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1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Stroke is common across the world, and increased substantially between 1990–2019.</a:t>
            </a:r>
            <a:r>
              <a:rPr lang="en-GB" baseline="30000" dirty="0"/>
              <a:t>2</a:t>
            </a:r>
            <a:r>
              <a:rPr lang="en-GB" dirty="0"/>
              <a:t> The greatest rates of stroke burden are seen in low-income countries.</a:t>
            </a:r>
            <a:r>
              <a:rPr lang="en-GB" baseline="30000" dirty="0"/>
              <a:t>2</a:t>
            </a:r>
            <a:r>
              <a:rPr lang="en-GB" dirty="0"/>
              <a:t> In order to combat these increases, and halt the increases in the prevalence of stroke worldwide, effective primary prevention strategies are needed.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Ding Q, Liu S, Yao Y, et al. Global, regional, and national burden of ischemic stroke, 1990–2019. </a:t>
            </a:r>
            <a:r>
              <a:rPr lang="en-US" dirty="0" err="1"/>
              <a:t>Neurolog</a:t>
            </a:r>
            <a:r>
              <a:rPr lang="en-US" dirty="0"/>
              <a:t> 2022; 98 (3): e279–e290.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GBD 2019 Stroke Collaborators. Global, regional, and national burden of stroke and its risk factors, 1990–2019: a systematic analysis for the Global Burden of Disease Study 2019. Lancet Neurol 2021; 20 (10): 795–820.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185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80EB34-8E69-EE7F-35DC-C958B8FB3C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DCAAD1-9AAC-6755-AFC5-E7F0A9F60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global burden of stroke 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83F27D-386D-B416-DDB7-F663202C42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Ding et al. </a:t>
            </a:r>
            <a:r>
              <a:rPr lang="en-US" err="1"/>
              <a:t>Neurolog</a:t>
            </a:r>
            <a:r>
              <a:rPr lang="en-US"/>
              <a:t> 2022;98(3):e279–e290; GBD 2019 Stroke Collaborators. Lancet Neurol 2021;20(10):795–820</a:t>
            </a:r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73BFDD6-CCFE-8C93-9DD9-6BE7FF29F9F9}"/>
              </a:ext>
            </a:extLst>
          </p:cNvPr>
          <p:cNvGrpSpPr/>
          <p:nvPr/>
        </p:nvGrpSpPr>
        <p:grpSpPr>
          <a:xfrm>
            <a:off x="539749" y="1226009"/>
            <a:ext cx="9996170" cy="5169753"/>
            <a:chOff x="60270" y="1196752"/>
            <a:chExt cx="9023461" cy="4666694"/>
          </a:xfrm>
          <a:solidFill>
            <a:schemeClr val="accent5"/>
          </a:solid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7058EFB-18A3-D831-10B9-520E96F8D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35" y="3008945"/>
              <a:ext cx="479699" cy="456009"/>
            </a:xfrm>
            <a:custGeom>
              <a:avLst/>
              <a:gdLst>
                <a:gd name="T0" fmla="*/ 203 w 1100"/>
                <a:gd name="T1" fmla="*/ 1005 h 1047"/>
                <a:gd name="T2" fmla="*/ 222 w 1100"/>
                <a:gd name="T3" fmla="*/ 970 h 1047"/>
                <a:gd name="T4" fmla="*/ 271 w 1100"/>
                <a:gd name="T5" fmla="*/ 961 h 1047"/>
                <a:gd name="T6" fmla="*/ 287 w 1100"/>
                <a:gd name="T7" fmla="*/ 985 h 1047"/>
                <a:gd name="T8" fmla="*/ 297 w 1100"/>
                <a:gd name="T9" fmla="*/ 1003 h 1047"/>
                <a:gd name="T10" fmla="*/ 317 w 1100"/>
                <a:gd name="T11" fmla="*/ 1031 h 1047"/>
                <a:gd name="T12" fmla="*/ 366 w 1100"/>
                <a:gd name="T13" fmla="*/ 1020 h 1047"/>
                <a:gd name="T14" fmla="*/ 418 w 1100"/>
                <a:gd name="T15" fmla="*/ 1042 h 1047"/>
                <a:gd name="T16" fmla="*/ 467 w 1100"/>
                <a:gd name="T17" fmla="*/ 1031 h 1047"/>
                <a:gd name="T18" fmla="*/ 518 w 1100"/>
                <a:gd name="T19" fmla="*/ 1008 h 1047"/>
                <a:gd name="T20" fmla="*/ 543 w 1100"/>
                <a:gd name="T21" fmla="*/ 969 h 1047"/>
                <a:gd name="T22" fmla="*/ 597 w 1100"/>
                <a:gd name="T23" fmla="*/ 1010 h 1047"/>
                <a:gd name="T24" fmla="*/ 616 w 1100"/>
                <a:gd name="T25" fmla="*/ 1007 h 1047"/>
                <a:gd name="T26" fmla="*/ 663 w 1100"/>
                <a:gd name="T27" fmla="*/ 964 h 1047"/>
                <a:gd name="T28" fmla="*/ 705 w 1100"/>
                <a:gd name="T29" fmla="*/ 906 h 1047"/>
                <a:gd name="T30" fmla="*/ 682 w 1100"/>
                <a:gd name="T31" fmla="*/ 840 h 1047"/>
                <a:gd name="T32" fmla="*/ 724 w 1100"/>
                <a:gd name="T33" fmla="*/ 819 h 1047"/>
                <a:gd name="T34" fmla="*/ 749 w 1100"/>
                <a:gd name="T35" fmla="*/ 856 h 1047"/>
                <a:gd name="T36" fmla="*/ 757 w 1100"/>
                <a:gd name="T37" fmla="*/ 931 h 1047"/>
                <a:gd name="T38" fmla="*/ 808 w 1100"/>
                <a:gd name="T39" fmla="*/ 985 h 1047"/>
                <a:gd name="T40" fmla="*/ 822 w 1100"/>
                <a:gd name="T41" fmla="*/ 1024 h 1047"/>
                <a:gd name="T42" fmla="*/ 825 w 1100"/>
                <a:gd name="T43" fmla="*/ 1007 h 1047"/>
                <a:gd name="T44" fmla="*/ 843 w 1100"/>
                <a:gd name="T45" fmla="*/ 934 h 1047"/>
                <a:gd name="T46" fmla="*/ 875 w 1100"/>
                <a:gd name="T47" fmla="*/ 923 h 1047"/>
                <a:gd name="T48" fmla="*/ 891 w 1100"/>
                <a:gd name="T49" fmla="*/ 849 h 1047"/>
                <a:gd name="T50" fmla="*/ 948 w 1100"/>
                <a:gd name="T51" fmla="*/ 792 h 1047"/>
                <a:gd name="T52" fmla="*/ 968 w 1100"/>
                <a:gd name="T53" fmla="*/ 715 h 1047"/>
                <a:gd name="T54" fmla="*/ 969 w 1100"/>
                <a:gd name="T55" fmla="*/ 602 h 1047"/>
                <a:gd name="T56" fmla="*/ 996 w 1100"/>
                <a:gd name="T57" fmla="*/ 519 h 1047"/>
                <a:gd name="T58" fmla="*/ 1003 w 1100"/>
                <a:gd name="T59" fmla="*/ 463 h 1047"/>
                <a:gd name="T60" fmla="*/ 1047 w 1100"/>
                <a:gd name="T61" fmla="*/ 434 h 1047"/>
                <a:gd name="T62" fmla="*/ 1100 w 1100"/>
                <a:gd name="T63" fmla="*/ 388 h 1047"/>
                <a:gd name="T64" fmla="*/ 1034 w 1100"/>
                <a:gd name="T65" fmla="*/ 334 h 1047"/>
                <a:gd name="T66" fmla="*/ 1000 w 1100"/>
                <a:gd name="T67" fmla="*/ 198 h 1047"/>
                <a:gd name="T68" fmla="*/ 1003 w 1100"/>
                <a:gd name="T69" fmla="*/ 158 h 1047"/>
                <a:gd name="T70" fmla="*/ 961 w 1100"/>
                <a:gd name="T71" fmla="*/ 71 h 1047"/>
                <a:gd name="T72" fmla="*/ 889 w 1100"/>
                <a:gd name="T73" fmla="*/ 0 h 1047"/>
                <a:gd name="T74" fmla="*/ 839 w 1100"/>
                <a:gd name="T75" fmla="*/ 42 h 1047"/>
                <a:gd name="T76" fmla="*/ 791 w 1100"/>
                <a:gd name="T77" fmla="*/ 89 h 1047"/>
                <a:gd name="T78" fmla="*/ 680 w 1100"/>
                <a:gd name="T79" fmla="*/ 87 h 1047"/>
                <a:gd name="T80" fmla="*/ 613 w 1100"/>
                <a:gd name="T81" fmla="*/ 73 h 1047"/>
                <a:gd name="T82" fmla="*/ 450 w 1100"/>
                <a:gd name="T83" fmla="*/ 86 h 1047"/>
                <a:gd name="T84" fmla="*/ 200 w 1100"/>
                <a:gd name="T85" fmla="*/ 237 h 1047"/>
                <a:gd name="T86" fmla="*/ 141 w 1100"/>
                <a:gd name="T87" fmla="*/ 563 h 1047"/>
                <a:gd name="T88" fmla="*/ 81 w 1100"/>
                <a:gd name="T89" fmla="*/ 565 h 1047"/>
                <a:gd name="T90" fmla="*/ 41 w 1100"/>
                <a:gd name="T91" fmla="*/ 644 h 1047"/>
                <a:gd name="T92" fmla="*/ 27 w 1100"/>
                <a:gd name="T93" fmla="*/ 733 h 1047"/>
                <a:gd name="T94" fmla="*/ 0 w 1100"/>
                <a:gd name="T95" fmla="*/ 782 h 1047"/>
                <a:gd name="T96" fmla="*/ 39 w 1100"/>
                <a:gd name="T97" fmla="*/ 811 h 1047"/>
                <a:gd name="T98" fmla="*/ 50 w 1100"/>
                <a:gd name="T99" fmla="*/ 837 h 1047"/>
                <a:gd name="T100" fmla="*/ 75 w 1100"/>
                <a:gd name="T101" fmla="*/ 892 h 1047"/>
                <a:gd name="T102" fmla="*/ 96 w 1100"/>
                <a:gd name="T103" fmla="*/ 956 h 1047"/>
                <a:gd name="T104" fmla="*/ 128 w 1100"/>
                <a:gd name="T105" fmla="*/ 1032 h 1047"/>
                <a:gd name="T106" fmla="*/ 176 w 1100"/>
                <a:gd name="T107" fmla="*/ 1027 h 1047"/>
                <a:gd name="T108" fmla="*/ 197 w 1100"/>
                <a:gd name="T109" fmla="*/ 1016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0" h="1047">
                  <a:moveTo>
                    <a:pt x="197" y="1016"/>
                  </a:moveTo>
                  <a:cubicBezTo>
                    <a:pt x="200" y="1013"/>
                    <a:pt x="200" y="1008"/>
                    <a:pt x="203" y="1005"/>
                  </a:cubicBezTo>
                  <a:cubicBezTo>
                    <a:pt x="207" y="1002"/>
                    <a:pt x="212" y="998"/>
                    <a:pt x="216" y="995"/>
                  </a:cubicBezTo>
                  <a:cubicBezTo>
                    <a:pt x="222" y="989"/>
                    <a:pt x="216" y="976"/>
                    <a:pt x="222" y="970"/>
                  </a:cubicBezTo>
                  <a:cubicBezTo>
                    <a:pt x="226" y="966"/>
                    <a:pt x="239" y="973"/>
                    <a:pt x="244" y="968"/>
                  </a:cubicBezTo>
                  <a:cubicBezTo>
                    <a:pt x="247" y="964"/>
                    <a:pt x="268" y="958"/>
                    <a:pt x="271" y="961"/>
                  </a:cubicBezTo>
                  <a:cubicBezTo>
                    <a:pt x="275" y="966"/>
                    <a:pt x="275" y="980"/>
                    <a:pt x="277" y="982"/>
                  </a:cubicBezTo>
                  <a:cubicBezTo>
                    <a:pt x="279" y="984"/>
                    <a:pt x="285" y="983"/>
                    <a:pt x="287" y="985"/>
                  </a:cubicBezTo>
                  <a:cubicBezTo>
                    <a:pt x="290" y="987"/>
                    <a:pt x="290" y="993"/>
                    <a:pt x="292" y="997"/>
                  </a:cubicBezTo>
                  <a:cubicBezTo>
                    <a:pt x="293" y="999"/>
                    <a:pt x="296" y="1002"/>
                    <a:pt x="297" y="1003"/>
                  </a:cubicBezTo>
                  <a:cubicBezTo>
                    <a:pt x="301" y="1007"/>
                    <a:pt x="299" y="1019"/>
                    <a:pt x="303" y="1023"/>
                  </a:cubicBezTo>
                  <a:cubicBezTo>
                    <a:pt x="305" y="1026"/>
                    <a:pt x="314" y="1030"/>
                    <a:pt x="317" y="1031"/>
                  </a:cubicBezTo>
                  <a:cubicBezTo>
                    <a:pt x="324" y="1033"/>
                    <a:pt x="355" y="1023"/>
                    <a:pt x="359" y="1019"/>
                  </a:cubicBezTo>
                  <a:cubicBezTo>
                    <a:pt x="360" y="1018"/>
                    <a:pt x="365" y="1019"/>
                    <a:pt x="366" y="1020"/>
                  </a:cubicBezTo>
                  <a:cubicBezTo>
                    <a:pt x="378" y="1022"/>
                    <a:pt x="397" y="1022"/>
                    <a:pt x="406" y="1021"/>
                  </a:cubicBezTo>
                  <a:cubicBezTo>
                    <a:pt x="410" y="1027"/>
                    <a:pt x="413" y="1037"/>
                    <a:pt x="418" y="1042"/>
                  </a:cubicBezTo>
                  <a:cubicBezTo>
                    <a:pt x="423" y="1047"/>
                    <a:pt x="458" y="1043"/>
                    <a:pt x="465" y="1040"/>
                  </a:cubicBezTo>
                  <a:cubicBezTo>
                    <a:pt x="467" y="1039"/>
                    <a:pt x="466" y="1033"/>
                    <a:pt x="467" y="1031"/>
                  </a:cubicBezTo>
                  <a:cubicBezTo>
                    <a:pt x="470" y="1025"/>
                    <a:pt x="479" y="1017"/>
                    <a:pt x="486" y="1013"/>
                  </a:cubicBezTo>
                  <a:cubicBezTo>
                    <a:pt x="495" y="1009"/>
                    <a:pt x="513" y="1013"/>
                    <a:pt x="518" y="1008"/>
                  </a:cubicBezTo>
                  <a:cubicBezTo>
                    <a:pt x="521" y="1005"/>
                    <a:pt x="515" y="988"/>
                    <a:pt x="520" y="983"/>
                  </a:cubicBezTo>
                  <a:cubicBezTo>
                    <a:pt x="526" y="977"/>
                    <a:pt x="537" y="972"/>
                    <a:pt x="543" y="969"/>
                  </a:cubicBezTo>
                  <a:cubicBezTo>
                    <a:pt x="560" y="973"/>
                    <a:pt x="567" y="986"/>
                    <a:pt x="578" y="996"/>
                  </a:cubicBezTo>
                  <a:cubicBezTo>
                    <a:pt x="583" y="1002"/>
                    <a:pt x="592" y="1005"/>
                    <a:pt x="597" y="1010"/>
                  </a:cubicBezTo>
                  <a:cubicBezTo>
                    <a:pt x="598" y="1011"/>
                    <a:pt x="600" y="1008"/>
                    <a:pt x="601" y="1007"/>
                  </a:cubicBezTo>
                  <a:cubicBezTo>
                    <a:pt x="602" y="1006"/>
                    <a:pt x="614" y="1007"/>
                    <a:pt x="616" y="1007"/>
                  </a:cubicBezTo>
                  <a:cubicBezTo>
                    <a:pt x="619" y="1007"/>
                    <a:pt x="628" y="1008"/>
                    <a:pt x="630" y="1005"/>
                  </a:cubicBezTo>
                  <a:cubicBezTo>
                    <a:pt x="642" y="994"/>
                    <a:pt x="651" y="976"/>
                    <a:pt x="663" y="964"/>
                  </a:cubicBezTo>
                  <a:cubicBezTo>
                    <a:pt x="669" y="958"/>
                    <a:pt x="670" y="944"/>
                    <a:pt x="675" y="939"/>
                  </a:cubicBezTo>
                  <a:cubicBezTo>
                    <a:pt x="686" y="929"/>
                    <a:pt x="700" y="919"/>
                    <a:pt x="705" y="906"/>
                  </a:cubicBezTo>
                  <a:cubicBezTo>
                    <a:pt x="691" y="896"/>
                    <a:pt x="708" y="866"/>
                    <a:pt x="699" y="857"/>
                  </a:cubicBezTo>
                  <a:cubicBezTo>
                    <a:pt x="698" y="856"/>
                    <a:pt x="681" y="841"/>
                    <a:pt x="682" y="840"/>
                  </a:cubicBezTo>
                  <a:cubicBezTo>
                    <a:pt x="687" y="835"/>
                    <a:pt x="720" y="844"/>
                    <a:pt x="724" y="836"/>
                  </a:cubicBezTo>
                  <a:cubicBezTo>
                    <a:pt x="726" y="830"/>
                    <a:pt x="723" y="823"/>
                    <a:pt x="724" y="819"/>
                  </a:cubicBezTo>
                  <a:cubicBezTo>
                    <a:pt x="727" y="817"/>
                    <a:pt x="759" y="819"/>
                    <a:pt x="759" y="819"/>
                  </a:cubicBezTo>
                  <a:cubicBezTo>
                    <a:pt x="759" y="825"/>
                    <a:pt x="753" y="849"/>
                    <a:pt x="749" y="856"/>
                  </a:cubicBezTo>
                  <a:cubicBezTo>
                    <a:pt x="746" y="862"/>
                    <a:pt x="757" y="903"/>
                    <a:pt x="759" y="911"/>
                  </a:cubicBezTo>
                  <a:cubicBezTo>
                    <a:pt x="760" y="915"/>
                    <a:pt x="756" y="930"/>
                    <a:pt x="757" y="931"/>
                  </a:cubicBezTo>
                  <a:cubicBezTo>
                    <a:pt x="761" y="935"/>
                    <a:pt x="768" y="936"/>
                    <a:pt x="772" y="939"/>
                  </a:cubicBezTo>
                  <a:cubicBezTo>
                    <a:pt x="788" y="951"/>
                    <a:pt x="797" y="974"/>
                    <a:pt x="808" y="985"/>
                  </a:cubicBezTo>
                  <a:cubicBezTo>
                    <a:pt x="812" y="989"/>
                    <a:pt x="808" y="1009"/>
                    <a:pt x="802" y="1004"/>
                  </a:cubicBezTo>
                  <a:cubicBezTo>
                    <a:pt x="803" y="1041"/>
                    <a:pt x="799" y="1017"/>
                    <a:pt x="822" y="1024"/>
                  </a:cubicBezTo>
                  <a:cubicBezTo>
                    <a:pt x="822" y="1018"/>
                    <a:pt x="823" y="1013"/>
                    <a:pt x="825" y="1007"/>
                  </a:cubicBezTo>
                  <a:lnTo>
                    <a:pt x="825" y="1007"/>
                  </a:lnTo>
                  <a:cubicBezTo>
                    <a:pt x="829" y="995"/>
                    <a:pt x="835" y="986"/>
                    <a:pt x="835" y="972"/>
                  </a:cubicBezTo>
                  <a:cubicBezTo>
                    <a:pt x="834" y="957"/>
                    <a:pt x="833" y="946"/>
                    <a:pt x="843" y="934"/>
                  </a:cubicBezTo>
                  <a:cubicBezTo>
                    <a:pt x="850" y="924"/>
                    <a:pt x="863" y="932"/>
                    <a:pt x="863" y="943"/>
                  </a:cubicBezTo>
                  <a:cubicBezTo>
                    <a:pt x="868" y="937"/>
                    <a:pt x="871" y="932"/>
                    <a:pt x="875" y="923"/>
                  </a:cubicBezTo>
                  <a:cubicBezTo>
                    <a:pt x="885" y="902"/>
                    <a:pt x="870" y="902"/>
                    <a:pt x="875" y="896"/>
                  </a:cubicBezTo>
                  <a:cubicBezTo>
                    <a:pt x="887" y="882"/>
                    <a:pt x="878" y="857"/>
                    <a:pt x="891" y="849"/>
                  </a:cubicBezTo>
                  <a:cubicBezTo>
                    <a:pt x="904" y="841"/>
                    <a:pt x="909" y="813"/>
                    <a:pt x="917" y="800"/>
                  </a:cubicBezTo>
                  <a:cubicBezTo>
                    <a:pt x="925" y="787"/>
                    <a:pt x="935" y="793"/>
                    <a:pt x="948" y="792"/>
                  </a:cubicBezTo>
                  <a:cubicBezTo>
                    <a:pt x="956" y="790"/>
                    <a:pt x="954" y="765"/>
                    <a:pt x="955" y="760"/>
                  </a:cubicBezTo>
                  <a:cubicBezTo>
                    <a:pt x="955" y="743"/>
                    <a:pt x="965" y="731"/>
                    <a:pt x="968" y="715"/>
                  </a:cubicBezTo>
                  <a:cubicBezTo>
                    <a:pt x="973" y="693"/>
                    <a:pt x="969" y="668"/>
                    <a:pt x="968" y="652"/>
                  </a:cubicBezTo>
                  <a:cubicBezTo>
                    <a:pt x="968" y="635"/>
                    <a:pt x="962" y="614"/>
                    <a:pt x="969" y="602"/>
                  </a:cubicBezTo>
                  <a:cubicBezTo>
                    <a:pt x="977" y="586"/>
                    <a:pt x="980" y="564"/>
                    <a:pt x="987" y="544"/>
                  </a:cubicBezTo>
                  <a:cubicBezTo>
                    <a:pt x="990" y="536"/>
                    <a:pt x="994" y="527"/>
                    <a:pt x="996" y="519"/>
                  </a:cubicBezTo>
                  <a:cubicBezTo>
                    <a:pt x="998" y="510"/>
                    <a:pt x="993" y="504"/>
                    <a:pt x="995" y="495"/>
                  </a:cubicBezTo>
                  <a:cubicBezTo>
                    <a:pt x="996" y="486"/>
                    <a:pt x="995" y="468"/>
                    <a:pt x="1003" y="463"/>
                  </a:cubicBezTo>
                  <a:cubicBezTo>
                    <a:pt x="1009" y="459"/>
                    <a:pt x="1026" y="466"/>
                    <a:pt x="1028" y="458"/>
                  </a:cubicBezTo>
                  <a:cubicBezTo>
                    <a:pt x="1032" y="442"/>
                    <a:pt x="1030" y="441"/>
                    <a:pt x="1047" y="434"/>
                  </a:cubicBezTo>
                  <a:cubicBezTo>
                    <a:pt x="1057" y="431"/>
                    <a:pt x="1078" y="423"/>
                    <a:pt x="1084" y="414"/>
                  </a:cubicBezTo>
                  <a:cubicBezTo>
                    <a:pt x="1088" y="408"/>
                    <a:pt x="1098" y="391"/>
                    <a:pt x="1100" y="388"/>
                  </a:cubicBezTo>
                  <a:cubicBezTo>
                    <a:pt x="1098" y="376"/>
                    <a:pt x="1078" y="378"/>
                    <a:pt x="1078" y="367"/>
                  </a:cubicBezTo>
                  <a:cubicBezTo>
                    <a:pt x="1070" y="374"/>
                    <a:pt x="1047" y="336"/>
                    <a:pt x="1034" y="334"/>
                  </a:cubicBezTo>
                  <a:cubicBezTo>
                    <a:pt x="1013" y="330"/>
                    <a:pt x="1007" y="289"/>
                    <a:pt x="1006" y="271"/>
                  </a:cubicBezTo>
                  <a:cubicBezTo>
                    <a:pt x="1005" y="246"/>
                    <a:pt x="997" y="223"/>
                    <a:pt x="1000" y="198"/>
                  </a:cubicBezTo>
                  <a:cubicBezTo>
                    <a:pt x="1002" y="187"/>
                    <a:pt x="998" y="174"/>
                    <a:pt x="994" y="164"/>
                  </a:cubicBezTo>
                  <a:cubicBezTo>
                    <a:pt x="988" y="150"/>
                    <a:pt x="1000" y="144"/>
                    <a:pt x="1003" y="158"/>
                  </a:cubicBezTo>
                  <a:cubicBezTo>
                    <a:pt x="1002" y="140"/>
                    <a:pt x="981" y="128"/>
                    <a:pt x="976" y="112"/>
                  </a:cubicBezTo>
                  <a:cubicBezTo>
                    <a:pt x="970" y="91"/>
                    <a:pt x="979" y="84"/>
                    <a:pt x="961" y="71"/>
                  </a:cubicBezTo>
                  <a:cubicBezTo>
                    <a:pt x="947" y="61"/>
                    <a:pt x="938" y="42"/>
                    <a:pt x="923" y="35"/>
                  </a:cubicBezTo>
                  <a:cubicBezTo>
                    <a:pt x="907" y="26"/>
                    <a:pt x="893" y="20"/>
                    <a:pt x="889" y="0"/>
                  </a:cubicBezTo>
                  <a:cubicBezTo>
                    <a:pt x="883" y="6"/>
                    <a:pt x="867" y="30"/>
                    <a:pt x="858" y="25"/>
                  </a:cubicBezTo>
                  <a:cubicBezTo>
                    <a:pt x="846" y="18"/>
                    <a:pt x="842" y="35"/>
                    <a:pt x="839" y="42"/>
                  </a:cubicBezTo>
                  <a:cubicBezTo>
                    <a:pt x="834" y="57"/>
                    <a:pt x="830" y="65"/>
                    <a:pt x="814" y="67"/>
                  </a:cubicBezTo>
                  <a:cubicBezTo>
                    <a:pt x="798" y="70"/>
                    <a:pt x="794" y="73"/>
                    <a:pt x="791" y="89"/>
                  </a:cubicBezTo>
                  <a:cubicBezTo>
                    <a:pt x="784" y="124"/>
                    <a:pt x="750" y="97"/>
                    <a:pt x="734" y="88"/>
                  </a:cubicBezTo>
                  <a:cubicBezTo>
                    <a:pt x="720" y="81"/>
                    <a:pt x="695" y="87"/>
                    <a:pt x="680" y="87"/>
                  </a:cubicBezTo>
                  <a:cubicBezTo>
                    <a:pt x="660" y="88"/>
                    <a:pt x="639" y="89"/>
                    <a:pt x="619" y="85"/>
                  </a:cubicBezTo>
                  <a:cubicBezTo>
                    <a:pt x="626" y="79"/>
                    <a:pt x="622" y="58"/>
                    <a:pt x="613" y="73"/>
                  </a:cubicBezTo>
                  <a:cubicBezTo>
                    <a:pt x="603" y="89"/>
                    <a:pt x="591" y="86"/>
                    <a:pt x="574" y="86"/>
                  </a:cubicBezTo>
                  <a:lnTo>
                    <a:pt x="450" y="86"/>
                  </a:lnTo>
                  <a:cubicBezTo>
                    <a:pt x="366" y="86"/>
                    <a:pt x="280" y="85"/>
                    <a:pt x="195" y="85"/>
                  </a:cubicBezTo>
                  <a:cubicBezTo>
                    <a:pt x="197" y="135"/>
                    <a:pt x="199" y="187"/>
                    <a:pt x="200" y="237"/>
                  </a:cubicBezTo>
                  <a:lnTo>
                    <a:pt x="134" y="237"/>
                  </a:lnTo>
                  <a:lnTo>
                    <a:pt x="141" y="563"/>
                  </a:lnTo>
                  <a:cubicBezTo>
                    <a:pt x="130" y="559"/>
                    <a:pt x="118" y="555"/>
                    <a:pt x="108" y="561"/>
                  </a:cubicBezTo>
                  <a:cubicBezTo>
                    <a:pt x="99" y="566"/>
                    <a:pt x="90" y="560"/>
                    <a:pt x="81" y="565"/>
                  </a:cubicBezTo>
                  <a:cubicBezTo>
                    <a:pt x="60" y="575"/>
                    <a:pt x="82" y="591"/>
                    <a:pt x="69" y="608"/>
                  </a:cubicBezTo>
                  <a:cubicBezTo>
                    <a:pt x="58" y="622"/>
                    <a:pt x="56" y="636"/>
                    <a:pt x="41" y="644"/>
                  </a:cubicBezTo>
                  <a:cubicBezTo>
                    <a:pt x="31" y="650"/>
                    <a:pt x="41" y="674"/>
                    <a:pt x="47" y="679"/>
                  </a:cubicBezTo>
                  <a:cubicBezTo>
                    <a:pt x="25" y="697"/>
                    <a:pt x="11" y="703"/>
                    <a:pt x="27" y="733"/>
                  </a:cubicBezTo>
                  <a:cubicBezTo>
                    <a:pt x="33" y="744"/>
                    <a:pt x="25" y="749"/>
                    <a:pt x="16" y="755"/>
                  </a:cubicBezTo>
                  <a:cubicBezTo>
                    <a:pt x="6" y="762"/>
                    <a:pt x="4" y="771"/>
                    <a:pt x="0" y="782"/>
                  </a:cubicBezTo>
                  <a:cubicBezTo>
                    <a:pt x="9" y="805"/>
                    <a:pt x="25" y="783"/>
                    <a:pt x="39" y="792"/>
                  </a:cubicBezTo>
                  <a:cubicBezTo>
                    <a:pt x="48" y="797"/>
                    <a:pt x="35" y="805"/>
                    <a:pt x="39" y="811"/>
                  </a:cubicBezTo>
                  <a:cubicBezTo>
                    <a:pt x="44" y="820"/>
                    <a:pt x="46" y="831"/>
                    <a:pt x="43" y="840"/>
                  </a:cubicBezTo>
                  <a:cubicBezTo>
                    <a:pt x="46" y="839"/>
                    <a:pt x="48" y="838"/>
                    <a:pt x="50" y="837"/>
                  </a:cubicBezTo>
                  <a:cubicBezTo>
                    <a:pt x="57" y="848"/>
                    <a:pt x="44" y="860"/>
                    <a:pt x="50" y="871"/>
                  </a:cubicBezTo>
                  <a:cubicBezTo>
                    <a:pt x="56" y="882"/>
                    <a:pt x="70" y="884"/>
                    <a:pt x="75" y="892"/>
                  </a:cubicBezTo>
                  <a:cubicBezTo>
                    <a:pt x="82" y="904"/>
                    <a:pt x="67" y="915"/>
                    <a:pt x="72" y="926"/>
                  </a:cubicBezTo>
                  <a:cubicBezTo>
                    <a:pt x="77" y="938"/>
                    <a:pt x="87" y="947"/>
                    <a:pt x="96" y="956"/>
                  </a:cubicBezTo>
                  <a:cubicBezTo>
                    <a:pt x="112" y="972"/>
                    <a:pt x="127" y="997"/>
                    <a:pt x="127" y="1020"/>
                  </a:cubicBezTo>
                  <a:cubicBezTo>
                    <a:pt x="127" y="1024"/>
                    <a:pt x="128" y="1028"/>
                    <a:pt x="128" y="1032"/>
                  </a:cubicBezTo>
                  <a:cubicBezTo>
                    <a:pt x="128" y="1033"/>
                    <a:pt x="167" y="1032"/>
                    <a:pt x="167" y="1032"/>
                  </a:cubicBezTo>
                  <a:cubicBezTo>
                    <a:pt x="171" y="1034"/>
                    <a:pt x="173" y="1030"/>
                    <a:pt x="176" y="1027"/>
                  </a:cubicBezTo>
                  <a:cubicBezTo>
                    <a:pt x="182" y="1027"/>
                    <a:pt x="183" y="1035"/>
                    <a:pt x="187" y="1024"/>
                  </a:cubicBezTo>
                  <a:cubicBezTo>
                    <a:pt x="191" y="1021"/>
                    <a:pt x="194" y="1020"/>
                    <a:pt x="197" y="101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6E8AC07D-F606-0376-9C72-4441E4A17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788" y="3364278"/>
              <a:ext cx="365203" cy="292162"/>
            </a:xfrm>
            <a:custGeom>
              <a:avLst/>
              <a:gdLst>
                <a:gd name="T0" fmla="*/ 52 w 838"/>
                <a:gd name="T1" fmla="*/ 298 h 669"/>
                <a:gd name="T2" fmla="*/ 100 w 838"/>
                <a:gd name="T3" fmla="*/ 320 h 669"/>
                <a:gd name="T4" fmla="*/ 125 w 838"/>
                <a:gd name="T5" fmla="*/ 349 h 669"/>
                <a:gd name="T6" fmla="*/ 170 w 838"/>
                <a:gd name="T7" fmla="*/ 399 h 669"/>
                <a:gd name="T8" fmla="*/ 198 w 838"/>
                <a:gd name="T9" fmla="*/ 431 h 669"/>
                <a:gd name="T10" fmla="*/ 207 w 838"/>
                <a:gd name="T11" fmla="*/ 464 h 669"/>
                <a:gd name="T12" fmla="*/ 257 w 838"/>
                <a:gd name="T13" fmla="*/ 511 h 669"/>
                <a:gd name="T14" fmla="*/ 275 w 838"/>
                <a:gd name="T15" fmla="*/ 557 h 669"/>
                <a:gd name="T16" fmla="*/ 309 w 838"/>
                <a:gd name="T17" fmla="*/ 595 h 669"/>
                <a:gd name="T18" fmla="*/ 351 w 838"/>
                <a:gd name="T19" fmla="*/ 597 h 669"/>
                <a:gd name="T20" fmla="*/ 421 w 838"/>
                <a:gd name="T21" fmla="*/ 584 h 669"/>
                <a:gd name="T22" fmla="*/ 446 w 838"/>
                <a:gd name="T23" fmla="*/ 622 h 669"/>
                <a:gd name="T24" fmla="*/ 499 w 838"/>
                <a:gd name="T25" fmla="*/ 669 h 669"/>
                <a:gd name="T26" fmla="*/ 547 w 838"/>
                <a:gd name="T27" fmla="*/ 656 h 669"/>
                <a:gd name="T28" fmla="*/ 589 w 838"/>
                <a:gd name="T29" fmla="*/ 668 h 669"/>
                <a:gd name="T30" fmla="*/ 670 w 838"/>
                <a:gd name="T31" fmla="*/ 650 h 669"/>
                <a:gd name="T32" fmla="*/ 740 w 838"/>
                <a:gd name="T33" fmla="*/ 587 h 669"/>
                <a:gd name="T34" fmla="*/ 826 w 838"/>
                <a:gd name="T35" fmla="*/ 562 h 669"/>
                <a:gd name="T36" fmla="*/ 820 w 838"/>
                <a:gd name="T37" fmla="*/ 527 h 669"/>
                <a:gd name="T38" fmla="*/ 788 w 838"/>
                <a:gd name="T39" fmla="*/ 514 h 669"/>
                <a:gd name="T40" fmla="*/ 766 w 838"/>
                <a:gd name="T41" fmla="*/ 461 h 669"/>
                <a:gd name="T42" fmla="*/ 729 w 838"/>
                <a:gd name="T43" fmla="*/ 408 h 669"/>
                <a:gd name="T44" fmla="*/ 681 w 838"/>
                <a:gd name="T45" fmla="*/ 352 h 669"/>
                <a:gd name="T46" fmla="*/ 650 w 838"/>
                <a:gd name="T47" fmla="*/ 316 h 669"/>
                <a:gd name="T48" fmla="*/ 695 w 838"/>
                <a:gd name="T49" fmla="*/ 297 h 669"/>
                <a:gd name="T50" fmla="*/ 712 w 838"/>
                <a:gd name="T51" fmla="*/ 207 h 669"/>
                <a:gd name="T52" fmla="*/ 698 w 838"/>
                <a:gd name="T53" fmla="*/ 168 h 669"/>
                <a:gd name="T54" fmla="*/ 647 w 838"/>
                <a:gd name="T55" fmla="*/ 114 h 669"/>
                <a:gd name="T56" fmla="*/ 639 w 838"/>
                <a:gd name="T57" fmla="*/ 39 h 669"/>
                <a:gd name="T58" fmla="*/ 614 w 838"/>
                <a:gd name="T59" fmla="*/ 2 h 669"/>
                <a:gd name="T60" fmla="*/ 572 w 838"/>
                <a:gd name="T61" fmla="*/ 23 h 669"/>
                <a:gd name="T62" fmla="*/ 595 w 838"/>
                <a:gd name="T63" fmla="*/ 89 h 669"/>
                <a:gd name="T64" fmla="*/ 553 w 838"/>
                <a:gd name="T65" fmla="*/ 147 h 669"/>
                <a:gd name="T66" fmla="*/ 506 w 838"/>
                <a:gd name="T67" fmla="*/ 190 h 669"/>
                <a:gd name="T68" fmla="*/ 487 w 838"/>
                <a:gd name="T69" fmla="*/ 193 h 669"/>
                <a:gd name="T70" fmla="*/ 433 w 838"/>
                <a:gd name="T71" fmla="*/ 152 h 669"/>
                <a:gd name="T72" fmla="*/ 408 w 838"/>
                <a:gd name="T73" fmla="*/ 191 h 669"/>
                <a:gd name="T74" fmla="*/ 357 w 838"/>
                <a:gd name="T75" fmla="*/ 214 h 669"/>
                <a:gd name="T76" fmla="*/ 308 w 838"/>
                <a:gd name="T77" fmla="*/ 225 h 669"/>
                <a:gd name="T78" fmla="*/ 256 w 838"/>
                <a:gd name="T79" fmla="*/ 203 h 669"/>
                <a:gd name="T80" fmla="*/ 207 w 838"/>
                <a:gd name="T81" fmla="*/ 214 h 669"/>
                <a:gd name="T82" fmla="*/ 187 w 838"/>
                <a:gd name="T83" fmla="*/ 186 h 669"/>
                <a:gd name="T84" fmla="*/ 177 w 838"/>
                <a:gd name="T85" fmla="*/ 168 h 669"/>
                <a:gd name="T86" fmla="*/ 161 w 838"/>
                <a:gd name="T87" fmla="*/ 144 h 669"/>
                <a:gd name="T88" fmla="*/ 112 w 838"/>
                <a:gd name="T89" fmla="*/ 153 h 669"/>
                <a:gd name="T90" fmla="*/ 93 w 838"/>
                <a:gd name="T91" fmla="*/ 188 h 669"/>
                <a:gd name="T92" fmla="*/ 77 w 838"/>
                <a:gd name="T93" fmla="*/ 207 h 669"/>
                <a:gd name="T94" fmla="*/ 57 w 838"/>
                <a:gd name="T95" fmla="*/ 215 h 669"/>
                <a:gd name="T96" fmla="*/ 11 w 838"/>
                <a:gd name="T97" fmla="*/ 235 h 669"/>
                <a:gd name="T98" fmla="*/ 9 w 838"/>
                <a:gd name="T99" fmla="*/ 252 h 669"/>
                <a:gd name="T100" fmla="*/ 51 w 838"/>
                <a:gd name="T101" fmla="*/ 28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38" h="669">
                  <a:moveTo>
                    <a:pt x="54" y="288"/>
                  </a:moveTo>
                  <a:cubicBezTo>
                    <a:pt x="53" y="292"/>
                    <a:pt x="52" y="296"/>
                    <a:pt x="52" y="298"/>
                  </a:cubicBezTo>
                  <a:cubicBezTo>
                    <a:pt x="52" y="312"/>
                    <a:pt x="71" y="311"/>
                    <a:pt x="81" y="313"/>
                  </a:cubicBezTo>
                  <a:cubicBezTo>
                    <a:pt x="87" y="314"/>
                    <a:pt x="95" y="315"/>
                    <a:pt x="100" y="320"/>
                  </a:cubicBezTo>
                  <a:cubicBezTo>
                    <a:pt x="105" y="325"/>
                    <a:pt x="107" y="331"/>
                    <a:pt x="114" y="335"/>
                  </a:cubicBezTo>
                  <a:cubicBezTo>
                    <a:pt x="121" y="340"/>
                    <a:pt x="125" y="343"/>
                    <a:pt x="125" y="349"/>
                  </a:cubicBezTo>
                  <a:cubicBezTo>
                    <a:pt x="125" y="355"/>
                    <a:pt x="116" y="361"/>
                    <a:pt x="121" y="367"/>
                  </a:cubicBezTo>
                  <a:cubicBezTo>
                    <a:pt x="135" y="382"/>
                    <a:pt x="152" y="389"/>
                    <a:pt x="170" y="399"/>
                  </a:cubicBezTo>
                  <a:cubicBezTo>
                    <a:pt x="179" y="405"/>
                    <a:pt x="176" y="410"/>
                    <a:pt x="182" y="417"/>
                  </a:cubicBezTo>
                  <a:cubicBezTo>
                    <a:pt x="186" y="423"/>
                    <a:pt x="196" y="425"/>
                    <a:pt x="198" y="431"/>
                  </a:cubicBezTo>
                  <a:cubicBezTo>
                    <a:pt x="201" y="438"/>
                    <a:pt x="191" y="444"/>
                    <a:pt x="197" y="451"/>
                  </a:cubicBezTo>
                  <a:cubicBezTo>
                    <a:pt x="199" y="455"/>
                    <a:pt x="207" y="459"/>
                    <a:pt x="207" y="464"/>
                  </a:cubicBezTo>
                  <a:cubicBezTo>
                    <a:pt x="207" y="478"/>
                    <a:pt x="221" y="480"/>
                    <a:pt x="232" y="488"/>
                  </a:cubicBezTo>
                  <a:cubicBezTo>
                    <a:pt x="241" y="495"/>
                    <a:pt x="256" y="498"/>
                    <a:pt x="257" y="511"/>
                  </a:cubicBezTo>
                  <a:cubicBezTo>
                    <a:pt x="258" y="521"/>
                    <a:pt x="256" y="530"/>
                    <a:pt x="262" y="538"/>
                  </a:cubicBezTo>
                  <a:cubicBezTo>
                    <a:pt x="267" y="544"/>
                    <a:pt x="269" y="554"/>
                    <a:pt x="275" y="557"/>
                  </a:cubicBezTo>
                  <a:cubicBezTo>
                    <a:pt x="284" y="562"/>
                    <a:pt x="287" y="566"/>
                    <a:pt x="288" y="576"/>
                  </a:cubicBezTo>
                  <a:cubicBezTo>
                    <a:pt x="290" y="587"/>
                    <a:pt x="304" y="588"/>
                    <a:pt x="309" y="595"/>
                  </a:cubicBezTo>
                  <a:cubicBezTo>
                    <a:pt x="312" y="598"/>
                    <a:pt x="319" y="600"/>
                    <a:pt x="322" y="602"/>
                  </a:cubicBezTo>
                  <a:cubicBezTo>
                    <a:pt x="336" y="611"/>
                    <a:pt x="339" y="605"/>
                    <a:pt x="351" y="597"/>
                  </a:cubicBezTo>
                  <a:cubicBezTo>
                    <a:pt x="370" y="585"/>
                    <a:pt x="373" y="598"/>
                    <a:pt x="390" y="599"/>
                  </a:cubicBezTo>
                  <a:cubicBezTo>
                    <a:pt x="406" y="601"/>
                    <a:pt x="401" y="567"/>
                    <a:pt x="421" y="584"/>
                  </a:cubicBezTo>
                  <a:cubicBezTo>
                    <a:pt x="428" y="590"/>
                    <a:pt x="429" y="597"/>
                    <a:pt x="434" y="604"/>
                  </a:cubicBezTo>
                  <a:cubicBezTo>
                    <a:pt x="438" y="609"/>
                    <a:pt x="441" y="617"/>
                    <a:pt x="446" y="622"/>
                  </a:cubicBezTo>
                  <a:cubicBezTo>
                    <a:pt x="457" y="634"/>
                    <a:pt x="489" y="639"/>
                    <a:pt x="479" y="660"/>
                  </a:cubicBezTo>
                  <a:cubicBezTo>
                    <a:pt x="488" y="658"/>
                    <a:pt x="498" y="658"/>
                    <a:pt x="499" y="669"/>
                  </a:cubicBezTo>
                  <a:cubicBezTo>
                    <a:pt x="503" y="660"/>
                    <a:pt x="515" y="645"/>
                    <a:pt x="528" y="648"/>
                  </a:cubicBezTo>
                  <a:cubicBezTo>
                    <a:pt x="535" y="650"/>
                    <a:pt x="538" y="660"/>
                    <a:pt x="547" y="656"/>
                  </a:cubicBezTo>
                  <a:cubicBezTo>
                    <a:pt x="552" y="653"/>
                    <a:pt x="561" y="643"/>
                    <a:pt x="566" y="650"/>
                  </a:cubicBezTo>
                  <a:cubicBezTo>
                    <a:pt x="572" y="659"/>
                    <a:pt x="577" y="663"/>
                    <a:pt x="589" y="668"/>
                  </a:cubicBezTo>
                  <a:cubicBezTo>
                    <a:pt x="581" y="650"/>
                    <a:pt x="620" y="652"/>
                    <a:pt x="637" y="643"/>
                  </a:cubicBezTo>
                  <a:cubicBezTo>
                    <a:pt x="647" y="638"/>
                    <a:pt x="657" y="650"/>
                    <a:pt x="670" y="650"/>
                  </a:cubicBezTo>
                  <a:cubicBezTo>
                    <a:pt x="675" y="650"/>
                    <a:pt x="690" y="639"/>
                    <a:pt x="692" y="636"/>
                  </a:cubicBezTo>
                  <a:cubicBezTo>
                    <a:pt x="705" y="621"/>
                    <a:pt x="721" y="590"/>
                    <a:pt x="740" y="587"/>
                  </a:cubicBezTo>
                  <a:cubicBezTo>
                    <a:pt x="770" y="583"/>
                    <a:pt x="807" y="586"/>
                    <a:pt x="838" y="584"/>
                  </a:cubicBezTo>
                  <a:cubicBezTo>
                    <a:pt x="832" y="577"/>
                    <a:pt x="826" y="572"/>
                    <a:pt x="826" y="562"/>
                  </a:cubicBezTo>
                  <a:cubicBezTo>
                    <a:pt x="826" y="554"/>
                    <a:pt x="831" y="545"/>
                    <a:pt x="828" y="538"/>
                  </a:cubicBezTo>
                  <a:cubicBezTo>
                    <a:pt x="826" y="531"/>
                    <a:pt x="828" y="534"/>
                    <a:pt x="820" y="527"/>
                  </a:cubicBezTo>
                  <a:cubicBezTo>
                    <a:pt x="813" y="521"/>
                    <a:pt x="804" y="519"/>
                    <a:pt x="797" y="529"/>
                  </a:cubicBezTo>
                  <a:cubicBezTo>
                    <a:pt x="792" y="524"/>
                    <a:pt x="794" y="517"/>
                    <a:pt x="788" y="514"/>
                  </a:cubicBezTo>
                  <a:cubicBezTo>
                    <a:pt x="784" y="511"/>
                    <a:pt x="782" y="504"/>
                    <a:pt x="780" y="499"/>
                  </a:cubicBezTo>
                  <a:cubicBezTo>
                    <a:pt x="773" y="487"/>
                    <a:pt x="773" y="473"/>
                    <a:pt x="766" y="461"/>
                  </a:cubicBezTo>
                  <a:cubicBezTo>
                    <a:pt x="761" y="451"/>
                    <a:pt x="762" y="434"/>
                    <a:pt x="751" y="426"/>
                  </a:cubicBezTo>
                  <a:cubicBezTo>
                    <a:pt x="742" y="419"/>
                    <a:pt x="737" y="411"/>
                    <a:pt x="729" y="408"/>
                  </a:cubicBezTo>
                  <a:cubicBezTo>
                    <a:pt x="723" y="405"/>
                    <a:pt x="715" y="385"/>
                    <a:pt x="707" y="375"/>
                  </a:cubicBezTo>
                  <a:cubicBezTo>
                    <a:pt x="699" y="366"/>
                    <a:pt x="693" y="359"/>
                    <a:pt x="681" y="352"/>
                  </a:cubicBezTo>
                  <a:cubicBezTo>
                    <a:pt x="669" y="346"/>
                    <a:pt x="656" y="349"/>
                    <a:pt x="646" y="343"/>
                  </a:cubicBezTo>
                  <a:cubicBezTo>
                    <a:pt x="629" y="333"/>
                    <a:pt x="649" y="326"/>
                    <a:pt x="650" y="316"/>
                  </a:cubicBezTo>
                  <a:cubicBezTo>
                    <a:pt x="652" y="304"/>
                    <a:pt x="650" y="295"/>
                    <a:pt x="665" y="295"/>
                  </a:cubicBezTo>
                  <a:cubicBezTo>
                    <a:pt x="675" y="294"/>
                    <a:pt x="686" y="298"/>
                    <a:pt x="695" y="297"/>
                  </a:cubicBezTo>
                  <a:cubicBezTo>
                    <a:pt x="726" y="294"/>
                    <a:pt x="713" y="258"/>
                    <a:pt x="712" y="239"/>
                  </a:cubicBezTo>
                  <a:cubicBezTo>
                    <a:pt x="711" y="228"/>
                    <a:pt x="711" y="217"/>
                    <a:pt x="712" y="207"/>
                  </a:cubicBezTo>
                  <a:cubicBezTo>
                    <a:pt x="689" y="200"/>
                    <a:pt x="693" y="224"/>
                    <a:pt x="692" y="187"/>
                  </a:cubicBezTo>
                  <a:cubicBezTo>
                    <a:pt x="698" y="192"/>
                    <a:pt x="702" y="172"/>
                    <a:pt x="698" y="168"/>
                  </a:cubicBezTo>
                  <a:cubicBezTo>
                    <a:pt x="687" y="157"/>
                    <a:pt x="678" y="134"/>
                    <a:pt x="662" y="122"/>
                  </a:cubicBezTo>
                  <a:cubicBezTo>
                    <a:pt x="658" y="119"/>
                    <a:pt x="651" y="118"/>
                    <a:pt x="647" y="114"/>
                  </a:cubicBezTo>
                  <a:cubicBezTo>
                    <a:pt x="646" y="113"/>
                    <a:pt x="650" y="98"/>
                    <a:pt x="649" y="94"/>
                  </a:cubicBezTo>
                  <a:cubicBezTo>
                    <a:pt x="647" y="86"/>
                    <a:pt x="636" y="45"/>
                    <a:pt x="639" y="39"/>
                  </a:cubicBezTo>
                  <a:cubicBezTo>
                    <a:pt x="643" y="32"/>
                    <a:pt x="649" y="8"/>
                    <a:pt x="649" y="2"/>
                  </a:cubicBezTo>
                  <a:cubicBezTo>
                    <a:pt x="649" y="2"/>
                    <a:pt x="617" y="0"/>
                    <a:pt x="614" y="2"/>
                  </a:cubicBezTo>
                  <a:cubicBezTo>
                    <a:pt x="613" y="6"/>
                    <a:pt x="616" y="13"/>
                    <a:pt x="614" y="19"/>
                  </a:cubicBezTo>
                  <a:cubicBezTo>
                    <a:pt x="610" y="27"/>
                    <a:pt x="577" y="18"/>
                    <a:pt x="572" y="23"/>
                  </a:cubicBezTo>
                  <a:cubicBezTo>
                    <a:pt x="571" y="24"/>
                    <a:pt x="588" y="39"/>
                    <a:pt x="590" y="40"/>
                  </a:cubicBezTo>
                  <a:cubicBezTo>
                    <a:pt x="598" y="49"/>
                    <a:pt x="581" y="79"/>
                    <a:pt x="595" y="89"/>
                  </a:cubicBezTo>
                  <a:cubicBezTo>
                    <a:pt x="590" y="102"/>
                    <a:pt x="576" y="112"/>
                    <a:pt x="565" y="122"/>
                  </a:cubicBezTo>
                  <a:cubicBezTo>
                    <a:pt x="560" y="127"/>
                    <a:pt x="559" y="141"/>
                    <a:pt x="553" y="147"/>
                  </a:cubicBezTo>
                  <a:cubicBezTo>
                    <a:pt x="541" y="159"/>
                    <a:pt x="532" y="177"/>
                    <a:pt x="520" y="188"/>
                  </a:cubicBezTo>
                  <a:cubicBezTo>
                    <a:pt x="518" y="191"/>
                    <a:pt x="509" y="190"/>
                    <a:pt x="506" y="190"/>
                  </a:cubicBezTo>
                  <a:cubicBezTo>
                    <a:pt x="504" y="190"/>
                    <a:pt x="492" y="189"/>
                    <a:pt x="491" y="190"/>
                  </a:cubicBezTo>
                  <a:cubicBezTo>
                    <a:pt x="490" y="191"/>
                    <a:pt x="488" y="194"/>
                    <a:pt x="487" y="193"/>
                  </a:cubicBezTo>
                  <a:cubicBezTo>
                    <a:pt x="482" y="188"/>
                    <a:pt x="473" y="185"/>
                    <a:pt x="468" y="179"/>
                  </a:cubicBezTo>
                  <a:cubicBezTo>
                    <a:pt x="457" y="169"/>
                    <a:pt x="450" y="156"/>
                    <a:pt x="433" y="152"/>
                  </a:cubicBezTo>
                  <a:cubicBezTo>
                    <a:pt x="427" y="155"/>
                    <a:pt x="416" y="160"/>
                    <a:pt x="410" y="166"/>
                  </a:cubicBezTo>
                  <a:cubicBezTo>
                    <a:pt x="405" y="171"/>
                    <a:pt x="411" y="188"/>
                    <a:pt x="408" y="191"/>
                  </a:cubicBezTo>
                  <a:cubicBezTo>
                    <a:pt x="403" y="196"/>
                    <a:pt x="385" y="192"/>
                    <a:pt x="376" y="196"/>
                  </a:cubicBezTo>
                  <a:cubicBezTo>
                    <a:pt x="369" y="200"/>
                    <a:pt x="360" y="208"/>
                    <a:pt x="357" y="214"/>
                  </a:cubicBezTo>
                  <a:cubicBezTo>
                    <a:pt x="356" y="216"/>
                    <a:pt x="357" y="222"/>
                    <a:pt x="355" y="223"/>
                  </a:cubicBezTo>
                  <a:cubicBezTo>
                    <a:pt x="348" y="226"/>
                    <a:pt x="313" y="230"/>
                    <a:pt x="308" y="225"/>
                  </a:cubicBezTo>
                  <a:cubicBezTo>
                    <a:pt x="303" y="220"/>
                    <a:pt x="300" y="210"/>
                    <a:pt x="296" y="204"/>
                  </a:cubicBezTo>
                  <a:cubicBezTo>
                    <a:pt x="287" y="205"/>
                    <a:pt x="268" y="205"/>
                    <a:pt x="256" y="203"/>
                  </a:cubicBezTo>
                  <a:cubicBezTo>
                    <a:pt x="255" y="202"/>
                    <a:pt x="250" y="201"/>
                    <a:pt x="249" y="202"/>
                  </a:cubicBezTo>
                  <a:cubicBezTo>
                    <a:pt x="245" y="206"/>
                    <a:pt x="214" y="216"/>
                    <a:pt x="207" y="214"/>
                  </a:cubicBezTo>
                  <a:cubicBezTo>
                    <a:pt x="204" y="213"/>
                    <a:pt x="195" y="209"/>
                    <a:pt x="193" y="206"/>
                  </a:cubicBezTo>
                  <a:cubicBezTo>
                    <a:pt x="189" y="202"/>
                    <a:pt x="191" y="190"/>
                    <a:pt x="187" y="186"/>
                  </a:cubicBezTo>
                  <a:cubicBezTo>
                    <a:pt x="186" y="185"/>
                    <a:pt x="183" y="182"/>
                    <a:pt x="182" y="180"/>
                  </a:cubicBezTo>
                  <a:cubicBezTo>
                    <a:pt x="180" y="176"/>
                    <a:pt x="180" y="170"/>
                    <a:pt x="177" y="168"/>
                  </a:cubicBezTo>
                  <a:cubicBezTo>
                    <a:pt x="175" y="166"/>
                    <a:pt x="169" y="167"/>
                    <a:pt x="167" y="165"/>
                  </a:cubicBezTo>
                  <a:cubicBezTo>
                    <a:pt x="165" y="163"/>
                    <a:pt x="165" y="149"/>
                    <a:pt x="161" y="144"/>
                  </a:cubicBezTo>
                  <a:cubicBezTo>
                    <a:pt x="158" y="141"/>
                    <a:pt x="138" y="147"/>
                    <a:pt x="134" y="151"/>
                  </a:cubicBezTo>
                  <a:cubicBezTo>
                    <a:pt x="129" y="156"/>
                    <a:pt x="116" y="149"/>
                    <a:pt x="112" y="153"/>
                  </a:cubicBezTo>
                  <a:cubicBezTo>
                    <a:pt x="106" y="159"/>
                    <a:pt x="112" y="172"/>
                    <a:pt x="106" y="178"/>
                  </a:cubicBezTo>
                  <a:cubicBezTo>
                    <a:pt x="102" y="181"/>
                    <a:pt x="97" y="185"/>
                    <a:pt x="93" y="188"/>
                  </a:cubicBezTo>
                  <a:cubicBezTo>
                    <a:pt x="90" y="191"/>
                    <a:pt x="90" y="196"/>
                    <a:pt x="87" y="199"/>
                  </a:cubicBezTo>
                  <a:cubicBezTo>
                    <a:pt x="85" y="201"/>
                    <a:pt x="83" y="203"/>
                    <a:pt x="77" y="207"/>
                  </a:cubicBezTo>
                  <a:cubicBezTo>
                    <a:pt x="73" y="219"/>
                    <a:pt x="71" y="207"/>
                    <a:pt x="66" y="210"/>
                  </a:cubicBezTo>
                  <a:cubicBezTo>
                    <a:pt x="65" y="212"/>
                    <a:pt x="61" y="215"/>
                    <a:pt x="57" y="215"/>
                  </a:cubicBezTo>
                  <a:lnTo>
                    <a:pt x="18" y="215"/>
                  </a:lnTo>
                  <a:cubicBezTo>
                    <a:pt x="17" y="226"/>
                    <a:pt x="15" y="232"/>
                    <a:pt x="11" y="235"/>
                  </a:cubicBezTo>
                  <a:cubicBezTo>
                    <a:pt x="6" y="242"/>
                    <a:pt x="0" y="244"/>
                    <a:pt x="2" y="255"/>
                  </a:cubicBezTo>
                  <a:cubicBezTo>
                    <a:pt x="4" y="254"/>
                    <a:pt x="7" y="253"/>
                    <a:pt x="9" y="252"/>
                  </a:cubicBezTo>
                  <a:cubicBezTo>
                    <a:pt x="11" y="259"/>
                    <a:pt x="7" y="266"/>
                    <a:pt x="5" y="272"/>
                  </a:cubicBezTo>
                  <a:cubicBezTo>
                    <a:pt x="16" y="274"/>
                    <a:pt x="42" y="270"/>
                    <a:pt x="51" y="280"/>
                  </a:cubicBezTo>
                  <a:cubicBezTo>
                    <a:pt x="53" y="281"/>
                    <a:pt x="54" y="284"/>
                    <a:pt x="54" y="28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679E5A7B-B778-05FC-979E-86856B4F9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3522" y="2325919"/>
              <a:ext cx="189510" cy="94756"/>
            </a:xfrm>
            <a:custGeom>
              <a:avLst/>
              <a:gdLst>
                <a:gd name="T0" fmla="*/ 0 w 434"/>
                <a:gd name="T1" fmla="*/ 34 h 217"/>
                <a:gd name="T2" fmla="*/ 83 w 434"/>
                <a:gd name="T3" fmla="*/ 37 h 217"/>
                <a:gd name="T4" fmla="*/ 129 w 434"/>
                <a:gd name="T5" fmla="*/ 46 h 217"/>
                <a:gd name="T6" fmla="*/ 155 w 434"/>
                <a:gd name="T7" fmla="*/ 48 h 217"/>
                <a:gd name="T8" fmla="*/ 179 w 434"/>
                <a:gd name="T9" fmla="*/ 51 h 217"/>
                <a:gd name="T10" fmla="*/ 215 w 434"/>
                <a:gd name="T11" fmla="*/ 71 h 217"/>
                <a:gd name="T12" fmla="*/ 234 w 434"/>
                <a:gd name="T13" fmla="*/ 83 h 217"/>
                <a:gd name="T14" fmla="*/ 239 w 434"/>
                <a:gd name="T15" fmla="*/ 89 h 217"/>
                <a:gd name="T16" fmla="*/ 298 w 434"/>
                <a:gd name="T17" fmla="*/ 89 h 217"/>
                <a:gd name="T18" fmla="*/ 323 w 434"/>
                <a:gd name="T19" fmla="*/ 86 h 217"/>
                <a:gd name="T20" fmla="*/ 333 w 434"/>
                <a:gd name="T21" fmla="*/ 95 h 217"/>
                <a:gd name="T22" fmla="*/ 358 w 434"/>
                <a:gd name="T23" fmla="*/ 103 h 217"/>
                <a:gd name="T24" fmla="*/ 359 w 434"/>
                <a:gd name="T25" fmla="*/ 123 h 217"/>
                <a:gd name="T26" fmla="*/ 399 w 434"/>
                <a:gd name="T27" fmla="*/ 138 h 217"/>
                <a:gd name="T28" fmla="*/ 398 w 434"/>
                <a:gd name="T29" fmla="*/ 166 h 217"/>
                <a:gd name="T30" fmla="*/ 432 w 434"/>
                <a:gd name="T31" fmla="*/ 195 h 217"/>
                <a:gd name="T32" fmla="*/ 397 w 434"/>
                <a:gd name="T33" fmla="*/ 197 h 217"/>
                <a:gd name="T34" fmla="*/ 353 w 434"/>
                <a:gd name="T35" fmla="*/ 180 h 217"/>
                <a:gd name="T36" fmla="*/ 335 w 434"/>
                <a:gd name="T37" fmla="*/ 185 h 217"/>
                <a:gd name="T38" fmla="*/ 320 w 434"/>
                <a:gd name="T39" fmla="*/ 196 h 217"/>
                <a:gd name="T40" fmla="*/ 287 w 434"/>
                <a:gd name="T41" fmla="*/ 195 h 217"/>
                <a:gd name="T42" fmla="*/ 255 w 434"/>
                <a:gd name="T43" fmla="*/ 201 h 217"/>
                <a:gd name="T44" fmla="*/ 230 w 434"/>
                <a:gd name="T45" fmla="*/ 198 h 217"/>
                <a:gd name="T46" fmla="*/ 216 w 434"/>
                <a:gd name="T47" fmla="*/ 193 h 217"/>
                <a:gd name="T48" fmla="*/ 212 w 434"/>
                <a:gd name="T49" fmla="*/ 187 h 217"/>
                <a:gd name="T50" fmla="*/ 189 w 434"/>
                <a:gd name="T51" fmla="*/ 174 h 217"/>
                <a:gd name="T52" fmla="*/ 173 w 434"/>
                <a:gd name="T53" fmla="*/ 177 h 217"/>
                <a:gd name="T54" fmla="*/ 139 w 434"/>
                <a:gd name="T55" fmla="*/ 174 h 217"/>
                <a:gd name="T56" fmla="*/ 126 w 434"/>
                <a:gd name="T57" fmla="*/ 179 h 217"/>
                <a:gd name="T58" fmla="*/ 112 w 434"/>
                <a:gd name="T59" fmla="*/ 174 h 217"/>
                <a:gd name="T60" fmla="*/ 114 w 434"/>
                <a:gd name="T61" fmla="*/ 166 h 217"/>
                <a:gd name="T62" fmla="*/ 116 w 434"/>
                <a:gd name="T63" fmla="*/ 131 h 217"/>
                <a:gd name="T64" fmla="*/ 96 w 434"/>
                <a:gd name="T65" fmla="*/ 87 h 217"/>
                <a:gd name="T66" fmla="*/ 67 w 434"/>
                <a:gd name="T67" fmla="*/ 67 h 217"/>
                <a:gd name="T68" fmla="*/ 33 w 434"/>
                <a:gd name="T69" fmla="*/ 54 h 217"/>
                <a:gd name="T70" fmla="*/ 0 w 434"/>
                <a:gd name="T71" fmla="*/ 3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4" h="217">
                  <a:moveTo>
                    <a:pt x="0" y="34"/>
                  </a:moveTo>
                  <a:cubicBezTo>
                    <a:pt x="0" y="0"/>
                    <a:pt x="69" y="31"/>
                    <a:pt x="83" y="37"/>
                  </a:cubicBezTo>
                  <a:cubicBezTo>
                    <a:pt x="98" y="44"/>
                    <a:pt x="111" y="49"/>
                    <a:pt x="129" y="46"/>
                  </a:cubicBezTo>
                  <a:cubicBezTo>
                    <a:pt x="138" y="44"/>
                    <a:pt x="145" y="42"/>
                    <a:pt x="155" y="48"/>
                  </a:cubicBezTo>
                  <a:cubicBezTo>
                    <a:pt x="159" y="51"/>
                    <a:pt x="172" y="47"/>
                    <a:pt x="179" y="51"/>
                  </a:cubicBezTo>
                  <a:cubicBezTo>
                    <a:pt x="195" y="60"/>
                    <a:pt x="208" y="66"/>
                    <a:pt x="215" y="71"/>
                  </a:cubicBezTo>
                  <a:cubicBezTo>
                    <a:pt x="218" y="72"/>
                    <a:pt x="225" y="74"/>
                    <a:pt x="234" y="83"/>
                  </a:cubicBezTo>
                  <a:cubicBezTo>
                    <a:pt x="240" y="89"/>
                    <a:pt x="232" y="86"/>
                    <a:pt x="239" y="89"/>
                  </a:cubicBezTo>
                  <a:cubicBezTo>
                    <a:pt x="258" y="96"/>
                    <a:pt x="286" y="64"/>
                    <a:pt x="298" y="89"/>
                  </a:cubicBezTo>
                  <a:cubicBezTo>
                    <a:pt x="302" y="73"/>
                    <a:pt x="320" y="85"/>
                    <a:pt x="323" y="86"/>
                  </a:cubicBezTo>
                  <a:cubicBezTo>
                    <a:pt x="326" y="89"/>
                    <a:pt x="329" y="93"/>
                    <a:pt x="333" y="95"/>
                  </a:cubicBezTo>
                  <a:cubicBezTo>
                    <a:pt x="340" y="97"/>
                    <a:pt x="354" y="92"/>
                    <a:pt x="358" y="103"/>
                  </a:cubicBezTo>
                  <a:cubicBezTo>
                    <a:pt x="361" y="110"/>
                    <a:pt x="352" y="116"/>
                    <a:pt x="359" y="123"/>
                  </a:cubicBezTo>
                  <a:cubicBezTo>
                    <a:pt x="371" y="133"/>
                    <a:pt x="386" y="133"/>
                    <a:pt x="399" y="138"/>
                  </a:cubicBezTo>
                  <a:cubicBezTo>
                    <a:pt x="419" y="147"/>
                    <a:pt x="388" y="154"/>
                    <a:pt x="398" y="166"/>
                  </a:cubicBezTo>
                  <a:cubicBezTo>
                    <a:pt x="405" y="174"/>
                    <a:pt x="434" y="185"/>
                    <a:pt x="432" y="195"/>
                  </a:cubicBezTo>
                  <a:cubicBezTo>
                    <a:pt x="428" y="217"/>
                    <a:pt x="403" y="195"/>
                    <a:pt x="397" y="197"/>
                  </a:cubicBezTo>
                  <a:cubicBezTo>
                    <a:pt x="379" y="204"/>
                    <a:pt x="369" y="183"/>
                    <a:pt x="353" y="180"/>
                  </a:cubicBezTo>
                  <a:cubicBezTo>
                    <a:pt x="346" y="179"/>
                    <a:pt x="340" y="181"/>
                    <a:pt x="335" y="185"/>
                  </a:cubicBezTo>
                  <a:cubicBezTo>
                    <a:pt x="330" y="189"/>
                    <a:pt x="317" y="193"/>
                    <a:pt x="320" y="196"/>
                  </a:cubicBezTo>
                  <a:cubicBezTo>
                    <a:pt x="309" y="197"/>
                    <a:pt x="298" y="194"/>
                    <a:pt x="287" y="195"/>
                  </a:cubicBezTo>
                  <a:cubicBezTo>
                    <a:pt x="276" y="196"/>
                    <a:pt x="267" y="201"/>
                    <a:pt x="255" y="201"/>
                  </a:cubicBezTo>
                  <a:cubicBezTo>
                    <a:pt x="244" y="201"/>
                    <a:pt x="239" y="199"/>
                    <a:pt x="230" y="198"/>
                  </a:cubicBezTo>
                  <a:cubicBezTo>
                    <a:pt x="228" y="198"/>
                    <a:pt x="213" y="199"/>
                    <a:pt x="216" y="193"/>
                  </a:cubicBezTo>
                  <a:cubicBezTo>
                    <a:pt x="217" y="190"/>
                    <a:pt x="216" y="186"/>
                    <a:pt x="212" y="187"/>
                  </a:cubicBezTo>
                  <a:cubicBezTo>
                    <a:pt x="211" y="187"/>
                    <a:pt x="197" y="171"/>
                    <a:pt x="189" y="174"/>
                  </a:cubicBezTo>
                  <a:cubicBezTo>
                    <a:pt x="194" y="161"/>
                    <a:pt x="175" y="169"/>
                    <a:pt x="173" y="177"/>
                  </a:cubicBezTo>
                  <a:cubicBezTo>
                    <a:pt x="171" y="185"/>
                    <a:pt x="145" y="176"/>
                    <a:pt x="139" y="174"/>
                  </a:cubicBezTo>
                  <a:cubicBezTo>
                    <a:pt x="134" y="175"/>
                    <a:pt x="134" y="183"/>
                    <a:pt x="126" y="179"/>
                  </a:cubicBezTo>
                  <a:cubicBezTo>
                    <a:pt x="123" y="176"/>
                    <a:pt x="115" y="172"/>
                    <a:pt x="112" y="174"/>
                  </a:cubicBezTo>
                  <a:cubicBezTo>
                    <a:pt x="111" y="173"/>
                    <a:pt x="112" y="171"/>
                    <a:pt x="114" y="166"/>
                  </a:cubicBezTo>
                  <a:cubicBezTo>
                    <a:pt x="119" y="152"/>
                    <a:pt x="125" y="144"/>
                    <a:pt x="116" y="131"/>
                  </a:cubicBezTo>
                  <a:cubicBezTo>
                    <a:pt x="106" y="117"/>
                    <a:pt x="105" y="100"/>
                    <a:pt x="96" y="87"/>
                  </a:cubicBezTo>
                  <a:cubicBezTo>
                    <a:pt x="89" y="76"/>
                    <a:pt x="75" y="77"/>
                    <a:pt x="67" y="67"/>
                  </a:cubicBezTo>
                  <a:cubicBezTo>
                    <a:pt x="59" y="57"/>
                    <a:pt x="44" y="56"/>
                    <a:pt x="33" y="54"/>
                  </a:cubicBezTo>
                  <a:cubicBezTo>
                    <a:pt x="18" y="52"/>
                    <a:pt x="14" y="36"/>
                    <a:pt x="0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9FBF248-D4A6-4A42-EFFE-ADF4C6C72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3522" y="2325919"/>
              <a:ext cx="57249" cy="43430"/>
            </a:xfrm>
            <a:custGeom>
              <a:avLst/>
              <a:gdLst>
                <a:gd name="T0" fmla="*/ 0 w 130"/>
                <a:gd name="T1" fmla="*/ 34 h 99"/>
                <a:gd name="T2" fmla="*/ 33 w 130"/>
                <a:gd name="T3" fmla="*/ 54 h 99"/>
                <a:gd name="T4" fmla="*/ 67 w 130"/>
                <a:gd name="T5" fmla="*/ 67 h 99"/>
                <a:gd name="T6" fmla="*/ 96 w 130"/>
                <a:gd name="T7" fmla="*/ 87 h 99"/>
                <a:gd name="T8" fmla="*/ 102 w 130"/>
                <a:gd name="T9" fmla="*/ 98 h 99"/>
                <a:gd name="T10" fmla="*/ 104 w 130"/>
                <a:gd name="T11" fmla="*/ 97 h 99"/>
                <a:gd name="T12" fmla="*/ 108 w 130"/>
                <a:gd name="T13" fmla="*/ 92 h 99"/>
                <a:gd name="T14" fmla="*/ 112 w 130"/>
                <a:gd name="T15" fmla="*/ 87 h 99"/>
                <a:gd name="T16" fmla="*/ 119 w 130"/>
                <a:gd name="T17" fmla="*/ 81 h 99"/>
                <a:gd name="T18" fmla="*/ 119 w 130"/>
                <a:gd name="T19" fmla="*/ 65 h 99"/>
                <a:gd name="T20" fmla="*/ 126 w 130"/>
                <a:gd name="T21" fmla="*/ 54 h 99"/>
                <a:gd name="T22" fmla="*/ 129 w 130"/>
                <a:gd name="T23" fmla="*/ 46 h 99"/>
                <a:gd name="T24" fmla="*/ 83 w 130"/>
                <a:gd name="T25" fmla="*/ 37 h 99"/>
                <a:gd name="T26" fmla="*/ 0 w 130"/>
                <a:gd name="T27" fmla="*/ 3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99">
                  <a:moveTo>
                    <a:pt x="0" y="34"/>
                  </a:moveTo>
                  <a:cubicBezTo>
                    <a:pt x="14" y="36"/>
                    <a:pt x="18" y="52"/>
                    <a:pt x="33" y="54"/>
                  </a:cubicBezTo>
                  <a:cubicBezTo>
                    <a:pt x="44" y="56"/>
                    <a:pt x="59" y="57"/>
                    <a:pt x="67" y="67"/>
                  </a:cubicBezTo>
                  <a:cubicBezTo>
                    <a:pt x="75" y="77"/>
                    <a:pt x="89" y="76"/>
                    <a:pt x="96" y="87"/>
                  </a:cubicBezTo>
                  <a:cubicBezTo>
                    <a:pt x="98" y="90"/>
                    <a:pt x="100" y="94"/>
                    <a:pt x="102" y="98"/>
                  </a:cubicBezTo>
                  <a:cubicBezTo>
                    <a:pt x="102" y="98"/>
                    <a:pt x="101" y="99"/>
                    <a:pt x="104" y="97"/>
                  </a:cubicBezTo>
                  <a:cubicBezTo>
                    <a:pt x="107" y="95"/>
                    <a:pt x="106" y="95"/>
                    <a:pt x="108" y="92"/>
                  </a:cubicBezTo>
                  <a:cubicBezTo>
                    <a:pt x="110" y="89"/>
                    <a:pt x="109" y="88"/>
                    <a:pt x="112" y="87"/>
                  </a:cubicBezTo>
                  <a:cubicBezTo>
                    <a:pt x="114" y="85"/>
                    <a:pt x="118" y="84"/>
                    <a:pt x="119" y="81"/>
                  </a:cubicBezTo>
                  <a:cubicBezTo>
                    <a:pt x="120" y="79"/>
                    <a:pt x="120" y="68"/>
                    <a:pt x="119" y="65"/>
                  </a:cubicBezTo>
                  <a:cubicBezTo>
                    <a:pt x="118" y="61"/>
                    <a:pt x="122" y="56"/>
                    <a:pt x="126" y="54"/>
                  </a:cubicBezTo>
                  <a:cubicBezTo>
                    <a:pt x="130" y="52"/>
                    <a:pt x="129" y="46"/>
                    <a:pt x="129" y="46"/>
                  </a:cubicBezTo>
                  <a:cubicBezTo>
                    <a:pt x="111" y="49"/>
                    <a:pt x="98" y="44"/>
                    <a:pt x="83" y="37"/>
                  </a:cubicBezTo>
                  <a:cubicBezTo>
                    <a:pt x="69" y="31"/>
                    <a:pt x="0" y="0"/>
                    <a:pt x="0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A478E6F-564A-3C1B-AEC5-041C5AD79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252" y="2361452"/>
              <a:ext cx="31585" cy="21714"/>
            </a:xfrm>
            <a:custGeom>
              <a:avLst/>
              <a:gdLst>
                <a:gd name="T0" fmla="*/ 10 w 72"/>
                <a:gd name="T1" fmla="*/ 2 h 47"/>
                <a:gd name="T2" fmla="*/ 15 w 72"/>
                <a:gd name="T3" fmla="*/ 8 h 47"/>
                <a:gd name="T4" fmla="*/ 50 w 72"/>
                <a:gd name="T5" fmla="*/ 0 h 47"/>
                <a:gd name="T6" fmla="*/ 53 w 72"/>
                <a:gd name="T7" fmla="*/ 5 h 47"/>
                <a:gd name="T8" fmla="*/ 56 w 72"/>
                <a:gd name="T9" fmla="*/ 12 h 47"/>
                <a:gd name="T10" fmla="*/ 69 w 72"/>
                <a:gd name="T11" fmla="*/ 18 h 47"/>
                <a:gd name="T12" fmla="*/ 72 w 72"/>
                <a:gd name="T13" fmla="*/ 32 h 47"/>
                <a:gd name="T14" fmla="*/ 67 w 72"/>
                <a:gd name="T15" fmla="*/ 41 h 47"/>
                <a:gd name="T16" fmla="*/ 57 w 72"/>
                <a:gd name="T17" fmla="*/ 45 h 47"/>
                <a:gd name="T18" fmla="*/ 49 w 72"/>
                <a:gd name="T19" fmla="*/ 41 h 47"/>
                <a:gd name="T20" fmla="*/ 33 w 72"/>
                <a:gd name="T21" fmla="*/ 31 h 47"/>
                <a:gd name="T22" fmla="*/ 22 w 72"/>
                <a:gd name="T23" fmla="*/ 37 h 47"/>
                <a:gd name="T24" fmla="*/ 8 w 72"/>
                <a:gd name="T25" fmla="*/ 32 h 47"/>
                <a:gd name="T26" fmla="*/ 8 w 72"/>
                <a:gd name="T27" fmla="*/ 24 h 47"/>
                <a:gd name="T28" fmla="*/ 4 w 72"/>
                <a:gd name="T29" fmla="*/ 17 h 47"/>
                <a:gd name="T30" fmla="*/ 3 w 72"/>
                <a:gd name="T31" fmla="*/ 7 h 47"/>
                <a:gd name="T32" fmla="*/ 10 w 72"/>
                <a:gd name="T33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47">
                  <a:moveTo>
                    <a:pt x="10" y="2"/>
                  </a:moveTo>
                  <a:cubicBezTo>
                    <a:pt x="16" y="8"/>
                    <a:pt x="8" y="5"/>
                    <a:pt x="15" y="8"/>
                  </a:cubicBezTo>
                  <a:cubicBezTo>
                    <a:pt x="25" y="12"/>
                    <a:pt x="39" y="4"/>
                    <a:pt x="50" y="0"/>
                  </a:cubicBezTo>
                  <a:cubicBezTo>
                    <a:pt x="50" y="0"/>
                    <a:pt x="52" y="3"/>
                    <a:pt x="53" y="5"/>
                  </a:cubicBezTo>
                  <a:cubicBezTo>
                    <a:pt x="53" y="8"/>
                    <a:pt x="53" y="10"/>
                    <a:pt x="56" y="12"/>
                  </a:cubicBezTo>
                  <a:cubicBezTo>
                    <a:pt x="60" y="13"/>
                    <a:pt x="66" y="16"/>
                    <a:pt x="69" y="18"/>
                  </a:cubicBezTo>
                  <a:cubicBezTo>
                    <a:pt x="71" y="19"/>
                    <a:pt x="72" y="30"/>
                    <a:pt x="72" y="32"/>
                  </a:cubicBezTo>
                  <a:cubicBezTo>
                    <a:pt x="72" y="33"/>
                    <a:pt x="72" y="39"/>
                    <a:pt x="67" y="41"/>
                  </a:cubicBezTo>
                  <a:cubicBezTo>
                    <a:pt x="62" y="42"/>
                    <a:pt x="59" y="45"/>
                    <a:pt x="57" y="45"/>
                  </a:cubicBezTo>
                  <a:cubicBezTo>
                    <a:pt x="56" y="46"/>
                    <a:pt x="54" y="47"/>
                    <a:pt x="49" y="41"/>
                  </a:cubicBezTo>
                  <a:cubicBezTo>
                    <a:pt x="45" y="36"/>
                    <a:pt x="33" y="32"/>
                    <a:pt x="33" y="31"/>
                  </a:cubicBezTo>
                  <a:cubicBezTo>
                    <a:pt x="32" y="31"/>
                    <a:pt x="25" y="36"/>
                    <a:pt x="22" y="37"/>
                  </a:cubicBezTo>
                  <a:cubicBezTo>
                    <a:pt x="19" y="38"/>
                    <a:pt x="8" y="34"/>
                    <a:pt x="8" y="32"/>
                  </a:cubicBezTo>
                  <a:cubicBezTo>
                    <a:pt x="8" y="30"/>
                    <a:pt x="8" y="26"/>
                    <a:pt x="8" y="24"/>
                  </a:cubicBezTo>
                  <a:cubicBezTo>
                    <a:pt x="7" y="22"/>
                    <a:pt x="6" y="19"/>
                    <a:pt x="4" y="17"/>
                  </a:cubicBezTo>
                  <a:cubicBezTo>
                    <a:pt x="2" y="15"/>
                    <a:pt x="0" y="10"/>
                    <a:pt x="3" y="7"/>
                  </a:cubicBezTo>
                  <a:cubicBezTo>
                    <a:pt x="7" y="4"/>
                    <a:pt x="10" y="2"/>
                    <a:pt x="10" y="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126120D3-E8F6-CF17-E17B-344A41312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905" y="3774883"/>
              <a:ext cx="386918" cy="604065"/>
            </a:xfrm>
            <a:custGeom>
              <a:avLst/>
              <a:gdLst>
                <a:gd name="T0" fmla="*/ 48 w 886"/>
                <a:gd name="T1" fmla="*/ 271 h 1387"/>
                <a:gd name="T2" fmla="*/ 60 w 886"/>
                <a:gd name="T3" fmla="*/ 302 h 1387"/>
                <a:gd name="T4" fmla="*/ 97 w 886"/>
                <a:gd name="T5" fmla="*/ 333 h 1387"/>
                <a:gd name="T6" fmla="*/ 161 w 886"/>
                <a:gd name="T7" fmla="*/ 359 h 1387"/>
                <a:gd name="T8" fmla="*/ 195 w 886"/>
                <a:gd name="T9" fmla="*/ 270 h 1387"/>
                <a:gd name="T10" fmla="*/ 217 w 886"/>
                <a:gd name="T11" fmla="*/ 238 h 1387"/>
                <a:gd name="T12" fmla="*/ 391 w 886"/>
                <a:gd name="T13" fmla="*/ 67 h 1387"/>
                <a:gd name="T14" fmla="*/ 376 w 886"/>
                <a:gd name="T15" fmla="*/ 6 h 1387"/>
                <a:gd name="T16" fmla="*/ 442 w 886"/>
                <a:gd name="T17" fmla="*/ 24 h 1387"/>
                <a:gd name="T18" fmla="*/ 491 w 886"/>
                <a:gd name="T19" fmla="*/ 87 h 1387"/>
                <a:gd name="T20" fmla="*/ 549 w 886"/>
                <a:gd name="T21" fmla="*/ 176 h 1387"/>
                <a:gd name="T22" fmla="*/ 603 w 886"/>
                <a:gd name="T23" fmla="*/ 185 h 1387"/>
                <a:gd name="T24" fmla="*/ 699 w 886"/>
                <a:gd name="T25" fmla="*/ 166 h 1387"/>
                <a:gd name="T26" fmla="*/ 740 w 886"/>
                <a:gd name="T27" fmla="*/ 225 h 1387"/>
                <a:gd name="T28" fmla="*/ 756 w 886"/>
                <a:gd name="T29" fmla="*/ 310 h 1387"/>
                <a:gd name="T30" fmla="*/ 745 w 886"/>
                <a:gd name="T31" fmla="*/ 326 h 1387"/>
                <a:gd name="T32" fmla="*/ 610 w 886"/>
                <a:gd name="T33" fmla="*/ 356 h 1387"/>
                <a:gd name="T34" fmla="*/ 559 w 886"/>
                <a:gd name="T35" fmla="*/ 435 h 1387"/>
                <a:gd name="T36" fmla="*/ 522 w 886"/>
                <a:gd name="T37" fmla="*/ 513 h 1387"/>
                <a:gd name="T38" fmla="*/ 506 w 886"/>
                <a:gd name="T39" fmla="*/ 558 h 1387"/>
                <a:gd name="T40" fmla="*/ 543 w 886"/>
                <a:gd name="T41" fmla="*/ 635 h 1387"/>
                <a:gd name="T42" fmla="*/ 562 w 886"/>
                <a:gd name="T43" fmla="*/ 707 h 1387"/>
                <a:gd name="T44" fmla="*/ 698 w 886"/>
                <a:gd name="T45" fmla="*/ 749 h 1387"/>
                <a:gd name="T46" fmla="*/ 735 w 886"/>
                <a:gd name="T47" fmla="*/ 753 h 1387"/>
                <a:gd name="T48" fmla="*/ 794 w 886"/>
                <a:gd name="T49" fmla="*/ 824 h 1387"/>
                <a:gd name="T50" fmla="*/ 869 w 886"/>
                <a:gd name="T51" fmla="*/ 928 h 1387"/>
                <a:gd name="T52" fmla="*/ 864 w 886"/>
                <a:gd name="T53" fmla="*/ 1040 h 1387"/>
                <a:gd name="T54" fmla="*/ 851 w 886"/>
                <a:gd name="T55" fmla="*/ 1117 h 1387"/>
                <a:gd name="T56" fmla="*/ 816 w 886"/>
                <a:gd name="T57" fmla="*/ 1160 h 1387"/>
                <a:gd name="T58" fmla="*/ 826 w 886"/>
                <a:gd name="T59" fmla="*/ 1202 h 1387"/>
                <a:gd name="T60" fmla="*/ 873 w 886"/>
                <a:gd name="T61" fmla="*/ 1223 h 1387"/>
                <a:gd name="T62" fmla="*/ 881 w 886"/>
                <a:gd name="T63" fmla="*/ 1260 h 1387"/>
                <a:gd name="T64" fmla="*/ 856 w 886"/>
                <a:gd name="T65" fmla="*/ 1312 h 1387"/>
                <a:gd name="T66" fmla="*/ 840 w 886"/>
                <a:gd name="T67" fmla="*/ 1371 h 1387"/>
                <a:gd name="T68" fmla="*/ 752 w 886"/>
                <a:gd name="T69" fmla="*/ 1347 h 1387"/>
                <a:gd name="T70" fmla="*/ 605 w 886"/>
                <a:gd name="T71" fmla="*/ 1240 h 1387"/>
                <a:gd name="T72" fmla="*/ 480 w 886"/>
                <a:gd name="T73" fmla="*/ 1170 h 1387"/>
                <a:gd name="T74" fmla="*/ 386 w 886"/>
                <a:gd name="T75" fmla="*/ 1071 h 1387"/>
                <a:gd name="T76" fmla="*/ 383 w 886"/>
                <a:gd name="T77" fmla="*/ 1046 h 1387"/>
                <a:gd name="T78" fmla="*/ 313 w 886"/>
                <a:gd name="T79" fmla="*/ 906 h 1387"/>
                <a:gd name="T80" fmla="*/ 275 w 886"/>
                <a:gd name="T81" fmla="*/ 850 h 1387"/>
                <a:gd name="T82" fmla="*/ 243 w 886"/>
                <a:gd name="T83" fmla="*/ 781 h 1387"/>
                <a:gd name="T84" fmla="*/ 131 w 886"/>
                <a:gd name="T85" fmla="*/ 561 h 1387"/>
                <a:gd name="T86" fmla="*/ 25 w 886"/>
                <a:gd name="T87" fmla="*/ 440 h 1387"/>
                <a:gd name="T88" fmla="*/ 19 w 886"/>
                <a:gd name="T89" fmla="*/ 37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6" h="1387">
                  <a:moveTo>
                    <a:pt x="2" y="337"/>
                  </a:moveTo>
                  <a:cubicBezTo>
                    <a:pt x="11" y="319"/>
                    <a:pt x="16" y="307"/>
                    <a:pt x="29" y="291"/>
                  </a:cubicBezTo>
                  <a:cubicBezTo>
                    <a:pt x="35" y="285"/>
                    <a:pt x="40" y="276"/>
                    <a:pt x="48" y="271"/>
                  </a:cubicBezTo>
                  <a:cubicBezTo>
                    <a:pt x="53" y="267"/>
                    <a:pt x="65" y="261"/>
                    <a:pt x="65" y="253"/>
                  </a:cubicBezTo>
                  <a:cubicBezTo>
                    <a:pt x="74" y="256"/>
                    <a:pt x="83" y="291"/>
                    <a:pt x="75" y="296"/>
                  </a:cubicBezTo>
                  <a:cubicBezTo>
                    <a:pt x="70" y="299"/>
                    <a:pt x="64" y="296"/>
                    <a:pt x="60" y="302"/>
                  </a:cubicBezTo>
                  <a:cubicBezTo>
                    <a:pt x="55" y="308"/>
                    <a:pt x="56" y="317"/>
                    <a:pt x="65" y="318"/>
                  </a:cubicBezTo>
                  <a:cubicBezTo>
                    <a:pt x="58" y="328"/>
                    <a:pt x="60" y="341"/>
                    <a:pt x="71" y="328"/>
                  </a:cubicBezTo>
                  <a:cubicBezTo>
                    <a:pt x="82" y="317"/>
                    <a:pt x="87" y="325"/>
                    <a:pt x="97" y="333"/>
                  </a:cubicBezTo>
                  <a:cubicBezTo>
                    <a:pt x="105" y="340"/>
                    <a:pt x="114" y="329"/>
                    <a:pt x="121" y="340"/>
                  </a:cubicBezTo>
                  <a:cubicBezTo>
                    <a:pt x="128" y="351"/>
                    <a:pt x="128" y="369"/>
                    <a:pt x="144" y="372"/>
                  </a:cubicBezTo>
                  <a:cubicBezTo>
                    <a:pt x="157" y="374"/>
                    <a:pt x="158" y="374"/>
                    <a:pt x="161" y="359"/>
                  </a:cubicBezTo>
                  <a:cubicBezTo>
                    <a:pt x="187" y="262"/>
                    <a:pt x="207" y="227"/>
                    <a:pt x="178" y="333"/>
                  </a:cubicBezTo>
                  <a:cubicBezTo>
                    <a:pt x="174" y="348"/>
                    <a:pt x="183" y="305"/>
                    <a:pt x="189" y="290"/>
                  </a:cubicBezTo>
                  <a:cubicBezTo>
                    <a:pt x="193" y="283"/>
                    <a:pt x="195" y="279"/>
                    <a:pt x="195" y="270"/>
                  </a:cubicBezTo>
                  <a:cubicBezTo>
                    <a:pt x="195" y="264"/>
                    <a:pt x="204" y="248"/>
                    <a:pt x="207" y="263"/>
                  </a:cubicBezTo>
                  <a:cubicBezTo>
                    <a:pt x="209" y="259"/>
                    <a:pt x="209" y="256"/>
                    <a:pt x="208" y="252"/>
                  </a:cubicBezTo>
                  <a:cubicBezTo>
                    <a:pt x="208" y="247"/>
                    <a:pt x="215" y="242"/>
                    <a:pt x="217" y="238"/>
                  </a:cubicBezTo>
                  <a:cubicBezTo>
                    <a:pt x="224" y="230"/>
                    <a:pt x="232" y="223"/>
                    <a:pt x="242" y="218"/>
                  </a:cubicBezTo>
                  <a:cubicBezTo>
                    <a:pt x="265" y="208"/>
                    <a:pt x="290" y="204"/>
                    <a:pt x="311" y="190"/>
                  </a:cubicBezTo>
                  <a:cubicBezTo>
                    <a:pt x="353" y="161"/>
                    <a:pt x="382" y="117"/>
                    <a:pt x="391" y="67"/>
                  </a:cubicBezTo>
                  <a:cubicBezTo>
                    <a:pt x="395" y="70"/>
                    <a:pt x="399" y="72"/>
                    <a:pt x="404" y="71"/>
                  </a:cubicBezTo>
                  <a:cubicBezTo>
                    <a:pt x="398" y="57"/>
                    <a:pt x="404" y="44"/>
                    <a:pt x="396" y="31"/>
                  </a:cubicBezTo>
                  <a:cubicBezTo>
                    <a:pt x="392" y="27"/>
                    <a:pt x="375" y="12"/>
                    <a:pt x="376" y="6"/>
                  </a:cubicBezTo>
                  <a:cubicBezTo>
                    <a:pt x="383" y="7"/>
                    <a:pt x="392" y="9"/>
                    <a:pt x="399" y="5"/>
                  </a:cubicBezTo>
                  <a:cubicBezTo>
                    <a:pt x="405" y="1"/>
                    <a:pt x="403" y="0"/>
                    <a:pt x="411" y="3"/>
                  </a:cubicBezTo>
                  <a:cubicBezTo>
                    <a:pt x="424" y="8"/>
                    <a:pt x="433" y="13"/>
                    <a:pt x="442" y="24"/>
                  </a:cubicBezTo>
                  <a:cubicBezTo>
                    <a:pt x="454" y="38"/>
                    <a:pt x="461" y="43"/>
                    <a:pt x="466" y="61"/>
                  </a:cubicBezTo>
                  <a:cubicBezTo>
                    <a:pt x="469" y="69"/>
                    <a:pt x="466" y="75"/>
                    <a:pt x="476" y="76"/>
                  </a:cubicBezTo>
                  <a:cubicBezTo>
                    <a:pt x="486" y="77"/>
                    <a:pt x="484" y="81"/>
                    <a:pt x="491" y="87"/>
                  </a:cubicBezTo>
                  <a:cubicBezTo>
                    <a:pt x="504" y="99"/>
                    <a:pt x="514" y="92"/>
                    <a:pt x="519" y="113"/>
                  </a:cubicBezTo>
                  <a:cubicBezTo>
                    <a:pt x="522" y="129"/>
                    <a:pt x="522" y="133"/>
                    <a:pt x="539" y="138"/>
                  </a:cubicBezTo>
                  <a:cubicBezTo>
                    <a:pt x="557" y="144"/>
                    <a:pt x="540" y="165"/>
                    <a:pt x="549" y="176"/>
                  </a:cubicBezTo>
                  <a:cubicBezTo>
                    <a:pt x="554" y="181"/>
                    <a:pt x="562" y="183"/>
                    <a:pt x="570" y="183"/>
                  </a:cubicBezTo>
                  <a:cubicBezTo>
                    <a:pt x="574" y="182"/>
                    <a:pt x="579" y="182"/>
                    <a:pt x="584" y="182"/>
                  </a:cubicBezTo>
                  <a:cubicBezTo>
                    <a:pt x="590" y="182"/>
                    <a:pt x="597" y="185"/>
                    <a:pt x="603" y="185"/>
                  </a:cubicBezTo>
                  <a:cubicBezTo>
                    <a:pt x="615" y="185"/>
                    <a:pt x="630" y="176"/>
                    <a:pt x="636" y="165"/>
                  </a:cubicBezTo>
                  <a:cubicBezTo>
                    <a:pt x="641" y="153"/>
                    <a:pt x="657" y="175"/>
                    <a:pt x="664" y="176"/>
                  </a:cubicBezTo>
                  <a:cubicBezTo>
                    <a:pt x="675" y="177"/>
                    <a:pt x="691" y="160"/>
                    <a:pt x="699" y="166"/>
                  </a:cubicBezTo>
                  <a:cubicBezTo>
                    <a:pt x="705" y="170"/>
                    <a:pt x="709" y="178"/>
                    <a:pt x="715" y="182"/>
                  </a:cubicBezTo>
                  <a:cubicBezTo>
                    <a:pt x="721" y="186"/>
                    <a:pt x="733" y="185"/>
                    <a:pt x="737" y="188"/>
                  </a:cubicBezTo>
                  <a:cubicBezTo>
                    <a:pt x="751" y="203"/>
                    <a:pt x="751" y="208"/>
                    <a:pt x="740" y="225"/>
                  </a:cubicBezTo>
                  <a:cubicBezTo>
                    <a:pt x="731" y="239"/>
                    <a:pt x="715" y="262"/>
                    <a:pt x="712" y="278"/>
                  </a:cubicBezTo>
                  <a:cubicBezTo>
                    <a:pt x="709" y="297"/>
                    <a:pt x="731" y="282"/>
                    <a:pt x="739" y="289"/>
                  </a:cubicBezTo>
                  <a:cubicBezTo>
                    <a:pt x="746" y="295"/>
                    <a:pt x="751" y="303"/>
                    <a:pt x="756" y="310"/>
                  </a:cubicBezTo>
                  <a:cubicBezTo>
                    <a:pt x="758" y="314"/>
                    <a:pt x="761" y="315"/>
                    <a:pt x="760" y="318"/>
                  </a:cubicBezTo>
                  <a:cubicBezTo>
                    <a:pt x="759" y="324"/>
                    <a:pt x="754" y="326"/>
                    <a:pt x="750" y="319"/>
                  </a:cubicBezTo>
                  <a:cubicBezTo>
                    <a:pt x="748" y="322"/>
                    <a:pt x="747" y="324"/>
                    <a:pt x="745" y="326"/>
                  </a:cubicBezTo>
                  <a:cubicBezTo>
                    <a:pt x="735" y="312"/>
                    <a:pt x="713" y="304"/>
                    <a:pt x="701" y="319"/>
                  </a:cubicBezTo>
                  <a:cubicBezTo>
                    <a:pt x="687" y="337"/>
                    <a:pt x="656" y="332"/>
                    <a:pt x="636" y="338"/>
                  </a:cubicBezTo>
                  <a:cubicBezTo>
                    <a:pt x="625" y="341"/>
                    <a:pt x="620" y="352"/>
                    <a:pt x="610" y="356"/>
                  </a:cubicBezTo>
                  <a:cubicBezTo>
                    <a:pt x="598" y="359"/>
                    <a:pt x="602" y="364"/>
                    <a:pt x="595" y="370"/>
                  </a:cubicBezTo>
                  <a:cubicBezTo>
                    <a:pt x="577" y="386"/>
                    <a:pt x="565" y="382"/>
                    <a:pt x="565" y="409"/>
                  </a:cubicBezTo>
                  <a:cubicBezTo>
                    <a:pt x="564" y="418"/>
                    <a:pt x="565" y="426"/>
                    <a:pt x="559" y="435"/>
                  </a:cubicBezTo>
                  <a:cubicBezTo>
                    <a:pt x="554" y="442"/>
                    <a:pt x="548" y="450"/>
                    <a:pt x="550" y="460"/>
                  </a:cubicBezTo>
                  <a:cubicBezTo>
                    <a:pt x="552" y="471"/>
                    <a:pt x="561" y="485"/>
                    <a:pt x="550" y="493"/>
                  </a:cubicBezTo>
                  <a:cubicBezTo>
                    <a:pt x="540" y="500"/>
                    <a:pt x="530" y="504"/>
                    <a:pt x="522" y="513"/>
                  </a:cubicBezTo>
                  <a:cubicBezTo>
                    <a:pt x="517" y="520"/>
                    <a:pt x="514" y="528"/>
                    <a:pt x="515" y="537"/>
                  </a:cubicBezTo>
                  <a:cubicBezTo>
                    <a:pt x="516" y="541"/>
                    <a:pt x="518" y="545"/>
                    <a:pt x="520" y="549"/>
                  </a:cubicBezTo>
                  <a:cubicBezTo>
                    <a:pt x="515" y="552"/>
                    <a:pt x="510" y="554"/>
                    <a:pt x="506" y="558"/>
                  </a:cubicBezTo>
                  <a:cubicBezTo>
                    <a:pt x="492" y="573"/>
                    <a:pt x="534" y="587"/>
                    <a:pt x="517" y="597"/>
                  </a:cubicBezTo>
                  <a:cubicBezTo>
                    <a:pt x="526" y="603"/>
                    <a:pt x="532" y="613"/>
                    <a:pt x="534" y="624"/>
                  </a:cubicBezTo>
                  <a:cubicBezTo>
                    <a:pt x="535" y="630"/>
                    <a:pt x="539" y="632"/>
                    <a:pt x="543" y="635"/>
                  </a:cubicBezTo>
                  <a:cubicBezTo>
                    <a:pt x="548" y="639"/>
                    <a:pt x="548" y="646"/>
                    <a:pt x="551" y="651"/>
                  </a:cubicBezTo>
                  <a:cubicBezTo>
                    <a:pt x="558" y="661"/>
                    <a:pt x="570" y="665"/>
                    <a:pt x="574" y="676"/>
                  </a:cubicBezTo>
                  <a:cubicBezTo>
                    <a:pt x="579" y="689"/>
                    <a:pt x="569" y="697"/>
                    <a:pt x="562" y="707"/>
                  </a:cubicBezTo>
                  <a:cubicBezTo>
                    <a:pt x="578" y="715"/>
                    <a:pt x="601" y="708"/>
                    <a:pt x="616" y="718"/>
                  </a:cubicBezTo>
                  <a:cubicBezTo>
                    <a:pt x="626" y="725"/>
                    <a:pt x="635" y="742"/>
                    <a:pt x="631" y="754"/>
                  </a:cubicBezTo>
                  <a:cubicBezTo>
                    <a:pt x="652" y="757"/>
                    <a:pt x="679" y="761"/>
                    <a:pt x="698" y="749"/>
                  </a:cubicBezTo>
                  <a:cubicBezTo>
                    <a:pt x="709" y="741"/>
                    <a:pt x="725" y="712"/>
                    <a:pt x="741" y="711"/>
                  </a:cubicBezTo>
                  <a:cubicBezTo>
                    <a:pt x="739" y="719"/>
                    <a:pt x="733" y="719"/>
                    <a:pt x="737" y="727"/>
                  </a:cubicBezTo>
                  <a:cubicBezTo>
                    <a:pt x="742" y="735"/>
                    <a:pt x="734" y="744"/>
                    <a:pt x="735" y="753"/>
                  </a:cubicBezTo>
                  <a:cubicBezTo>
                    <a:pt x="736" y="778"/>
                    <a:pt x="737" y="803"/>
                    <a:pt x="740" y="828"/>
                  </a:cubicBezTo>
                  <a:cubicBezTo>
                    <a:pt x="748" y="821"/>
                    <a:pt x="753" y="835"/>
                    <a:pt x="762" y="834"/>
                  </a:cubicBezTo>
                  <a:cubicBezTo>
                    <a:pt x="774" y="833"/>
                    <a:pt x="782" y="824"/>
                    <a:pt x="794" y="824"/>
                  </a:cubicBezTo>
                  <a:cubicBezTo>
                    <a:pt x="805" y="824"/>
                    <a:pt x="813" y="823"/>
                    <a:pt x="817" y="834"/>
                  </a:cubicBezTo>
                  <a:cubicBezTo>
                    <a:pt x="822" y="852"/>
                    <a:pt x="834" y="866"/>
                    <a:pt x="843" y="881"/>
                  </a:cubicBezTo>
                  <a:cubicBezTo>
                    <a:pt x="851" y="897"/>
                    <a:pt x="860" y="913"/>
                    <a:pt x="869" y="928"/>
                  </a:cubicBezTo>
                  <a:cubicBezTo>
                    <a:pt x="877" y="942"/>
                    <a:pt x="884" y="951"/>
                    <a:pt x="871" y="960"/>
                  </a:cubicBezTo>
                  <a:cubicBezTo>
                    <a:pt x="860" y="969"/>
                    <a:pt x="858" y="984"/>
                    <a:pt x="862" y="996"/>
                  </a:cubicBezTo>
                  <a:cubicBezTo>
                    <a:pt x="866" y="1007"/>
                    <a:pt x="863" y="1021"/>
                    <a:pt x="864" y="1040"/>
                  </a:cubicBezTo>
                  <a:cubicBezTo>
                    <a:pt x="864" y="1048"/>
                    <a:pt x="874" y="1059"/>
                    <a:pt x="875" y="1067"/>
                  </a:cubicBezTo>
                  <a:cubicBezTo>
                    <a:pt x="875" y="1068"/>
                    <a:pt x="867" y="1088"/>
                    <a:pt x="867" y="1088"/>
                  </a:cubicBezTo>
                  <a:cubicBezTo>
                    <a:pt x="859" y="1095"/>
                    <a:pt x="855" y="1108"/>
                    <a:pt x="851" y="1117"/>
                  </a:cubicBezTo>
                  <a:cubicBezTo>
                    <a:pt x="844" y="1135"/>
                    <a:pt x="862" y="1137"/>
                    <a:pt x="862" y="1150"/>
                  </a:cubicBezTo>
                  <a:cubicBezTo>
                    <a:pt x="862" y="1160"/>
                    <a:pt x="856" y="1164"/>
                    <a:pt x="854" y="1174"/>
                  </a:cubicBezTo>
                  <a:cubicBezTo>
                    <a:pt x="843" y="1167"/>
                    <a:pt x="821" y="1143"/>
                    <a:pt x="816" y="1160"/>
                  </a:cubicBezTo>
                  <a:cubicBezTo>
                    <a:pt x="813" y="1173"/>
                    <a:pt x="819" y="1168"/>
                    <a:pt x="820" y="1184"/>
                  </a:cubicBezTo>
                  <a:cubicBezTo>
                    <a:pt x="821" y="1186"/>
                    <a:pt x="810" y="1174"/>
                    <a:pt x="814" y="1177"/>
                  </a:cubicBezTo>
                  <a:cubicBezTo>
                    <a:pt x="814" y="1180"/>
                    <a:pt x="800" y="1193"/>
                    <a:pt x="826" y="1202"/>
                  </a:cubicBezTo>
                  <a:cubicBezTo>
                    <a:pt x="826" y="1190"/>
                    <a:pt x="841" y="1210"/>
                    <a:pt x="848" y="1208"/>
                  </a:cubicBezTo>
                  <a:cubicBezTo>
                    <a:pt x="852" y="1207"/>
                    <a:pt x="850" y="1212"/>
                    <a:pt x="849" y="1221"/>
                  </a:cubicBezTo>
                  <a:cubicBezTo>
                    <a:pt x="857" y="1224"/>
                    <a:pt x="872" y="1228"/>
                    <a:pt x="873" y="1223"/>
                  </a:cubicBezTo>
                  <a:cubicBezTo>
                    <a:pt x="874" y="1223"/>
                    <a:pt x="880" y="1224"/>
                    <a:pt x="882" y="1225"/>
                  </a:cubicBezTo>
                  <a:cubicBezTo>
                    <a:pt x="877" y="1253"/>
                    <a:pt x="880" y="1247"/>
                    <a:pt x="884" y="1250"/>
                  </a:cubicBezTo>
                  <a:cubicBezTo>
                    <a:pt x="881" y="1256"/>
                    <a:pt x="886" y="1255"/>
                    <a:pt x="881" y="1260"/>
                  </a:cubicBezTo>
                  <a:cubicBezTo>
                    <a:pt x="875" y="1269"/>
                    <a:pt x="868" y="1282"/>
                    <a:pt x="860" y="1291"/>
                  </a:cubicBezTo>
                  <a:cubicBezTo>
                    <a:pt x="856" y="1294"/>
                    <a:pt x="851" y="1296"/>
                    <a:pt x="848" y="1301"/>
                  </a:cubicBezTo>
                  <a:cubicBezTo>
                    <a:pt x="843" y="1309"/>
                    <a:pt x="854" y="1305"/>
                    <a:pt x="856" y="1312"/>
                  </a:cubicBezTo>
                  <a:cubicBezTo>
                    <a:pt x="857" y="1320"/>
                    <a:pt x="861" y="1320"/>
                    <a:pt x="858" y="1324"/>
                  </a:cubicBezTo>
                  <a:cubicBezTo>
                    <a:pt x="808" y="1387"/>
                    <a:pt x="841" y="1333"/>
                    <a:pt x="839" y="1337"/>
                  </a:cubicBezTo>
                  <a:cubicBezTo>
                    <a:pt x="834" y="1347"/>
                    <a:pt x="846" y="1360"/>
                    <a:pt x="840" y="1371"/>
                  </a:cubicBezTo>
                  <a:cubicBezTo>
                    <a:pt x="834" y="1381"/>
                    <a:pt x="822" y="1384"/>
                    <a:pt x="811" y="1384"/>
                  </a:cubicBezTo>
                  <a:cubicBezTo>
                    <a:pt x="799" y="1384"/>
                    <a:pt x="790" y="1375"/>
                    <a:pt x="782" y="1368"/>
                  </a:cubicBezTo>
                  <a:cubicBezTo>
                    <a:pt x="773" y="1359"/>
                    <a:pt x="762" y="1354"/>
                    <a:pt x="752" y="1347"/>
                  </a:cubicBezTo>
                  <a:cubicBezTo>
                    <a:pt x="734" y="1334"/>
                    <a:pt x="735" y="1310"/>
                    <a:pt x="713" y="1301"/>
                  </a:cubicBezTo>
                  <a:cubicBezTo>
                    <a:pt x="687" y="1291"/>
                    <a:pt x="669" y="1265"/>
                    <a:pt x="642" y="1259"/>
                  </a:cubicBezTo>
                  <a:cubicBezTo>
                    <a:pt x="629" y="1255"/>
                    <a:pt x="616" y="1247"/>
                    <a:pt x="605" y="1240"/>
                  </a:cubicBezTo>
                  <a:cubicBezTo>
                    <a:pt x="591" y="1231"/>
                    <a:pt x="577" y="1228"/>
                    <a:pt x="563" y="1221"/>
                  </a:cubicBezTo>
                  <a:cubicBezTo>
                    <a:pt x="550" y="1214"/>
                    <a:pt x="538" y="1203"/>
                    <a:pt x="525" y="1195"/>
                  </a:cubicBezTo>
                  <a:cubicBezTo>
                    <a:pt x="510" y="1187"/>
                    <a:pt x="495" y="1178"/>
                    <a:pt x="480" y="1170"/>
                  </a:cubicBezTo>
                  <a:cubicBezTo>
                    <a:pt x="467" y="1163"/>
                    <a:pt x="459" y="1147"/>
                    <a:pt x="449" y="1136"/>
                  </a:cubicBezTo>
                  <a:cubicBezTo>
                    <a:pt x="436" y="1123"/>
                    <a:pt x="417" y="1115"/>
                    <a:pt x="407" y="1098"/>
                  </a:cubicBezTo>
                  <a:cubicBezTo>
                    <a:pt x="402" y="1089"/>
                    <a:pt x="395" y="1077"/>
                    <a:pt x="386" y="1071"/>
                  </a:cubicBezTo>
                  <a:cubicBezTo>
                    <a:pt x="378" y="1066"/>
                    <a:pt x="389" y="1047"/>
                    <a:pt x="374" y="1049"/>
                  </a:cubicBezTo>
                  <a:cubicBezTo>
                    <a:pt x="375" y="1047"/>
                    <a:pt x="375" y="1044"/>
                    <a:pt x="376" y="1042"/>
                  </a:cubicBezTo>
                  <a:cubicBezTo>
                    <a:pt x="378" y="1043"/>
                    <a:pt x="381" y="1045"/>
                    <a:pt x="383" y="1046"/>
                  </a:cubicBezTo>
                  <a:cubicBezTo>
                    <a:pt x="388" y="1018"/>
                    <a:pt x="376" y="1003"/>
                    <a:pt x="362" y="980"/>
                  </a:cubicBezTo>
                  <a:cubicBezTo>
                    <a:pt x="349" y="960"/>
                    <a:pt x="341" y="938"/>
                    <a:pt x="323" y="921"/>
                  </a:cubicBezTo>
                  <a:cubicBezTo>
                    <a:pt x="318" y="916"/>
                    <a:pt x="312" y="913"/>
                    <a:pt x="313" y="906"/>
                  </a:cubicBezTo>
                  <a:cubicBezTo>
                    <a:pt x="315" y="898"/>
                    <a:pt x="310" y="889"/>
                    <a:pt x="307" y="882"/>
                  </a:cubicBezTo>
                  <a:cubicBezTo>
                    <a:pt x="303" y="876"/>
                    <a:pt x="298" y="869"/>
                    <a:pt x="293" y="864"/>
                  </a:cubicBezTo>
                  <a:cubicBezTo>
                    <a:pt x="287" y="859"/>
                    <a:pt x="278" y="857"/>
                    <a:pt x="275" y="850"/>
                  </a:cubicBezTo>
                  <a:cubicBezTo>
                    <a:pt x="274" y="847"/>
                    <a:pt x="275" y="843"/>
                    <a:pt x="276" y="840"/>
                  </a:cubicBezTo>
                  <a:cubicBezTo>
                    <a:pt x="275" y="833"/>
                    <a:pt x="270" y="824"/>
                    <a:pt x="266" y="817"/>
                  </a:cubicBezTo>
                  <a:cubicBezTo>
                    <a:pt x="260" y="804"/>
                    <a:pt x="251" y="793"/>
                    <a:pt x="243" y="781"/>
                  </a:cubicBezTo>
                  <a:cubicBezTo>
                    <a:pt x="237" y="769"/>
                    <a:pt x="233" y="755"/>
                    <a:pt x="228" y="742"/>
                  </a:cubicBezTo>
                  <a:cubicBezTo>
                    <a:pt x="216" y="713"/>
                    <a:pt x="198" y="690"/>
                    <a:pt x="190" y="662"/>
                  </a:cubicBezTo>
                  <a:cubicBezTo>
                    <a:pt x="179" y="623"/>
                    <a:pt x="146" y="600"/>
                    <a:pt x="131" y="561"/>
                  </a:cubicBezTo>
                  <a:cubicBezTo>
                    <a:pt x="114" y="518"/>
                    <a:pt x="78" y="486"/>
                    <a:pt x="35" y="468"/>
                  </a:cubicBezTo>
                  <a:cubicBezTo>
                    <a:pt x="32" y="467"/>
                    <a:pt x="18" y="463"/>
                    <a:pt x="17" y="458"/>
                  </a:cubicBezTo>
                  <a:cubicBezTo>
                    <a:pt x="16" y="451"/>
                    <a:pt x="15" y="439"/>
                    <a:pt x="25" y="440"/>
                  </a:cubicBezTo>
                  <a:cubicBezTo>
                    <a:pt x="44" y="442"/>
                    <a:pt x="37" y="425"/>
                    <a:pt x="31" y="416"/>
                  </a:cubicBezTo>
                  <a:cubicBezTo>
                    <a:pt x="22" y="403"/>
                    <a:pt x="14" y="397"/>
                    <a:pt x="13" y="381"/>
                  </a:cubicBezTo>
                  <a:cubicBezTo>
                    <a:pt x="15" y="379"/>
                    <a:pt x="17" y="377"/>
                    <a:pt x="19" y="375"/>
                  </a:cubicBezTo>
                  <a:cubicBezTo>
                    <a:pt x="18" y="372"/>
                    <a:pt x="11" y="366"/>
                    <a:pt x="9" y="364"/>
                  </a:cubicBezTo>
                  <a:cubicBezTo>
                    <a:pt x="0" y="354"/>
                    <a:pt x="6" y="348"/>
                    <a:pt x="2" y="3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65B35F5-0EDB-EBA1-239F-D8CD5452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860" y="3269522"/>
              <a:ext cx="232940" cy="193458"/>
            </a:xfrm>
            <a:custGeom>
              <a:avLst/>
              <a:gdLst>
                <a:gd name="T0" fmla="*/ 0 w 532"/>
                <a:gd name="T1" fmla="*/ 364 h 443"/>
                <a:gd name="T2" fmla="*/ 6 w 532"/>
                <a:gd name="T3" fmla="*/ 325 h 443"/>
                <a:gd name="T4" fmla="*/ 17 w 532"/>
                <a:gd name="T5" fmla="*/ 309 h 443"/>
                <a:gd name="T6" fmla="*/ 20 w 532"/>
                <a:gd name="T7" fmla="*/ 276 h 443"/>
                <a:gd name="T8" fmla="*/ 9 w 532"/>
                <a:gd name="T9" fmla="*/ 259 h 443"/>
                <a:gd name="T10" fmla="*/ 27 w 532"/>
                <a:gd name="T11" fmla="*/ 250 h 443"/>
                <a:gd name="T12" fmla="*/ 58 w 532"/>
                <a:gd name="T13" fmla="*/ 243 h 443"/>
                <a:gd name="T14" fmla="*/ 73 w 532"/>
                <a:gd name="T15" fmla="*/ 197 h 443"/>
                <a:gd name="T16" fmla="*/ 82 w 532"/>
                <a:gd name="T17" fmla="*/ 189 h 443"/>
                <a:gd name="T18" fmla="*/ 89 w 532"/>
                <a:gd name="T19" fmla="*/ 174 h 443"/>
                <a:gd name="T20" fmla="*/ 87 w 532"/>
                <a:gd name="T21" fmla="*/ 158 h 443"/>
                <a:gd name="T22" fmla="*/ 106 w 532"/>
                <a:gd name="T23" fmla="*/ 132 h 443"/>
                <a:gd name="T24" fmla="*/ 141 w 532"/>
                <a:gd name="T25" fmla="*/ 157 h 443"/>
                <a:gd name="T26" fmla="*/ 154 w 532"/>
                <a:gd name="T27" fmla="*/ 148 h 443"/>
                <a:gd name="T28" fmla="*/ 153 w 532"/>
                <a:gd name="T29" fmla="*/ 117 h 443"/>
                <a:gd name="T30" fmla="*/ 174 w 532"/>
                <a:gd name="T31" fmla="*/ 123 h 443"/>
                <a:gd name="T32" fmla="*/ 207 w 532"/>
                <a:gd name="T33" fmla="*/ 74 h 443"/>
                <a:gd name="T34" fmla="*/ 237 w 532"/>
                <a:gd name="T35" fmla="*/ 71 h 443"/>
                <a:gd name="T36" fmla="*/ 259 w 532"/>
                <a:gd name="T37" fmla="*/ 56 h 443"/>
                <a:gd name="T38" fmla="*/ 288 w 532"/>
                <a:gd name="T39" fmla="*/ 38 h 443"/>
                <a:gd name="T40" fmla="*/ 342 w 532"/>
                <a:gd name="T41" fmla="*/ 17 h 443"/>
                <a:gd name="T42" fmla="*/ 359 w 532"/>
                <a:gd name="T43" fmla="*/ 14 h 443"/>
                <a:gd name="T44" fmla="*/ 382 w 532"/>
                <a:gd name="T45" fmla="*/ 22 h 443"/>
                <a:gd name="T46" fmla="*/ 389 w 532"/>
                <a:gd name="T47" fmla="*/ 65 h 443"/>
                <a:gd name="T48" fmla="*/ 399 w 532"/>
                <a:gd name="T49" fmla="*/ 95 h 443"/>
                <a:gd name="T50" fmla="*/ 411 w 532"/>
                <a:gd name="T51" fmla="*/ 115 h 443"/>
                <a:gd name="T52" fmla="*/ 455 w 532"/>
                <a:gd name="T53" fmla="*/ 143 h 443"/>
                <a:gd name="T54" fmla="*/ 437 w 532"/>
                <a:gd name="T55" fmla="*/ 142 h 443"/>
                <a:gd name="T56" fmla="*/ 475 w 532"/>
                <a:gd name="T57" fmla="*/ 197 h 443"/>
                <a:gd name="T58" fmla="*/ 506 w 532"/>
                <a:gd name="T59" fmla="*/ 190 h 443"/>
                <a:gd name="T60" fmla="*/ 519 w 532"/>
                <a:gd name="T61" fmla="*/ 212 h 443"/>
                <a:gd name="T62" fmla="*/ 523 w 532"/>
                <a:gd name="T63" fmla="*/ 248 h 443"/>
                <a:gd name="T64" fmla="*/ 495 w 532"/>
                <a:gd name="T65" fmla="*/ 288 h 443"/>
                <a:gd name="T66" fmla="*/ 473 w 532"/>
                <a:gd name="T67" fmla="*/ 291 h 443"/>
                <a:gd name="T68" fmla="*/ 457 w 532"/>
                <a:gd name="T69" fmla="*/ 294 h 443"/>
                <a:gd name="T70" fmla="*/ 421 w 532"/>
                <a:gd name="T71" fmla="*/ 323 h 443"/>
                <a:gd name="T72" fmla="*/ 376 w 532"/>
                <a:gd name="T73" fmla="*/ 315 h 443"/>
                <a:gd name="T74" fmla="*/ 354 w 532"/>
                <a:gd name="T75" fmla="*/ 312 h 443"/>
                <a:gd name="T76" fmla="*/ 325 w 532"/>
                <a:gd name="T77" fmla="*/ 326 h 443"/>
                <a:gd name="T78" fmla="*/ 250 w 532"/>
                <a:gd name="T79" fmla="*/ 321 h 443"/>
                <a:gd name="T80" fmla="*/ 179 w 532"/>
                <a:gd name="T81" fmla="*/ 321 h 443"/>
                <a:gd name="T82" fmla="*/ 173 w 532"/>
                <a:gd name="T83" fmla="*/ 350 h 443"/>
                <a:gd name="T84" fmla="*/ 182 w 532"/>
                <a:gd name="T85" fmla="*/ 382 h 443"/>
                <a:gd name="T86" fmla="*/ 184 w 532"/>
                <a:gd name="T87" fmla="*/ 416 h 443"/>
                <a:gd name="T88" fmla="*/ 184 w 532"/>
                <a:gd name="T89" fmla="*/ 443 h 443"/>
                <a:gd name="T90" fmla="*/ 155 w 532"/>
                <a:gd name="T91" fmla="*/ 403 h 443"/>
                <a:gd name="T92" fmla="*/ 113 w 532"/>
                <a:gd name="T93" fmla="*/ 405 h 443"/>
                <a:gd name="T94" fmla="*/ 80 w 532"/>
                <a:gd name="T95" fmla="*/ 427 h 443"/>
                <a:gd name="T96" fmla="*/ 45 w 532"/>
                <a:gd name="T97" fmla="*/ 411 h 443"/>
                <a:gd name="T98" fmla="*/ 36 w 532"/>
                <a:gd name="T99" fmla="*/ 400 h 443"/>
                <a:gd name="T100" fmla="*/ 22 w 532"/>
                <a:gd name="T101" fmla="*/ 375 h 443"/>
                <a:gd name="T102" fmla="*/ 0 w 532"/>
                <a:gd name="T103" fmla="*/ 364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2" h="443">
                  <a:moveTo>
                    <a:pt x="0" y="364"/>
                  </a:moveTo>
                  <a:cubicBezTo>
                    <a:pt x="5" y="352"/>
                    <a:pt x="9" y="338"/>
                    <a:pt x="6" y="325"/>
                  </a:cubicBezTo>
                  <a:cubicBezTo>
                    <a:pt x="3" y="311"/>
                    <a:pt x="11" y="319"/>
                    <a:pt x="17" y="309"/>
                  </a:cubicBezTo>
                  <a:cubicBezTo>
                    <a:pt x="20" y="302"/>
                    <a:pt x="27" y="282"/>
                    <a:pt x="20" y="276"/>
                  </a:cubicBezTo>
                  <a:cubicBezTo>
                    <a:pt x="15" y="272"/>
                    <a:pt x="25" y="263"/>
                    <a:pt x="9" y="259"/>
                  </a:cubicBezTo>
                  <a:cubicBezTo>
                    <a:pt x="17" y="259"/>
                    <a:pt x="21" y="253"/>
                    <a:pt x="27" y="250"/>
                  </a:cubicBezTo>
                  <a:cubicBezTo>
                    <a:pt x="36" y="244"/>
                    <a:pt x="49" y="249"/>
                    <a:pt x="58" y="243"/>
                  </a:cubicBezTo>
                  <a:cubicBezTo>
                    <a:pt x="69" y="236"/>
                    <a:pt x="83" y="209"/>
                    <a:pt x="73" y="197"/>
                  </a:cubicBezTo>
                  <a:cubicBezTo>
                    <a:pt x="68" y="192"/>
                    <a:pt x="75" y="188"/>
                    <a:pt x="82" y="189"/>
                  </a:cubicBezTo>
                  <a:cubicBezTo>
                    <a:pt x="91" y="190"/>
                    <a:pt x="90" y="181"/>
                    <a:pt x="89" y="174"/>
                  </a:cubicBezTo>
                  <a:cubicBezTo>
                    <a:pt x="88" y="169"/>
                    <a:pt x="78" y="161"/>
                    <a:pt x="87" y="158"/>
                  </a:cubicBezTo>
                  <a:cubicBezTo>
                    <a:pt x="93" y="156"/>
                    <a:pt x="102" y="138"/>
                    <a:pt x="106" y="132"/>
                  </a:cubicBezTo>
                  <a:cubicBezTo>
                    <a:pt x="106" y="143"/>
                    <a:pt x="132" y="156"/>
                    <a:pt x="141" y="157"/>
                  </a:cubicBezTo>
                  <a:cubicBezTo>
                    <a:pt x="139" y="147"/>
                    <a:pt x="146" y="148"/>
                    <a:pt x="154" y="148"/>
                  </a:cubicBezTo>
                  <a:cubicBezTo>
                    <a:pt x="153" y="139"/>
                    <a:pt x="158" y="126"/>
                    <a:pt x="153" y="117"/>
                  </a:cubicBezTo>
                  <a:cubicBezTo>
                    <a:pt x="160" y="118"/>
                    <a:pt x="167" y="119"/>
                    <a:pt x="174" y="123"/>
                  </a:cubicBezTo>
                  <a:cubicBezTo>
                    <a:pt x="183" y="108"/>
                    <a:pt x="182" y="77"/>
                    <a:pt x="207" y="74"/>
                  </a:cubicBezTo>
                  <a:cubicBezTo>
                    <a:pt x="219" y="73"/>
                    <a:pt x="234" y="92"/>
                    <a:pt x="237" y="71"/>
                  </a:cubicBezTo>
                  <a:cubicBezTo>
                    <a:pt x="238" y="59"/>
                    <a:pt x="251" y="61"/>
                    <a:pt x="259" y="56"/>
                  </a:cubicBezTo>
                  <a:cubicBezTo>
                    <a:pt x="269" y="51"/>
                    <a:pt x="277" y="43"/>
                    <a:pt x="288" y="38"/>
                  </a:cubicBezTo>
                  <a:cubicBezTo>
                    <a:pt x="301" y="32"/>
                    <a:pt x="324" y="0"/>
                    <a:pt x="342" y="17"/>
                  </a:cubicBezTo>
                  <a:cubicBezTo>
                    <a:pt x="346" y="20"/>
                    <a:pt x="354" y="12"/>
                    <a:pt x="359" y="14"/>
                  </a:cubicBezTo>
                  <a:cubicBezTo>
                    <a:pt x="367" y="16"/>
                    <a:pt x="375" y="19"/>
                    <a:pt x="382" y="22"/>
                  </a:cubicBezTo>
                  <a:cubicBezTo>
                    <a:pt x="393" y="28"/>
                    <a:pt x="373" y="55"/>
                    <a:pt x="389" y="65"/>
                  </a:cubicBezTo>
                  <a:cubicBezTo>
                    <a:pt x="400" y="70"/>
                    <a:pt x="391" y="88"/>
                    <a:pt x="399" y="95"/>
                  </a:cubicBezTo>
                  <a:cubicBezTo>
                    <a:pt x="404" y="100"/>
                    <a:pt x="412" y="109"/>
                    <a:pt x="411" y="115"/>
                  </a:cubicBezTo>
                  <a:cubicBezTo>
                    <a:pt x="419" y="118"/>
                    <a:pt x="441" y="133"/>
                    <a:pt x="455" y="143"/>
                  </a:cubicBezTo>
                  <a:cubicBezTo>
                    <a:pt x="448" y="146"/>
                    <a:pt x="443" y="146"/>
                    <a:pt x="437" y="142"/>
                  </a:cubicBezTo>
                  <a:cubicBezTo>
                    <a:pt x="429" y="164"/>
                    <a:pt x="457" y="189"/>
                    <a:pt x="475" y="197"/>
                  </a:cubicBezTo>
                  <a:cubicBezTo>
                    <a:pt x="488" y="204"/>
                    <a:pt x="496" y="187"/>
                    <a:pt x="506" y="190"/>
                  </a:cubicBezTo>
                  <a:cubicBezTo>
                    <a:pt x="514" y="193"/>
                    <a:pt x="516" y="206"/>
                    <a:pt x="519" y="212"/>
                  </a:cubicBezTo>
                  <a:cubicBezTo>
                    <a:pt x="497" y="220"/>
                    <a:pt x="515" y="232"/>
                    <a:pt x="523" y="248"/>
                  </a:cubicBezTo>
                  <a:cubicBezTo>
                    <a:pt x="532" y="264"/>
                    <a:pt x="511" y="287"/>
                    <a:pt x="495" y="288"/>
                  </a:cubicBezTo>
                  <a:cubicBezTo>
                    <a:pt x="491" y="289"/>
                    <a:pt x="476" y="293"/>
                    <a:pt x="473" y="291"/>
                  </a:cubicBezTo>
                  <a:cubicBezTo>
                    <a:pt x="465" y="284"/>
                    <a:pt x="464" y="288"/>
                    <a:pt x="457" y="294"/>
                  </a:cubicBezTo>
                  <a:cubicBezTo>
                    <a:pt x="444" y="305"/>
                    <a:pt x="437" y="320"/>
                    <a:pt x="421" y="323"/>
                  </a:cubicBezTo>
                  <a:cubicBezTo>
                    <a:pt x="395" y="326"/>
                    <a:pt x="391" y="318"/>
                    <a:pt x="376" y="315"/>
                  </a:cubicBezTo>
                  <a:cubicBezTo>
                    <a:pt x="368" y="314"/>
                    <a:pt x="362" y="312"/>
                    <a:pt x="354" y="312"/>
                  </a:cubicBezTo>
                  <a:cubicBezTo>
                    <a:pt x="348" y="312"/>
                    <a:pt x="330" y="329"/>
                    <a:pt x="325" y="326"/>
                  </a:cubicBezTo>
                  <a:cubicBezTo>
                    <a:pt x="314" y="321"/>
                    <a:pt x="340" y="321"/>
                    <a:pt x="250" y="321"/>
                  </a:cubicBezTo>
                  <a:cubicBezTo>
                    <a:pt x="221" y="321"/>
                    <a:pt x="203" y="323"/>
                    <a:pt x="179" y="321"/>
                  </a:cubicBezTo>
                  <a:cubicBezTo>
                    <a:pt x="182" y="335"/>
                    <a:pt x="169" y="342"/>
                    <a:pt x="173" y="350"/>
                  </a:cubicBezTo>
                  <a:cubicBezTo>
                    <a:pt x="178" y="361"/>
                    <a:pt x="180" y="370"/>
                    <a:pt x="182" y="382"/>
                  </a:cubicBezTo>
                  <a:cubicBezTo>
                    <a:pt x="184" y="392"/>
                    <a:pt x="185" y="404"/>
                    <a:pt x="184" y="416"/>
                  </a:cubicBezTo>
                  <a:cubicBezTo>
                    <a:pt x="183" y="425"/>
                    <a:pt x="190" y="437"/>
                    <a:pt x="184" y="443"/>
                  </a:cubicBezTo>
                  <a:cubicBezTo>
                    <a:pt x="173" y="434"/>
                    <a:pt x="162" y="415"/>
                    <a:pt x="155" y="403"/>
                  </a:cubicBezTo>
                  <a:cubicBezTo>
                    <a:pt x="148" y="412"/>
                    <a:pt x="123" y="401"/>
                    <a:pt x="113" y="405"/>
                  </a:cubicBezTo>
                  <a:cubicBezTo>
                    <a:pt x="102" y="409"/>
                    <a:pt x="80" y="412"/>
                    <a:pt x="80" y="427"/>
                  </a:cubicBezTo>
                  <a:cubicBezTo>
                    <a:pt x="73" y="426"/>
                    <a:pt x="49" y="416"/>
                    <a:pt x="45" y="411"/>
                  </a:cubicBezTo>
                  <a:cubicBezTo>
                    <a:pt x="41" y="406"/>
                    <a:pt x="37" y="404"/>
                    <a:pt x="36" y="400"/>
                  </a:cubicBezTo>
                  <a:cubicBezTo>
                    <a:pt x="35" y="393"/>
                    <a:pt x="28" y="378"/>
                    <a:pt x="22" y="375"/>
                  </a:cubicBezTo>
                  <a:cubicBezTo>
                    <a:pt x="13" y="370"/>
                    <a:pt x="3" y="378"/>
                    <a:pt x="0" y="36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E06B8F54-0497-FCB8-7B54-B087A2826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408" y="2211422"/>
              <a:ext cx="3948" cy="3948"/>
            </a:xfrm>
            <a:custGeom>
              <a:avLst/>
              <a:gdLst>
                <a:gd name="T0" fmla="*/ 9 w 9"/>
                <a:gd name="T1" fmla="*/ 8 h 9"/>
                <a:gd name="T2" fmla="*/ 0 w 9"/>
                <a:gd name="T3" fmla="*/ 0 h 9"/>
                <a:gd name="T4" fmla="*/ 9 w 9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8"/>
                  </a:moveTo>
                  <a:cubicBezTo>
                    <a:pt x="7" y="5"/>
                    <a:pt x="3" y="3"/>
                    <a:pt x="0" y="0"/>
                  </a:cubicBezTo>
                  <a:cubicBezTo>
                    <a:pt x="1" y="5"/>
                    <a:pt x="4" y="9"/>
                    <a:pt x="9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9DA48EA-F12E-3B29-D69E-4D192F556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096" y="2225240"/>
              <a:ext cx="3948" cy="1973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1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1"/>
                    <a:pt x="5" y="0"/>
                    <a:pt x="0" y="1"/>
                  </a:cubicBezTo>
                  <a:cubicBezTo>
                    <a:pt x="2" y="2"/>
                    <a:pt x="4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3E1F9865-FD7E-752E-20F8-B519D21CC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864" y="2248929"/>
              <a:ext cx="5923" cy="1973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2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11" y="0"/>
                    <a:pt x="4" y="1"/>
                    <a:pt x="0" y="2"/>
                  </a:cubicBezTo>
                  <a:cubicBezTo>
                    <a:pt x="5" y="2"/>
                    <a:pt x="9" y="3"/>
                    <a:pt x="1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793A5ED6-4BEF-8EA1-E85E-6589282EB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812" y="2254852"/>
              <a:ext cx="5923" cy="7896"/>
            </a:xfrm>
            <a:custGeom>
              <a:avLst/>
              <a:gdLst>
                <a:gd name="T0" fmla="*/ 9 w 13"/>
                <a:gd name="T1" fmla="*/ 17 h 17"/>
                <a:gd name="T2" fmla="*/ 0 w 13"/>
                <a:gd name="T3" fmla="*/ 4 h 17"/>
                <a:gd name="T4" fmla="*/ 9 w 1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9" y="17"/>
                  </a:moveTo>
                  <a:cubicBezTo>
                    <a:pt x="13" y="10"/>
                    <a:pt x="8" y="0"/>
                    <a:pt x="0" y="4"/>
                  </a:cubicBezTo>
                  <a:cubicBezTo>
                    <a:pt x="4" y="8"/>
                    <a:pt x="7" y="12"/>
                    <a:pt x="9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21604B30-0A0D-7DD5-EB3E-9AAFC4B2B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927" y="2091004"/>
              <a:ext cx="335592" cy="286239"/>
            </a:xfrm>
            <a:custGeom>
              <a:avLst/>
              <a:gdLst>
                <a:gd name="T0" fmla="*/ 12 w 767"/>
                <a:gd name="T1" fmla="*/ 211 h 655"/>
                <a:gd name="T2" fmla="*/ 3 w 767"/>
                <a:gd name="T3" fmla="*/ 204 h 655"/>
                <a:gd name="T4" fmla="*/ 104 w 767"/>
                <a:gd name="T5" fmla="*/ 167 h 655"/>
                <a:gd name="T6" fmla="*/ 156 w 767"/>
                <a:gd name="T7" fmla="*/ 187 h 655"/>
                <a:gd name="T8" fmla="*/ 179 w 767"/>
                <a:gd name="T9" fmla="*/ 186 h 655"/>
                <a:gd name="T10" fmla="*/ 184 w 767"/>
                <a:gd name="T11" fmla="*/ 128 h 655"/>
                <a:gd name="T12" fmla="*/ 212 w 767"/>
                <a:gd name="T13" fmla="*/ 107 h 655"/>
                <a:gd name="T14" fmla="*/ 265 w 767"/>
                <a:gd name="T15" fmla="*/ 135 h 655"/>
                <a:gd name="T16" fmla="*/ 296 w 767"/>
                <a:gd name="T17" fmla="*/ 122 h 655"/>
                <a:gd name="T18" fmla="*/ 387 w 767"/>
                <a:gd name="T19" fmla="*/ 71 h 655"/>
                <a:gd name="T20" fmla="*/ 452 w 767"/>
                <a:gd name="T21" fmla="*/ 30 h 655"/>
                <a:gd name="T22" fmla="*/ 505 w 767"/>
                <a:gd name="T23" fmla="*/ 61 h 655"/>
                <a:gd name="T24" fmla="*/ 554 w 767"/>
                <a:gd name="T25" fmla="*/ 87 h 655"/>
                <a:gd name="T26" fmla="*/ 607 w 767"/>
                <a:gd name="T27" fmla="*/ 120 h 655"/>
                <a:gd name="T28" fmla="*/ 685 w 767"/>
                <a:gd name="T29" fmla="*/ 147 h 655"/>
                <a:gd name="T30" fmla="*/ 698 w 767"/>
                <a:gd name="T31" fmla="*/ 147 h 655"/>
                <a:gd name="T32" fmla="*/ 767 w 767"/>
                <a:gd name="T33" fmla="*/ 161 h 655"/>
                <a:gd name="T34" fmla="*/ 727 w 767"/>
                <a:gd name="T35" fmla="*/ 244 h 655"/>
                <a:gd name="T36" fmla="*/ 694 w 767"/>
                <a:gd name="T37" fmla="*/ 268 h 655"/>
                <a:gd name="T38" fmla="*/ 662 w 767"/>
                <a:gd name="T39" fmla="*/ 312 h 655"/>
                <a:gd name="T40" fmla="*/ 640 w 767"/>
                <a:gd name="T41" fmla="*/ 355 h 655"/>
                <a:gd name="T42" fmla="*/ 676 w 767"/>
                <a:gd name="T43" fmla="*/ 347 h 655"/>
                <a:gd name="T44" fmla="*/ 699 w 767"/>
                <a:gd name="T45" fmla="*/ 429 h 655"/>
                <a:gd name="T46" fmla="*/ 682 w 767"/>
                <a:gd name="T47" fmla="*/ 498 h 655"/>
                <a:gd name="T48" fmla="*/ 665 w 767"/>
                <a:gd name="T49" fmla="*/ 581 h 655"/>
                <a:gd name="T50" fmla="*/ 624 w 767"/>
                <a:gd name="T51" fmla="*/ 594 h 655"/>
                <a:gd name="T52" fmla="*/ 577 w 767"/>
                <a:gd name="T53" fmla="*/ 572 h 655"/>
                <a:gd name="T54" fmla="*/ 551 w 767"/>
                <a:gd name="T55" fmla="*/ 561 h 655"/>
                <a:gd name="T56" fmla="*/ 480 w 767"/>
                <a:gd name="T57" fmla="*/ 578 h 655"/>
                <a:gd name="T58" fmla="*/ 448 w 767"/>
                <a:gd name="T59" fmla="*/ 618 h 655"/>
                <a:gd name="T60" fmla="*/ 424 w 767"/>
                <a:gd name="T61" fmla="*/ 651 h 655"/>
                <a:gd name="T62" fmla="*/ 367 w 767"/>
                <a:gd name="T63" fmla="*/ 632 h 655"/>
                <a:gd name="T64" fmla="*/ 304 w 767"/>
                <a:gd name="T65" fmla="*/ 627 h 655"/>
                <a:gd name="T66" fmla="*/ 239 w 767"/>
                <a:gd name="T67" fmla="*/ 618 h 655"/>
                <a:gd name="T68" fmla="*/ 157 w 767"/>
                <a:gd name="T69" fmla="*/ 577 h 655"/>
                <a:gd name="T70" fmla="*/ 195 w 767"/>
                <a:gd name="T71" fmla="*/ 481 h 655"/>
                <a:gd name="T72" fmla="*/ 231 w 767"/>
                <a:gd name="T73" fmla="*/ 448 h 655"/>
                <a:gd name="T74" fmla="*/ 214 w 767"/>
                <a:gd name="T75" fmla="*/ 410 h 655"/>
                <a:gd name="T76" fmla="*/ 210 w 767"/>
                <a:gd name="T77" fmla="*/ 356 h 655"/>
                <a:gd name="T78" fmla="*/ 148 w 767"/>
                <a:gd name="T79" fmla="*/ 296 h 655"/>
                <a:gd name="T80" fmla="*/ 145 w 767"/>
                <a:gd name="T81" fmla="*/ 286 h 655"/>
                <a:gd name="T82" fmla="*/ 109 w 767"/>
                <a:gd name="T83" fmla="*/ 265 h 655"/>
                <a:gd name="T84" fmla="*/ 97 w 767"/>
                <a:gd name="T85" fmla="*/ 250 h 655"/>
                <a:gd name="T86" fmla="*/ 5 w 767"/>
                <a:gd name="T87" fmla="*/ 22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55">
                  <a:moveTo>
                    <a:pt x="5" y="229"/>
                  </a:moveTo>
                  <a:cubicBezTo>
                    <a:pt x="13" y="225"/>
                    <a:pt x="22" y="223"/>
                    <a:pt x="31" y="224"/>
                  </a:cubicBezTo>
                  <a:cubicBezTo>
                    <a:pt x="34" y="211"/>
                    <a:pt x="16" y="220"/>
                    <a:pt x="12" y="211"/>
                  </a:cubicBezTo>
                  <a:cubicBezTo>
                    <a:pt x="20" y="208"/>
                    <a:pt x="30" y="209"/>
                    <a:pt x="38" y="210"/>
                  </a:cubicBezTo>
                  <a:cubicBezTo>
                    <a:pt x="32" y="209"/>
                    <a:pt x="23" y="211"/>
                    <a:pt x="27" y="203"/>
                  </a:cubicBezTo>
                  <a:cubicBezTo>
                    <a:pt x="22" y="202"/>
                    <a:pt x="5" y="212"/>
                    <a:pt x="3" y="204"/>
                  </a:cubicBezTo>
                  <a:cubicBezTo>
                    <a:pt x="0" y="192"/>
                    <a:pt x="18" y="185"/>
                    <a:pt x="26" y="183"/>
                  </a:cubicBezTo>
                  <a:cubicBezTo>
                    <a:pt x="38" y="181"/>
                    <a:pt x="48" y="180"/>
                    <a:pt x="60" y="181"/>
                  </a:cubicBezTo>
                  <a:cubicBezTo>
                    <a:pt x="76" y="181"/>
                    <a:pt x="86" y="165"/>
                    <a:pt x="104" y="167"/>
                  </a:cubicBezTo>
                  <a:cubicBezTo>
                    <a:pt x="102" y="173"/>
                    <a:pt x="124" y="194"/>
                    <a:pt x="130" y="191"/>
                  </a:cubicBezTo>
                  <a:cubicBezTo>
                    <a:pt x="134" y="189"/>
                    <a:pt x="138" y="187"/>
                    <a:pt x="142" y="184"/>
                  </a:cubicBezTo>
                  <a:cubicBezTo>
                    <a:pt x="150" y="180"/>
                    <a:pt x="149" y="186"/>
                    <a:pt x="156" y="187"/>
                  </a:cubicBezTo>
                  <a:cubicBezTo>
                    <a:pt x="163" y="188"/>
                    <a:pt x="168" y="183"/>
                    <a:pt x="169" y="194"/>
                  </a:cubicBezTo>
                  <a:cubicBezTo>
                    <a:pt x="173" y="191"/>
                    <a:pt x="167" y="187"/>
                    <a:pt x="170" y="182"/>
                  </a:cubicBezTo>
                  <a:cubicBezTo>
                    <a:pt x="174" y="177"/>
                    <a:pt x="176" y="185"/>
                    <a:pt x="179" y="186"/>
                  </a:cubicBezTo>
                  <a:cubicBezTo>
                    <a:pt x="187" y="188"/>
                    <a:pt x="197" y="186"/>
                    <a:pt x="204" y="184"/>
                  </a:cubicBezTo>
                  <a:cubicBezTo>
                    <a:pt x="188" y="180"/>
                    <a:pt x="194" y="156"/>
                    <a:pt x="195" y="144"/>
                  </a:cubicBezTo>
                  <a:cubicBezTo>
                    <a:pt x="196" y="138"/>
                    <a:pt x="187" y="132"/>
                    <a:pt x="184" y="128"/>
                  </a:cubicBezTo>
                  <a:cubicBezTo>
                    <a:pt x="179" y="121"/>
                    <a:pt x="184" y="110"/>
                    <a:pt x="176" y="104"/>
                  </a:cubicBezTo>
                  <a:cubicBezTo>
                    <a:pt x="182" y="105"/>
                    <a:pt x="187" y="108"/>
                    <a:pt x="193" y="109"/>
                  </a:cubicBezTo>
                  <a:cubicBezTo>
                    <a:pt x="199" y="111"/>
                    <a:pt x="207" y="105"/>
                    <a:pt x="212" y="107"/>
                  </a:cubicBezTo>
                  <a:cubicBezTo>
                    <a:pt x="221" y="112"/>
                    <a:pt x="210" y="124"/>
                    <a:pt x="222" y="131"/>
                  </a:cubicBezTo>
                  <a:cubicBezTo>
                    <a:pt x="225" y="133"/>
                    <a:pt x="231" y="130"/>
                    <a:pt x="235" y="130"/>
                  </a:cubicBezTo>
                  <a:cubicBezTo>
                    <a:pt x="245" y="130"/>
                    <a:pt x="255" y="133"/>
                    <a:pt x="265" y="135"/>
                  </a:cubicBezTo>
                  <a:cubicBezTo>
                    <a:pt x="274" y="137"/>
                    <a:pt x="283" y="137"/>
                    <a:pt x="292" y="132"/>
                  </a:cubicBezTo>
                  <a:cubicBezTo>
                    <a:pt x="300" y="127"/>
                    <a:pt x="310" y="127"/>
                    <a:pt x="317" y="122"/>
                  </a:cubicBezTo>
                  <a:cubicBezTo>
                    <a:pt x="312" y="124"/>
                    <a:pt x="302" y="125"/>
                    <a:pt x="296" y="122"/>
                  </a:cubicBezTo>
                  <a:cubicBezTo>
                    <a:pt x="285" y="116"/>
                    <a:pt x="311" y="100"/>
                    <a:pt x="315" y="98"/>
                  </a:cubicBezTo>
                  <a:cubicBezTo>
                    <a:pt x="329" y="92"/>
                    <a:pt x="344" y="93"/>
                    <a:pt x="358" y="87"/>
                  </a:cubicBezTo>
                  <a:cubicBezTo>
                    <a:pt x="366" y="84"/>
                    <a:pt x="377" y="66"/>
                    <a:pt x="387" y="71"/>
                  </a:cubicBezTo>
                  <a:cubicBezTo>
                    <a:pt x="378" y="65"/>
                    <a:pt x="383" y="27"/>
                    <a:pt x="390" y="20"/>
                  </a:cubicBezTo>
                  <a:cubicBezTo>
                    <a:pt x="397" y="12"/>
                    <a:pt x="434" y="0"/>
                    <a:pt x="443" y="7"/>
                  </a:cubicBezTo>
                  <a:cubicBezTo>
                    <a:pt x="448" y="11"/>
                    <a:pt x="438" y="27"/>
                    <a:pt x="452" y="30"/>
                  </a:cubicBezTo>
                  <a:cubicBezTo>
                    <a:pt x="467" y="34"/>
                    <a:pt x="463" y="30"/>
                    <a:pt x="473" y="33"/>
                  </a:cubicBezTo>
                  <a:cubicBezTo>
                    <a:pt x="483" y="36"/>
                    <a:pt x="480" y="44"/>
                    <a:pt x="487" y="47"/>
                  </a:cubicBezTo>
                  <a:cubicBezTo>
                    <a:pt x="497" y="52"/>
                    <a:pt x="506" y="46"/>
                    <a:pt x="505" y="61"/>
                  </a:cubicBezTo>
                  <a:cubicBezTo>
                    <a:pt x="511" y="57"/>
                    <a:pt x="521" y="58"/>
                    <a:pt x="527" y="60"/>
                  </a:cubicBezTo>
                  <a:cubicBezTo>
                    <a:pt x="538" y="64"/>
                    <a:pt x="533" y="78"/>
                    <a:pt x="531" y="86"/>
                  </a:cubicBezTo>
                  <a:cubicBezTo>
                    <a:pt x="538" y="87"/>
                    <a:pt x="547" y="90"/>
                    <a:pt x="554" y="87"/>
                  </a:cubicBezTo>
                  <a:cubicBezTo>
                    <a:pt x="562" y="84"/>
                    <a:pt x="564" y="75"/>
                    <a:pt x="571" y="72"/>
                  </a:cubicBezTo>
                  <a:cubicBezTo>
                    <a:pt x="572" y="77"/>
                    <a:pt x="570" y="98"/>
                    <a:pt x="576" y="98"/>
                  </a:cubicBezTo>
                  <a:cubicBezTo>
                    <a:pt x="586" y="99"/>
                    <a:pt x="604" y="111"/>
                    <a:pt x="607" y="120"/>
                  </a:cubicBezTo>
                  <a:cubicBezTo>
                    <a:pt x="606" y="117"/>
                    <a:pt x="643" y="123"/>
                    <a:pt x="645" y="123"/>
                  </a:cubicBezTo>
                  <a:cubicBezTo>
                    <a:pt x="654" y="124"/>
                    <a:pt x="660" y="122"/>
                    <a:pt x="667" y="130"/>
                  </a:cubicBezTo>
                  <a:cubicBezTo>
                    <a:pt x="673" y="135"/>
                    <a:pt x="677" y="144"/>
                    <a:pt x="685" y="147"/>
                  </a:cubicBezTo>
                  <a:cubicBezTo>
                    <a:pt x="687" y="146"/>
                    <a:pt x="688" y="145"/>
                    <a:pt x="689" y="143"/>
                  </a:cubicBezTo>
                  <a:cubicBezTo>
                    <a:pt x="692" y="140"/>
                    <a:pt x="694" y="144"/>
                    <a:pt x="696" y="144"/>
                  </a:cubicBezTo>
                  <a:cubicBezTo>
                    <a:pt x="698" y="145"/>
                    <a:pt x="698" y="146"/>
                    <a:pt x="698" y="147"/>
                  </a:cubicBezTo>
                  <a:cubicBezTo>
                    <a:pt x="697" y="151"/>
                    <a:pt x="705" y="149"/>
                    <a:pt x="707" y="149"/>
                  </a:cubicBezTo>
                  <a:cubicBezTo>
                    <a:pt x="716" y="150"/>
                    <a:pt x="721" y="144"/>
                    <a:pt x="729" y="151"/>
                  </a:cubicBezTo>
                  <a:cubicBezTo>
                    <a:pt x="738" y="157"/>
                    <a:pt x="756" y="159"/>
                    <a:pt x="767" y="161"/>
                  </a:cubicBezTo>
                  <a:cubicBezTo>
                    <a:pt x="754" y="172"/>
                    <a:pt x="741" y="186"/>
                    <a:pt x="737" y="203"/>
                  </a:cubicBezTo>
                  <a:cubicBezTo>
                    <a:pt x="735" y="212"/>
                    <a:pt x="729" y="220"/>
                    <a:pt x="728" y="229"/>
                  </a:cubicBezTo>
                  <a:cubicBezTo>
                    <a:pt x="727" y="234"/>
                    <a:pt x="729" y="237"/>
                    <a:pt x="727" y="244"/>
                  </a:cubicBezTo>
                  <a:cubicBezTo>
                    <a:pt x="724" y="253"/>
                    <a:pt x="731" y="260"/>
                    <a:pt x="725" y="266"/>
                  </a:cubicBezTo>
                  <a:cubicBezTo>
                    <a:pt x="720" y="270"/>
                    <a:pt x="716" y="275"/>
                    <a:pt x="708" y="274"/>
                  </a:cubicBezTo>
                  <a:cubicBezTo>
                    <a:pt x="702" y="273"/>
                    <a:pt x="702" y="264"/>
                    <a:pt x="694" y="268"/>
                  </a:cubicBezTo>
                  <a:cubicBezTo>
                    <a:pt x="689" y="271"/>
                    <a:pt x="688" y="281"/>
                    <a:pt x="697" y="280"/>
                  </a:cubicBezTo>
                  <a:cubicBezTo>
                    <a:pt x="690" y="287"/>
                    <a:pt x="684" y="295"/>
                    <a:pt x="676" y="302"/>
                  </a:cubicBezTo>
                  <a:cubicBezTo>
                    <a:pt x="672" y="305"/>
                    <a:pt x="667" y="308"/>
                    <a:pt x="662" y="312"/>
                  </a:cubicBezTo>
                  <a:cubicBezTo>
                    <a:pt x="658" y="315"/>
                    <a:pt x="659" y="322"/>
                    <a:pt x="656" y="326"/>
                  </a:cubicBezTo>
                  <a:cubicBezTo>
                    <a:pt x="650" y="332"/>
                    <a:pt x="640" y="336"/>
                    <a:pt x="638" y="345"/>
                  </a:cubicBezTo>
                  <a:cubicBezTo>
                    <a:pt x="639" y="348"/>
                    <a:pt x="640" y="352"/>
                    <a:pt x="640" y="355"/>
                  </a:cubicBezTo>
                  <a:cubicBezTo>
                    <a:pt x="639" y="361"/>
                    <a:pt x="633" y="364"/>
                    <a:pt x="631" y="369"/>
                  </a:cubicBezTo>
                  <a:cubicBezTo>
                    <a:pt x="641" y="368"/>
                    <a:pt x="645" y="364"/>
                    <a:pt x="648" y="354"/>
                  </a:cubicBezTo>
                  <a:cubicBezTo>
                    <a:pt x="651" y="344"/>
                    <a:pt x="669" y="345"/>
                    <a:pt x="676" y="347"/>
                  </a:cubicBezTo>
                  <a:cubicBezTo>
                    <a:pt x="685" y="350"/>
                    <a:pt x="679" y="364"/>
                    <a:pt x="685" y="371"/>
                  </a:cubicBezTo>
                  <a:cubicBezTo>
                    <a:pt x="696" y="383"/>
                    <a:pt x="689" y="388"/>
                    <a:pt x="679" y="396"/>
                  </a:cubicBezTo>
                  <a:cubicBezTo>
                    <a:pt x="685" y="404"/>
                    <a:pt x="705" y="418"/>
                    <a:pt x="699" y="429"/>
                  </a:cubicBezTo>
                  <a:cubicBezTo>
                    <a:pt x="695" y="436"/>
                    <a:pt x="668" y="446"/>
                    <a:pt x="668" y="447"/>
                  </a:cubicBezTo>
                  <a:cubicBezTo>
                    <a:pt x="669" y="456"/>
                    <a:pt x="685" y="463"/>
                    <a:pt x="691" y="468"/>
                  </a:cubicBezTo>
                  <a:cubicBezTo>
                    <a:pt x="699" y="476"/>
                    <a:pt x="679" y="488"/>
                    <a:pt x="682" y="498"/>
                  </a:cubicBezTo>
                  <a:cubicBezTo>
                    <a:pt x="686" y="509"/>
                    <a:pt x="708" y="522"/>
                    <a:pt x="720" y="518"/>
                  </a:cubicBezTo>
                  <a:cubicBezTo>
                    <a:pt x="734" y="512"/>
                    <a:pt x="732" y="520"/>
                    <a:pt x="726" y="530"/>
                  </a:cubicBezTo>
                  <a:cubicBezTo>
                    <a:pt x="713" y="554"/>
                    <a:pt x="688" y="565"/>
                    <a:pt x="665" y="581"/>
                  </a:cubicBezTo>
                  <a:cubicBezTo>
                    <a:pt x="666" y="583"/>
                    <a:pt x="668" y="585"/>
                    <a:pt x="669" y="587"/>
                  </a:cubicBezTo>
                  <a:cubicBezTo>
                    <a:pt x="661" y="588"/>
                    <a:pt x="654" y="593"/>
                    <a:pt x="646" y="595"/>
                  </a:cubicBezTo>
                  <a:cubicBezTo>
                    <a:pt x="637" y="598"/>
                    <a:pt x="632" y="594"/>
                    <a:pt x="624" y="594"/>
                  </a:cubicBezTo>
                  <a:cubicBezTo>
                    <a:pt x="612" y="595"/>
                    <a:pt x="604" y="585"/>
                    <a:pt x="589" y="586"/>
                  </a:cubicBezTo>
                  <a:cubicBezTo>
                    <a:pt x="595" y="571"/>
                    <a:pt x="570" y="583"/>
                    <a:pt x="570" y="574"/>
                  </a:cubicBezTo>
                  <a:cubicBezTo>
                    <a:pt x="572" y="571"/>
                    <a:pt x="574" y="571"/>
                    <a:pt x="577" y="572"/>
                  </a:cubicBezTo>
                  <a:cubicBezTo>
                    <a:pt x="577" y="567"/>
                    <a:pt x="574" y="564"/>
                    <a:pt x="569" y="564"/>
                  </a:cubicBezTo>
                  <a:cubicBezTo>
                    <a:pt x="573" y="571"/>
                    <a:pt x="570" y="572"/>
                    <a:pt x="564" y="572"/>
                  </a:cubicBezTo>
                  <a:cubicBezTo>
                    <a:pt x="555" y="573"/>
                    <a:pt x="553" y="572"/>
                    <a:pt x="551" y="561"/>
                  </a:cubicBezTo>
                  <a:cubicBezTo>
                    <a:pt x="554" y="583"/>
                    <a:pt x="549" y="569"/>
                    <a:pt x="534" y="569"/>
                  </a:cubicBezTo>
                  <a:cubicBezTo>
                    <a:pt x="525" y="569"/>
                    <a:pt x="519" y="563"/>
                    <a:pt x="510" y="563"/>
                  </a:cubicBezTo>
                  <a:cubicBezTo>
                    <a:pt x="500" y="563"/>
                    <a:pt x="489" y="574"/>
                    <a:pt x="480" y="578"/>
                  </a:cubicBezTo>
                  <a:cubicBezTo>
                    <a:pt x="473" y="581"/>
                    <a:pt x="448" y="590"/>
                    <a:pt x="450" y="600"/>
                  </a:cubicBezTo>
                  <a:cubicBezTo>
                    <a:pt x="450" y="603"/>
                    <a:pt x="449" y="606"/>
                    <a:pt x="447" y="609"/>
                  </a:cubicBezTo>
                  <a:cubicBezTo>
                    <a:pt x="443" y="612"/>
                    <a:pt x="444" y="615"/>
                    <a:pt x="448" y="618"/>
                  </a:cubicBezTo>
                  <a:cubicBezTo>
                    <a:pt x="452" y="629"/>
                    <a:pt x="449" y="634"/>
                    <a:pt x="456" y="645"/>
                  </a:cubicBezTo>
                  <a:cubicBezTo>
                    <a:pt x="450" y="647"/>
                    <a:pt x="445" y="644"/>
                    <a:pt x="439" y="644"/>
                  </a:cubicBezTo>
                  <a:cubicBezTo>
                    <a:pt x="432" y="644"/>
                    <a:pt x="429" y="649"/>
                    <a:pt x="424" y="651"/>
                  </a:cubicBezTo>
                  <a:cubicBezTo>
                    <a:pt x="410" y="655"/>
                    <a:pt x="402" y="641"/>
                    <a:pt x="390" y="650"/>
                  </a:cubicBezTo>
                  <a:cubicBezTo>
                    <a:pt x="389" y="651"/>
                    <a:pt x="371" y="642"/>
                    <a:pt x="369" y="641"/>
                  </a:cubicBezTo>
                  <a:cubicBezTo>
                    <a:pt x="364" y="637"/>
                    <a:pt x="375" y="638"/>
                    <a:pt x="367" y="632"/>
                  </a:cubicBezTo>
                  <a:cubicBezTo>
                    <a:pt x="363" y="629"/>
                    <a:pt x="355" y="628"/>
                    <a:pt x="351" y="633"/>
                  </a:cubicBezTo>
                  <a:cubicBezTo>
                    <a:pt x="349" y="622"/>
                    <a:pt x="336" y="626"/>
                    <a:pt x="330" y="621"/>
                  </a:cubicBezTo>
                  <a:cubicBezTo>
                    <a:pt x="320" y="614"/>
                    <a:pt x="301" y="609"/>
                    <a:pt x="304" y="627"/>
                  </a:cubicBezTo>
                  <a:cubicBezTo>
                    <a:pt x="293" y="625"/>
                    <a:pt x="282" y="623"/>
                    <a:pt x="271" y="625"/>
                  </a:cubicBezTo>
                  <a:cubicBezTo>
                    <a:pt x="265" y="626"/>
                    <a:pt x="261" y="627"/>
                    <a:pt x="256" y="623"/>
                  </a:cubicBezTo>
                  <a:cubicBezTo>
                    <a:pt x="247" y="615"/>
                    <a:pt x="248" y="618"/>
                    <a:pt x="239" y="618"/>
                  </a:cubicBezTo>
                  <a:cubicBezTo>
                    <a:pt x="230" y="618"/>
                    <a:pt x="187" y="589"/>
                    <a:pt x="182" y="601"/>
                  </a:cubicBezTo>
                  <a:cubicBezTo>
                    <a:pt x="174" y="598"/>
                    <a:pt x="180" y="592"/>
                    <a:pt x="180" y="586"/>
                  </a:cubicBezTo>
                  <a:cubicBezTo>
                    <a:pt x="181" y="579"/>
                    <a:pt x="161" y="582"/>
                    <a:pt x="157" y="577"/>
                  </a:cubicBezTo>
                  <a:cubicBezTo>
                    <a:pt x="182" y="568"/>
                    <a:pt x="184" y="533"/>
                    <a:pt x="189" y="510"/>
                  </a:cubicBezTo>
                  <a:cubicBezTo>
                    <a:pt x="191" y="502"/>
                    <a:pt x="192" y="488"/>
                    <a:pt x="200" y="481"/>
                  </a:cubicBezTo>
                  <a:cubicBezTo>
                    <a:pt x="210" y="472"/>
                    <a:pt x="196" y="471"/>
                    <a:pt x="195" y="481"/>
                  </a:cubicBezTo>
                  <a:cubicBezTo>
                    <a:pt x="193" y="460"/>
                    <a:pt x="198" y="434"/>
                    <a:pt x="207" y="414"/>
                  </a:cubicBezTo>
                  <a:cubicBezTo>
                    <a:pt x="216" y="419"/>
                    <a:pt x="225" y="425"/>
                    <a:pt x="228" y="435"/>
                  </a:cubicBezTo>
                  <a:cubicBezTo>
                    <a:pt x="229" y="440"/>
                    <a:pt x="230" y="444"/>
                    <a:pt x="231" y="448"/>
                  </a:cubicBezTo>
                  <a:cubicBezTo>
                    <a:pt x="233" y="454"/>
                    <a:pt x="239" y="455"/>
                    <a:pt x="238" y="462"/>
                  </a:cubicBezTo>
                  <a:cubicBezTo>
                    <a:pt x="241" y="453"/>
                    <a:pt x="232" y="446"/>
                    <a:pt x="231" y="438"/>
                  </a:cubicBezTo>
                  <a:cubicBezTo>
                    <a:pt x="230" y="425"/>
                    <a:pt x="225" y="416"/>
                    <a:pt x="214" y="410"/>
                  </a:cubicBezTo>
                  <a:cubicBezTo>
                    <a:pt x="209" y="407"/>
                    <a:pt x="204" y="404"/>
                    <a:pt x="200" y="400"/>
                  </a:cubicBezTo>
                  <a:cubicBezTo>
                    <a:pt x="194" y="394"/>
                    <a:pt x="210" y="397"/>
                    <a:pt x="214" y="400"/>
                  </a:cubicBezTo>
                  <a:cubicBezTo>
                    <a:pt x="206" y="396"/>
                    <a:pt x="205" y="362"/>
                    <a:pt x="210" y="356"/>
                  </a:cubicBezTo>
                  <a:cubicBezTo>
                    <a:pt x="200" y="363"/>
                    <a:pt x="175" y="349"/>
                    <a:pt x="170" y="339"/>
                  </a:cubicBezTo>
                  <a:cubicBezTo>
                    <a:pt x="166" y="331"/>
                    <a:pt x="156" y="326"/>
                    <a:pt x="154" y="316"/>
                  </a:cubicBezTo>
                  <a:cubicBezTo>
                    <a:pt x="153" y="307"/>
                    <a:pt x="169" y="297"/>
                    <a:pt x="148" y="296"/>
                  </a:cubicBezTo>
                  <a:cubicBezTo>
                    <a:pt x="151" y="293"/>
                    <a:pt x="151" y="288"/>
                    <a:pt x="154" y="286"/>
                  </a:cubicBezTo>
                  <a:cubicBezTo>
                    <a:pt x="162" y="280"/>
                    <a:pt x="170" y="289"/>
                    <a:pt x="177" y="290"/>
                  </a:cubicBezTo>
                  <a:cubicBezTo>
                    <a:pt x="164" y="282"/>
                    <a:pt x="159" y="284"/>
                    <a:pt x="145" y="286"/>
                  </a:cubicBezTo>
                  <a:cubicBezTo>
                    <a:pt x="138" y="287"/>
                    <a:pt x="124" y="277"/>
                    <a:pt x="137" y="275"/>
                  </a:cubicBezTo>
                  <a:cubicBezTo>
                    <a:pt x="133" y="272"/>
                    <a:pt x="135" y="269"/>
                    <a:pt x="141" y="268"/>
                  </a:cubicBezTo>
                  <a:cubicBezTo>
                    <a:pt x="131" y="266"/>
                    <a:pt x="117" y="274"/>
                    <a:pt x="109" y="265"/>
                  </a:cubicBezTo>
                  <a:cubicBezTo>
                    <a:pt x="114" y="265"/>
                    <a:pt x="118" y="264"/>
                    <a:pt x="122" y="262"/>
                  </a:cubicBezTo>
                  <a:cubicBezTo>
                    <a:pt x="114" y="257"/>
                    <a:pt x="99" y="259"/>
                    <a:pt x="97" y="270"/>
                  </a:cubicBezTo>
                  <a:cubicBezTo>
                    <a:pt x="97" y="263"/>
                    <a:pt x="89" y="256"/>
                    <a:pt x="97" y="250"/>
                  </a:cubicBezTo>
                  <a:cubicBezTo>
                    <a:pt x="94" y="258"/>
                    <a:pt x="80" y="257"/>
                    <a:pt x="88" y="248"/>
                  </a:cubicBezTo>
                  <a:cubicBezTo>
                    <a:pt x="71" y="263"/>
                    <a:pt x="48" y="228"/>
                    <a:pt x="30" y="247"/>
                  </a:cubicBezTo>
                  <a:cubicBezTo>
                    <a:pt x="23" y="237"/>
                    <a:pt x="17" y="231"/>
                    <a:pt x="5" y="2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459F97F-E4A9-89F7-FC05-2C8E2F4DB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440" y="2353556"/>
              <a:ext cx="29612" cy="53299"/>
            </a:xfrm>
            <a:custGeom>
              <a:avLst/>
              <a:gdLst>
                <a:gd name="T0" fmla="*/ 5 w 68"/>
                <a:gd name="T1" fmla="*/ 46 h 123"/>
                <a:gd name="T2" fmla="*/ 15 w 68"/>
                <a:gd name="T3" fmla="*/ 32 h 123"/>
                <a:gd name="T4" fmla="*/ 44 w 68"/>
                <a:gd name="T5" fmla="*/ 20 h 123"/>
                <a:gd name="T6" fmla="*/ 58 w 68"/>
                <a:gd name="T7" fmla="*/ 0 h 123"/>
                <a:gd name="T8" fmla="*/ 64 w 68"/>
                <a:gd name="T9" fmla="*/ 66 h 123"/>
                <a:gd name="T10" fmla="*/ 41 w 68"/>
                <a:gd name="T11" fmla="*/ 123 h 123"/>
                <a:gd name="T12" fmla="*/ 23 w 68"/>
                <a:gd name="T13" fmla="*/ 99 h 123"/>
                <a:gd name="T14" fmla="*/ 10 w 68"/>
                <a:gd name="T15" fmla="*/ 94 h 123"/>
                <a:gd name="T16" fmla="*/ 17 w 68"/>
                <a:gd name="T17" fmla="*/ 82 h 123"/>
                <a:gd name="T18" fmla="*/ 12 w 68"/>
                <a:gd name="T19" fmla="*/ 69 h 123"/>
                <a:gd name="T20" fmla="*/ 10 w 68"/>
                <a:gd name="T21" fmla="*/ 55 h 123"/>
                <a:gd name="T22" fmla="*/ 5 w 68"/>
                <a:gd name="T23" fmla="*/ 4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123">
                  <a:moveTo>
                    <a:pt x="5" y="46"/>
                  </a:moveTo>
                  <a:cubicBezTo>
                    <a:pt x="9" y="42"/>
                    <a:pt x="10" y="35"/>
                    <a:pt x="15" y="32"/>
                  </a:cubicBezTo>
                  <a:cubicBezTo>
                    <a:pt x="24" y="28"/>
                    <a:pt x="35" y="26"/>
                    <a:pt x="44" y="20"/>
                  </a:cubicBezTo>
                  <a:cubicBezTo>
                    <a:pt x="52" y="15"/>
                    <a:pt x="47" y="0"/>
                    <a:pt x="58" y="0"/>
                  </a:cubicBezTo>
                  <a:cubicBezTo>
                    <a:pt x="59" y="20"/>
                    <a:pt x="68" y="47"/>
                    <a:pt x="64" y="66"/>
                  </a:cubicBezTo>
                  <a:cubicBezTo>
                    <a:pt x="59" y="86"/>
                    <a:pt x="49" y="104"/>
                    <a:pt x="41" y="123"/>
                  </a:cubicBezTo>
                  <a:cubicBezTo>
                    <a:pt x="37" y="117"/>
                    <a:pt x="6" y="106"/>
                    <a:pt x="23" y="99"/>
                  </a:cubicBezTo>
                  <a:cubicBezTo>
                    <a:pt x="19" y="98"/>
                    <a:pt x="14" y="97"/>
                    <a:pt x="10" y="94"/>
                  </a:cubicBezTo>
                  <a:cubicBezTo>
                    <a:pt x="15" y="92"/>
                    <a:pt x="18" y="87"/>
                    <a:pt x="17" y="82"/>
                  </a:cubicBezTo>
                  <a:cubicBezTo>
                    <a:pt x="8" y="84"/>
                    <a:pt x="7" y="74"/>
                    <a:pt x="12" y="69"/>
                  </a:cubicBezTo>
                  <a:cubicBezTo>
                    <a:pt x="5" y="67"/>
                    <a:pt x="0" y="57"/>
                    <a:pt x="10" y="55"/>
                  </a:cubicBezTo>
                  <a:cubicBezTo>
                    <a:pt x="8" y="52"/>
                    <a:pt x="7" y="49"/>
                    <a:pt x="5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8D5A5181-6AC3-1DB7-C9A7-2742D5F50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152" y="3232014"/>
              <a:ext cx="7896" cy="19741"/>
            </a:xfrm>
            <a:custGeom>
              <a:avLst/>
              <a:gdLst>
                <a:gd name="T0" fmla="*/ 20 w 20"/>
                <a:gd name="T1" fmla="*/ 9 h 46"/>
                <a:gd name="T2" fmla="*/ 5 w 20"/>
                <a:gd name="T3" fmla="*/ 24 h 46"/>
                <a:gd name="T4" fmla="*/ 20 w 20"/>
                <a:gd name="T5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6">
                  <a:moveTo>
                    <a:pt x="20" y="9"/>
                  </a:moveTo>
                  <a:cubicBezTo>
                    <a:pt x="17" y="14"/>
                    <a:pt x="13" y="46"/>
                    <a:pt x="5" y="24"/>
                  </a:cubicBezTo>
                  <a:cubicBezTo>
                    <a:pt x="0" y="12"/>
                    <a:pt x="7" y="0"/>
                    <a:pt x="2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2E31DA15-D242-0E22-5BD9-1037D1E2C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048" y="3228066"/>
              <a:ext cx="11844" cy="11844"/>
            </a:xfrm>
            <a:custGeom>
              <a:avLst/>
              <a:gdLst>
                <a:gd name="T0" fmla="*/ 0 w 24"/>
                <a:gd name="T1" fmla="*/ 17 h 26"/>
                <a:gd name="T2" fmla="*/ 9 w 24"/>
                <a:gd name="T3" fmla="*/ 0 h 26"/>
                <a:gd name="T4" fmla="*/ 24 w 24"/>
                <a:gd name="T5" fmla="*/ 18 h 26"/>
                <a:gd name="T6" fmla="*/ 0 w 24"/>
                <a:gd name="T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0" y="17"/>
                  </a:moveTo>
                  <a:cubicBezTo>
                    <a:pt x="6" y="12"/>
                    <a:pt x="0" y="2"/>
                    <a:pt x="9" y="0"/>
                  </a:cubicBezTo>
                  <a:cubicBezTo>
                    <a:pt x="10" y="8"/>
                    <a:pt x="17" y="14"/>
                    <a:pt x="24" y="18"/>
                  </a:cubicBezTo>
                  <a:cubicBezTo>
                    <a:pt x="17" y="20"/>
                    <a:pt x="4" y="26"/>
                    <a:pt x="0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ACC14FB7-FA28-265F-A957-E2F95CBEC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970" y="3243859"/>
              <a:ext cx="3948" cy="3948"/>
            </a:xfrm>
            <a:custGeom>
              <a:avLst/>
              <a:gdLst>
                <a:gd name="T0" fmla="*/ 6 w 10"/>
                <a:gd name="T1" fmla="*/ 8 h 8"/>
                <a:gd name="T2" fmla="*/ 9 w 10"/>
                <a:gd name="T3" fmla="*/ 0 h 8"/>
                <a:gd name="T4" fmla="*/ 6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0" y="3"/>
                    <a:pt x="1" y="0"/>
                    <a:pt x="9" y="0"/>
                  </a:cubicBezTo>
                  <a:cubicBezTo>
                    <a:pt x="10" y="4"/>
                    <a:pt x="9" y="7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78514703-7134-D111-469B-D8C782389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944" y="3279392"/>
              <a:ext cx="9871" cy="17766"/>
            </a:xfrm>
            <a:custGeom>
              <a:avLst/>
              <a:gdLst>
                <a:gd name="T0" fmla="*/ 20 w 26"/>
                <a:gd name="T1" fmla="*/ 41 h 41"/>
                <a:gd name="T2" fmla="*/ 6 w 26"/>
                <a:gd name="T3" fmla="*/ 32 h 41"/>
                <a:gd name="T4" fmla="*/ 0 w 26"/>
                <a:gd name="T5" fmla="*/ 10 h 41"/>
                <a:gd name="T6" fmla="*/ 13 w 26"/>
                <a:gd name="T7" fmla="*/ 12 h 41"/>
                <a:gd name="T8" fmla="*/ 20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0" y="41"/>
                  </a:moveTo>
                  <a:cubicBezTo>
                    <a:pt x="14" y="33"/>
                    <a:pt x="8" y="40"/>
                    <a:pt x="6" y="32"/>
                  </a:cubicBezTo>
                  <a:cubicBezTo>
                    <a:pt x="3" y="25"/>
                    <a:pt x="0" y="17"/>
                    <a:pt x="0" y="10"/>
                  </a:cubicBezTo>
                  <a:cubicBezTo>
                    <a:pt x="0" y="0"/>
                    <a:pt x="10" y="9"/>
                    <a:pt x="13" y="12"/>
                  </a:cubicBezTo>
                  <a:cubicBezTo>
                    <a:pt x="18" y="19"/>
                    <a:pt x="26" y="33"/>
                    <a:pt x="20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CA75DBCA-1E6D-05C9-101B-25160EEC8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962" y="4459883"/>
              <a:ext cx="25664" cy="23689"/>
            </a:xfrm>
            <a:custGeom>
              <a:avLst/>
              <a:gdLst>
                <a:gd name="T0" fmla="*/ 35 w 57"/>
                <a:gd name="T1" fmla="*/ 17 h 54"/>
                <a:gd name="T2" fmla="*/ 4 w 57"/>
                <a:gd name="T3" fmla="*/ 27 h 54"/>
                <a:gd name="T4" fmla="*/ 35 w 57"/>
                <a:gd name="T5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4">
                  <a:moveTo>
                    <a:pt x="35" y="17"/>
                  </a:moveTo>
                  <a:cubicBezTo>
                    <a:pt x="34" y="0"/>
                    <a:pt x="0" y="10"/>
                    <a:pt x="4" y="27"/>
                  </a:cubicBezTo>
                  <a:cubicBezTo>
                    <a:pt x="10" y="52"/>
                    <a:pt x="57" y="54"/>
                    <a:pt x="35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8DA59196-510D-0B82-3C94-1BE924751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687" y="3581425"/>
              <a:ext cx="88834" cy="122393"/>
            </a:xfrm>
            <a:custGeom>
              <a:avLst/>
              <a:gdLst>
                <a:gd name="T0" fmla="*/ 0 w 201"/>
                <a:gd name="T1" fmla="*/ 262 h 282"/>
                <a:gd name="T2" fmla="*/ 24 w 201"/>
                <a:gd name="T3" fmla="*/ 234 h 282"/>
                <a:gd name="T4" fmla="*/ 35 w 201"/>
                <a:gd name="T5" fmla="*/ 186 h 282"/>
                <a:gd name="T6" fmla="*/ 25 w 201"/>
                <a:gd name="T7" fmla="*/ 143 h 282"/>
                <a:gd name="T8" fmla="*/ 13 w 201"/>
                <a:gd name="T9" fmla="*/ 86 h 282"/>
                <a:gd name="T10" fmla="*/ 29 w 201"/>
                <a:gd name="T11" fmla="*/ 41 h 282"/>
                <a:gd name="T12" fmla="*/ 43 w 201"/>
                <a:gd name="T13" fmla="*/ 22 h 282"/>
                <a:gd name="T14" fmla="*/ 62 w 201"/>
                <a:gd name="T15" fmla="*/ 5 h 282"/>
                <a:gd name="T16" fmla="*/ 87 w 201"/>
                <a:gd name="T17" fmla="*/ 18 h 282"/>
                <a:gd name="T18" fmla="*/ 120 w 201"/>
                <a:gd name="T19" fmla="*/ 28 h 282"/>
                <a:gd name="T20" fmla="*/ 160 w 201"/>
                <a:gd name="T21" fmla="*/ 67 h 282"/>
                <a:gd name="T22" fmla="*/ 155 w 201"/>
                <a:gd name="T23" fmla="*/ 81 h 282"/>
                <a:gd name="T24" fmla="*/ 175 w 201"/>
                <a:gd name="T25" fmla="*/ 110 h 282"/>
                <a:gd name="T26" fmla="*/ 184 w 201"/>
                <a:gd name="T27" fmla="*/ 90 h 282"/>
                <a:gd name="T28" fmla="*/ 198 w 201"/>
                <a:gd name="T29" fmla="*/ 108 h 282"/>
                <a:gd name="T30" fmla="*/ 170 w 201"/>
                <a:gd name="T31" fmla="*/ 176 h 282"/>
                <a:gd name="T32" fmla="*/ 137 w 201"/>
                <a:gd name="T33" fmla="*/ 240 h 282"/>
                <a:gd name="T34" fmla="*/ 122 w 201"/>
                <a:gd name="T35" fmla="*/ 263 h 282"/>
                <a:gd name="T36" fmla="*/ 109 w 201"/>
                <a:gd name="T37" fmla="*/ 272 h 282"/>
                <a:gd name="T38" fmla="*/ 89 w 201"/>
                <a:gd name="T39" fmla="*/ 272 h 282"/>
                <a:gd name="T40" fmla="*/ 80 w 201"/>
                <a:gd name="T41" fmla="*/ 266 h 282"/>
                <a:gd name="T42" fmla="*/ 55 w 201"/>
                <a:gd name="T43" fmla="*/ 262 h 282"/>
                <a:gd name="T44" fmla="*/ 31 w 201"/>
                <a:gd name="T45" fmla="*/ 276 h 282"/>
                <a:gd name="T46" fmla="*/ 0 w 201"/>
                <a:gd name="T47" fmla="*/ 2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1" h="282">
                  <a:moveTo>
                    <a:pt x="0" y="262"/>
                  </a:moveTo>
                  <a:cubicBezTo>
                    <a:pt x="11" y="262"/>
                    <a:pt x="20" y="242"/>
                    <a:pt x="24" y="234"/>
                  </a:cubicBezTo>
                  <a:cubicBezTo>
                    <a:pt x="31" y="218"/>
                    <a:pt x="24" y="200"/>
                    <a:pt x="35" y="186"/>
                  </a:cubicBezTo>
                  <a:cubicBezTo>
                    <a:pt x="48" y="169"/>
                    <a:pt x="36" y="156"/>
                    <a:pt x="25" y="143"/>
                  </a:cubicBezTo>
                  <a:cubicBezTo>
                    <a:pt x="14" y="129"/>
                    <a:pt x="14" y="103"/>
                    <a:pt x="13" y="86"/>
                  </a:cubicBezTo>
                  <a:cubicBezTo>
                    <a:pt x="12" y="66"/>
                    <a:pt x="15" y="55"/>
                    <a:pt x="29" y="41"/>
                  </a:cubicBezTo>
                  <a:cubicBezTo>
                    <a:pt x="35" y="35"/>
                    <a:pt x="42" y="30"/>
                    <a:pt x="43" y="22"/>
                  </a:cubicBezTo>
                  <a:cubicBezTo>
                    <a:pt x="46" y="12"/>
                    <a:pt x="48" y="0"/>
                    <a:pt x="62" y="5"/>
                  </a:cubicBezTo>
                  <a:cubicBezTo>
                    <a:pt x="71" y="8"/>
                    <a:pt x="78" y="16"/>
                    <a:pt x="87" y="18"/>
                  </a:cubicBezTo>
                  <a:cubicBezTo>
                    <a:pt x="98" y="21"/>
                    <a:pt x="111" y="21"/>
                    <a:pt x="120" y="28"/>
                  </a:cubicBezTo>
                  <a:cubicBezTo>
                    <a:pt x="130" y="37"/>
                    <a:pt x="144" y="69"/>
                    <a:pt x="160" y="67"/>
                  </a:cubicBezTo>
                  <a:cubicBezTo>
                    <a:pt x="158" y="71"/>
                    <a:pt x="156" y="76"/>
                    <a:pt x="155" y="81"/>
                  </a:cubicBezTo>
                  <a:cubicBezTo>
                    <a:pt x="159" y="60"/>
                    <a:pt x="195" y="96"/>
                    <a:pt x="175" y="110"/>
                  </a:cubicBezTo>
                  <a:cubicBezTo>
                    <a:pt x="185" y="106"/>
                    <a:pt x="179" y="97"/>
                    <a:pt x="184" y="90"/>
                  </a:cubicBezTo>
                  <a:cubicBezTo>
                    <a:pt x="191" y="80"/>
                    <a:pt x="197" y="103"/>
                    <a:pt x="198" y="108"/>
                  </a:cubicBezTo>
                  <a:cubicBezTo>
                    <a:pt x="201" y="132"/>
                    <a:pt x="182" y="157"/>
                    <a:pt x="170" y="176"/>
                  </a:cubicBezTo>
                  <a:cubicBezTo>
                    <a:pt x="156" y="197"/>
                    <a:pt x="146" y="216"/>
                    <a:pt x="137" y="240"/>
                  </a:cubicBezTo>
                  <a:cubicBezTo>
                    <a:pt x="134" y="249"/>
                    <a:pt x="129" y="257"/>
                    <a:pt x="122" y="263"/>
                  </a:cubicBezTo>
                  <a:cubicBezTo>
                    <a:pt x="118" y="265"/>
                    <a:pt x="113" y="271"/>
                    <a:pt x="109" y="272"/>
                  </a:cubicBezTo>
                  <a:cubicBezTo>
                    <a:pt x="102" y="274"/>
                    <a:pt x="96" y="269"/>
                    <a:pt x="89" y="272"/>
                  </a:cubicBezTo>
                  <a:cubicBezTo>
                    <a:pt x="92" y="264"/>
                    <a:pt x="87" y="264"/>
                    <a:pt x="80" y="266"/>
                  </a:cubicBezTo>
                  <a:cubicBezTo>
                    <a:pt x="71" y="268"/>
                    <a:pt x="64" y="265"/>
                    <a:pt x="55" y="262"/>
                  </a:cubicBezTo>
                  <a:cubicBezTo>
                    <a:pt x="51" y="260"/>
                    <a:pt x="34" y="273"/>
                    <a:pt x="31" y="276"/>
                  </a:cubicBezTo>
                  <a:cubicBezTo>
                    <a:pt x="26" y="282"/>
                    <a:pt x="3" y="266"/>
                    <a:pt x="0" y="26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C1F9959E-982B-FC72-84E2-6B10CB570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0206" y="2677302"/>
              <a:ext cx="450087" cy="452060"/>
            </a:xfrm>
            <a:custGeom>
              <a:avLst/>
              <a:gdLst>
                <a:gd name="T0" fmla="*/ 8 w 1033"/>
                <a:gd name="T1" fmla="*/ 237 h 1035"/>
                <a:gd name="T2" fmla="*/ 23 w 1033"/>
                <a:gd name="T3" fmla="*/ 219 h 1035"/>
                <a:gd name="T4" fmla="*/ 53 w 1033"/>
                <a:gd name="T5" fmla="*/ 195 h 1035"/>
                <a:gd name="T6" fmla="*/ 64 w 1033"/>
                <a:gd name="T7" fmla="*/ 164 h 1035"/>
                <a:gd name="T8" fmla="*/ 57 w 1033"/>
                <a:gd name="T9" fmla="*/ 127 h 1035"/>
                <a:gd name="T10" fmla="*/ 83 w 1033"/>
                <a:gd name="T11" fmla="*/ 101 h 1035"/>
                <a:gd name="T12" fmla="*/ 110 w 1033"/>
                <a:gd name="T13" fmla="*/ 75 h 1035"/>
                <a:gd name="T14" fmla="*/ 147 w 1033"/>
                <a:gd name="T15" fmla="*/ 51 h 1035"/>
                <a:gd name="T16" fmla="*/ 142 w 1033"/>
                <a:gd name="T17" fmla="*/ 35 h 1035"/>
                <a:gd name="T18" fmla="*/ 144 w 1033"/>
                <a:gd name="T19" fmla="*/ 0 h 1035"/>
                <a:gd name="T20" fmla="*/ 183 w 1033"/>
                <a:gd name="T21" fmla="*/ 19 h 1035"/>
                <a:gd name="T22" fmla="*/ 225 w 1033"/>
                <a:gd name="T23" fmla="*/ 28 h 1035"/>
                <a:gd name="T24" fmla="*/ 267 w 1033"/>
                <a:gd name="T25" fmla="*/ 22 h 1035"/>
                <a:gd name="T26" fmla="*/ 308 w 1033"/>
                <a:gd name="T27" fmla="*/ 34 h 1035"/>
                <a:gd name="T28" fmla="*/ 342 w 1033"/>
                <a:gd name="T29" fmla="*/ 52 h 1035"/>
                <a:gd name="T30" fmla="*/ 376 w 1033"/>
                <a:gd name="T31" fmla="*/ 59 h 1035"/>
                <a:gd name="T32" fmla="*/ 391 w 1033"/>
                <a:gd name="T33" fmla="*/ 92 h 1035"/>
                <a:gd name="T34" fmla="*/ 412 w 1033"/>
                <a:gd name="T35" fmla="*/ 131 h 1035"/>
                <a:gd name="T36" fmla="*/ 488 w 1033"/>
                <a:gd name="T37" fmla="*/ 150 h 1035"/>
                <a:gd name="T38" fmla="*/ 574 w 1033"/>
                <a:gd name="T39" fmla="*/ 184 h 1035"/>
                <a:gd name="T40" fmla="*/ 632 w 1033"/>
                <a:gd name="T41" fmla="*/ 219 h 1035"/>
                <a:gd name="T42" fmla="*/ 696 w 1033"/>
                <a:gd name="T43" fmla="*/ 163 h 1035"/>
                <a:gd name="T44" fmla="*/ 686 w 1033"/>
                <a:gd name="T45" fmla="*/ 128 h 1035"/>
                <a:gd name="T46" fmla="*/ 683 w 1033"/>
                <a:gd name="T47" fmla="*/ 87 h 1035"/>
                <a:gd name="T48" fmla="*/ 758 w 1033"/>
                <a:gd name="T49" fmla="*/ 31 h 1035"/>
                <a:gd name="T50" fmla="*/ 791 w 1033"/>
                <a:gd name="T51" fmla="*/ 20 h 1035"/>
                <a:gd name="T52" fmla="*/ 829 w 1033"/>
                <a:gd name="T53" fmla="*/ 22 h 1035"/>
                <a:gd name="T54" fmla="*/ 870 w 1033"/>
                <a:gd name="T55" fmla="*/ 37 h 1035"/>
                <a:gd name="T56" fmla="*/ 883 w 1033"/>
                <a:gd name="T57" fmla="*/ 60 h 1035"/>
                <a:gd name="T58" fmla="*/ 910 w 1033"/>
                <a:gd name="T59" fmla="*/ 75 h 1035"/>
                <a:gd name="T60" fmla="*/ 951 w 1033"/>
                <a:gd name="T61" fmla="*/ 87 h 1035"/>
                <a:gd name="T62" fmla="*/ 996 w 1033"/>
                <a:gd name="T63" fmla="*/ 89 h 1035"/>
                <a:gd name="T64" fmla="*/ 1014 w 1033"/>
                <a:gd name="T65" fmla="*/ 117 h 1035"/>
                <a:gd name="T66" fmla="*/ 998 w 1033"/>
                <a:gd name="T67" fmla="*/ 139 h 1035"/>
                <a:gd name="T68" fmla="*/ 1008 w 1033"/>
                <a:gd name="T69" fmla="*/ 178 h 1035"/>
                <a:gd name="T70" fmla="*/ 996 w 1033"/>
                <a:gd name="T71" fmla="*/ 220 h 1035"/>
                <a:gd name="T72" fmla="*/ 1007 w 1033"/>
                <a:gd name="T73" fmla="*/ 265 h 1035"/>
                <a:gd name="T74" fmla="*/ 1017 w 1033"/>
                <a:gd name="T75" fmla="*/ 338 h 1035"/>
                <a:gd name="T76" fmla="*/ 1033 w 1033"/>
                <a:gd name="T77" fmla="*/ 997 h 1035"/>
                <a:gd name="T78" fmla="*/ 967 w 1033"/>
                <a:gd name="T79" fmla="*/ 997 h 1035"/>
                <a:gd name="T80" fmla="*/ 968 w 1033"/>
                <a:gd name="T81" fmla="*/ 1035 h 1035"/>
                <a:gd name="T82" fmla="*/ 447 w 1033"/>
                <a:gd name="T83" fmla="*/ 739 h 1035"/>
                <a:gd name="T84" fmla="*/ 328 w 1033"/>
                <a:gd name="T85" fmla="*/ 796 h 1035"/>
                <a:gd name="T86" fmla="*/ 300 w 1033"/>
                <a:gd name="T87" fmla="*/ 777 h 1035"/>
                <a:gd name="T88" fmla="*/ 217 w 1033"/>
                <a:gd name="T89" fmla="*/ 740 h 1035"/>
                <a:gd name="T90" fmla="*/ 179 w 1033"/>
                <a:gd name="T91" fmla="*/ 730 h 1035"/>
                <a:gd name="T92" fmla="*/ 164 w 1033"/>
                <a:gd name="T93" fmla="*/ 702 h 1035"/>
                <a:gd name="T94" fmla="*/ 118 w 1033"/>
                <a:gd name="T95" fmla="*/ 662 h 1035"/>
                <a:gd name="T96" fmla="*/ 94 w 1033"/>
                <a:gd name="T97" fmla="*/ 652 h 1035"/>
                <a:gd name="T98" fmla="*/ 68 w 1033"/>
                <a:gd name="T99" fmla="*/ 653 h 1035"/>
                <a:gd name="T100" fmla="*/ 50 w 1033"/>
                <a:gd name="T101" fmla="*/ 619 h 1035"/>
                <a:gd name="T102" fmla="*/ 37 w 1033"/>
                <a:gd name="T103" fmla="*/ 574 h 1035"/>
                <a:gd name="T104" fmla="*/ 12 w 1033"/>
                <a:gd name="T105" fmla="*/ 519 h 1035"/>
                <a:gd name="T106" fmla="*/ 38 w 1033"/>
                <a:gd name="T107" fmla="*/ 473 h 1035"/>
                <a:gd name="T108" fmla="*/ 36 w 1033"/>
                <a:gd name="T109" fmla="*/ 426 h 1035"/>
                <a:gd name="T110" fmla="*/ 39 w 1033"/>
                <a:gd name="T111" fmla="*/ 385 h 1035"/>
                <a:gd name="T112" fmla="*/ 39 w 1033"/>
                <a:gd name="T113" fmla="*/ 337 h 1035"/>
                <a:gd name="T114" fmla="*/ 31 w 1033"/>
                <a:gd name="T115" fmla="*/ 280 h 1035"/>
                <a:gd name="T116" fmla="*/ 8 w 1033"/>
                <a:gd name="T117" fmla="*/ 237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3" h="1035">
                  <a:moveTo>
                    <a:pt x="8" y="237"/>
                  </a:moveTo>
                  <a:cubicBezTo>
                    <a:pt x="0" y="230"/>
                    <a:pt x="18" y="221"/>
                    <a:pt x="23" y="219"/>
                  </a:cubicBezTo>
                  <a:cubicBezTo>
                    <a:pt x="37" y="213"/>
                    <a:pt x="44" y="209"/>
                    <a:pt x="53" y="195"/>
                  </a:cubicBezTo>
                  <a:cubicBezTo>
                    <a:pt x="60" y="184"/>
                    <a:pt x="66" y="179"/>
                    <a:pt x="64" y="164"/>
                  </a:cubicBezTo>
                  <a:cubicBezTo>
                    <a:pt x="61" y="152"/>
                    <a:pt x="56" y="140"/>
                    <a:pt x="57" y="127"/>
                  </a:cubicBezTo>
                  <a:cubicBezTo>
                    <a:pt x="59" y="109"/>
                    <a:pt x="80" y="114"/>
                    <a:pt x="83" y="101"/>
                  </a:cubicBezTo>
                  <a:cubicBezTo>
                    <a:pt x="87" y="88"/>
                    <a:pt x="98" y="81"/>
                    <a:pt x="110" y="75"/>
                  </a:cubicBezTo>
                  <a:cubicBezTo>
                    <a:pt x="118" y="71"/>
                    <a:pt x="147" y="63"/>
                    <a:pt x="147" y="51"/>
                  </a:cubicBezTo>
                  <a:cubicBezTo>
                    <a:pt x="147" y="45"/>
                    <a:pt x="141" y="41"/>
                    <a:pt x="142" y="35"/>
                  </a:cubicBezTo>
                  <a:cubicBezTo>
                    <a:pt x="143" y="23"/>
                    <a:pt x="143" y="11"/>
                    <a:pt x="144" y="0"/>
                  </a:cubicBezTo>
                  <a:cubicBezTo>
                    <a:pt x="156" y="8"/>
                    <a:pt x="171" y="12"/>
                    <a:pt x="183" y="19"/>
                  </a:cubicBezTo>
                  <a:cubicBezTo>
                    <a:pt x="196" y="27"/>
                    <a:pt x="210" y="30"/>
                    <a:pt x="225" y="28"/>
                  </a:cubicBezTo>
                  <a:cubicBezTo>
                    <a:pt x="240" y="26"/>
                    <a:pt x="251" y="17"/>
                    <a:pt x="267" y="22"/>
                  </a:cubicBezTo>
                  <a:cubicBezTo>
                    <a:pt x="280" y="27"/>
                    <a:pt x="295" y="28"/>
                    <a:pt x="308" y="34"/>
                  </a:cubicBezTo>
                  <a:cubicBezTo>
                    <a:pt x="320" y="39"/>
                    <a:pt x="330" y="48"/>
                    <a:pt x="342" y="52"/>
                  </a:cubicBezTo>
                  <a:cubicBezTo>
                    <a:pt x="352" y="57"/>
                    <a:pt x="367" y="52"/>
                    <a:pt x="376" y="59"/>
                  </a:cubicBezTo>
                  <a:cubicBezTo>
                    <a:pt x="387" y="66"/>
                    <a:pt x="389" y="80"/>
                    <a:pt x="391" y="92"/>
                  </a:cubicBezTo>
                  <a:cubicBezTo>
                    <a:pt x="394" y="108"/>
                    <a:pt x="400" y="120"/>
                    <a:pt x="412" y="131"/>
                  </a:cubicBezTo>
                  <a:cubicBezTo>
                    <a:pt x="434" y="150"/>
                    <a:pt x="462" y="145"/>
                    <a:pt x="488" y="150"/>
                  </a:cubicBezTo>
                  <a:cubicBezTo>
                    <a:pt x="515" y="155"/>
                    <a:pt x="553" y="167"/>
                    <a:pt x="574" y="184"/>
                  </a:cubicBezTo>
                  <a:cubicBezTo>
                    <a:pt x="591" y="198"/>
                    <a:pt x="607" y="221"/>
                    <a:pt x="632" y="219"/>
                  </a:cubicBezTo>
                  <a:cubicBezTo>
                    <a:pt x="660" y="217"/>
                    <a:pt x="690" y="192"/>
                    <a:pt x="696" y="163"/>
                  </a:cubicBezTo>
                  <a:cubicBezTo>
                    <a:pt x="699" y="150"/>
                    <a:pt x="690" y="140"/>
                    <a:pt x="686" y="128"/>
                  </a:cubicBezTo>
                  <a:cubicBezTo>
                    <a:pt x="682" y="115"/>
                    <a:pt x="679" y="101"/>
                    <a:pt x="683" y="87"/>
                  </a:cubicBezTo>
                  <a:cubicBezTo>
                    <a:pt x="691" y="62"/>
                    <a:pt x="732" y="32"/>
                    <a:pt x="758" y="31"/>
                  </a:cubicBezTo>
                  <a:cubicBezTo>
                    <a:pt x="771" y="30"/>
                    <a:pt x="779" y="21"/>
                    <a:pt x="791" y="20"/>
                  </a:cubicBezTo>
                  <a:cubicBezTo>
                    <a:pt x="804" y="19"/>
                    <a:pt x="817" y="19"/>
                    <a:pt x="829" y="22"/>
                  </a:cubicBezTo>
                  <a:cubicBezTo>
                    <a:pt x="844" y="25"/>
                    <a:pt x="856" y="32"/>
                    <a:pt x="870" y="37"/>
                  </a:cubicBezTo>
                  <a:cubicBezTo>
                    <a:pt x="886" y="44"/>
                    <a:pt x="882" y="46"/>
                    <a:pt x="883" y="60"/>
                  </a:cubicBezTo>
                  <a:cubicBezTo>
                    <a:pt x="883" y="72"/>
                    <a:pt x="902" y="74"/>
                    <a:pt x="910" y="75"/>
                  </a:cubicBezTo>
                  <a:cubicBezTo>
                    <a:pt x="926" y="76"/>
                    <a:pt x="936" y="83"/>
                    <a:pt x="951" y="87"/>
                  </a:cubicBezTo>
                  <a:cubicBezTo>
                    <a:pt x="966" y="92"/>
                    <a:pt x="981" y="87"/>
                    <a:pt x="996" y="89"/>
                  </a:cubicBezTo>
                  <a:cubicBezTo>
                    <a:pt x="1005" y="91"/>
                    <a:pt x="1017" y="108"/>
                    <a:pt x="1014" y="117"/>
                  </a:cubicBezTo>
                  <a:cubicBezTo>
                    <a:pt x="1011" y="126"/>
                    <a:pt x="1000" y="128"/>
                    <a:pt x="998" y="139"/>
                  </a:cubicBezTo>
                  <a:cubicBezTo>
                    <a:pt x="996" y="153"/>
                    <a:pt x="1005" y="164"/>
                    <a:pt x="1008" y="178"/>
                  </a:cubicBezTo>
                  <a:cubicBezTo>
                    <a:pt x="1011" y="193"/>
                    <a:pt x="1001" y="206"/>
                    <a:pt x="996" y="220"/>
                  </a:cubicBezTo>
                  <a:cubicBezTo>
                    <a:pt x="990" y="234"/>
                    <a:pt x="1005" y="250"/>
                    <a:pt x="1007" y="265"/>
                  </a:cubicBezTo>
                  <a:cubicBezTo>
                    <a:pt x="1011" y="290"/>
                    <a:pt x="1016" y="313"/>
                    <a:pt x="1017" y="338"/>
                  </a:cubicBezTo>
                  <a:lnTo>
                    <a:pt x="1033" y="997"/>
                  </a:lnTo>
                  <a:lnTo>
                    <a:pt x="967" y="997"/>
                  </a:lnTo>
                  <a:cubicBezTo>
                    <a:pt x="968" y="1010"/>
                    <a:pt x="967" y="1022"/>
                    <a:pt x="968" y="1035"/>
                  </a:cubicBezTo>
                  <a:lnTo>
                    <a:pt x="447" y="739"/>
                  </a:lnTo>
                  <a:lnTo>
                    <a:pt x="328" y="796"/>
                  </a:lnTo>
                  <a:cubicBezTo>
                    <a:pt x="318" y="799"/>
                    <a:pt x="306" y="782"/>
                    <a:pt x="300" y="777"/>
                  </a:cubicBezTo>
                  <a:cubicBezTo>
                    <a:pt x="276" y="752"/>
                    <a:pt x="249" y="747"/>
                    <a:pt x="217" y="740"/>
                  </a:cubicBezTo>
                  <a:cubicBezTo>
                    <a:pt x="205" y="737"/>
                    <a:pt x="190" y="736"/>
                    <a:pt x="179" y="730"/>
                  </a:cubicBezTo>
                  <a:cubicBezTo>
                    <a:pt x="171" y="724"/>
                    <a:pt x="167" y="710"/>
                    <a:pt x="164" y="702"/>
                  </a:cubicBezTo>
                  <a:cubicBezTo>
                    <a:pt x="154" y="677"/>
                    <a:pt x="142" y="671"/>
                    <a:pt x="118" y="662"/>
                  </a:cubicBezTo>
                  <a:cubicBezTo>
                    <a:pt x="110" y="659"/>
                    <a:pt x="102" y="652"/>
                    <a:pt x="94" y="652"/>
                  </a:cubicBezTo>
                  <a:cubicBezTo>
                    <a:pt x="85" y="652"/>
                    <a:pt x="76" y="662"/>
                    <a:pt x="68" y="653"/>
                  </a:cubicBezTo>
                  <a:cubicBezTo>
                    <a:pt x="62" y="646"/>
                    <a:pt x="50" y="628"/>
                    <a:pt x="50" y="619"/>
                  </a:cubicBezTo>
                  <a:cubicBezTo>
                    <a:pt x="50" y="598"/>
                    <a:pt x="48" y="591"/>
                    <a:pt x="37" y="574"/>
                  </a:cubicBezTo>
                  <a:cubicBezTo>
                    <a:pt x="28" y="560"/>
                    <a:pt x="0" y="537"/>
                    <a:pt x="12" y="519"/>
                  </a:cubicBezTo>
                  <a:cubicBezTo>
                    <a:pt x="26" y="499"/>
                    <a:pt x="48" y="506"/>
                    <a:pt x="38" y="473"/>
                  </a:cubicBezTo>
                  <a:cubicBezTo>
                    <a:pt x="34" y="456"/>
                    <a:pt x="30" y="443"/>
                    <a:pt x="36" y="426"/>
                  </a:cubicBezTo>
                  <a:cubicBezTo>
                    <a:pt x="41" y="412"/>
                    <a:pt x="44" y="400"/>
                    <a:pt x="39" y="385"/>
                  </a:cubicBezTo>
                  <a:cubicBezTo>
                    <a:pt x="33" y="369"/>
                    <a:pt x="37" y="353"/>
                    <a:pt x="39" y="337"/>
                  </a:cubicBezTo>
                  <a:cubicBezTo>
                    <a:pt x="40" y="318"/>
                    <a:pt x="38" y="299"/>
                    <a:pt x="31" y="280"/>
                  </a:cubicBezTo>
                  <a:cubicBezTo>
                    <a:pt x="26" y="265"/>
                    <a:pt x="18" y="250"/>
                    <a:pt x="8" y="2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4824A347-A7EE-9362-5698-11100499F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617" y="1933078"/>
              <a:ext cx="236888" cy="155950"/>
            </a:xfrm>
            <a:custGeom>
              <a:avLst/>
              <a:gdLst>
                <a:gd name="T0" fmla="*/ 0 w 539"/>
                <a:gd name="T1" fmla="*/ 278 h 358"/>
                <a:gd name="T2" fmla="*/ 23 w 539"/>
                <a:gd name="T3" fmla="*/ 255 h 358"/>
                <a:gd name="T4" fmla="*/ 38 w 539"/>
                <a:gd name="T5" fmla="*/ 232 h 358"/>
                <a:gd name="T6" fmla="*/ 6 w 539"/>
                <a:gd name="T7" fmla="*/ 158 h 358"/>
                <a:gd name="T8" fmla="*/ 54 w 539"/>
                <a:gd name="T9" fmla="*/ 161 h 358"/>
                <a:gd name="T10" fmla="*/ 70 w 539"/>
                <a:gd name="T11" fmla="*/ 157 h 358"/>
                <a:gd name="T12" fmla="*/ 83 w 539"/>
                <a:gd name="T13" fmla="*/ 145 h 358"/>
                <a:gd name="T14" fmla="*/ 96 w 539"/>
                <a:gd name="T15" fmla="*/ 143 h 358"/>
                <a:gd name="T16" fmla="*/ 104 w 539"/>
                <a:gd name="T17" fmla="*/ 136 h 358"/>
                <a:gd name="T18" fmla="*/ 120 w 539"/>
                <a:gd name="T19" fmla="*/ 144 h 358"/>
                <a:gd name="T20" fmla="*/ 132 w 539"/>
                <a:gd name="T21" fmla="*/ 141 h 358"/>
                <a:gd name="T22" fmla="*/ 119 w 539"/>
                <a:gd name="T23" fmla="*/ 129 h 358"/>
                <a:gd name="T24" fmla="*/ 142 w 539"/>
                <a:gd name="T25" fmla="*/ 86 h 358"/>
                <a:gd name="T26" fmla="*/ 165 w 539"/>
                <a:gd name="T27" fmla="*/ 72 h 358"/>
                <a:gd name="T28" fmla="*/ 182 w 539"/>
                <a:gd name="T29" fmla="*/ 61 h 358"/>
                <a:gd name="T30" fmla="*/ 168 w 539"/>
                <a:gd name="T31" fmla="*/ 35 h 358"/>
                <a:gd name="T32" fmla="*/ 210 w 539"/>
                <a:gd name="T33" fmla="*/ 25 h 358"/>
                <a:gd name="T34" fmla="*/ 241 w 539"/>
                <a:gd name="T35" fmla="*/ 3 h 358"/>
                <a:gd name="T36" fmla="*/ 264 w 539"/>
                <a:gd name="T37" fmla="*/ 5 h 358"/>
                <a:gd name="T38" fmla="*/ 321 w 539"/>
                <a:gd name="T39" fmla="*/ 15 h 358"/>
                <a:gd name="T40" fmla="*/ 323 w 539"/>
                <a:gd name="T41" fmla="*/ 29 h 358"/>
                <a:gd name="T42" fmla="*/ 351 w 539"/>
                <a:gd name="T43" fmla="*/ 24 h 358"/>
                <a:gd name="T44" fmla="*/ 393 w 539"/>
                <a:gd name="T45" fmla="*/ 32 h 358"/>
                <a:gd name="T46" fmla="*/ 410 w 539"/>
                <a:gd name="T47" fmla="*/ 46 h 358"/>
                <a:gd name="T48" fmla="*/ 415 w 539"/>
                <a:gd name="T49" fmla="*/ 71 h 358"/>
                <a:gd name="T50" fmla="*/ 413 w 539"/>
                <a:gd name="T51" fmla="*/ 85 h 358"/>
                <a:gd name="T52" fmla="*/ 425 w 539"/>
                <a:gd name="T53" fmla="*/ 107 h 358"/>
                <a:gd name="T54" fmla="*/ 460 w 539"/>
                <a:gd name="T55" fmla="*/ 144 h 358"/>
                <a:gd name="T56" fmla="*/ 476 w 539"/>
                <a:gd name="T57" fmla="*/ 153 h 358"/>
                <a:gd name="T58" fmla="*/ 478 w 539"/>
                <a:gd name="T59" fmla="*/ 169 h 358"/>
                <a:gd name="T60" fmla="*/ 489 w 539"/>
                <a:gd name="T61" fmla="*/ 168 h 358"/>
                <a:gd name="T62" fmla="*/ 503 w 539"/>
                <a:gd name="T63" fmla="*/ 170 h 358"/>
                <a:gd name="T64" fmla="*/ 514 w 539"/>
                <a:gd name="T65" fmla="*/ 182 h 358"/>
                <a:gd name="T66" fmla="*/ 531 w 539"/>
                <a:gd name="T67" fmla="*/ 193 h 358"/>
                <a:gd name="T68" fmla="*/ 522 w 539"/>
                <a:gd name="T69" fmla="*/ 208 h 358"/>
                <a:gd name="T70" fmla="*/ 502 w 539"/>
                <a:gd name="T71" fmla="*/ 219 h 358"/>
                <a:gd name="T72" fmla="*/ 469 w 539"/>
                <a:gd name="T73" fmla="*/ 212 h 358"/>
                <a:gd name="T74" fmla="*/ 469 w 539"/>
                <a:gd name="T75" fmla="*/ 238 h 358"/>
                <a:gd name="T76" fmla="*/ 476 w 539"/>
                <a:gd name="T77" fmla="*/ 260 h 358"/>
                <a:gd name="T78" fmla="*/ 494 w 539"/>
                <a:gd name="T79" fmla="*/ 291 h 358"/>
                <a:gd name="T80" fmla="*/ 461 w 539"/>
                <a:gd name="T81" fmla="*/ 295 h 358"/>
                <a:gd name="T82" fmla="*/ 427 w 539"/>
                <a:gd name="T83" fmla="*/ 318 h 358"/>
                <a:gd name="T84" fmla="*/ 431 w 539"/>
                <a:gd name="T85" fmla="*/ 344 h 358"/>
                <a:gd name="T86" fmla="*/ 411 w 539"/>
                <a:gd name="T87" fmla="*/ 342 h 358"/>
                <a:gd name="T88" fmla="*/ 378 w 539"/>
                <a:gd name="T89" fmla="*/ 337 h 358"/>
                <a:gd name="T90" fmla="*/ 343 w 539"/>
                <a:gd name="T91" fmla="*/ 329 h 358"/>
                <a:gd name="T92" fmla="*/ 323 w 539"/>
                <a:gd name="T93" fmla="*/ 342 h 358"/>
                <a:gd name="T94" fmla="*/ 314 w 539"/>
                <a:gd name="T95" fmla="*/ 330 h 358"/>
                <a:gd name="T96" fmla="*/ 299 w 539"/>
                <a:gd name="T97" fmla="*/ 331 h 358"/>
                <a:gd name="T98" fmla="*/ 282 w 539"/>
                <a:gd name="T99" fmla="*/ 328 h 358"/>
                <a:gd name="T100" fmla="*/ 268 w 539"/>
                <a:gd name="T101" fmla="*/ 333 h 358"/>
                <a:gd name="T102" fmla="*/ 253 w 539"/>
                <a:gd name="T103" fmla="*/ 327 h 358"/>
                <a:gd name="T104" fmla="*/ 234 w 539"/>
                <a:gd name="T105" fmla="*/ 324 h 358"/>
                <a:gd name="T106" fmla="*/ 192 w 539"/>
                <a:gd name="T107" fmla="*/ 312 h 358"/>
                <a:gd name="T108" fmla="*/ 143 w 539"/>
                <a:gd name="T109" fmla="*/ 304 h 358"/>
                <a:gd name="T110" fmla="*/ 88 w 539"/>
                <a:gd name="T111" fmla="*/ 306 h 358"/>
                <a:gd name="T112" fmla="*/ 57 w 539"/>
                <a:gd name="T113" fmla="*/ 325 h 358"/>
                <a:gd name="T114" fmla="*/ 36 w 539"/>
                <a:gd name="T115" fmla="*/ 325 h 358"/>
                <a:gd name="T116" fmla="*/ 26 w 539"/>
                <a:gd name="T117" fmla="*/ 334 h 358"/>
                <a:gd name="T118" fmla="*/ 27 w 539"/>
                <a:gd name="T119" fmla="*/ 302 h 358"/>
                <a:gd name="T120" fmla="*/ 1 w 539"/>
                <a:gd name="T121" fmla="*/ 27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9" h="358">
                  <a:moveTo>
                    <a:pt x="0" y="278"/>
                  </a:moveTo>
                  <a:cubicBezTo>
                    <a:pt x="4" y="268"/>
                    <a:pt x="10" y="257"/>
                    <a:pt x="23" y="255"/>
                  </a:cubicBezTo>
                  <a:cubicBezTo>
                    <a:pt x="35" y="253"/>
                    <a:pt x="39" y="243"/>
                    <a:pt x="38" y="232"/>
                  </a:cubicBezTo>
                  <a:cubicBezTo>
                    <a:pt x="34" y="204"/>
                    <a:pt x="11" y="185"/>
                    <a:pt x="6" y="158"/>
                  </a:cubicBezTo>
                  <a:cubicBezTo>
                    <a:pt x="21" y="162"/>
                    <a:pt x="39" y="159"/>
                    <a:pt x="54" y="161"/>
                  </a:cubicBezTo>
                  <a:cubicBezTo>
                    <a:pt x="59" y="162"/>
                    <a:pt x="65" y="158"/>
                    <a:pt x="70" y="157"/>
                  </a:cubicBezTo>
                  <a:cubicBezTo>
                    <a:pt x="79" y="155"/>
                    <a:pt x="76" y="151"/>
                    <a:pt x="83" y="145"/>
                  </a:cubicBezTo>
                  <a:cubicBezTo>
                    <a:pt x="87" y="142"/>
                    <a:pt x="91" y="145"/>
                    <a:pt x="96" y="143"/>
                  </a:cubicBezTo>
                  <a:cubicBezTo>
                    <a:pt x="99" y="142"/>
                    <a:pt x="100" y="138"/>
                    <a:pt x="104" y="136"/>
                  </a:cubicBezTo>
                  <a:cubicBezTo>
                    <a:pt x="110" y="133"/>
                    <a:pt x="124" y="132"/>
                    <a:pt x="120" y="144"/>
                  </a:cubicBezTo>
                  <a:cubicBezTo>
                    <a:pt x="123" y="145"/>
                    <a:pt x="129" y="145"/>
                    <a:pt x="132" y="141"/>
                  </a:cubicBezTo>
                  <a:cubicBezTo>
                    <a:pt x="137" y="133"/>
                    <a:pt x="123" y="130"/>
                    <a:pt x="119" y="129"/>
                  </a:cubicBezTo>
                  <a:cubicBezTo>
                    <a:pt x="133" y="113"/>
                    <a:pt x="122" y="96"/>
                    <a:pt x="142" y="86"/>
                  </a:cubicBezTo>
                  <a:cubicBezTo>
                    <a:pt x="151" y="81"/>
                    <a:pt x="152" y="71"/>
                    <a:pt x="165" y="72"/>
                  </a:cubicBezTo>
                  <a:cubicBezTo>
                    <a:pt x="178" y="73"/>
                    <a:pt x="171" y="66"/>
                    <a:pt x="182" y="61"/>
                  </a:cubicBezTo>
                  <a:cubicBezTo>
                    <a:pt x="168" y="58"/>
                    <a:pt x="153" y="51"/>
                    <a:pt x="168" y="35"/>
                  </a:cubicBezTo>
                  <a:cubicBezTo>
                    <a:pt x="177" y="24"/>
                    <a:pt x="197" y="21"/>
                    <a:pt x="210" y="25"/>
                  </a:cubicBezTo>
                  <a:cubicBezTo>
                    <a:pt x="226" y="29"/>
                    <a:pt x="226" y="8"/>
                    <a:pt x="241" y="3"/>
                  </a:cubicBezTo>
                  <a:cubicBezTo>
                    <a:pt x="248" y="0"/>
                    <a:pt x="260" y="8"/>
                    <a:pt x="264" y="5"/>
                  </a:cubicBezTo>
                  <a:cubicBezTo>
                    <a:pt x="278" y="4"/>
                    <a:pt x="318" y="6"/>
                    <a:pt x="321" y="15"/>
                  </a:cubicBezTo>
                  <a:cubicBezTo>
                    <a:pt x="324" y="18"/>
                    <a:pt x="319" y="25"/>
                    <a:pt x="323" y="29"/>
                  </a:cubicBezTo>
                  <a:cubicBezTo>
                    <a:pt x="328" y="34"/>
                    <a:pt x="345" y="27"/>
                    <a:pt x="351" y="24"/>
                  </a:cubicBezTo>
                  <a:cubicBezTo>
                    <a:pt x="369" y="15"/>
                    <a:pt x="376" y="20"/>
                    <a:pt x="393" y="32"/>
                  </a:cubicBezTo>
                  <a:cubicBezTo>
                    <a:pt x="398" y="35"/>
                    <a:pt x="410" y="37"/>
                    <a:pt x="410" y="46"/>
                  </a:cubicBezTo>
                  <a:cubicBezTo>
                    <a:pt x="409" y="58"/>
                    <a:pt x="409" y="60"/>
                    <a:pt x="415" y="71"/>
                  </a:cubicBezTo>
                  <a:cubicBezTo>
                    <a:pt x="418" y="78"/>
                    <a:pt x="420" y="80"/>
                    <a:pt x="413" y="85"/>
                  </a:cubicBezTo>
                  <a:cubicBezTo>
                    <a:pt x="404" y="92"/>
                    <a:pt x="419" y="102"/>
                    <a:pt x="425" y="107"/>
                  </a:cubicBezTo>
                  <a:cubicBezTo>
                    <a:pt x="437" y="119"/>
                    <a:pt x="441" y="137"/>
                    <a:pt x="460" y="144"/>
                  </a:cubicBezTo>
                  <a:cubicBezTo>
                    <a:pt x="465" y="146"/>
                    <a:pt x="474" y="147"/>
                    <a:pt x="476" y="153"/>
                  </a:cubicBezTo>
                  <a:cubicBezTo>
                    <a:pt x="479" y="161"/>
                    <a:pt x="470" y="169"/>
                    <a:pt x="478" y="169"/>
                  </a:cubicBezTo>
                  <a:cubicBezTo>
                    <a:pt x="482" y="169"/>
                    <a:pt x="486" y="169"/>
                    <a:pt x="489" y="168"/>
                  </a:cubicBezTo>
                  <a:cubicBezTo>
                    <a:pt x="493" y="167"/>
                    <a:pt x="498" y="170"/>
                    <a:pt x="503" y="170"/>
                  </a:cubicBezTo>
                  <a:cubicBezTo>
                    <a:pt x="517" y="172"/>
                    <a:pt x="508" y="175"/>
                    <a:pt x="514" y="182"/>
                  </a:cubicBezTo>
                  <a:cubicBezTo>
                    <a:pt x="518" y="186"/>
                    <a:pt x="527" y="188"/>
                    <a:pt x="531" y="193"/>
                  </a:cubicBezTo>
                  <a:cubicBezTo>
                    <a:pt x="539" y="205"/>
                    <a:pt x="526" y="206"/>
                    <a:pt x="522" y="208"/>
                  </a:cubicBezTo>
                  <a:cubicBezTo>
                    <a:pt x="515" y="213"/>
                    <a:pt x="513" y="216"/>
                    <a:pt x="502" y="219"/>
                  </a:cubicBezTo>
                  <a:cubicBezTo>
                    <a:pt x="489" y="222"/>
                    <a:pt x="481" y="210"/>
                    <a:pt x="469" y="212"/>
                  </a:cubicBezTo>
                  <a:cubicBezTo>
                    <a:pt x="440" y="218"/>
                    <a:pt x="459" y="230"/>
                    <a:pt x="469" y="238"/>
                  </a:cubicBezTo>
                  <a:cubicBezTo>
                    <a:pt x="475" y="242"/>
                    <a:pt x="474" y="253"/>
                    <a:pt x="476" y="260"/>
                  </a:cubicBezTo>
                  <a:cubicBezTo>
                    <a:pt x="479" y="271"/>
                    <a:pt x="487" y="281"/>
                    <a:pt x="494" y="291"/>
                  </a:cubicBezTo>
                  <a:cubicBezTo>
                    <a:pt x="480" y="291"/>
                    <a:pt x="485" y="288"/>
                    <a:pt x="461" y="295"/>
                  </a:cubicBezTo>
                  <a:cubicBezTo>
                    <a:pt x="450" y="289"/>
                    <a:pt x="433" y="300"/>
                    <a:pt x="427" y="318"/>
                  </a:cubicBezTo>
                  <a:cubicBezTo>
                    <a:pt x="425" y="326"/>
                    <a:pt x="430" y="332"/>
                    <a:pt x="431" y="344"/>
                  </a:cubicBezTo>
                  <a:cubicBezTo>
                    <a:pt x="432" y="358"/>
                    <a:pt x="415" y="346"/>
                    <a:pt x="411" y="342"/>
                  </a:cubicBezTo>
                  <a:cubicBezTo>
                    <a:pt x="401" y="330"/>
                    <a:pt x="390" y="344"/>
                    <a:pt x="378" y="337"/>
                  </a:cubicBezTo>
                  <a:cubicBezTo>
                    <a:pt x="349" y="353"/>
                    <a:pt x="357" y="333"/>
                    <a:pt x="343" y="329"/>
                  </a:cubicBezTo>
                  <a:cubicBezTo>
                    <a:pt x="335" y="324"/>
                    <a:pt x="322" y="332"/>
                    <a:pt x="323" y="342"/>
                  </a:cubicBezTo>
                  <a:cubicBezTo>
                    <a:pt x="319" y="339"/>
                    <a:pt x="318" y="332"/>
                    <a:pt x="314" y="330"/>
                  </a:cubicBezTo>
                  <a:cubicBezTo>
                    <a:pt x="309" y="328"/>
                    <a:pt x="303" y="334"/>
                    <a:pt x="299" y="331"/>
                  </a:cubicBezTo>
                  <a:cubicBezTo>
                    <a:pt x="294" y="327"/>
                    <a:pt x="288" y="327"/>
                    <a:pt x="282" y="328"/>
                  </a:cubicBezTo>
                  <a:cubicBezTo>
                    <a:pt x="273" y="329"/>
                    <a:pt x="269" y="323"/>
                    <a:pt x="268" y="333"/>
                  </a:cubicBezTo>
                  <a:cubicBezTo>
                    <a:pt x="262" y="332"/>
                    <a:pt x="258" y="327"/>
                    <a:pt x="253" y="327"/>
                  </a:cubicBezTo>
                  <a:cubicBezTo>
                    <a:pt x="247" y="326"/>
                    <a:pt x="240" y="331"/>
                    <a:pt x="234" y="324"/>
                  </a:cubicBezTo>
                  <a:cubicBezTo>
                    <a:pt x="224" y="310"/>
                    <a:pt x="208" y="316"/>
                    <a:pt x="192" y="312"/>
                  </a:cubicBezTo>
                  <a:cubicBezTo>
                    <a:pt x="177" y="309"/>
                    <a:pt x="159" y="302"/>
                    <a:pt x="143" y="304"/>
                  </a:cubicBezTo>
                  <a:cubicBezTo>
                    <a:pt x="123" y="305"/>
                    <a:pt x="106" y="306"/>
                    <a:pt x="88" y="306"/>
                  </a:cubicBezTo>
                  <a:cubicBezTo>
                    <a:pt x="69" y="306"/>
                    <a:pt x="70" y="315"/>
                    <a:pt x="57" y="325"/>
                  </a:cubicBezTo>
                  <a:cubicBezTo>
                    <a:pt x="50" y="330"/>
                    <a:pt x="44" y="326"/>
                    <a:pt x="36" y="325"/>
                  </a:cubicBezTo>
                  <a:cubicBezTo>
                    <a:pt x="27" y="323"/>
                    <a:pt x="28" y="329"/>
                    <a:pt x="26" y="334"/>
                  </a:cubicBezTo>
                  <a:cubicBezTo>
                    <a:pt x="20" y="344"/>
                    <a:pt x="27" y="305"/>
                    <a:pt x="27" y="302"/>
                  </a:cubicBezTo>
                  <a:cubicBezTo>
                    <a:pt x="27" y="280"/>
                    <a:pt x="3" y="293"/>
                    <a:pt x="1" y="27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081FEC63-C2B8-36D4-C1BB-807F06D09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199" y="2545039"/>
              <a:ext cx="436269" cy="442191"/>
            </a:xfrm>
            <a:custGeom>
              <a:avLst/>
              <a:gdLst>
                <a:gd name="T0" fmla="*/ 171 w 1000"/>
                <a:gd name="T1" fmla="*/ 580 h 1014"/>
                <a:gd name="T2" fmla="*/ 271 w 1000"/>
                <a:gd name="T3" fmla="*/ 575 h 1014"/>
                <a:gd name="T4" fmla="*/ 344 w 1000"/>
                <a:gd name="T5" fmla="*/ 532 h 1014"/>
                <a:gd name="T6" fmla="*/ 370 w 1000"/>
                <a:gd name="T7" fmla="*/ 444 h 1014"/>
                <a:gd name="T8" fmla="*/ 411 w 1000"/>
                <a:gd name="T9" fmla="*/ 427 h 1014"/>
                <a:gd name="T10" fmla="*/ 485 w 1000"/>
                <a:gd name="T11" fmla="*/ 415 h 1014"/>
                <a:gd name="T12" fmla="*/ 514 w 1000"/>
                <a:gd name="T13" fmla="*/ 343 h 1014"/>
                <a:gd name="T14" fmla="*/ 549 w 1000"/>
                <a:gd name="T15" fmla="*/ 301 h 1014"/>
                <a:gd name="T16" fmla="*/ 541 w 1000"/>
                <a:gd name="T17" fmla="*/ 239 h 1014"/>
                <a:gd name="T18" fmla="*/ 585 w 1000"/>
                <a:gd name="T19" fmla="*/ 198 h 1014"/>
                <a:gd name="T20" fmla="*/ 611 w 1000"/>
                <a:gd name="T21" fmla="*/ 162 h 1014"/>
                <a:gd name="T22" fmla="*/ 611 w 1000"/>
                <a:gd name="T23" fmla="*/ 136 h 1014"/>
                <a:gd name="T24" fmla="*/ 577 w 1000"/>
                <a:gd name="T25" fmla="*/ 87 h 1014"/>
                <a:gd name="T26" fmla="*/ 639 w 1000"/>
                <a:gd name="T27" fmla="*/ 28 h 1014"/>
                <a:gd name="T28" fmla="*/ 745 w 1000"/>
                <a:gd name="T29" fmla="*/ 22 h 1014"/>
                <a:gd name="T30" fmla="*/ 856 w 1000"/>
                <a:gd name="T31" fmla="*/ 38 h 1014"/>
                <a:gd name="T32" fmla="*/ 893 w 1000"/>
                <a:gd name="T33" fmla="*/ 101 h 1014"/>
                <a:gd name="T34" fmla="*/ 960 w 1000"/>
                <a:gd name="T35" fmla="*/ 159 h 1014"/>
                <a:gd name="T36" fmla="*/ 896 w 1000"/>
                <a:gd name="T37" fmla="*/ 194 h 1014"/>
                <a:gd name="T38" fmla="*/ 775 w 1000"/>
                <a:gd name="T39" fmla="*/ 217 h 1014"/>
                <a:gd name="T40" fmla="*/ 797 w 1000"/>
                <a:gd name="T41" fmla="*/ 270 h 1014"/>
                <a:gd name="T42" fmla="*/ 824 w 1000"/>
                <a:gd name="T43" fmla="*/ 323 h 1014"/>
                <a:gd name="T44" fmla="*/ 896 w 1000"/>
                <a:gd name="T45" fmla="*/ 367 h 1014"/>
                <a:gd name="T46" fmla="*/ 871 w 1000"/>
                <a:gd name="T47" fmla="*/ 459 h 1014"/>
                <a:gd name="T48" fmla="*/ 810 w 1000"/>
                <a:gd name="T49" fmla="*/ 544 h 1014"/>
                <a:gd name="T50" fmla="*/ 757 w 1000"/>
                <a:gd name="T51" fmla="*/ 635 h 1014"/>
                <a:gd name="T52" fmla="*/ 688 w 1000"/>
                <a:gd name="T53" fmla="*/ 706 h 1014"/>
                <a:gd name="T54" fmla="*/ 615 w 1000"/>
                <a:gd name="T55" fmla="*/ 713 h 1014"/>
                <a:gd name="T56" fmla="*/ 637 w 1000"/>
                <a:gd name="T57" fmla="*/ 827 h 1014"/>
                <a:gd name="T58" fmla="*/ 680 w 1000"/>
                <a:gd name="T59" fmla="*/ 895 h 1014"/>
                <a:gd name="T60" fmla="*/ 713 w 1000"/>
                <a:gd name="T61" fmla="*/ 965 h 1014"/>
                <a:gd name="T62" fmla="*/ 653 w 1000"/>
                <a:gd name="T63" fmla="*/ 972 h 1014"/>
                <a:gd name="T64" fmla="*/ 561 w 1000"/>
                <a:gd name="T65" fmla="*/ 972 h 1014"/>
                <a:gd name="T66" fmla="*/ 526 w 1000"/>
                <a:gd name="T67" fmla="*/ 1014 h 1014"/>
                <a:gd name="T68" fmla="*/ 505 w 1000"/>
                <a:gd name="T69" fmla="*/ 1003 h 1014"/>
                <a:gd name="T70" fmla="*/ 484 w 1000"/>
                <a:gd name="T71" fmla="*/ 992 h 1014"/>
                <a:gd name="T72" fmla="*/ 421 w 1000"/>
                <a:gd name="T73" fmla="*/ 925 h 1014"/>
                <a:gd name="T74" fmla="*/ 403 w 1000"/>
                <a:gd name="T75" fmla="*/ 890 h 1014"/>
                <a:gd name="T76" fmla="*/ 291 w 1000"/>
                <a:gd name="T77" fmla="*/ 907 h 1014"/>
                <a:gd name="T78" fmla="*/ 247 w 1000"/>
                <a:gd name="T79" fmla="*/ 895 h 1014"/>
                <a:gd name="T80" fmla="*/ 128 w 1000"/>
                <a:gd name="T81" fmla="*/ 904 h 1014"/>
                <a:gd name="T82" fmla="*/ 124 w 1000"/>
                <a:gd name="T83" fmla="*/ 818 h 1014"/>
                <a:gd name="T84" fmla="*/ 158 w 1000"/>
                <a:gd name="T85" fmla="*/ 753 h 1014"/>
                <a:gd name="T86" fmla="*/ 119 w 1000"/>
                <a:gd name="T87" fmla="*/ 668 h 1014"/>
                <a:gd name="T88" fmla="*/ 0 w 1000"/>
                <a:gd name="T89" fmla="*/ 552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0" h="1014">
                  <a:moveTo>
                    <a:pt x="0" y="552"/>
                  </a:moveTo>
                  <a:cubicBezTo>
                    <a:pt x="27" y="559"/>
                    <a:pt x="53" y="572"/>
                    <a:pt x="80" y="580"/>
                  </a:cubicBezTo>
                  <a:cubicBezTo>
                    <a:pt x="113" y="590"/>
                    <a:pt x="139" y="580"/>
                    <a:pt x="171" y="580"/>
                  </a:cubicBezTo>
                  <a:cubicBezTo>
                    <a:pt x="182" y="579"/>
                    <a:pt x="192" y="584"/>
                    <a:pt x="203" y="586"/>
                  </a:cubicBezTo>
                  <a:cubicBezTo>
                    <a:pt x="215" y="587"/>
                    <a:pt x="223" y="579"/>
                    <a:pt x="233" y="575"/>
                  </a:cubicBezTo>
                  <a:cubicBezTo>
                    <a:pt x="246" y="571"/>
                    <a:pt x="258" y="576"/>
                    <a:pt x="271" y="575"/>
                  </a:cubicBezTo>
                  <a:cubicBezTo>
                    <a:pt x="283" y="575"/>
                    <a:pt x="293" y="569"/>
                    <a:pt x="304" y="567"/>
                  </a:cubicBezTo>
                  <a:cubicBezTo>
                    <a:pt x="316" y="564"/>
                    <a:pt x="341" y="562"/>
                    <a:pt x="349" y="550"/>
                  </a:cubicBezTo>
                  <a:cubicBezTo>
                    <a:pt x="354" y="543"/>
                    <a:pt x="342" y="539"/>
                    <a:pt x="344" y="532"/>
                  </a:cubicBezTo>
                  <a:cubicBezTo>
                    <a:pt x="347" y="516"/>
                    <a:pt x="339" y="502"/>
                    <a:pt x="341" y="486"/>
                  </a:cubicBezTo>
                  <a:cubicBezTo>
                    <a:pt x="342" y="470"/>
                    <a:pt x="346" y="474"/>
                    <a:pt x="355" y="464"/>
                  </a:cubicBezTo>
                  <a:cubicBezTo>
                    <a:pt x="361" y="458"/>
                    <a:pt x="363" y="448"/>
                    <a:pt x="370" y="444"/>
                  </a:cubicBezTo>
                  <a:cubicBezTo>
                    <a:pt x="379" y="440"/>
                    <a:pt x="381" y="448"/>
                    <a:pt x="389" y="449"/>
                  </a:cubicBezTo>
                  <a:cubicBezTo>
                    <a:pt x="403" y="451"/>
                    <a:pt x="415" y="447"/>
                    <a:pt x="427" y="440"/>
                  </a:cubicBezTo>
                  <a:cubicBezTo>
                    <a:pt x="422" y="435"/>
                    <a:pt x="413" y="435"/>
                    <a:pt x="411" y="427"/>
                  </a:cubicBezTo>
                  <a:cubicBezTo>
                    <a:pt x="423" y="427"/>
                    <a:pt x="435" y="420"/>
                    <a:pt x="441" y="410"/>
                  </a:cubicBezTo>
                  <a:cubicBezTo>
                    <a:pt x="448" y="399"/>
                    <a:pt x="466" y="418"/>
                    <a:pt x="467" y="404"/>
                  </a:cubicBezTo>
                  <a:cubicBezTo>
                    <a:pt x="476" y="408"/>
                    <a:pt x="479" y="406"/>
                    <a:pt x="485" y="415"/>
                  </a:cubicBezTo>
                  <a:cubicBezTo>
                    <a:pt x="489" y="423"/>
                    <a:pt x="496" y="420"/>
                    <a:pt x="502" y="415"/>
                  </a:cubicBezTo>
                  <a:cubicBezTo>
                    <a:pt x="519" y="403"/>
                    <a:pt x="515" y="380"/>
                    <a:pt x="508" y="364"/>
                  </a:cubicBezTo>
                  <a:cubicBezTo>
                    <a:pt x="504" y="353"/>
                    <a:pt x="512" y="352"/>
                    <a:pt x="514" y="343"/>
                  </a:cubicBezTo>
                  <a:cubicBezTo>
                    <a:pt x="516" y="336"/>
                    <a:pt x="516" y="325"/>
                    <a:pt x="514" y="318"/>
                  </a:cubicBezTo>
                  <a:cubicBezTo>
                    <a:pt x="511" y="310"/>
                    <a:pt x="519" y="308"/>
                    <a:pt x="525" y="307"/>
                  </a:cubicBezTo>
                  <a:cubicBezTo>
                    <a:pt x="535" y="305"/>
                    <a:pt x="540" y="308"/>
                    <a:pt x="549" y="301"/>
                  </a:cubicBezTo>
                  <a:cubicBezTo>
                    <a:pt x="559" y="293"/>
                    <a:pt x="559" y="292"/>
                    <a:pt x="555" y="282"/>
                  </a:cubicBezTo>
                  <a:cubicBezTo>
                    <a:pt x="551" y="273"/>
                    <a:pt x="546" y="263"/>
                    <a:pt x="537" y="258"/>
                  </a:cubicBezTo>
                  <a:cubicBezTo>
                    <a:pt x="521" y="247"/>
                    <a:pt x="519" y="233"/>
                    <a:pt x="541" y="239"/>
                  </a:cubicBezTo>
                  <a:cubicBezTo>
                    <a:pt x="557" y="243"/>
                    <a:pt x="595" y="248"/>
                    <a:pt x="599" y="226"/>
                  </a:cubicBezTo>
                  <a:cubicBezTo>
                    <a:pt x="600" y="219"/>
                    <a:pt x="600" y="215"/>
                    <a:pt x="595" y="210"/>
                  </a:cubicBezTo>
                  <a:cubicBezTo>
                    <a:pt x="593" y="208"/>
                    <a:pt x="583" y="202"/>
                    <a:pt x="585" y="198"/>
                  </a:cubicBezTo>
                  <a:cubicBezTo>
                    <a:pt x="587" y="196"/>
                    <a:pt x="589" y="196"/>
                    <a:pt x="591" y="196"/>
                  </a:cubicBezTo>
                  <a:cubicBezTo>
                    <a:pt x="588" y="190"/>
                    <a:pt x="593" y="185"/>
                    <a:pt x="597" y="180"/>
                  </a:cubicBezTo>
                  <a:cubicBezTo>
                    <a:pt x="600" y="176"/>
                    <a:pt x="611" y="167"/>
                    <a:pt x="611" y="162"/>
                  </a:cubicBezTo>
                  <a:cubicBezTo>
                    <a:pt x="611" y="157"/>
                    <a:pt x="613" y="153"/>
                    <a:pt x="616" y="150"/>
                  </a:cubicBezTo>
                  <a:cubicBezTo>
                    <a:pt x="618" y="146"/>
                    <a:pt x="610" y="143"/>
                    <a:pt x="609" y="141"/>
                  </a:cubicBezTo>
                  <a:cubicBezTo>
                    <a:pt x="608" y="139"/>
                    <a:pt x="609" y="137"/>
                    <a:pt x="611" y="136"/>
                  </a:cubicBezTo>
                  <a:cubicBezTo>
                    <a:pt x="614" y="132"/>
                    <a:pt x="608" y="125"/>
                    <a:pt x="607" y="121"/>
                  </a:cubicBezTo>
                  <a:cubicBezTo>
                    <a:pt x="606" y="117"/>
                    <a:pt x="598" y="106"/>
                    <a:pt x="595" y="102"/>
                  </a:cubicBezTo>
                  <a:cubicBezTo>
                    <a:pt x="590" y="96"/>
                    <a:pt x="583" y="92"/>
                    <a:pt x="577" y="87"/>
                  </a:cubicBezTo>
                  <a:cubicBezTo>
                    <a:pt x="570" y="81"/>
                    <a:pt x="592" y="53"/>
                    <a:pt x="600" y="55"/>
                  </a:cubicBezTo>
                  <a:cubicBezTo>
                    <a:pt x="610" y="58"/>
                    <a:pt x="611" y="47"/>
                    <a:pt x="616" y="41"/>
                  </a:cubicBezTo>
                  <a:cubicBezTo>
                    <a:pt x="623" y="35"/>
                    <a:pt x="631" y="31"/>
                    <a:pt x="639" y="28"/>
                  </a:cubicBezTo>
                  <a:cubicBezTo>
                    <a:pt x="658" y="23"/>
                    <a:pt x="677" y="23"/>
                    <a:pt x="696" y="22"/>
                  </a:cubicBezTo>
                  <a:cubicBezTo>
                    <a:pt x="705" y="21"/>
                    <a:pt x="719" y="16"/>
                    <a:pt x="728" y="21"/>
                  </a:cubicBezTo>
                  <a:cubicBezTo>
                    <a:pt x="736" y="25"/>
                    <a:pt x="737" y="28"/>
                    <a:pt x="745" y="22"/>
                  </a:cubicBezTo>
                  <a:cubicBezTo>
                    <a:pt x="756" y="14"/>
                    <a:pt x="783" y="0"/>
                    <a:pt x="791" y="19"/>
                  </a:cubicBezTo>
                  <a:cubicBezTo>
                    <a:pt x="799" y="5"/>
                    <a:pt x="819" y="16"/>
                    <a:pt x="825" y="26"/>
                  </a:cubicBezTo>
                  <a:cubicBezTo>
                    <a:pt x="831" y="35"/>
                    <a:pt x="847" y="30"/>
                    <a:pt x="856" y="38"/>
                  </a:cubicBezTo>
                  <a:cubicBezTo>
                    <a:pt x="862" y="44"/>
                    <a:pt x="866" y="51"/>
                    <a:pt x="869" y="60"/>
                  </a:cubicBezTo>
                  <a:cubicBezTo>
                    <a:pt x="870" y="66"/>
                    <a:pt x="870" y="77"/>
                    <a:pt x="872" y="82"/>
                  </a:cubicBezTo>
                  <a:cubicBezTo>
                    <a:pt x="875" y="88"/>
                    <a:pt x="888" y="96"/>
                    <a:pt x="893" y="101"/>
                  </a:cubicBezTo>
                  <a:cubicBezTo>
                    <a:pt x="900" y="106"/>
                    <a:pt x="908" y="97"/>
                    <a:pt x="914" y="95"/>
                  </a:cubicBezTo>
                  <a:cubicBezTo>
                    <a:pt x="916" y="122"/>
                    <a:pt x="978" y="131"/>
                    <a:pt x="1000" y="127"/>
                  </a:cubicBezTo>
                  <a:cubicBezTo>
                    <a:pt x="994" y="133"/>
                    <a:pt x="957" y="151"/>
                    <a:pt x="960" y="159"/>
                  </a:cubicBezTo>
                  <a:cubicBezTo>
                    <a:pt x="961" y="163"/>
                    <a:pt x="949" y="174"/>
                    <a:pt x="954" y="170"/>
                  </a:cubicBezTo>
                  <a:cubicBezTo>
                    <a:pt x="956" y="168"/>
                    <a:pt x="947" y="175"/>
                    <a:pt x="944" y="180"/>
                  </a:cubicBezTo>
                  <a:cubicBezTo>
                    <a:pt x="942" y="184"/>
                    <a:pt x="903" y="189"/>
                    <a:pt x="896" y="194"/>
                  </a:cubicBezTo>
                  <a:cubicBezTo>
                    <a:pt x="877" y="207"/>
                    <a:pt x="860" y="197"/>
                    <a:pt x="838" y="192"/>
                  </a:cubicBezTo>
                  <a:cubicBezTo>
                    <a:pt x="820" y="188"/>
                    <a:pt x="797" y="176"/>
                    <a:pt x="780" y="187"/>
                  </a:cubicBezTo>
                  <a:cubicBezTo>
                    <a:pt x="768" y="194"/>
                    <a:pt x="760" y="211"/>
                    <a:pt x="775" y="217"/>
                  </a:cubicBezTo>
                  <a:cubicBezTo>
                    <a:pt x="789" y="223"/>
                    <a:pt x="769" y="231"/>
                    <a:pt x="781" y="235"/>
                  </a:cubicBezTo>
                  <a:cubicBezTo>
                    <a:pt x="785" y="236"/>
                    <a:pt x="811" y="235"/>
                    <a:pt x="801" y="245"/>
                  </a:cubicBezTo>
                  <a:cubicBezTo>
                    <a:pt x="792" y="254"/>
                    <a:pt x="780" y="260"/>
                    <a:pt x="797" y="270"/>
                  </a:cubicBezTo>
                  <a:cubicBezTo>
                    <a:pt x="812" y="280"/>
                    <a:pt x="792" y="293"/>
                    <a:pt x="800" y="303"/>
                  </a:cubicBezTo>
                  <a:cubicBezTo>
                    <a:pt x="805" y="308"/>
                    <a:pt x="813" y="312"/>
                    <a:pt x="819" y="316"/>
                  </a:cubicBezTo>
                  <a:cubicBezTo>
                    <a:pt x="822" y="318"/>
                    <a:pt x="824" y="320"/>
                    <a:pt x="824" y="323"/>
                  </a:cubicBezTo>
                  <a:cubicBezTo>
                    <a:pt x="824" y="330"/>
                    <a:pt x="826" y="331"/>
                    <a:pt x="836" y="332"/>
                  </a:cubicBezTo>
                  <a:cubicBezTo>
                    <a:pt x="854" y="335"/>
                    <a:pt x="845" y="352"/>
                    <a:pt x="862" y="355"/>
                  </a:cubicBezTo>
                  <a:cubicBezTo>
                    <a:pt x="871" y="357"/>
                    <a:pt x="889" y="359"/>
                    <a:pt x="896" y="367"/>
                  </a:cubicBezTo>
                  <a:cubicBezTo>
                    <a:pt x="904" y="377"/>
                    <a:pt x="878" y="387"/>
                    <a:pt x="872" y="389"/>
                  </a:cubicBezTo>
                  <a:cubicBezTo>
                    <a:pt x="859" y="395"/>
                    <a:pt x="843" y="408"/>
                    <a:pt x="857" y="422"/>
                  </a:cubicBezTo>
                  <a:cubicBezTo>
                    <a:pt x="867" y="432"/>
                    <a:pt x="853" y="459"/>
                    <a:pt x="871" y="459"/>
                  </a:cubicBezTo>
                  <a:cubicBezTo>
                    <a:pt x="869" y="466"/>
                    <a:pt x="857" y="472"/>
                    <a:pt x="850" y="480"/>
                  </a:cubicBezTo>
                  <a:cubicBezTo>
                    <a:pt x="842" y="490"/>
                    <a:pt x="822" y="511"/>
                    <a:pt x="832" y="519"/>
                  </a:cubicBezTo>
                  <a:cubicBezTo>
                    <a:pt x="848" y="533"/>
                    <a:pt x="817" y="541"/>
                    <a:pt x="810" y="544"/>
                  </a:cubicBezTo>
                  <a:cubicBezTo>
                    <a:pt x="803" y="548"/>
                    <a:pt x="803" y="560"/>
                    <a:pt x="801" y="567"/>
                  </a:cubicBezTo>
                  <a:cubicBezTo>
                    <a:pt x="799" y="580"/>
                    <a:pt x="796" y="592"/>
                    <a:pt x="791" y="603"/>
                  </a:cubicBezTo>
                  <a:cubicBezTo>
                    <a:pt x="782" y="620"/>
                    <a:pt x="768" y="622"/>
                    <a:pt x="757" y="635"/>
                  </a:cubicBezTo>
                  <a:cubicBezTo>
                    <a:pt x="752" y="640"/>
                    <a:pt x="750" y="649"/>
                    <a:pt x="749" y="656"/>
                  </a:cubicBezTo>
                  <a:cubicBezTo>
                    <a:pt x="748" y="668"/>
                    <a:pt x="735" y="675"/>
                    <a:pt x="731" y="685"/>
                  </a:cubicBezTo>
                  <a:cubicBezTo>
                    <a:pt x="722" y="708"/>
                    <a:pt x="709" y="700"/>
                    <a:pt x="688" y="706"/>
                  </a:cubicBezTo>
                  <a:cubicBezTo>
                    <a:pt x="681" y="708"/>
                    <a:pt x="672" y="716"/>
                    <a:pt x="665" y="715"/>
                  </a:cubicBezTo>
                  <a:cubicBezTo>
                    <a:pt x="655" y="714"/>
                    <a:pt x="651" y="703"/>
                    <a:pt x="646" y="696"/>
                  </a:cubicBezTo>
                  <a:cubicBezTo>
                    <a:pt x="635" y="681"/>
                    <a:pt x="619" y="704"/>
                    <a:pt x="615" y="713"/>
                  </a:cubicBezTo>
                  <a:cubicBezTo>
                    <a:pt x="607" y="730"/>
                    <a:pt x="595" y="745"/>
                    <a:pt x="588" y="762"/>
                  </a:cubicBezTo>
                  <a:cubicBezTo>
                    <a:pt x="580" y="782"/>
                    <a:pt x="591" y="794"/>
                    <a:pt x="611" y="799"/>
                  </a:cubicBezTo>
                  <a:cubicBezTo>
                    <a:pt x="629" y="803"/>
                    <a:pt x="638" y="804"/>
                    <a:pt x="637" y="827"/>
                  </a:cubicBezTo>
                  <a:cubicBezTo>
                    <a:pt x="636" y="839"/>
                    <a:pt x="633" y="868"/>
                    <a:pt x="655" y="868"/>
                  </a:cubicBezTo>
                  <a:cubicBezTo>
                    <a:pt x="661" y="868"/>
                    <a:pt x="669" y="864"/>
                    <a:pt x="674" y="869"/>
                  </a:cubicBezTo>
                  <a:cubicBezTo>
                    <a:pt x="680" y="874"/>
                    <a:pt x="675" y="888"/>
                    <a:pt x="680" y="895"/>
                  </a:cubicBezTo>
                  <a:cubicBezTo>
                    <a:pt x="690" y="909"/>
                    <a:pt x="702" y="920"/>
                    <a:pt x="706" y="938"/>
                  </a:cubicBezTo>
                  <a:cubicBezTo>
                    <a:pt x="708" y="945"/>
                    <a:pt x="712" y="943"/>
                    <a:pt x="706" y="948"/>
                  </a:cubicBezTo>
                  <a:cubicBezTo>
                    <a:pt x="700" y="951"/>
                    <a:pt x="709" y="964"/>
                    <a:pt x="713" y="965"/>
                  </a:cubicBezTo>
                  <a:cubicBezTo>
                    <a:pt x="702" y="974"/>
                    <a:pt x="689" y="985"/>
                    <a:pt x="679" y="969"/>
                  </a:cubicBezTo>
                  <a:cubicBezTo>
                    <a:pt x="674" y="961"/>
                    <a:pt x="667" y="967"/>
                    <a:pt x="661" y="969"/>
                  </a:cubicBezTo>
                  <a:cubicBezTo>
                    <a:pt x="658" y="970"/>
                    <a:pt x="655" y="971"/>
                    <a:pt x="653" y="972"/>
                  </a:cubicBezTo>
                  <a:cubicBezTo>
                    <a:pt x="648" y="974"/>
                    <a:pt x="651" y="980"/>
                    <a:pt x="646" y="982"/>
                  </a:cubicBezTo>
                  <a:cubicBezTo>
                    <a:pt x="629" y="990"/>
                    <a:pt x="610" y="973"/>
                    <a:pt x="592" y="974"/>
                  </a:cubicBezTo>
                  <a:cubicBezTo>
                    <a:pt x="582" y="975"/>
                    <a:pt x="570" y="976"/>
                    <a:pt x="561" y="972"/>
                  </a:cubicBezTo>
                  <a:cubicBezTo>
                    <a:pt x="561" y="979"/>
                    <a:pt x="568" y="998"/>
                    <a:pt x="555" y="998"/>
                  </a:cubicBezTo>
                  <a:cubicBezTo>
                    <a:pt x="544" y="998"/>
                    <a:pt x="528" y="999"/>
                    <a:pt x="529" y="1014"/>
                  </a:cubicBezTo>
                  <a:cubicBezTo>
                    <a:pt x="528" y="1005"/>
                    <a:pt x="527" y="1005"/>
                    <a:pt x="526" y="1014"/>
                  </a:cubicBezTo>
                  <a:cubicBezTo>
                    <a:pt x="521" y="1011"/>
                    <a:pt x="519" y="1006"/>
                    <a:pt x="516" y="1001"/>
                  </a:cubicBezTo>
                  <a:cubicBezTo>
                    <a:pt x="518" y="1005"/>
                    <a:pt x="518" y="1009"/>
                    <a:pt x="517" y="1014"/>
                  </a:cubicBezTo>
                  <a:cubicBezTo>
                    <a:pt x="513" y="1011"/>
                    <a:pt x="509" y="1007"/>
                    <a:pt x="505" y="1003"/>
                  </a:cubicBezTo>
                  <a:cubicBezTo>
                    <a:pt x="508" y="1014"/>
                    <a:pt x="499" y="1008"/>
                    <a:pt x="492" y="1012"/>
                  </a:cubicBezTo>
                  <a:lnTo>
                    <a:pt x="492" y="1002"/>
                  </a:lnTo>
                  <a:cubicBezTo>
                    <a:pt x="485" y="1007"/>
                    <a:pt x="475" y="997"/>
                    <a:pt x="484" y="992"/>
                  </a:cubicBezTo>
                  <a:cubicBezTo>
                    <a:pt x="473" y="993"/>
                    <a:pt x="459" y="979"/>
                    <a:pt x="470" y="970"/>
                  </a:cubicBezTo>
                  <a:cubicBezTo>
                    <a:pt x="458" y="963"/>
                    <a:pt x="464" y="943"/>
                    <a:pt x="454" y="938"/>
                  </a:cubicBezTo>
                  <a:cubicBezTo>
                    <a:pt x="449" y="936"/>
                    <a:pt x="420" y="934"/>
                    <a:pt x="421" y="925"/>
                  </a:cubicBezTo>
                  <a:cubicBezTo>
                    <a:pt x="423" y="907"/>
                    <a:pt x="419" y="902"/>
                    <a:pt x="410" y="888"/>
                  </a:cubicBezTo>
                  <a:cubicBezTo>
                    <a:pt x="403" y="877"/>
                    <a:pt x="383" y="866"/>
                    <a:pt x="380" y="885"/>
                  </a:cubicBezTo>
                  <a:cubicBezTo>
                    <a:pt x="390" y="885"/>
                    <a:pt x="398" y="875"/>
                    <a:pt x="403" y="890"/>
                  </a:cubicBezTo>
                  <a:cubicBezTo>
                    <a:pt x="392" y="882"/>
                    <a:pt x="379" y="887"/>
                    <a:pt x="367" y="890"/>
                  </a:cubicBezTo>
                  <a:cubicBezTo>
                    <a:pt x="355" y="894"/>
                    <a:pt x="343" y="890"/>
                    <a:pt x="331" y="894"/>
                  </a:cubicBezTo>
                  <a:cubicBezTo>
                    <a:pt x="325" y="895"/>
                    <a:pt x="280" y="895"/>
                    <a:pt x="291" y="907"/>
                  </a:cubicBezTo>
                  <a:cubicBezTo>
                    <a:pt x="286" y="909"/>
                    <a:pt x="283" y="906"/>
                    <a:pt x="283" y="901"/>
                  </a:cubicBezTo>
                  <a:cubicBezTo>
                    <a:pt x="265" y="910"/>
                    <a:pt x="252" y="884"/>
                    <a:pt x="242" y="888"/>
                  </a:cubicBezTo>
                  <a:cubicBezTo>
                    <a:pt x="244" y="890"/>
                    <a:pt x="245" y="892"/>
                    <a:pt x="247" y="895"/>
                  </a:cubicBezTo>
                  <a:cubicBezTo>
                    <a:pt x="238" y="896"/>
                    <a:pt x="202" y="885"/>
                    <a:pt x="211" y="906"/>
                  </a:cubicBezTo>
                  <a:cubicBezTo>
                    <a:pt x="202" y="901"/>
                    <a:pt x="134" y="896"/>
                    <a:pt x="140" y="913"/>
                  </a:cubicBezTo>
                  <a:cubicBezTo>
                    <a:pt x="135" y="913"/>
                    <a:pt x="132" y="907"/>
                    <a:pt x="128" y="904"/>
                  </a:cubicBezTo>
                  <a:cubicBezTo>
                    <a:pt x="122" y="901"/>
                    <a:pt x="122" y="909"/>
                    <a:pt x="118" y="912"/>
                  </a:cubicBezTo>
                  <a:cubicBezTo>
                    <a:pt x="102" y="921"/>
                    <a:pt x="90" y="911"/>
                    <a:pt x="91" y="897"/>
                  </a:cubicBezTo>
                  <a:cubicBezTo>
                    <a:pt x="92" y="878"/>
                    <a:pt x="87" y="809"/>
                    <a:pt x="124" y="818"/>
                  </a:cubicBezTo>
                  <a:cubicBezTo>
                    <a:pt x="113" y="790"/>
                    <a:pt x="178" y="805"/>
                    <a:pt x="181" y="789"/>
                  </a:cubicBezTo>
                  <a:cubicBezTo>
                    <a:pt x="182" y="783"/>
                    <a:pt x="185" y="757"/>
                    <a:pt x="182" y="755"/>
                  </a:cubicBezTo>
                  <a:cubicBezTo>
                    <a:pt x="175" y="749"/>
                    <a:pt x="166" y="753"/>
                    <a:pt x="158" y="753"/>
                  </a:cubicBezTo>
                  <a:cubicBezTo>
                    <a:pt x="147" y="752"/>
                    <a:pt x="149" y="734"/>
                    <a:pt x="148" y="726"/>
                  </a:cubicBezTo>
                  <a:cubicBezTo>
                    <a:pt x="148" y="711"/>
                    <a:pt x="143" y="693"/>
                    <a:pt x="139" y="679"/>
                  </a:cubicBezTo>
                  <a:cubicBezTo>
                    <a:pt x="136" y="672"/>
                    <a:pt x="125" y="672"/>
                    <a:pt x="119" y="668"/>
                  </a:cubicBezTo>
                  <a:cubicBezTo>
                    <a:pt x="110" y="663"/>
                    <a:pt x="100" y="659"/>
                    <a:pt x="90" y="654"/>
                  </a:cubicBezTo>
                  <a:cubicBezTo>
                    <a:pt x="68" y="644"/>
                    <a:pt x="59" y="629"/>
                    <a:pt x="48" y="609"/>
                  </a:cubicBezTo>
                  <a:cubicBezTo>
                    <a:pt x="36" y="587"/>
                    <a:pt x="17" y="570"/>
                    <a:pt x="0" y="55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5547D9F6-75D0-D88A-B05D-80F982D0D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413" y="3903196"/>
              <a:ext cx="3948" cy="1973"/>
            </a:xfrm>
            <a:custGeom>
              <a:avLst/>
              <a:gdLst>
                <a:gd name="T0" fmla="*/ 5 w 8"/>
                <a:gd name="T1" fmla="*/ 0 h 7"/>
                <a:gd name="T2" fmla="*/ 8 w 8"/>
                <a:gd name="T3" fmla="*/ 7 h 7"/>
                <a:gd name="T4" fmla="*/ 5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5" y="0"/>
                  </a:moveTo>
                  <a:cubicBezTo>
                    <a:pt x="0" y="3"/>
                    <a:pt x="1" y="5"/>
                    <a:pt x="8" y="7"/>
                  </a:cubicBezTo>
                  <a:cubicBezTo>
                    <a:pt x="7" y="4"/>
                    <a:pt x="6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6BA3C-FEB5-D909-6F53-24EEEB665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4335" y="3830157"/>
              <a:ext cx="1975" cy="5922"/>
            </a:xfrm>
            <a:custGeom>
              <a:avLst/>
              <a:gdLst>
                <a:gd name="T0" fmla="*/ 7 w 7"/>
                <a:gd name="T1" fmla="*/ 0 h 13"/>
                <a:gd name="T2" fmla="*/ 2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1" y="2"/>
                    <a:pt x="0" y="8"/>
                    <a:pt x="2" y="13"/>
                  </a:cubicBezTo>
                  <a:cubicBezTo>
                    <a:pt x="3" y="8"/>
                    <a:pt x="4" y="4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9EDE2691-3129-B2D5-EE3A-CC531ED66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283" y="3838054"/>
              <a:ext cx="1975" cy="3948"/>
            </a:xfrm>
            <a:custGeom>
              <a:avLst/>
              <a:gdLst>
                <a:gd name="T0" fmla="*/ 5 w 5"/>
                <a:gd name="T1" fmla="*/ 1 h 7"/>
                <a:gd name="T2" fmla="*/ 4 w 5"/>
                <a:gd name="T3" fmla="*/ 7 h 7"/>
                <a:gd name="T4" fmla="*/ 5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0" y="0"/>
                    <a:pt x="0" y="2"/>
                    <a:pt x="4" y="7"/>
                  </a:cubicBezTo>
                  <a:cubicBezTo>
                    <a:pt x="4" y="5"/>
                    <a:pt x="5" y="3"/>
                    <a:pt x="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4BD0C561-09AB-7F32-4061-398BE9CAF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2102" y="3804494"/>
              <a:ext cx="5923" cy="7896"/>
            </a:xfrm>
            <a:custGeom>
              <a:avLst/>
              <a:gdLst>
                <a:gd name="T0" fmla="*/ 8 w 15"/>
                <a:gd name="T1" fmla="*/ 0 h 17"/>
                <a:gd name="T2" fmla="*/ 10 w 15"/>
                <a:gd name="T3" fmla="*/ 15 h 17"/>
                <a:gd name="T4" fmla="*/ 8 w 15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8" y="0"/>
                  </a:moveTo>
                  <a:cubicBezTo>
                    <a:pt x="0" y="1"/>
                    <a:pt x="1" y="17"/>
                    <a:pt x="10" y="15"/>
                  </a:cubicBezTo>
                  <a:cubicBezTo>
                    <a:pt x="15" y="13"/>
                    <a:pt x="10" y="2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40">
              <a:extLst>
                <a:ext uri="{FF2B5EF4-FFF2-40B4-BE49-F238E27FC236}">
                  <a16:creationId xmlns:a16="http://schemas.microsoft.com/office/drawing/2014/main" id="{9AF2F453-0770-F53D-85ED-BFB04CB8F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972" y="3822261"/>
              <a:ext cx="5923" cy="1973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4 h 4"/>
                <a:gd name="T4" fmla="*/ 14 w 14"/>
                <a:gd name="T5" fmla="*/ 1 h 4"/>
                <a:gd name="T6" fmla="*/ 1 w 1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5" y="4"/>
                    <a:pt x="9" y="3"/>
                    <a:pt x="14" y="1"/>
                  </a:cubicBezTo>
                  <a:cubicBezTo>
                    <a:pt x="9" y="1"/>
                    <a:pt x="5" y="0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F59A55A0-93E3-6DB8-8967-59EB7BC8A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9867" y="3794624"/>
              <a:ext cx="11844" cy="9870"/>
            </a:xfrm>
            <a:custGeom>
              <a:avLst/>
              <a:gdLst>
                <a:gd name="T0" fmla="*/ 0 w 29"/>
                <a:gd name="T1" fmla="*/ 0 h 22"/>
                <a:gd name="T2" fmla="*/ 24 w 29"/>
                <a:gd name="T3" fmla="*/ 11 h 22"/>
                <a:gd name="T4" fmla="*/ 0 w 2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2">
                  <a:moveTo>
                    <a:pt x="0" y="0"/>
                  </a:moveTo>
                  <a:cubicBezTo>
                    <a:pt x="0" y="10"/>
                    <a:pt x="17" y="22"/>
                    <a:pt x="24" y="11"/>
                  </a:cubicBezTo>
                  <a:cubicBezTo>
                    <a:pt x="29" y="4"/>
                    <a:pt x="4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8A8FC220-2FE8-9080-44AC-5B14F7A56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843" y="3826209"/>
              <a:ext cx="41456" cy="9870"/>
            </a:xfrm>
            <a:custGeom>
              <a:avLst/>
              <a:gdLst>
                <a:gd name="T0" fmla="*/ 2 w 92"/>
                <a:gd name="T1" fmla="*/ 0 h 24"/>
                <a:gd name="T2" fmla="*/ 0 w 92"/>
                <a:gd name="T3" fmla="*/ 7 h 24"/>
                <a:gd name="T4" fmla="*/ 46 w 92"/>
                <a:gd name="T5" fmla="*/ 20 h 24"/>
                <a:gd name="T6" fmla="*/ 67 w 92"/>
                <a:gd name="T7" fmla="*/ 23 h 24"/>
                <a:gd name="T8" fmla="*/ 92 w 92"/>
                <a:gd name="T9" fmla="*/ 18 h 24"/>
                <a:gd name="T10" fmla="*/ 57 w 92"/>
                <a:gd name="T11" fmla="*/ 7 h 24"/>
                <a:gd name="T12" fmla="*/ 2 w 9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24">
                  <a:moveTo>
                    <a:pt x="2" y="0"/>
                  </a:moveTo>
                  <a:lnTo>
                    <a:pt x="0" y="7"/>
                  </a:lnTo>
                  <a:cubicBezTo>
                    <a:pt x="17" y="8"/>
                    <a:pt x="31" y="17"/>
                    <a:pt x="46" y="20"/>
                  </a:cubicBezTo>
                  <a:cubicBezTo>
                    <a:pt x="53" y="21"/>
                    <a:pt x="60" y="24"/>
                    <a:pt x="67" y="23"/>
                  </a:cubicBezTo>
                  <a:cubicBezTo>
                    <a:pt x="75" y="21"/>
                    <a:pt x="83" y="16"/>
                    <a:pt x="92" y="18"/>
                  </a:cubicBezTo>
                  <a:cubicBezTo>
                    <a:pt x="85" y="8"/>
                    <a:pt x="68" y="8"/>
                    <a:pt x="57" y="7"/>
                  </a:cubicBezTo>
                  <a:cubicBezTo>
                    <a:pt x="39" y="5"/>
                    <a:pt x="20" y="2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C49C74F9-0848-7C23-A8E7-4A2310745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3168" y="4015719"/>
              <a:ext cx="45404" cy="35533"/>
            </a:xfrm>
            <a:custGeom>
              <a:avLst/>
              <a:gdLst>
                <a:gd name="T0" fmla="*/ 2 w 104"/>
                <a:gd name="T1" fmla="*/ 77 h 83"/>
                <a:gd name="T2" fmla="*/ 0 w 104"/>
                <a:gd name="T3" fmla="*/ 83 h 83"/>
                <a:gd name="T4" fmla="*/ 41 w 104"/>
                <a:gd name="T5" fmla="*/ 81 h 83"/>
                <a:gd name="T6" fmla="*/ 72 w 104"/>
                <a:gd name="T7" fmla="*/ 66 h 83"/>
                <a:gd name="T8" fmla="*/ 98 w 104"/>
                <a:gd name="T9" fmla="*/ 22 h 83"/>
                <a:gd name="T10" fmla="*/ 47 w 104"/>
                <a:gd name="T11" fmla="*/ 10 h 83"/>
                <a:gd name="T12" fmla="*/ 2 w 104"/>
                <a:gd name="T13" fmla="*/ 7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83">
                  <a:moveTo>
                    <a:pt x="2" y="77"/>
                  </a:moveTo>
                  <a:cubicBezTo>
                    <a:pt x="2" y="79"/>
                    <a:pt x="1" y="81"/>
                    <a:pt x="0" y="83"/>
                  </a:cubicBezTo>
                  <a:cubicBezTo>
                    <a:pt x="13" y="79"/>
                    <a:pt x="27" y="81"/>
                    <a:pt x="41" y="81"/>
                  </a:cubicBezTo>
                  <a:cubicBezTo>
                    <a:pt x="54" y="81"/>
                    <a:pt x="62" y="74"/>
                    <a:pt x="72" y="66"/>
                  </a:cubicBezTo>
                  <a:cubicBezTo>
                    <a:pt x="76" y="63"/>
                    <a:pt x="104" y="29"/>
                    <a:pt x="98" y="22"/>
                  </a:cubicBezTo>
                  <a:cubicBezTo>
                    <a:pt x="82" y="2"/>
                    <a:pt x="72" y="0"/>
                    <a:pt x="47" y="10"/>
                  </a:cubicBezTo>
                  <a:cubicBezTo>
                    <a:pt x="22" y="21"/>
                    <a:pt x="12" y="54"/>
                    <a:pt x="2" y="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5D7A70D9-6FE3-B142-1BFC-DEB513A75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8830" y="4041382"/>
              <a:ext cx="11844" cy="9870"/>
            </a:xfrm>
            <a:custGeom>
              <a:avLst/>
              <a:gdLst>
                <a:gd name="T0" fmla="*/ 22 w 28"/>
                <a:gd name="T1" fmla="*/ 21 h 21"/>
                <a:gd name="T2" fmla="*/ 28 w 28"/>
                <a:gd name="T3" fmla="*/ 19 h 21"/>
                <a:gd name="T4" fmla="*/ 15 w 28"/>
                <a:gd name="T5" fmla="*/ 4 h 21"/>
                <a:gd name="T6" fmla="*/ 22 w 28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1">
                  <a:moveTo>
                    <a:pt x="22" y="21"/>
                  </a:moveTo>
                  <a:cubicBezTo>
                    <a:pt x="24" y="20"/>
                    <a:pt x="26" y="20"/>
                    <a:pt x="28" y="19"/>
                  </a:cubicBezTo>
                  <a:cubicBezTo>
                    <a:pt x="25" y="12"/>
                    <a:pt x="25" y="0"/>
                    <a:pt x="15" y="4"/>
                  </a:cubicBezTo>
                  <a:cubicBezTo>
                    <a:pt x="0" y="10"/>
                    <a:pt x="12" y="20"/>
                    <a:pt x="22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EDE5E98F-B01B-8572-CA2B-7C4ABFB4D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727" y="3995979"/>
              <a:ext cx="3948" cy="3948"/>
            </a:xfrm>
            <a:custGeom>
              <a:avLst/>
              <a:gdLst>
                <a:gd name="T0" fmla="*/ 0 w 8"/>
                <a:gd name="T1" fmla="*/ 0 h 9"/>
                <a:gd name="T2" fmla="*/ 8 w 8"/>
                <a:gd name="T3" fmla="*/ 9 h 9"/>
                <a:gd name="T4" fmla="*/ 0 w 8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0"/>
                  </a:moveTo>
                  <a:cubicBezTo>
                    <a:pt x="0" y="5"/>
                    <a:pt x="3" y="8"/>
                    <a:pt x="8" y="9"/>
                  </a:cubicBezTo>
                  <a:cubicBezTo>
                    <a:pt x="7" y="4"/>
                    <a:pt x="4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45252297-09A0-585A-8EAE-3725CFE7C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606" y="3782780"/>
              <a:ext cx="296110" cy="292162"/>
            </a:xfrm>
            <a:custGeom>
              <a:avLst/>
              <a:gdLst>
                <a:gd name="T0" fmla="*/ 25 w 676"/>
                <a:gd name="T1" fmla="*/ 39 h 667"/>
                <a:gd name="T2" fmla="*/ 124 w 676"/>
                <a:gd name="T3" fmla="*/ 5 h 667"/>
                <a:gd name="T4" fmla="*/ 220 w 676"/>
                <a:gd name="T5" fmla="*/ 41 h 667"/>
                <a:gd name="T6" fmla="*/ 219 w 676"/>
                <a:gd name="T7" fmla="*/ 104 h 667"/>
                <a:gd name="T8" fmla="*/ 243 w 676"/>
                <a:gd name="T9" fmla="*/ 166 h 667"/>
                <a:gd name="T10" fmla="*/ 258 w 676"/>
                <a:gd name="T11" fmla="*/ 203 h 667"/>
                <a:gd name="T12" fmla="*/ 306 w 676"/>
                <a:gd name="T13" fmla="*/ 226 h 667"/>
                <a:gd name="T14" fmla="*/ 353 w 676"/>
                <a:gd name="T15" fmla="*/ 175 h 667"/>
                <a:gd name="T16" fmla="*/ 412 w 676"/>
                <a:gd name="T17" fmla="*/ 138 h 667"/>
                <a:gd name="T18" fmla="*/ 442 w 676"/>
                <a:gd name="T19" fmla="*/ 98 h 667"/>
                <a:gd name="T20" fmla="*/ 527 w 676"/>
                <a:gd name="T21" fmla="*/ 119 h 667"/>
                <a:gd name="T22" fmla="*/ 605 w 676"/>
                <a:gd name="T23" fmla="*/ 155 h 667"/>
                <a:gd name="T24" fmla="*/ 676 w 676"/>
                <a:gd name="T25" fmla="*/ 174 h 667"/>
                <a:gd name="T26" fmla="*/ 650 w 676"/>
                <a:gd name="T27" fmla="*/ 486 h 667"/>
                <a:gd name="T28" fmla="*/ 656 w 676"/>
                <a:gd name="T29" fmla="*/ 529 h 667"/>
                <a:gd name="T30" fmla="*/ 608 w 676"/>
                <a:gd name="T31" fmla="*/ 622 h 667"/>
                <a:gd name="T32" fmla="*/ 553 w 676"/>
                <a:gd name="T33" fmla="*/ 594 h 667"/>
                <a:gd name="T34" fmla="*/ 512 w 676"/>
                <a:gd name="T35" fmla="*/ 599 h 667"/>
                <a:gd name="T36" fmla="*/ 522 w 676"/>
                <a:gd name="T37" fmla="*/ 546 h 667"/>
                <a:gd name="T38" fmla="*/ 538 w 676"/>
                <a:gd name="T39" fmla="*/ 518 h 667"/>
                <a:gd name="T40" fmla="*/ 536 w 676"/>
                <a:gd name="T41" fmla="*/ 505 h 667"/>
                <a:gd name="T42" fmla="*/ 502 w 676"/>
                <a:gd name="T43" fmla="*/ 475 h 667"/>
                <a:gd name="T44" fmla="*/ 489 w 676"/>
                <a:gd name="T45" fmla="*/ 418 h 667"/>
                <a:gd name="T46" fmla="*/ 467 w 676"/>
                <a:gd name="T47" fmla="*/ 408 h 667"/>
                <a:gd name="T48" fmla="*/ 447 w 676"/>
                <a:gd name="T49" fmla="*/ 374 h 667"/>
                <a:gd name="T50" fmla="*/ 409 w 676"/>
                <a:gd name="T51" fmla="*/ 353 h 667"/>
                <a:gd name="T52" fmla="*/ 326 w 676"/>
                <a:gd name="T53" fmla="*/ 318 h 667"/>
                <a:gd name="T54" fmla="*/ 248 w 676"/>
                <a:gd name="T55" fmla="*/ 286 h 667"/>
                <a:gd name="T56" fmla="*/ 245 w 676"/>
                <a:gd name="T57" fmla="*/ 277 h 667"/>
                <a:gd name="T58" fmla="*/ 216 w 676"/>
                <a:gd name="T59" fmla="*/ 265 h 667"/>
                <a:gd name="T60" fmla="*/ 187 w 676"/>
                <a:gd name="T61" fmla="*/ 252 h 667"/>
                <a:gd name="T62" fmla="*/ 197 w 676"/>
                <a:gd name="T63" fmla="*/ 199 h 667"/>
                <a:gd name="T64" fmla="*/ 172 w 676"/>
                <a:gd name="T65" fmla="*/ 237 h 667"/>
                <a:gd name="T66" fmla="*/ 164 w 676"/>
                <a:gd name="T67" fmla="*/ 258 h 667"/>
                <a:gd name="T68" fmla="*/ 133 w 676"/>
                <a:gd name="T69" fmla="*/ 286 h 667"/>
                <a:gd name="T70" fmla="*/ 129 w 676"/>
                <a:gd name="T71" fmla="*/ 250 h 667"/>
                <a:gd name="T72" fmla="*/ 87 w 676"/>
                <a:gd name="T73" fmla="*/ 198 h 667"/>
                <a:gd name="T74" fmla="*/ 135 w 676"/>
                <a:gd name="T75" fmla="*/ 175 h 667"/>
                <a:gd name="T76" fmla="*/ 170 w 676"/>
                <a:gd name="T77" fmla="*/ 166 h 667"/>
                <a:gd name="T78" fmla="*/ 194 w 676"/>
                <a:gd name="T79" fmla="*/ 177 h 667"/>
                <a:gd name="T80" fmla="*/ 204 w 676"/>
                <a:gd name="T81" fmla="*/ 159 h 667"/>
                <a:gd name="T82" fmla="*/ 204 w 676"/>
                <a:gd name="T83" fmla="*/ 136 h 667"/>
                <a:gd name="T84" fmla="*/ 136 w 676"/>
                <a:gd name="T85" fmla="*/ 149 h 667"/>
                <a:gd name="T86" fmla="*/ 100 w 676"/>
                <a:gd name="T87" fmla="*/ 146 h 667"/>
                <a:gd name="T88" fmla="*/ 82 w 676"/>
                <a:gd name="T89" fmla="*/ 128 h 667"/>
                <a:gd name="T90" fmla="*/ 75 w 676"/>
                <a:gd name="T91" fmla="*/ 105 h 667"/>
                <a:gd name="T92" fmla="*/ 63 w 676"/>
                <a:gd name="T93" fmla="*/ 91 h 667"/>
                <a:gd name="T94" fmla="*/ 13 w 676"/>
                <a:gd name="T95" fmla="*/ 8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6" h="667">
                  <a:moveTo>
                    <a:pt x="27" y="52"/>
                  </a:moveTo>
                  <a:cubicBezTo>
                    <a:pt x="29" y="47"/>
                    <a:pt x="29" y="43"/>
                    <a:pt x="25" y="39"/>
                  </a:cubicBezTo>
                  <a:cubicBezTo>
                    <a:pt x="45" y="34"/>
                    <a:pt x="61" y="33"/>
                    <a:pt x="76" y="19"/>
                  </a:cubicBezTo>
                  <a:cubicBezTo>
                    <a:pt x="90" y="6"/>
                    <a:pt x="105" y="0"/>
                    <a:pt x="124" y="5"/>
                  </a:cubicBezTo>
                  <a:cubicBezTo>
                    <a:pt x="144" y="10"/>
                    <a:pt x="153" y="24"/>
                    <a:pt x="170" y="31"/>
                  </a:cubicBezTo>
                  <a:cubicBezTo>
                    <a:pt x="187" y="38"/>
                    <a:pt x="204" y="29"/>
                    <a:pt x="220" y="41"/>
                  </a:cubicBezTo>
                  <a:cubicBezTo>
                    <a:pt x="208" y="50"/>
                    <a:pt x="219" y="62"/>
                    <a:pt x="224" y="70"/>
                  </a:cubicBezTo>
                  <a:cubicBezTo>
                    <a:pt x="231" y="83"/>
                    <a:pt x="223" y="93"/>
                    <a:pt x="219" y="104"/>
                  </a:cubicBezTo>
                  <a:cubicBezTo>
                    <a:pt x="207" y="132"/>
                    <a:pt x="224" y="166"/>
                    <a:pt x="237" y="191"/>
                  </a:cubicBezTo>
                  <a:cubicBezTo>
                    <a:pt x="242" y="185"/>
                    <a:pt x="236" y="170"/>
                    <a:pt x="243" y="166"/>
                  </a:cubicBezTo>
                  <a:cubicBezTo>
                    <a:pt x="253" y="159"/>
                    <a:pt x="252" y="189"/>
                    <a:pt x="252" y="192"/>
                  </a:cubicBezTo>
                  <a:cubicBezTo>
                    <a:pt x="252" y="198"/>
                    <a:pt x="254" y="199"/>
                    <a:pt x="258" y="203"/>
                  </a:cubicBezTo>
                  <a:cubicBezTo>
                    <a:pt x="263" y="208"/>
                    <a:pt x="261" y="216"/>
                    <a:pt x="266" y="221"/>
                  </a:cubicBezTo>
                  <a:cubicBezTo>
                    <a:pt x="275" y="232"/>
                    <a:pt x="295" y="238"/>
                    <a:pt x="306" y="226"/>
                  </a:cubicBezTo>
                  <a:cubicBezTo>
                    <a:pt x="314" y="218"/>
                    <a:pt x="323" y="211"/>
                    <a:pt x="331" y="202"/>
                  </a:cubicBezTo>
                  <a:cubicBezTo>
                    <a:pt x="340" y="194"/>
                    <a:pt x="341" y="182"/>
                    <a:pt x="353" y="175"/>
                  </a:cubicBezTo>
                  <a:cubicBezTo>
                    <a:pt x="363" y="168"/>
                    <a:pt x="360" y="144"/>
                    <a:pt x="374" y="144"/>
                  </a:cubicBezTo>
                  <a:cubicBezTo>
                    <a:pt x="389" y="144"/>
                    <a:pt x="397" y="145"/>
                    <a:pt x="412" y="138"/>
                  </a:cubicBezTo>
                  <a:cubicBezTo>
                    <a:pt x="422" y="132"/>
                    <a:pt x="423" y="129"/>
                    <a:pt x="418" y="119"/>
                  </a:cubicBezTo>
                  <a:cubicBezTo>
                    <a:pt x="414" y="111"/>
                    <a:pt x="438" y="100"/>
                    <a:pt x="442" y="98"/>
                  </a:cubicBezTo>
                  <a:cubicBezTo>
                    <a:pt x="454" y="92"/>
                    <a:pt x="465" y="87"/>
                    <a:pt x="477" y="94"/>
                  </a:cubicBezTo>
                  <a:cubicBezTo>
                    <a:pt x="493" y="102"/>
                    <a:pt x="513" y="108"/>
                    <a:pt x="527" y="119"/>
                  </a:cubicBezTo>
                  <a:cubicBezTo>
                    <a:pt x="539" y="128"/>
                    <a:pt x="553" y="133"/>
                    <a:pt x="567" y="140"/>
                  </a:cubicBezTo>
                  <a:cubicBezTo>
                    <a:pt x="576" y="145"/>
                    <a:pt x="594" y="159"/>
                    <a:pt x="605" y="155"/>
                  </a:cubicBezTo>
                  <a:cubicBezTo>
                    <a:pt x="619" y="150"/>
                    <a:pt x="625" y="161"/>
                    <a:pt x="639" y="161"/>
                  </a:cubicBezTo>
                  <a:cubicBezTo>
                    <a:pt x="654" y="160"/>
                    <a:pt x="661" y="176"/>
                    <a:pt x="676" y="174"/>
                  </a:cubicBezTo>
                  <a:lnTo>
                    <a:pt x="662" y="445"/>
                  </a:lnTo>
                  <a:cubicBezTo>
                    <a:pt x="660" y="460"/>
                    <a:pt x="649" y="470"/>
                    <a:pt x="650" y="486"/>
                  </a:cubicBezTo>
                  <a:cubicBezTo>
                    <a:pt x="650" y="492"/>
                    <a:pt x="658" y="495"/>
                    <a:pt x="658" y="499"/>
                  </a:cubicBezTo>
                  <a:cubicBezTo>
                    <a:pt x="658" y="509"/>
                    <a:pt x="656" y="519"/>
                    <a:pt x="656" y="529"/>
                  </a:cubicBezTo>
                  <a:cubicBezTo>
                    <a:pt x="653" y="575"/>
                    <a:pt x="649" y="621"/>
                    <a:pt x="645" y="667"/>
                  </a:cubicBezTo>
                  <a:cubicBezTo>
                    <a:pt x="626" y="657"/>
                    <a:pt x="622" y="636"/>
                    <a:pt x="608" y="622"/>
                  </a:cubicBezTo>
                  <a:cubicBezTo>
                    <a:pt x="601" y="615"/>
                    <a:pt x="574" y="598"/>
                    <a:pt x="586" y="586"/>
                  </a:cubicBezTo>
                  <a:cubicBezTo>
                    <a:pt x="578" y="593"/>
                    <a:pt x="563" y="590"/>
                    <a:pt x="553" y="594"/>
                  </a:cubicBezTo>
                  <a:cubicBezTo>
                    <a:pt x="545" y="597"/>
                    <a:pt x="529" y="598"/>
                    <a:pt x="534" y="584"/>
                  </a:cubicBezTo>
                  <a:cubicBezTo>
                    <a:pt x="530" y="590"/>
                    <a:pt x="519" y="599"/>
                    <a:pt x="512" y="599"/>
                  </a:cubicBezTo>
                  <a:cubicBezTo>
                    <a:pt x="501" y="599"/>
                    <a:pt x="514" y="581"/>
                    <a:pt x="515" y="578"/>
                  </a:cubicBezTo>
                  <a:cubicBezTo>
                    <a:pt x="518" y="570"/>
                    <a:pt x="530" y="550"/>
                    <a:pt x="522" y="546"/>
                  </a:cubicBezTo>
                  <a:cubicBezTo>
                    <a:pt x="514" y="542"/>
                    <a:pt x="512" y="531"/>
                    <a:pt x="506" y="525"/>
                  </a:cubicBezTo>
                  <a:cubicBezTo>
                    <a:pt x="516" y="516"/>
                    <a:pt x="530" y="532"/>
                    <a:pt x="538" y="518"/>
                  </a:cubicBezTo>
                  <a:cubicBezTo>
                    <a:pt x="523" y="533"/>
                    <a:pt x="505" y="510"/>
                    <a:pt x="495" y="501"/>
                  </a:cubicBezTo>
                  <a:cubicBezTo>
                    <a:pt x="508" y="486"/>
                    <a:pt x="523" y="504"/>
                    <a:pt x="536" y="505"/>
                  </a:cubicBezTo>
                  <a:cubicBezTo>
                    <a:pt x="525" y="500"/>
                    <a:pt x="515" y="492"/>
                    <a:pt x="504" y="486"/>
                  </a:cubicBezTo>
                  <a:cubicBezTo>
                    <a:pt x="517" y="483"/>
                    <a:pt x="506" y="480"/>
                    <a:pt x="502" y="475"/>
                  </a:cubicBezTo>
                  <a:cubicBezTo>
                    <a:pt x="496" y="469"/>
                    <a:pt x="490" y="462"/>
                    <a:pt x="488" y="454"/>
                  </a:cubicBezTo>
                  <a:cubicBezTo>
                    <a:pt x="485" y="443"/>
                    <a:pt x="475" y="423"/>
                    <a:pt x="489" y="418"/>
                  </a:cubicBezTo>
                  <a:cubicBezTo>
                    <a:pt x="475" y="423"/>
                    <a:pt x="475" y="408"/>
                    <a:pt x="487" y="406"/>
                  </a:cubicBezTo>
                  <a:cubicBezTo>
                    <a:pt x="483" y="406"/>
                    <a:pt x="471" y="414"/>
                    <a:pt x="467" y="408"/>
                  </a:cubicBezTo>
                  <a:cubicBezTo>
                    <a:pt x="463" y="401"/>
                    <a:pt x="472" y="393"/>
                    <a:pt x="468" y="385"/>
                  </a:cubicBezTo>
                  <a:cubicBezTo>
                    <a:pt x="464" y="402"/>
                    <a:pt x="452" y="376"/>
                    <a:pt x="447" y="374"/>
                  </a:cubicBezTo>
                  <a:cubicBezTo>
                    <a:pt x="438" y="370"/>
                    <a:pt x="438" y="367"/>
                    <a:pt x="431" y="364"/>
                  </a:cubicBezTo>
                  <a:cubicBezTo>
                    <a:pt x="425" y="362"/>
                    <a:pt x="413" y="358"/>
                    <a:pt x="409" y="353"/>
                  </a:cubicBezTo>
                  <a:cubicBezTo>
                    <a:pt x="405" y="346"/>
                    <a:pt x="378" y="345"/>
                    <a:pt x="370" y="340"/>
                  </a:cubicBezTo>
                  <a:cubicBezTo>
                    <a:pt x="356" y="332"/>
                    <a:pt x="341" y="323"/>
                    <a:pt x="326" y="318"/>
                  </a:cubicBezTo>
                  <a:cubicBezTo>
                    <a:pt x="312" y="314"/>
                    <a:pt x="291" y="318"/>
                    <a:pt x="279" y="312"/>
                  </a:cubicBezTo>
                  <a:cubicBezTo>
                    <a:pt x="267" y="306"/>
                    <a:pt x="253" y="299"/>
                    <a:pt x="248" y="286"/>
                  </a:cubicBezTo>
                  <a:cubicBezTo>
                    <a:pt x="244" y="275"/>
                    <a:pt x="262" y="277"/>
                    <a:pt x="268" y="276"/>
                  </a:cubicBezTo>
                  <a:cubicBezTo>
                    <a:pt x="260" y="273"/>
                    <a:pt x="251" y="270"/>
                    <a:pt x="245" y="277"/>
                  </a:cubicBezTo>
                  <a:cubicBezTo>
                    <a:pt x="238" y="286"/>
                    <a:pt x="233" y="273"/>
                    <a:pt x="227" y="271"/>
                  </a:cubicBezTo>
                  <a:cubicBezTo>
                    <a:pt x="227" y="284"/>
                    <a:pt x="207" y="274"/>
                    <a:pt x="216" y="265"/>
                  </a:cubicBezTo>
                  <a:cubicBezTo>
                    <a:pt x="203" y="265"/>
                    <a:pt x="197" y="265"/>
                    <a:pt x="194" y="249"/>
                  </a:cubicBezTo>
                  <a:cubicBezTo>
                    <a:pt x="193" y="254"/>
                    <a:pt x="190" y="257"/>
                    <a:pt x="187" y="252"/>
                  </a:cubicBezTo>
                  <a:cubicBezTo>
                    <a:pt x="181" y="245"/>
                    <a:pt x="185" y="241"/>
                    <a:pt x="185" y="234"/>
                  </a:cubicBezTo>
                  <a:cubicBezTo>
                    <a:pt x="184" y="220"/>
                    <a:pt x="197" y="213"/>
                    <a:pt x="197" y="199"/>
                  </a:cubicBezTo>
                  <a:cubicBezTo>
                    <a:pt x="194" y="206"/>
                    <a:pt x="182" y="208"/>
                    <a:pt x="182" y="217"/>
                  </a:cubicBezTo>
                  <a:cubicBezTo>
                    <a:pt x="182" y="225"/>
                    <a:pt x="183" y="237"/>
                    <a:pt x="172" y="237"/>
                  </a:cubicBezTo>
                  <a:cubicBezTo>
                    <a:pt x="182" y="241"/>
                    <a:pt x="174" y="246"/>
                    <a:pt x="170" y="252"/>
                  </a:cubicBezTo>
                  <a:cubicBezTo>
                    <a:pt x="168" y="254"/>
                    <a:pt x="166" y="256"/>
                    <a:pt x="164" y="258"/>
                  </a:cubicBezTo>
                  <a:cubicBezTo>
                    <a:pt x="164" y="262"/>
                    <a:pt x="164" y="266"/>
                    <a:pt x="163" y="271"/>
                  </a:cubicBezTo>
                  <a:cubicBezTo>
                    <a:pt x="160" y="280"/>
                    <a:pt x="142" y="289"/>
                    <a:pt x="133" y="286"/>
                  </a:cubicBezTo>
                  <a:cubicBezTo>
                    <a:pt x="124" y="284"/>
                    <a:pt x="119" y="264"/>
                    <a:pt x="119" y="257"/>
                  </a:cubicBezTo>
                  <a:cubicBezTo>
                    <a:pt x="119" y="252"/>
                    <a:pt x="125" y="252"/>
                    <a:pt x="129" y="250"/>
                  </a:cubicBezTo>
                  <a:cubicBezTo>
                    <a:pt x="138" y="246"/>
                    <a:pt x="124" y="235"/>
                    <a:pt x="126" y="227"/>
                  </a:cubicBezTo>
                  <a:cubicBezTo>
                    <a:pt x="116" y="234"/>
                    <a:pt x="102" y="199"/>
                    <a:pt x="87" y="198"/>
                  </a:cubicBezTo>
                  <a:cubicBezTo>
                    <a:pt x="63" y="197"/>
                    <a:pt x="76" y="181"/>
                    <a:pt x="93" y="179"/>
                  </a:cubicBezTo>
                  <a:cubicBezTo>
                    <a:pt x="111" y="178"/>
                    <a:pt x="123" y="195"/>
                    <a:pt x="135" y="175"/>
                  </a:cubicBezTo>
                  <a:cubicBezTo>
                    <a:pt x="145" y="159"/>
                    <a:pt x="173" y="154"/>
                    <a:pt x="165" y="179"/>
                  </a:cubicBezTo>
                  <a:cubicBezTo>
                    <a:pt x="167" y="175"/>
                    <a:pt x="169" y="171"/>
                    <a:pt x="170" y="166"/>
                  </a:cubicBezTo>
                  <a:cubicBezTo>
                    <a:pt x="172" y="178"/>
                    <a:pt x="186" y="163"/>
                    <a:pt x="186" y="176"/>
                  </a:cubicBezTo>
                  <a:cubicBezTo>
                    <a:pt x="187" y="166"/>
                    <a:pt x="191" y="172"/>
                    <a:pt x="194" y="177"/>
                  </a:cubicBezTo>
                  <a:cubicBezTo>
                    <a:pt x="196" y="171"/>
                    <a:pt x="197" y="164"/>
                    <a:pt x="192" y="160"/>
                  </a:cubicBezTo>
                  <a:cubicBezTo>
                    <a:pt x="196" y="161"/>
                    <a:pt x="200" y="160"/>
                    <a:pt x="204" y="159"/>
                  </a:cubicBezTo>
                  <a:cubicBezTo>
                    <a:pt x="201" y="154"/>
                    <a:pt x="201" y="150"/>
                    <a:pt x="205" y="146"/>
                  </a:cubicBezTo>
                  <a:cubicBezTo>
                    <a:pt x="192" y="156"/>
                    <a:pt x="202" y="139"/>
                    <a:pt x="204" y="136"/>
                  </a:cubicBezTo>
                  <a:cubicBezTo>
                    <a:pt x="190" y="137"/>
                    <a:pt x="182" y="146"/>
                    <a:pt x="167" y="144"/>
                  </a:cubicBezTo>
                  <a:cubicBezTo>
                    <a:pt x="157" y="142"/>
                    <a:pt x="144" y="152"/>
                    <a:pt x="136" y="149"/>
                  </a:cubicBezTo>
                  <a:cubicBezTo>
                    <a:pt x="126" y="145"/>
                    <a:pt x="121" y="152"/>
                    <a:pt x="113" y="144"/>
                  </a:cubicBezTo>
                  <a:cubicBezTo>
                    <a:pt x="110" y="141"/>
                    <a:pt x="102" y="146"/>
                    <a:pt x="100" y="146"/>
                  </a:cubicBezTo>
                  <a:cubicBezTo>
                    <a:pt x="91" y="147"/>
                    <a:pt x="84" y="139"/>
                    <a:pt x="77" y="134"/>
                  </a:cubicBezTo>
                  <a:cubicBezTo>
                    <a:pt x="79" y="132"/>
                    <a:pt x="80" y="130"/>
                    <a:pt x="82" y="128"/>
                  </a:cubicBezTo>
                  <a:cubicBezTo>
                    <a:pt x="75" y="129"/>
                    <a:pt x="69" y="121"/>
                    <a:pt x="71" y="114"/>
                  </a:cubicBezTo>
                  <a:cubicBezTo>
                    <a:pt x="72" y="111"/>
                    <a:pt x="76" y="108"/>
                    <a:pt x="75" y="105"/>
                  </a:cubicBezTo>
                  <a:cubicBezTo>
                    <a:pt x="74" y="98"/>
                    <a:pt x="62" y="110"/>
                    <a:pt x="70" y="96"/>
                  </a:cubicBezTo>
                  <a:cubicBezTo>
                    <a:pt x="64" y="97"/>
                    <a:pt x="62" y="98"/>
                    <a:pt x="63" y="91"/>
                  </a:cubicBezTo>
                  <a:cubicBezTo>
                    <a:pt x="54" y="104"/>
                    <a:pt x="36" y="81"/>
                    <a:pt x="28" y="81"/>
                  </a:cubicBezTo>
                  <a:cubicBezTo>
                    <a:pt x="36" y="91"/>
                    <a:pt x="18" y="89"/>
                    <a:pt x="13" y="86"/>
                  </a:cubicBezTo>
                  <a:cubicBezTo>
                    <a:pt x="0" y="77"/>
                    <a:pt x="25" y="61"/>
                    <a:pt x="27" y="5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85E1FAA8-FA4B-31CC-7B70-51F3096EF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1091" y="3676180"/>
              <a:ext cx="23689" cy="19741"/>
            </a:xfrm>
            <a:custGeom>
              <a:avLst/>
              <a:gdLst>
                <a:gd name="T0" fmla="*/ 41 w 54"/>
                <a:gd name="T1" fmla="*/ 42 h 45"/>
                <a:gd name="T2" fmla="*/ 52 w 54"/>
                <a:gd name="T3" fmla="*/ 39 h 45"/>
                <a:gd name="T4" fmla="*/ 38 w 54"/>
                <a:gd name="T5" fmla="*/ 26 h 45"/>
                <a:gd name="T6" fmla="*/ 26 w 54"/>
                <a:gd name="T7" fmla="*/ 21 h 45"/>
                <a:gd name="T8" fmla="*/ 14 w 54"/>
                <a:gd name="T9" fmla="*/ 6 h 45"/>
                <a:gd name="T10" fmla="*/ 6 w 54"/>
                <a:gd name="T11" fmla="*/ 3 h 45"/>
                <a:gd name="T12" fmla="*/ 6 w 54"/>
                <a:gd name="T13" fmla="*/ 19 h 45"/>
                <a:gd name="T14" fmla="*/ 41 w 54"/>
                <a:gd name="T15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5">
                  <a:moveTo>
                    <a:pt x="41" y="42"/>
                  </a:moveTo>
                  <a:cubicBezTo>
                    <a:pt x="44" y="44"/>
                    <a:pt x="54" y="45"/>
                    <a:pt x="52" y="39"/>
                  </a:cubicBezTo>
                  <a:cubicBezTo>
                    <a:pt x="52" y="35"/>
                    <a:pt x="41" y="29"/>
                    <a:pt x="38" y="26"/>
                  </a:cubicBezTo>
                  <a:cubicBezTo>
                    <a:pt x="35" y="23"/>
                    <a:pt x="31" y="20"/>
                    <a:pt x="26" y="21"/>
                  </a:cubicBezTo>
                  <a:cubicBezTo>
                    <a:pt x="29" y="14"/>
                    <a:pt x="19" y="9"/>
                    <a:pt x="14" y="6"/>
                  </a:cubicBezTo>
                  <a:cubicBezTo>
                    <a:pt x="12" y="5"/>
                    <a:pt x="9" y="0"/>
                    <a:pt x="6" y="3"/>
                  </a:cubicBezTo>
                  <a:cubicBezTo>
                    <a:pt x="0" y="8"/>
                    <a:pt x="0" y="13"/>
                    <a:pt x="6" y="19"/>
                  </a:cubicBezTo>
                  <a:cubicBezTo>
                    <a:pt x="17" y="28"/>
                    <a:pt x="35" y="28"/>
                    <a:pt x="41" y="4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8">
              <a:extLst>
                <a:ext uri="{FF2B5EF4-FFF2-40B4-BE49-F238E27FC236}">
                  <a16:creationId xmlns:a16="http://schemas.microsoft.com/office/drawing/2014/main" id="{9A25676D-882E-0EDE-91F4-9E51E7547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2274" y="3715661"/>
              <a:ext cx="191485" cy="246758"/>
            </a:xfrm>
            <a:custGeom>
              <a:avLst/>
              <a:gdLst>
                <a:gd name="T0" fmla="*/ 39 w 439"/>
                <a:gd name="T1" fmla="*/ 553 h 567"/>
                <a:gd name="T2" fmla="*/ 82 w 439"/>
                <a:gd name="T3" fmla="*/ 553 h 567"/>
                <a:gd name="T4" fmla="*/ 99 w 439"/>
                <a:gd name="T5" fmla="*/ 508 h 567"/>
                <a:gd name="T6" fmla="*/ 110 w 439"/>
                <a:gd name="T7" fmla="*/ 410 h 567"/>
                <a:gd name="T8" fmla="*/ 103 w 439"/>
                <a:gd name="T9" fmla="*/ 364 h 567"/>
                <a:gd name="T10" fmla="*/ 152 w 439"/>
                <a:gd name="T11" fmla="*/ 376 h 567"/>
                <a:gd name="T12" fmla="*/ 182 w 439"/>
                <a:gd name="T13" fmla="*/ 487 h 567"/>
                <a:gd name="T14" fmla="*/ 219 w 439"/>
                <a:gd name="T15" fmla="*/ 479 h 567"/>
                <a:gd name="T16" fmla="*/ 262 w 439"/>
                <a:gd name="T17" fmla="*/ 458 h 567"/>
                <a:gd name="T18" fmla="*/ 253 w 439"/>
                <a:gd name="T19" fmla="*/ 431 h 567"/>
                <a:gd name="T20" fmla="*/ 238 w 439"/>
                <a:gd name="T21" fmla="*/ 410 h 567"/>
                <a:gd name="T22" fmla="*/ 244 w 439"/>
                <a:gd name="T23" fmla="*/ 388 h 567"/>
                <a:gd name="T24" fmla="*/ 241 w 439"/>
                <a:gd name="T25" fmla="*/ 365 h 567"/>
                <a:gd name="T26" fmla="*/ 224 w 439"/>
                <a:gd name="T27" fmla="*/ 338 h 567"/>
                <a:gd name="T28" fmla="*/ 199 w 439"/>
                <a:gd name="T29" fmla="*/ 296 h 567"/>
                <a:gd name="T30" fmla="*/ 178 w 439"/>
                <a:gd name="T31" fmla="*/ 265 h 567"/>
                <a:gd name="T32" fmla="*/ 240 w 439"/>
                <a:gd name="T33" fmla="*/ 247 h 567"/>
                <a:gd name="T34" fmla="*/ 311 w 439"/>
                <a:gd name="T35" fmla="*/ 206 h 567"/>
                <a:gd name="T36" fmla="*/ 272 w 439"/>
                <a:gd name="T37" fmla="*/ 182 h 567"/>
                <a:gd name="T38" fmla="*/ 232 w 439"/>
                <a:gd name="T39" fmla="*/ 196 h 567"/>
                <a:gd name="T40" fmla="*/ 172 w 439"/>
                <a:gd name="T41" fmla="*/ 220 h 567"/>
                <a:gd name="T42" fmla="*/ 127 w 439"/>
                <a:gd name="T43" fmla="*/ 222 h 567"/>
                <a:gd name="T44" fmla="*/ 107 w 439"/>
                <a:gd name="T45" fmla="*/ 200 h 567"/>
                <a:gd name="T46" fmla="*/ 120 w 439"/>
                <a:gd name="T47" fmla="*/ 92 h 567"/>
                <a:gd name="T48" fmla="*/ 187 w 439"/>
                <a:gd name="T49" fmla="*/ 92 h 567"/>
                <a:gd name="T50" fmla="*/ 261 w 439"/>
                <a:gd name="T51" fmla="*/ 92 h 567"/>
                <a:gd name="T52" fmla="*/ 389 w 439"/>
                <a:gd name="T53" fmla="*/ 91 h 567"/>
                <a:gd name="T54" fmla="*/ 439 w 439"/>
                <a:gd name="T55" fmla="*/ 16 h 567"/>
                <a:gd name="T56" fmla="*/ 417 w 439"/>
                <a:gd name="T57" fmla="*/ 4 h 567"/>
                <a:gd name="T58" fmla="*/ 392 w 439"/>
                <a:gd name="T59" fmla="*/ 39 h 567"/>
                <a:gd name="T60" fmla="*/ 332 w 439"/>
                <a:gd name="T61" fmla="*/ 64 h 567"/>
                <a:gd name="T62" fmla="*/ 276 w 439"/>
                <a:gd name="T63" fmla="*/ 65 h 567"/>
                <a:gd name="T64" fmla="*/ 202 w 439"/>
                <a:gd name="T65" fmla="*/ 50 h 567"/>
                <a:gd name="T66" fmla="*/ 144 w 439"/>
                <a:gd name="T67" fmla="*/ 37 h 567"/>
                <a:gd name="T68" fmla="*/ 97 w 439"/>
                <a:gd name="T69" fmla="*/ 74 h 567"/>
                <a:gd name="T70" fmla="*/ 74 w 439"/>
                <a:gd name="T71" fmla="*/ 137 h 567"/>
                <a:gd name="T72" fmla="*/ 73 w 439"/>
                <a:gd name="T73" fmla="*/ 155 h 567"/>
                <a:gd name="T74" fmla="*/ 69 w 439"/>
                <a:gd name="T75" fmla="*/ 181 h 567"/>
                <a:gd name="T76" fmla="*/ 43 w 439"/>
                <a:gd name="T77" fmla="*/ 271 h 567"/>
                <a:gd name="T78" fmla="*/ 5 w 439"/>
                <a:gd name="T79" fmla="*/ 344 h 567"/>
                <a:gd name="T80" fmla="*/ 13 w 439"/>
                <a:gd name="T81" fmla="*/ 401 h 567"/>
                <a:gd name="T82" fmla="*/ 50 w 439"/>
                <a:gd name="T83" fmla="*/ 418 h 567"/>
                <a:gd name="T84" fmla="*/ 37 w 439"/>
                <a:gd name="T85" fmla="*/ 522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9" h="567">
                  <a:moveTo>
                    <a:pt x="37" y="522"/>
                  </a:moveTo>
                  <a:cubicBezTo>
                    <a:pt x="34" y="532"/>
                    <a:pt x="40" y="542"/>
                    <a:pt x="39" y="553"/>
                  </a:cubicBezTo>
                  <a:cubicBezTo>
                    <a:pt x="48" y="548"/>
                    <a:pt x="54" y="567"/>
                    <a:pt x="65" y="559"/>
                  </a:cubicBezTo>
                  <a:cubicBezTo>
                    <a:pt x="72" y="553"/>
                    <a:pt x="72" y="552"/>
                    <a:pt x="82" y="553"/>
                  </a:cubicBezTo>
                  <a:cubicBezTo>
                    <a:pt x="91" y="554"/>
                    <a:pt x="97" y="544"/>
                    <a:pt x="106" y="551"/>
                  </a:cubicBezTo>
                  <a:cubicBezTo>
                    <a:pt x="105" y="536"/>
                    <a:pt x="93" y="523"/>
                    <a:pt x="99" y="508"/>
                  </a:cubicBezTo>
                  <a:cubicBezTo>
                    <a:pt x="106" y="489"/>
                    <a:pt x="109" y="477"/>
                    <a:pt x="107" y="457"/>
                  </a:cubicBezTo>
                  <a:cubicBezTo>
                    <a:pt x="105" y="440"/>
                    <a:pt x="109" y="427"/>
                    <a:pt x="110" y="410"/>
                  </a:cubicBezTo>
                  <a:cubicBezTo>
                    <a:pt x="111" y="403"/>
                    <a:pt x="110" y="395"/>
                    <a:pt x="111" y="388"/>
                  </a:cubicBezTo>
                  <a:cubicBezTo>
                    <a:pt x="112" y="375"/>
                    <a:pt x="107" y="375"/>
                    <a:pt x="103" y="364"/>
                  </a:cubicBezTo>
                  <a:cubicBezTo>
                    <a:pt x="97" y="343"/>
                    <a:pt x="134" y="326"/>
                    <a:pt x="149" y="331"/>
                  </a:cubicBezTo>
                  <a:cubicBezTo>
                    <a:pt x="164" y="336"/>
                    <a:pt x="159" y="368"/>
                    <a:pt x="152" y="376"/>
                  </a:cubicBezTo>
                  <a:cubicBezTo>
                    <a:pt x="131" y="399"/>
                    <a:pt x="166" y="426"/>
                    <a:pt x="187" y="437"/>
                  </a:cubicBezTo>
                  <a:cubicBezTo>
                    <a:pt x="195" y="442"/>
                    <a:pt x="174" y="474"/>
                    <a:pt x="182" y="487"/>
                  </a:cubicBezTo>
                  <a:cubicBezTo>
                    <a:pt x="187" y="494"/>
                    <a:pt x="203" y="497"/>
                    <a:pt x="210" y="499"/>
                  </a:cubicBezTo>
                  <a:cubicBezTo>
                    <a:pt x="220" y="500"/>
                    <a:pt x="218" y="484"/>
                    <a:pt x="219" y="479"/>
                  </a:cubicBezTo>
                  <a:cubicBezTo>
                    <a:pt x="221" y="466"/>
                    <a:pt x="239" y="468"/>
                    <a:pt x="248" y="465"/>
                  </a:cubicBezTo>
                  <a:cubicBezTo>
                    <a:pt x="253" y="463"/>
                    <a:pt x="274" y="473"/>
                    <a:pt x="262" y="458"/>
                  </a:cubicBezTo>
                  <a:cubicBezTo>
                    <a:pt x="272" y="474"/>
                    <a:pt x="285" y="441"/>
                    <a:pt x="268" y="437"/>
                  </a:cubicBezTo>
                  <a:cubicBezTo>
                    <a:pt x="265" y="452"/>
                    <a:pt x="261" y="431"/>
                    <a:pt x="253" y="431"/>
                  </a:cubicBezTo>
                  <a:cubicBezTo>
                    <a:pt x="254" y="429"/>
                    <a:pt x="256" y="426"/>
                    <a:pt x="258" y="424"/>
                  </a:cubicBezTo>
                  <a:cubicBezTo>
                    <a:pt x="251" y="424"/>
                    <a:pt x="242" y="415"/>
                    <a:pt x="238" y="410"/>
                  </a:cubicBezTo>
                  <a:cubicBezTo>
                    <a:pt x="232" y="401"/>
                    <a:pt x="240" y="395"/>
                    <a:pt x="234" y="386"/>
                  </a:cubicBezTo>
                  <a:cubicBezTo>
                    <a:pt x="238" y="387"/>
                    <a:pt x="241" y="388"/>
                    <a:pt x="244" y="388"/>
                  </a:cubicBezTo>
                  <a:cubicBezTo>
                    <a:pt x="237" y="384"/>
                    <a:pt x="239" y="373"/>
                    <a:pt x="248" y="374"/>
                  </a:cubicBezTo>
                  <a:cubicBezTo>
                    <a:pt x="246" y="370"/>
                    <a:pt x="244" y="368"/>
                    <a:pt x="241" y="365"/>
                  </a:cubicBezTo>
                  <a:cubicBezTo>
                    <a:pt x="236" y="360"/>
                    <a:pt x="240" y="354"/>
                    <a:pt x="236" y="348"/>
                  </a:cubicBezTo>
                  <a:cubicBezTo>
                    <a:pt x="234" y="343"/>
                    <a:pt x="227" y="342"/>
                    <a:pt x="224" y="338"/>
                  </a:cubicBezTo>
                  <a:cubicBezTo>
                    <a:pt x="220" y="333"/>
                    <a:pt x="219" y="324"/>
                    <a:pt x="216" y="318"/>
                  </a:cubicBezTo>
                  <a:cubicBezTo>
                    <a:pt x="212" y="309"/>
                    <a:pt x="208" y="301"/>
                    <a:pt x="199" y="296"/>
                  </a:cubicBezTo>
                  <a:cubicBezTo>
                    <a:pt x="191" y="292"/>
                    <a:pt x="187" y="276"/>
                    <a:pt x="177" y="281"/>
                  </a:cubicBezTo>
                  <a:cubicBezTo>
                    <a:pt x="178" y="276"/>
                    <a:pt x="178" y="270"/>
                    <a:pt x="178" y="265"/>
                  </a:cubicBezTo>
                  <a:cubicBezTo>
                    <a:pt x="188" y="274"/>
                    <a:pt x="197" y="282"/>
                    <a:pt x="208" y="267"/>
                  </a:cubicBezTo>
                  <a:cubicBezTo>
                    <a:pt x="217" y="254"/>
                    <a:pt x="227" y="254"/>
                    <a:pt x="240" y="247"/>
                  </a:cubicBezTo>
                  <a:cubicBezTo>
                    <a:pt x="258" y="237"/>
                    <a:pt x="271" y="194"/>
                    <a:pt x="295" y="195"/>
                  </a:cubicBezTo>
                  <a:cubicBezTo>
                    <a:pt x="302" y="195"/>
                    <a:pt x="303" y="215"/>
                    <a:pt x="311" y="206"/>
                  </a:cubicBezTo>
                  <a:cubicBezTo>
                    <a:pt x="316" y="201"/>
                    <a:pt x="325" y="189"/>
                    <a:pt x="320" y="182"/>
                  </a:cubicBezTo>
                  <a:cubicBezTo>
                    <a:pt x="312" y="170"/>
                    <a:pt x="281" y="174"/>
                    <a:pt x="272" y="182"/>
                  </a:cubicBezTo>
                  <a:cubicBezTo>
                    <a:pt x="277" y="182"/>
                    <a:pt x="281" y="184"/>
                    <a:pt x="285" y="188"/>
                  </a:cubicBezTo>
                  <a:cubicBezTo>
                    <a:pt x="272" y="188"/>
                    <a:pt x="237" y="180"/>
                    <a:pt x="232" y="196"/>
                  </a:cubicBezTo>
                  <a:cubicBezTo>
                    <a:pt x="230" y="206"/>
                    <a:pt x="197" y="206"/>
                    <a:pt x="199" y="191"/>
                  </a:cubicBezTo>
                  <a:cubicBezTo>
                    <a:pt x="188" y="198"/>
                    <a:pt x="177" y="209"/>
                    <a:pt x="172" y="220"/>
                  </a:cubicBezTo>
                  <a:cubicBezTo>
                    <a:pt x="166" y="233"/>
                    <a:pt x="163" y="240"/>
                    <a:pt x="149" y="237"/>
                  </a:cubicBezTo>
                  <a:cubicBezTo>
                    <a:pt x="139" y="235"/>
                    <a:pt x="130" y="232"/>
                    <a:pt x="127" y="222"/>
                  </a:cubicBezTo>
                  <a:cubicBezTo>
                    <a:pt x="126" y="216"/>
                    <a:pt x="126" y="211"/>
                    <a:pt x="123" y="206"/>
                  </a:cubicBezTo>
                  <a:cubicBezTo>
                    <a:pt x="117" y="197"/>
                    <a:pt x="113" y="204"/>
                    <a:pt x="107" y="200"/>
                  </a:cubicBezTo>
                  <a:cubicBezTo>
                    <a:pt x="88" y="186"/>
                    <a:pt x="87" y="141"/>
                    <a:pt x="95" y="122"/>
                  </a:cubicBezTo>
                  <a:cubicBezTo>
                    <a:pt x="100" y="110"/>
                    <a:pt x="108" y="98"/>
                    <a:pt x="120" y="92"/>
                  </a:cubicBezTo>
                  <a:cubicBezTo>
                    <a:pt x="129" y="87"/>
                    <a:pt x="151" y="95"/>
                    <a:pt x="161" y="98"/>
                  </a:cubicBezTo>
                  <a:cubicBezTo>
                    <a:pt x="168" y="101"/>
                    <a:pt x="181" y="95"/>
                    <a:pt x="187" y="92"/>
                  </a:cubicBezTo>
                  <a:cubicBezTo>
                    <a:pt x="199" y="86"/>
                    <a:pt x="203" y="95"/>
                    <a:pt x="215" y="97"/>
                  </a:cubicBezTo>
                  <a:cubicBezTo>
                    <a:pt x="229" y="99"/>
                    <a:pt x="247" y="92"/>
                    <a:pt x="261" y="92"/>
                  </a:cubicBezTo>
                  <a:cubicBezTo>
                    <a:pt x="279" y="93"/>
                    <a:pt x="290" y="94"/>
                    <a:pt x="304" y="104"/>
                  </a:cubicBezTo>
                  <a:cubicBezTo>
                    <a:pt x="321" y="116"/>
                    <a:pt x="375" y="108"/>
                    <a:pt x="389" y="91"/>
                  </a:cubicBezTo>
                  <a:cubicBezTo>
                    <a:pt x="399" y="80"/>
                    <a:pt x="402" y="67"/>
                    <a:pt x="414" y="57"/>
                  </a:cubicBezTo>
                  <a:cubicBezTo>
                    <a:pt x="426" y="46"/>
                    <a:pt x="426" y="27"/>
                    <a:pt x="439" y="16"/>
                  </a:cubicBezTo>
                  <a:cubicBezTo>
                    <a:pt x="434" y="13"/>
                    <a:pt x="432" y="8"/>
                    <a:pt x="434" y="3"/>
                  </a:cubicBezTo>
                  <a:cubicBezTo>
                    <a:pt x="429" y="4"/>
                    <a:pt x="422" y="0"/>
                    <a:pt x="417" y="4"/>
                  </a:cubicBezTo>
                  <a:cubicBezTo>
                    <a:pt x="411" y="9"/>
                    <a:pt x="412" y="20"/>
                    <a:pt x="403" y="22"/>
                  </a:cubicBezTo>
                  <a:cubicBezTo>
                    <a:pt x="390" y="26"/>
                    <a:pt x="398" y="30"/>
                    <a:pt x="392" y="39"/>
                  </a:cubicBezTo>
                  <a:cubicBezTo>
                    <a:pt x="388" y="43"/>
                    <a:pt x="380" y="41"/>
                    <a:pt x="377" y="48"/>
                  </a:cubicBezTo>
                  <a:cubicBezTo>
                    <a:pt x="371" y="64"/>
                    <a:pt x="346" y="67"/>
                    <a:pt x="332" y="64"/>
                  </a:cubicBezTo>
                  <a:cubicBezTo>
                    <a:pt x="320" y="62"/>
                    <a:pt x="307" y="59"/>
                    <a:pt x="295" y="59"/>
                  </a:cubicBezTo>
                  <a:cubicBezTo>
                    <a:pt x="288" y="60"/>
                    <a:pt x="281" y="67"/>
                    <a:pt x="276" y="65"/>
                  </a:cubicBezTo>
                  <a:cubicBezTo>
                    <a:pt x="258" y="58"/>
                    <a:pt x="246" y="55"/>
                    <a:pt x="227" y="53"/>
                  </a:cubicBezTo>
                  <a:cubicBezTo>
                    <a:pt x="218" y="52"/>
                    <a:pt x="212" y="49"/>
                    <a:pt x="202" y="50"/>
                  </a:cubicBezTo>
                  <a:cubicBezTo>
                    <a:pt x="190" y="51"/>
                    <a:pt x="187" y="35"/>
                    <a:pt x="181" y="35"/>
                  </a:cubicBezTo>
                  <a:cubicBezTo>
                    <a:pt x="173" y="36"/>
                    <a:pt x="145" y="22"/>
                    <a:pt x="144" y="37"/>
                  </a:cubicBezTo>
                  <a:cubicBezTo>
                    <a:pt x="141" y="59"/>
                    <a:pt x="122" y="79"/>
                    <a:pt x="106" y="57"/>
                  </a:cubicBezTo>
                  <a:cubicBezTo>
                    <a:pt x="105" y="64"/>
                    <a:pt x="102" y="69"/>
                    <a:pt x="97" y="74"/>
                  </a:cubicBezTo>
                  <a:cubicBezTo>
                    <a:pt x="89" y="81"/>
                    <a:pt x="91" y="91"/>
                    <a:pt x="84" y="96"/>
                  </a:cubicBezTo>
                  <a:cubicBezTo>
                    <a:pt x="70" y="108"/>
                    <a:pt x="88" y="127"/>
                    <a:pt x="74" y="137"/>
                  </a:cubicBezTo>
                  <a:cubicBezTo>
                    <a:pt x="73" y="132"/>
                    <a:pt x="69" y="129"/>
                    <a:pt x="64" y="130"/>
                  </a:cubicBezTo>
                  <a:cubicBezTo>
                    <a:pt x="67" y="143"/>
                    <a:pt x="78" y="140"/>
                    <a:pt x="73" y="155"/>
                  </a:cubicBezTo>
                  <a:cubicBezTo>
                    <a:pt x="70" y="169"/>
                    <a:pt x="82" y="182"/>
                    <a:pt x="78" y="197"/>
                  </a:cubicBezTo>
                  <a:cubicBezTo>
                    <a:pt x="75" y="191"/>
                    <a:pt x="74" y="185"/>
                    <a:pt x="69" y="181"/>
                  </a:cubicBezTo>
                  <a:cubicBezTo>
                    <a:pt x="62" y="202"/>
                    <a:pt x="45" y="213"/>
                    <a:pt x="44" y="238"/>
                  </a:cubicBezTo>
                  <a:cubicBezTo>
                    <a:pt x="43" y="248"/>
                    <a:pt x="44" y="260"/>
                    <a:pt x="43" y="271"/>
                  </a:cubicBezTo>
                  <a:cubicBezTo>
                    <a:pt x="42" y="283"/>
                    <a:pt x="31" y="291"/>
                    <a:pt x="30" y="304"/>
                  </a:cubicBezTo>
                  <a:cubicBezTo>
                    <a:pt x="29" y="322"/>
                    <a:pt x="0" y="330"/>
                    <a:pt x="5" y="344"/>
                  </a:cubicBezTo>
                  <a:cubicBezTo>
                    <a:pt x="7" y="353"/>
                    <a:pt x="14" y="347"/>
                    <a:pt x="7" y="359"/>
                  </a:cubicBezTo>
                  <a:cubicBezTo>
                    <a:pt x="1" y="369"/>
                    <a:pt x="9" y="391"/>
                    <a:pt x="13" y="401"/>
                  </a:cubicBezTo>
                  <a:cubicBezTo>
                    <a:pt x="18" y="395"/>
                    <a:pt x="33" y="393"/>
                    <a:pt x="41" y="392"/>
                  </a:cubicBezTo>
                  <a:cubicBezTo>
                    <a:pt x="58" y="391"/>
                    <a:pt x="45" y="408"/>
                    <a:pt x="50" y="418"/>
                  </a:cubicBezTo>
                  <a:cubicBezTo>
                    <a:pt x="60" y="435"/>
                    <a:pt x="57" y="449"/>
                    <a:pt x="54" y="469"/>
                  </a:cubicBezTo>
                  <a:cubicBezTo>
                    <a:pt x="52" y="485"/>
                    <a:pt x="48" y="509"/>
                    <a:pt x="37" y="5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D14DF9D5-947B-E970-2AEF-91D827B1F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5185" y="3940704"/>
              <a:ext cx="11844" cy="13818"/>
            </a:xfrm>
            <a:custGeom>
              <a:avLst/>
              <a:gdLst>
                <a:gd name="T0" fmla="*/ 20 w 25"/>
                <a:gd name="T1" fmla="*/ 0 h 30"/>
                <a:gd name="T2" fmla="*/ 19 w 25"/>
                <a:gd name="T3" fmla="*/ 29 h 30"/>
                <a:gd name="T4" fmla="*/ 20 w 25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0">
                  <a:moveTo>
                    <a:pt x="20" y="0"/>
                  </a:moveTo>
                  <a:cubicBezTo>
                    <a:pt x="0" y="7"/>
                    <a:pt x="18" y="30"/>
                    <a:pt x="19" y="29"/>
                  </a:cubicBezTo>
                  <a:cubicBezTo>
                    <a:pt x="25" y="24"/>
                    <a:pt x="24" y="5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50">
              <a:extLst>
                <a:ext uri="{FF2B5EF4-FFF2-40B4-BE49-F238E27FC236}">
                  <a16:creationId xmlns:a16="http://schemas.microsoft.com/office/drawing/2014/main" id="{82792AC9-20FC-9A5D-77E3-FED4A867B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1106" y="3784753"/>
              <a:ext cx="5923" cy="5922"/>
            </a:xfrm>
            <a:custGeom>
              <a:avLst/>
              <a:gdLst>
                <a:gd name="T0" fmla="*/ 13 w 13"/>
                <a:gd name="T1" fmla="*/ 7 h 10"/>
                <a:gd name="T2" fmla="*/ 0 w 13"/>
                <a:gd name="T3" fmla="*/ 9 h 10"/>
                <a:gd name="T4" fmla="*/ 13 w 13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3" y="7"/>
                  </a:moveTo>
                  <a:cubicBezTo>
                    <a:pt x="9" y="0"/>
                    <a:pt x="1" y="0"/>
                    <a:pt x="0" y="9"/>
                  </a:cubicBezTo>
                  <a:cubicBezTo>
                    <a:pt x="5" y="10"/>
                    <a:pt x="9" y="10"/>
                    <a:pt x="13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51">
              <a:extLst>
                <a:ext uri="{FF2B5EF4-FFF2-40B4-BE49-F238E27FC236}">
                  <a16:creationId xmlns:a16="http://schemas.microsoft.com/office/drawing/2014/main" id="{73D00FDC-8023-CF99-4022-BEFEF2017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5054" y="3782780"/>
              <a:ext cx="5923" cy="3948"/>
            </a:xfrm>
            <a:custGeom>
              <a:avLst/>
              <a:gdLst>
                <a:gd name="T0" fmla="*/ 13 w 13"/>
                <a:gd name="T1" fmla="*/ 6 h 9"/>
                <a:gd name="T2" fmla="*/ 0 w 13"/>
                <a:gd name="T3" fmla="*/ 6 h 9"/>
                <a:gd name="T4" fmla="*/ 13 w 13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6"/>
                  </a:moveTo>
                  <a:cubicBezTo>
                    <a:pt x="9" y="0"/>
                    <a:pt x="4" y="0"/>
                    <a:pt x="0" y="6"/>
                  </a:cubicBezTo>
                  <a:cubicBezTo>
                    <a:pt x="4" y="9"/>
                    <a:pt x="9" y="9"/>
                    <a:pt x="1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52">
              <a:extLst>
                <a:ext uri="{FF2B5EF4-FFF2-40B4-BE49-F238E27FC236}">
                  <a16:creationId xmlns:a16="http://schemas.microsoft.com/office/drawing/2014/main" id="{878AEA91-3506-44FB-D7F9-DF217B6AE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977" y="3922937"/>
              <a:ext cx="17767" cy="29611"/>
            </a:xfrm>
            <a:custGeom>
              <a:avLst/>
              <a:gdLst>
                <a:gd name="T0" fmla="*/ 20 w 40"/>
                <a:gd name="T1" fmla="*/ 67 h 67"/>
                <a:gd name="T2" fmla="*/ 26 w 40"/>
                <a:gd name="T3" fmla="*/ 52 h 67"/>
                <a:gd name="T4" fmla="*/ 33 w 40"/>
                <a:gd name="T5" fmla="*/ 32 h 67"/>
                <a:gd name="T6" fmla="*/ 29 w 40"/>
                <a:gd name="T7" fmla="*/ 6 h 67"/>
                <a:gd name="T8" fmla="*/ 11 w 40"/>
                <a:gd name="T9" fmla="*/ 17 h 67"/>
                <a:gd name="T10" fmla="*/ 9 w 40"/>
                <a:gd name="T11" fmla="*/ 42 h 67"/>
                <a:gd name="T12" fmla="*/ 2 w 40"/>
                <a:gd name="T13" fmla="*/ 60 h 67"/>
                <a:gd name="T14" fmla="*/ 17 w 40"/>
                <a:gd name="T15" fmla="*/ 57 h 67"/>
                <a:gd name="T16" fmla="*/ 20 w 40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67">
                  <a:moveTo>
                    <a:pt x="20" y="67"/>
                  </a:moveTo>
                  <a:cubicBezTo>
                    <a:pt x="22" y="64"/>
                    <a:pt x="29" y="57"/>
                    <a:pt x="26" y="52"/>
                  </a:cubicBezTo>
                  <a:cubicBezTo>
                    <a:pt x="22" y="43"/>
                    <a:pt x="31" y="39"/>
                    <a:pt x="33" y="32"/>
                  </a:cubicBezTo>
                  <a:cubicBezTo>
                    <a:pt x="34" y="28"/>
                    <a:pt x="40" y="0"/>
                    <a:pt x="29" y="6"/>
                  </a:cubicBezTo>
                  <a:cubicBezTo>
                    <a:pt x="23" y="9"/>
                    <a:pt x="16" y="13"/>
                    <a:pt x="11" y="17"/>
                  </a:cubicBezTo>
                  <a:cubicBezTo>
                    <a:pt x="2" y="24"/>
                    <a:pt x="15" y="34"/>
                    <a:pt x="9" y="42"/>
                  </a:cubicBezTo>
                  <a:cubicBezTo>
                    <a:pt x="7" y="45"/>
                    <a:pt x="0" y="56"/>
                    <a:pt x="2" y="60"/>
                  </a:cubicBezTo>
                  <a:cubicBezTo>
                    <a:pt x="5" y="67"/>
                    <a:pt x="17" y="65"/>
                    <a:pt x="17" y="57"/>
                  </a:cubicBezTo>
                  <a:cubicBezTo>
                    <a:pt x="17" y="60"/>
                    <a:pt x="19" y="64"/>
                    <a:pt x="20" y="6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53">
              <a:extLst>
                <a:ext uri="{FF2B5EF4-FFF2-40B4-BE49-F238E27FC236}">
                  <a16:creationId xmlns:a16="http://schemas.microsoft.com/office/drawing/2014/main" id="{571584D7-B77E-3EEC-58F4-0983ABA7D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847" y="3918989"/>
              <a:ext cx="21715" cy="41455"/>
            </a:xfrm>
            <a:custGeom>
              <a:avLst/>
              <a:gdLst>
                <a:gd name="T0" fmla="*/ 39 w 51"/>
                <a:gd name="T1" fmla="*/ 0 h 97"/>
                <a:gd name="T2" fmla="*/ 16 w 51"/>
                <a:gd name="T3" fmla="*/ 47 h 97"/>
                <a:gd name="T4" fmla="*/ 5 w 51"/>
                <a:gd name="T5" fmla="*/ 78 h 97"/>
                <a:gd name="T6" fmla="*/ 17 w 51"/>
                <a:gd name="T7" fmla="*/ 97 h 97"/>
                <a:gd name="T8" fmla="*/ 25 w 51"/>
                <a:gd name="T9" fmla="*/ 79 h 97"/>
                <a:gd name="T10" fmla="*/ 41 w 51"/>
                <a:gd name="T11" fmla="*/ 72 h 97"/>
                <a:gd name="T12" fmla="*/ 28 w 51"/>
                <a:gd name="T13" fmla="*/ 60 h 97"/>
                <a:gd name="T14" fmla="*/ 32 w 51"/>
                <a:gd name="T15" fmla="*/ 36 h 97"/>
                <a:gd name="T16" fmla="*/ 44 w 51"/>
                <a:gd name="T17" fmla="*/ 29 h 97"/>
                <a:gd name="T18" fmla="*/ 39 w 51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97">
                  <a:moveTo>
                    <a:pt x="39" y="0"/>
                  </a:moveTo>
                  <a:cubicBezTo>
                    <a:pt x="23" y="0"/>
                    <a:pt x="17" y="35"/>
                    <a:pt x="16" y="47"/>
                  </a:cubicBezTo>
                  <a:cubicBezTo>
                    <a:pt x="15" y="60"/>
                    <a:pt x="10" y="66"/>
                    <a:pt x="5" y="78"/>
                  </a:cubicBezTo>
                  <a:cubicBezTo>
                    <a:pt x="0" y="92"/>
                    <a:pt x="9" y="88"/>
                    <a:pt x="17" y="97"/>
                  </a:cubicBezTo>
                  <a:cubicBezTo>
                    <a:pt x="21" y="91"/>
                    <a:pt x="21" y="84"/>
                    <a:pt x="25" y="79"/>
                  </a:cubicBezTo>
                  <a:cubicBezTo>
                    <a:pt x="29" y="74"/>
                    <a:pt x="37" y="77"/>
                    <a:pt x="41" y="72"/>
                  </a:cubicBezTo>
                  <a:cubicBezTo>
                    <a:pt x="47" y="65"/>
                    <a:pt x="35" y="52"/>
                    <a:pt x="28" y="60"/>
                  </a:cubicBezTo>
                  <a:cubicBezTo>
                    <a:pt x="30" y="52"/>
                    <a:pt x="30" y="44"/>
                    <a:pt x="32" y="36"/>
                  </a:cubicBezTo>
                  <a:cubicBezTo>
                    <a:pt x="33" y="31"/>
                    <a:pt x="42" y="15"/>
                    <a:pt x="44" y="29"/>
                  </a:cubicBezTo>
                  <a:cubicBezTo>
                    <a:pt x="51" y="18"/>
                    <a:pt x="38" y="11"/>
                    <a:pt x="3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C0C4B612-ADEB-B4B5-D2C7-3EF4332DB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691" y="3806468"/>
              <a:ext cx="23689" cy="21714"/>
            </a:xfrm>
            <a:custGeom>
              <a:avLst/>
              <a:gdLst>
                <a:gd name="T0" fmla="*/ 29 w 54"/>
                <a:gd name="T1" fmla="*/ 49 h 49"/>
                <a:gd name="T2" fmla="*/ 30 w 54"/>
                <a:gd name="T3" fmla="*/ 35 h 49"/>
                <a:gd name="T4" fmla="*/ 29 w 54"/>
                <a:gd name="T5" fmla="*/ 30 h 49"/>
                <a:gd name="T6" fmla="*/ 23 w 54"/>
                <a:gd name="T7" fmla="*/ 14 h 49"/>
                <a:gd name="T8" fmla="*/ 9 w 54"/>
                <a:gd name="T9" fmla="*/ 15 h 49"/>
                <a:gd name="T10" fmla="*/ 4 w 54"/>
                <a:gd name="T11" fmla="*/ 45 h 49"/>
                <a:gd name="T12" fmla="*/ 19 w 54"/>
                <a:gd name="T13" fmla="*/ 27 h 49"/>
                <a:gd name="T14" fmla="*/ 29 w 54"/>
                <a:gd name="T1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9">
                  <a:moveTo>
                    <a:pt x="29" y="49"/>
                  </a:moveTo>
                  <a:cubicBezTo>
                    <a:pt x="29" y="44"/>
                    <a:pt x="29" y="40"/>
                    <a:pt x="30" y="35"/>
                  </a:cubicBezTo>
                  <a:cubicBezTo>
                    <a:pt x="54" y="48"/>
                    <a:pt x="48" y="0"/>
                    <a:pt x="29" y="30"/>
                  </a:cubicBezTo>
                  <a:cubicBezTo>
                    <a:pt x="23" y="20"/>
                    <a:pt x="35" y="18"/>
                    <a:pt x="23" y="14"/>
                  </a:cubicBezTo>
                  <a:cubicBezTo>
                    <a:pt x="18" y="13"/>
                    <a:pt x="13" y="12"/>
                    <a:pt x="9" y="15"/>
                  </a:cubicBezTo>
                  <a:cubicBezTo>
                    <a:pt x="0" y="21"/>
                    <a:pt x="2" y="36"/>
                    <a:pt x="4" y="45"/>
                  </a:cubicBezTo>
                  <a:cubicBezTo>
                    <a:pt x="12" y="41"/>
                    <a:pt x="16" y="34"/>
                    <a:pt x="19" y="27"/>
                  </a:cubicBezTo>
                  <a:cubicBezTo>
                    <a:pt x="26" y="32"/>
                    <a:pt x="19" y="48"/>
                    <a:pt x="29" y="4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5">
              <a:extLst>
                <a:ext uri="{FF2B5EF4-FFF2-40B4-BE49-F238E27FC236}">
                  <a16:creationId xmlns:a16="http://schemas.microsoft.com/office/drawing/2014/main" id="{DBFEB9F1-D87F-FDC0-62DF-656BA292E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66" y="3905172"/>
              <a:ext cx="9871" cy="9870"/>
            </a:xfrm>
            <a:custGeom>
              <a:avLst/>
              <a:gdLst>
                <a:gd name="T0" fmla="*/ 7 w 25"/>
                <a:gd name="T1" fmla="*/ 0 h 23"/>
                <a:gd name="T2" fmla="*/ 8 w 25"/>
                <a:gd name="T3" fmla="*/ 19 h 23"/>
                <a:gd name="T4" fmla="*/ 7 w 25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3">
                  <a:moveTo>
                    <a:pt x="7" y="0"/>
                  </a:moveTo>
                  <a:cubicBezTo>
                    <a:pt x="0" y="3"/>
                    <a:pt x="1" y="16"/>
                    <a:pt x="8" y="19"/>
                  </a:cubicBezTo>
                  <a:cubicBezTo>
                    <a:pt x="18" y="23"/>
                    <a:pt x="2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6">
              <a:extLst>
                <a:ext uri="{FF2B5EF4-FFF2-40B4-BE49-F238E27FC236}">
                  <a16:creationId xmlns:a16="http://schemas.microsoft.com/office/drawing/2014/main" id="{8B1C793F-72E0-3BFF-8630-F18641F10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11" y="3812390"/>
              <a:ext cx="1975" cy="3948"/>
            </a:xfrm>
            <a:custGeom>
              <a:avLst/>
              <a:gdLst>
                <a:gd name="T0" fmla="*/ 4 w 4"/>
                <a:gd name="T1" fmla="*/ 0 h 7"/>
                <a:gd name="T2" fmla="*/ 2 w 4"/>
                <a:gd name="T3" fmla="*/ 7 h 7"/>
                <a:gd name="T4" fmla="*/ 4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2" y="3"/>
                    <a:pt x="0" y="2"/>
                    <a:pt x="2" y="7"/>
                  </a:cubicBezTo>
                  <a:cubicBezTo>
                    <a:pt x="3" y="4"/>
                    <a:pt x="3" y="2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D0790381-736E-13C5-DE1E-33786185F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11" y="3828183"/>
              <a:ext cx="1975" cy="394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2"/>
                    <a:pt x="1" y="4"/>
                    <a:pt x="0" y="7"/>
                  </a:cubicBezTo>
                  <a:cubicBezTo>
                    <a:pt x="2" y="5"/>
                    <a:pt x="3" y="3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8">
              <a:extLst>
                <a:ext uri="{FF2B5EF4-FFF2-40B4-BE49-F238E27FC236}">
                  <a16:creationId xmlns:a16="http://schemas.microsoft.com/office/drawing/2014/main" id="{746D6517-93E6-5F9D-F9ED-76E9F3A82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0459" y="3946626"/>
              <a:ext cx="1975" cy="1973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0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5"/>
                    <a:pt x="0" y="6"/>
                    <a:pt x="5" y="6"/>
                  </a:cubicBezTo>
                  <a:cubicBezTo>
                    <a:pt x="3" y="4"/>
                    <a:pt x="1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9">
              <a:extLst>
                <a:ext uri="{FF2B5EF4-FFF2-40B4-BE49-F238E27FC236}">
                  <a16:creationId xmlns:a16="http://schemas.microsoft.com/office/drawing/2014/main" id="{1A6C2557-E9BD-0E1D-B226-4D90BBCF7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4407" y="3952549"/>
              <a:ext cx="1975" cy="3948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4"/>
                    <a:pt x="3" y="6"/>
                    <a:pt x="6" y="6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60">
              <a:extLst>
                <a:ext uri="{FF2B5EF4-FFF2-40B4-BE49-F238E27FC236}">
                  <a16:creationId xmlns:a16="http://schemas.microsoft.com/office/drawing/2014/main" id="{65834F79-1985-B00B-6084-ED1C4E147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329" y="3968342"/>
              <a:ext cx="3948" cy="1973"/>
            </a:xfrm>
            <a:custGeom>
              <a:avLst/>
              <a:gdLst>
                <a:gd name="T0" fmla="*/ 5 w 9"/>
                <a:gd name="T1" fmla="*/ 0 h 6"/>
                <a:gd name="T2" fmla="*/ 9 w 9"/>
                <a:gd name="T3" fmla="*/ 6 h 6"/>
                <a:gd name="T4" fmla="*/ 5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5" y="0"/>
                  </a:moveTo>
                  <a:cubicBezTo>
                    <a:pt x="0" y="4"/>
                    <a:pt x="2" y="6"/>
                    <a:pt x="9" y="6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61">
              <a:extLst>
                <a:ext uri="{FF2B5EF4-FFF2-40B4-BE49-F238E27FC236}">
                  <a16:creationId xmlns:a16="http://schemas.microsoft.com/office/drawing/2014/main" id="{90EBAFEE-8911-4A63-4095-751CAC05A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148" y="3826209"/>
              <a:ext cx="31585" cy="13818"/>
            </a:xfrm>
            <a:custGeom>
              <a:avLst/>
              <a:gdLst>
                <a:gd name="T0" fmla="*/ 11 w 71"/>
                <a:gd name="T1" fmla="*/ 4 h 34"/>
                <a:gd name="T2" fmla="*/ 28 w 71"/>
                <a:gd name="T3" fmla="*/ 28 h 34"/>
                <a:gd name="T4" fmla="*/ 37 w 71"/>
                <a:gd name="T5" fmla="*/ 23 h 34"/>
                <a:gd name="T6" fmla="*/ 48 w 71"/>
                <a:gd name="T7" fmla="*/ 24 h 34"/>
                <a:gd name="T8" fmla="*/ 71 w 71"/>
                <a:gd name="T9" fmla="*/ 14 h 34"/>
                <a:gd name="T10" fmla="*/ 61 w 71"/>
                <a:gd name="T11" fmla="*/ 7 h 34"/>
                <a:gd name="T12" fmla="*/ 11 w 71"/>
                <a:gd name="T13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4">
                  <a:moveTo>
                    <a:pt x="11" y="4"/>
                  </a:moveTo>
                  <a:cubicBezTo>
                    <a:pt x="0" y="20"/>
                    <a:pt x="9" y="34"/>
                    <a:pt x="28" y="28"/>
                  </a:cubicBezTo>
                  <a:cubicBezTo>
                    <a:pt x="31" y="26"/>
                    <a:pt x="34" y="24"/>
                    <a:pt x="37" y="23"/>
                  </a:cubicBezTo>
                  <a:cubicBezTo>
                    <a:pt x="41" y="23"/>
                    <a:pt x="45" y="24"/>
                    <a:pt x="48" y="24"/>
                  </a:cubicBezTo>
                  <a:cubicBezTo>
                    <a:pt x="55" y="20"/>
                    <a:pt x="67" y="23"/>
                    <a:pt x="71" y="14"/>
                  </a:cubicBezTo>
                  <a:cubicBezTo>
                    <a:pt x="66" y="15"/>
                    <a:pt x="62" y="12"/>
                    <a:pt x="61" y="7"/>
                  </a:cubicBezTo>
                  <a:cubicBezTo>
                    <a:pt x="53" y="19"/>
                    <a:pt x="23" y="0"/>
                    <a:pt x="11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62">
              <a:extLst>
                <a:ext uri="{FF2B5EF4-FFF2-40B4-BE49-F238E27FC236}">
                  <a16:creationId xmlns:a16="http://schemas.microsoft.com/office/drawing/2014/main" id="{036CF9B8-6E9F-357E-6F18-D8113EA6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733" y="3680128"/>
              <a:ext cx="1975" cy="3948"/>
            </a:xfrm>
            <a:custGeom>
              <a:avLst/>
              <a:gdLst>
                <a:gd name="T0" fmla="*/ 7 w 7"/>
                <a:gd name="T1" fmla="*/ 2 h 8"/>
                <a:gd name="T2" fmla="*/ 5 w 7"/>
                <a:gd name="T3" fmla="*/ 8 h 8"/>
                <a:gd name="T4" fmla="*/ 7 w 7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cubicBezTo>
                    <a:pt x="0" y="0"/>
                    <a:pt x="0" y="3"/>
                    <a:pt x="5" y="8"/>
                  </a:cubicBezTo>
                  <a:cubicBezTo>
                    <a:pt x="6" y="6"/>
                    <a:pt x="6" y="4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63">
              <a:extLst>
                <a:ext uri="{FF2B5EF4-FFF2-40B4-BE49-F238E27FC236}">
                  <a16:creationId xmlns:a16="http://schemas.microsoft.com/office/drawing/2014/main" id="{92517B27-1E5E-855B-FFC3-231B23B68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7706" y="3648543"/>
              <a:ext cx="7896" cy="13818"/>
            </a:xfrm>
            <a:custGeom>
              <a:avLst/>
              <a:gdLst>
                <a:gd name="T0" fmla="*/ 17 w 21"/>
                <a:gd name="T1" fmla="*/ 33 h 33"/>
                <a:gd name="T2" fmla="*/ 0 w 21"/>
                <a:gd name="T3" fmla="*/ 11 h 33"/>
                <a:gd name="T4" fmla="*/ 17 w 2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3">
                  <a:moveTo>
                    <a:pt x="17" y="33"/>
                  </a:moveTo>
                  <a:cubicBezTo>
                    <a:pt x="21" y="25"/>
                    <a:pt x="10" y="0"/>
                    <a:pt x="0" y="11"/>
                  </a:cubicBezTo>
                  <a:cubicBezTo>
                    <a:pt x="10" y="13"/>
                    <a:pt x="7" y="28"/>
                    <a:pt x="17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64">
              <a:extLst>
                <a:ext uri="{FF2B5EF4-FFF2-40B4-BE49-F238E27FC236}">
                  <a16:creationId xmlns:a16="http://schemas.microsoft.com/office/drawing/2014/main" id="{92F3BD4C-BFC5-A2D5-C0A4-40FF5AB7F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758" y="3832131"/>
              <a:ext cx="29612" cy="5922"/>
            </a:xfrm>
            <a:custGeom>
              <a:avLst/>
              <a:gdLst>
                <a:gd name="T0" fmla="*/ 9 w 67"/>
                <a:gd name="T1" fmla="*/ 0 h 13"/>
                <a:gd name="T2" fmla="*/ 28 w 67"/>
                <a:gd name="T3" fmla="*/ 10 h 13"/>
                <a:gd name="T4" fmla="*/ 67 w 67"/>
                <a:gd name="T5" fmla="*/ 3 h 13"/>
                <a:gd name="T6" fmla="*/ 9 w 6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3">
                  <a:moveTo>
                    <a:pt x="9" y="0"/>
                  </a:moveTo>
                  <a:cubicBezTo>
                    <a:pt x="0" y="10"/>
                    <a:pt x="23" y="10"/>
                    <a:pt x="28" y="10"/>
                  </a:cubicBezTo>
                  <a:cubicBezTo>
                    <a:pt x="40" y="11"/>
                    <a:pt x="58" y="13"/>
                    <a:pt x="67" y="3"/>
                  </a:cubicBezTo>
                  <a:cubicBezTo>
                    <a:pt x="48" y="0"/>
                    <a:pt x="28" y="7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65">
              <a:extLst>
                <a:ext uri="{FF2B5EF4-FFF2-40B4-BE49-F238E27FC236}">
                  <a16:creationId xmlns:a16="http://schemas.microsoft.com/office/drawing/2014/main" id="{62DFE6BE-7000-CF63-6545-CC2A87982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7577" y="3838054"/>
              <a:ext cx="9871" cy="15793"/>
            </a:xfrm>
            <a:custGeom>
              <a:avLst/>
              <a:gdLst>
                <a:gd name="T0" fmla="*/ 14 w 22"/>
                <a:gd name="T1" fmla="*/ 0 h 38"/>
                <a:gd name="T2" fmla="*/ 20 w 22"/>
                <a:gd name="T3" fmla="*/ 38 h 38"/>
                <a:gd name="T4" fmla="*/ 14 w 22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8">
                  <a:moveTo>
                    <a:pt x="14" y="0"/>
                  </a:moveTo>
                  <a:cubicBezTo>
                    <a:pt x="0" y="3"/>
                    <a:pt x="13" y="33"/>
                    <a:pt x="20" y="38"/>
                  </a:cubicBezTo>
                  <a:cubicBezTo>
                    <a:pt x="22" y="33"/>
                    <a:pt x="17" y="5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66">
              <a:extLst>
                <a:ext uri="{FF2B5EF4-FFF2-40B4-BE49-F238E27FC236}">
                  <a16:creationId xmlns:a16="http://schemas.microsoft.com/office/drawing/2014/main" id="{0C82869B-62B6-BA33-F556-0DFA267D8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3499" y="3873587"/>
              <a:ext cx="39481" cy="25662"/>
            </a:xfrm>
            <a:custGeom>
              <a:avLst/>
              <a:gdLst>
                <a:gd name="T0" fmla="*/ 47 w 90"/>
                <a:gd name="T1" fmla="*/ 60 h 60"/>
                <a:gd name="T2" fmla="*/ 82 w 90"/>
                <a:gd name="T3" fmla="*/ 44 h 60"/>
                <a:gd name="T4" fmla="*/ 74 w 90"/>
                <a:gd name="T5" fmla="*/ 22 h 60"/>
                <a:gd name="T6" fmla="*/ 56 w 90"/>
                <a:gd name="T7" fmla="*/ 3 h 60"/>
                <a:gd name="T8" fmla="*/ 19 w 90"/>
                <a:gd name="T9" fmla="*/ 6 h 60"/>
                <a:gd name="T10" fmla="*/ 7 w 90"/>
                <a:gd name="T11" fmla="*/ 30 h 60"/>
                <a:gd name="T12" fmla="*/ 47 w 90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0">
                  <a:moveTo>
                    <a:pt x="47" y="60"/>
                  </a:moveTo>
                  <a:cubicBezTo>
                    <a:pt x="56" y="56"/>
                    <a:pt x="76" y="53"/>
                    <a:pt x="82" y="44"/>
                  </a:cubicBezTo>
                  <a:cubicBezTo>
                    <a:pt x="90" y="33"/>
                    <a:pt x="86" y="24"/>
                    <a:pt x="74" y="22"/>
                  </a:cubicBezTo>
                  <a:cubicBezTo>
                    <a:pt x="83" y="11"/>
                    <a:pt x="63" y="5"/>
                    <a:pt x="56" y="3"/>
                  </a:cubicBezTo>
                  <a:cubicBezTo>
                    <a:pt x="43" y="0"/>
                    <a:pt x="32" y="4"/>
                    <a:pt x="19" y="6"/>
                  </a:cubicBezTo>
                  <a:cubicBezTo>
                    <a:pt x="3" y="7"/>
                    <a:pt x="0" y="15"/>
                    <a:pt x="7" y="30"/>
                  </a:cubicBezTo>
                  <a:cubicBezTo>
                    <a:pt x="14" y="46"/>
                    <a:pt x="32" y="52"/>
                    <a:pt x="47" y="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67">
              <a:extLst>
                <a:ext uri="{FF2B5EF4-FFF2-40B4-BE49-F238E27FC236}">
                  <a16:creationId xmlns:a16="http://schemas.microsoft.com/office/drawing/2014/main" id="{8132D2A5-F996-A7CB-17BD-B128647F2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3239" y="3642621"/>
              <a:ext cx="1975" cy="3948"/>
            </a:xfrm>
            <a:custGeom>
              <a:avLst/>
              <a:gdLst>
                <a:gd name="T0" fmla="*/ 4 w 6"/>
                <a:gd name="T1" fmla="*/ 13 h 13"/>
                <a:gd name="T2" fmla="*/ 0 w 6"/>
                <a:gd name="T3" fmla="*/ 0 h 13"/>
                <a:gd name="T4" fmla="*/ 4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4" y="13"/>
                  </a:moveTo>
                  <a:cubicBezTo>
                    <a:pt x="6" y="8"/>
                    <a:pt x="4" y="3"/>
                    <a:pt x="0" y="0"/>
                  </a:cubicBezTo>
                  <a:cubicBezTo>
                    <a:pt x="1" y="4"/>
                    <a:pt x="2" y="9"/>
                    <a:pt x="4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68">
              <a:extLst>
                <a:ext uri="{FF2B5EF4-FFF2-40B4-BE49-F238E27FC236}">
                  <a16:creationId xmlns:a16="http://schemas.microsoft.com/office/drawing/2014/main" id="{EAE7074B-B197-453F-1C87-2687ABF87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1265" y="3620906"/>
              <a:ext cx="7896" cy="19741"/>
            </a:xfrm>
            <a:custGeom>
              <a:avLst/>
              <a:gdLst>
                <a:gd name="T0" fmla="*/ 8 w 16"/>
                <a:gd name="T1" fmla="*/ 47 h 47"/>
                <a:gd name="T2" fmla="*/ 15 w 16"/>
                <a:gd name="T3" fmla="*/ 19 h 47"/>
                <a:gd name="T4" fmla="*/ 6 w 16"/>
                <a:gd name="T5" fmla="*/ 11 h 47"/>
                <a:gd name="T6" fmla="*/ 9 w 16"/>
                <a:gd name="T7" fmla="*/ 32 h 47"/>
                <a:gd name="T8" fmla="*/ 8 w 16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15" y="40"/>
                    <a:pt x="16" y="29"/>
                    <a:pt x="15" y="19"/>
                  </a:cubicBezTo>
                  <a:cubicBezTo>
                    <a:pt x="14" y="14"/>
                    <a:pt x="10" y="0"/>
                    <a:pt x="6" y="11"/>
                  </a:cubicBezTo>
                  <a:cubicBezTo>
                    <a:pt x="2" y="19"/>
                    <a:pt x="12" y="26"/>
                    <a:pt x="9" y="32"/>
                  </a:cubicBezTo>
                  <a:cubicBezTo>
                    <a:pt x="6" y="37"/>
                    <a:pt x="0" y="42"/>
                    <a:pt x="8" y="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69">
              <a:extLst>
                <a:ext uri="{FF2B5EF4-FFF2-40B4-BE49-F238E27FC236}">
                  <a16:creationId xmlns:a16="http://schemas.microsoft.com/office/drawing/2014/main" id="{36A5D760-0DFB-C174-8FBB-A4A37A5A8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7058" y="3780805"/>
              <a:ext cx="5923" cy="11844"/>
            </a:xfrm>
            <a:custGeom>
              <a:avLst/>
              <a:gdLst>
                <a:gd name="T0" fmla="*/ 14 w 16"/>
                <a:gd name="T1" fmla="*/ 4 h 30"/>
                <a:gd name="T2" fmla="*/ 6 w 16"/>
                <a:gd name="T3" fmla="*/ 23 h 30"/>
                <a:gd name="T4" fmla="*/ 14 w 16"/>
                <a:gd name="T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0">
                  <a:moveTo>
                    <a:pt x="14" y="4"/>
                  </a:moveTo>
                  <a:cubicBezTo>
                    <a:pt x="7" y="0"/>
                    <a:pt x="0" y="18"/>
                    <a:pt x="6" y="23"/>
                  </a:cubicBezTo>
                  <a:cubicBezTo>
                    <a:pt x="15" y="30"/>
                    <a:pt x="16" y="8"/>
                    <a:pt x="14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65E933B5-4393-15EE-B453-5CA530E42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031" y="3792649"/>
              <a:ext cx="5923" cy="7896"/>
            </a:xfrm>
            <a:custGeom>
              <a:avLst/>
              <a:gdLst>
                <a:gd name="T0" fmla="*/ 7 w 12"/>
                <a:gd name="T1" fmla="*/ 0 h 15"/>
                <a:gd name="T2" fmla="*/ 12 w 12"/>
                <a:gd name="T3" fmla="*/ 13 h 15"/>
                <a:gd name="T4" fmla="*/ 7 w 1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7" y="0"/>
                  </a:moveTo>
                  <a:cubicBezTo>
                    <a:pt x="0" y="3"/>
                    <a:pt x="4" y="15"/>
                    <a:pt x="12" y="13"/>
                  </a:cubicBezTo>
                  <a:cubicBezTo>
                    <a:pt x="12" y="8"/>
                    <a:pt x="10" y="4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71">
              <a:extLst>
                <a:ext uri="{FF2B5EF4-FFF2-40B4-BE49-F238E27FC236}">
                  <a16:creationId xmlns:a16="http://schemas.microsoft.com/office/drawing/2014/main" id="{136AAB04-DB94-8727-2636-E57FA61D9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954" y="3745272"/>
              <a:ext cx="1975" cy="1973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3"/>
                    <a:pt x="1" y="4"/>
                    <a:pt x="4" y="7"/>
                  </a:cubicBezTo>
                  <a:cubicBezTo>
                    <a:pt x="3" y="4"/>
                    <a:pt x="2" y="2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72">
              <a:extLst>
                <a:ext uri="{FF2B5EF4-FFF2-40B4-BE49-F238E27FC236}">
                  <a16:creationId xmlns:a16="http://schemas.microsoft.com/office/drawing/2014/main" id="{FEB0E0FC-AE64-0CA6-0537-8072A48C2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979" y="3782780"/>
              <a:ext cx="23689" cy="21714"/>
            </a:xfrm>
            <a:custGeom>
              <a:avLst/>
              <a:gdLst>
                <a:gd name="T0" fmla="*/ 18 w 54"/>
                <a:gd name="T1" fmla="*/ 0 h 47"/>
                <a:gd name="T2" fmla="*/ 12 w 54"/>
                <a:gd name="T3" fmla="*/ 8 h 47"/>
                <a:gd name="T4" fmla="*/ 5 w 54"/>
                <a:gd name="T5" fmla="*/ 2 h 47"/>
                <a:gd name="T6" fmla="*/ 14 w 54"/>
                <a:gd name="T7" fmla="*/ 25 h 47"/>
                <a:gd name="T8" fmla="*/ 15 w 54"/>
                <a:gd name="T9" fmla="*/ 37 h 47"/>
                <a:gd name="T10" fmla="*/ 27 w 54"/>
                <a:gd name="T11" fmla="*/ 40 h 47"/>
                <a:gd name="T12" fmla="*/ 33 w 54"/>
                <a:gd name="T13" fmla="*/ 29 h 47"/>
                <a:gd name="T14" fmla="*/ 27 w 54"/>
                <a:gd name="T15" fmla="*/ 14 h 47"/>
                <a:gd name="T16" fmla="*/ 18 w 5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7">
                  <a:moveTo>
                    <a:pt x="18" y="0"/>
                  </a:moveTo>
                  <a:cubicBezTo>
                    <a:pt x="16" y="3"/>
                    <a:pt x="14" y="5"/>
                    <a:pt x="12" y="8"/>
                  </a:cubicBezTo>
                  <a:cubicBezTo>
                    <a:pt x="9" y="6"/>
                    <a:pt x="7" y="4"/>
                    <a:pt x="5" y="2"/>
                  </a:cubicBezTo>
                  <a:cubicBezTo>
                    <a:pt x="0" y="19"/>
                    <a:pt x="8" y="13"/>
                    <a:pt x="14" y="25"/>
                  </a:cubicBezTo>
                  <a:cubicBezTo>
                    <a:pt x="15" y="28"/>
                    <a:pt x="7" y="39"/>
                    <a:pt x="15" y="37"/>
                  </a:cubicBezTo>
                  <a:cubicBezTo>
                    <a:pt x="20" y="36"/>
                    <a:pt x="25" y="33"/>
                    <a:pt x="27" y="40"/>
                  </a:cubicBezTo>
                  <a:cubicBezTo>
                    <a:pt x="29" y="47"/>
                    <a:pt x="54" y="35"/>
                    <a:pt x="33" y="29"/>
                  </a:cubicBezTo>
                  <a:cubicBezTo>
                    <a:pt x="24" y="27"/>
                    <a:pt x="22" y="22"/>
                    <a:pt x="27" y="14"/>
                  </a:cubicBezTo>
                  <a:cubicBezTo>
                    <a:pt x="30" y="10"/>
                    <a:pt x="21" y="2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73">
              <a:extLst>
                <a:ext uri="{FF2B5EF4-FFF2-40B4-BE49-F238E27FC236}">
                  <a16:creationId xmlns:a16="http://schemas.microsoft.com/office/drawing/2014/main" id="{C645EF8D-44B0-72B9-F1A3-B1F47800C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954" y="3761064"/>
              <a:ext cx="1975" cy="197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1" y="3"/>
                    <a:pt x="0" y="2"/>
                    <a:pt x="3" y="6"/>
                  </a:cubicBezTo>
                  <a:lnTo>
                    <a:pt x="3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74">
              <a:extLst>
                <a:ext uri="{FF2B5EF4-FFF2-40B4-BE49-F238E27FC236}">
                  <a16:creationId xmlns:a16="http://schemas.microsoft.com/office/drawing/2014/main" id="{8F775A7A-62AC-D3BD-218B-95D4BD6D1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954" y="3816338"/>
              <a:ext cx="27637" cy="13818"/>
            </a:xfrm>
            <a:custGeom>
              <a:avLst/>
              <a:gdLst>
                <a:gd name="T0" fmla="*/ 9 w 64"/>
                <a:gd name="T1" fmla="*/ 9 h 32"/>
                <a:gd name="T2" fmla="*/ 16 w 64"/>
                <a:gd name="T3" fmla="*/ 32 h 32"/>
                <a:gd name="T4" fmla="*/ 30 w 64"/>
                <a:gd name="T5" fmla="*/ 28 h 32"/>
                <a:gd name="T6" fmla="*/ 46 w 64"/>
                <a:gd name="T7" fmla="*/ 30 h 32"/>
                <a:gd name="T8" fmla="*/ 41 w 64"/>
                <a:gd name="T9" fmla="*/ 11 h 32"/>
                <a:gd name="T10" fmla="*/ 9 w 64"/>
                <a:gd name="T11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32">
                  <a:moveTo>
                    <a:pt x="9" y="9"/>
                  </a:moveTo>
                  <a:cubicBezTo>
                    <a:pt x="0" y="16"/>
                    <a:pt x="5" y="30"/>
                    <a:pt x="16" y="32"/>
                  </a:cubicBezTo>
                  <a:cubicBezTo>
                    <a:pt x="21" y="32"/>
                    <a:pt x="25" y="28"/>
                    <a:pt x="30" y="28"/>
                  </a:cubicBezTo>
                  <a:cubicBezTo>
                    <a:pt x="35" y="28"/>
                    <a:pt x="41" y="30"/>
                    <a:pt x="46" y="30"/>
                  </a:cubicBezTo>
                  <a:cubicBezTo>
                    <a:pt x="64" y="31"/>
                    <a:pt x="46" y="14"/>
                    <a:pt x="41" y="11"/>
                  </a:cubicBezTo>
                  <a:cubicBezTo>
                    <a:pt x="29" y="5"/>
                    <a:pt x="21" y="0"/>
                    <a:pt x="9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75">
              <a:extLst>
                <a:ext uri="{FF2B5EF4-FFF2-40B4-BE49-F238E27FC236}">
                  <a16:creationId xmlns:a16="http://schemas.microsoft.com/office/drawing/2014/main" id="{F31E07AD-F373-4D36-2A0B-3DC0AF942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28" y="3749220"/>
              <a:ext cx="1975" cy="1973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0 h 7"/>
                <a:gd name="T4" fmla="*/ 5 w 5"/>
                <a:gd name="T5" fmla="*/ 7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2"/>
                    <a:pt x="3" y="5"/>
                    <a:pt x="5" y="7"/>
                  </a:cubicBezTo>
                  <a:lnTo>
                    <a:pt x="5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76">
              <a:extLst>
                <a:ext uri="{FF2B5EF4-FFF2-40B4-BE49-F238E27FC236}">
                  <a16:creationId xmlns:a16="http://schemas.microsoft.com/office/drawing/2014/main" id="{9B67CDD9-E928-96EB-A408-A1FF7A6E4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28" y="3699868"/>
              <a:ext cx="43430" cy="102652"/>
            </a:xfrm>
            <a:custGeom>
              <a:avLst/>
              <a:gdLst>
                <a:gd name="T0" fmla="*/ 20 w 99"/>
                <a:gd name="T1" fmla="*/ 165 h 235"/>
                <a:gd name="T2" fmla="*/ 23 w 99"/>
                <a:gd name="T3" fmla="*/ 188 h 235"/>
                <a:gd name="T4" fmla="*/ 37 w 99"/>
                <a:gd name="T5" fmla="*/ 206 h 235"/>
                <a:gd name="T6" fmla="*/ 65 w 99"/>
                <a:gd name="T7" fmla="*/ 230 h 235"/>
                <a:gd name="T8" fmla="*/ 35 w 99"/>
                <a:gd name="T9" fmla="*/ 148 h 235"/>
                <a:gd name="T10" fmla="*/ 50 w 99"/>
                <a:gd name="T11" fmla="*/ 133 h 235"/>
                <a:gd name="T12" fmla="*/ 99 w 99"/>
                <a:gd name="T13" fmla="*/ 145 h 235"/>
                <a:gd name="T14" fmla="*/ 82 w 99"/>
                <a:gd name="T15" fmla="*/ 123 h 235"/>
                <a:gd name="T16" fmla="*/ 61 w 99"/>
                <a:gd name="T17" fmla="*/ 101 h 235"/>
                <a:gd name="T18" fmla="*/ 88 w 99"/>
                <a:gd name="T19" fmla="*/ 77 h 235"/>
                <a:gd name="T20" fmla="*/ 87 w 99"/>
                <a:gd name="T21" fmla="*/ 46 h 235"/>
                <a:gd name="T22" fmla="*/ 47 w 99"/>
                <a:gd name="T23" fmla="*/ 72 h 235"/>
                <a:gd name="T24" fmla="*/ 43 w 99"/>
                <a:gd name="T25" fmla="*/ 82 h 235"/>
                <a:gd name="T26" fmla="*/ 34 w 99"/>
                <a:gd name="T27" fmla="*/ 102 h 235"/>
                <a:gd name="T28" fmla="*/ 17 w 99"/>
                <a:gd name="T29" fmla="*/ 97 h 235"/>
                <a:gd name="T30" fmla="*/ 28 w 99"/>
                <a:gd name="T31" fmla="*/ 80 h 235"/>
                <a:gd name="T32" fmla="*/ 41 w 99"/>
                <a:gd name="T33" fmla="*/ 36 h 235"/>
                <a:gd name="T34" fmla="*/ 31 w 99"/>
                <a:gd name="T35" fmla="*/ 20 h 235"/>
                <a:gd name="T36" fmla="*/ 40 w 99"/>
                <a:gd name="T37" fmla="*/ 0 h 235"/>
                <a:gd name="T38" fmla="*/ 14 w 99"/>
                <a:gd name="T39" fmla="*/ 31 h 235"/>
                <a:gd name="T40" fmla="*/ 2 w 99"/>
                <a:gd name="T41" fmla="*/ 79 h 235"/>
                <a:gd name="T42" fmla="*/ 10 w 99"/>
                <a:gd name="T43" fmla="*/ 97 h 235"/>
                <a:gd name="T44" fmla="*/ 16 w 99"/>
                <a:gd name="T45" fmla="*/ 103 h 235"/>
                <a:gd name="T46" fmla="*/ 11 w 99"/>
                <a:gd name="T47" fmla="*/ 121 h 235"/>
                <a:gd name="T48" fmla="*/ 20 w 99"/>
                <a:gd name="T49" fmla="*/ 141 h 235"/>
                <a:gd name="T50" fmla="*/ 20 w 99"/>
                <a:gd name="T51" fmla="*/ 16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235">
                  <a:moveTo>
                    <a:pt x="20" y="165"/>
                  </a:moveTo>
                  <a:cubicBezTo>
                    <a:pt x="21" y="173"/>
                    <a:pt x="17" y="181"/>
                    <a:pt x="23" y="188"/>
                  </a:cubicBezTo>
                  <a:cubicBezTo>
                    <a:pt x="28" y="194"/>
                    <a:pt x="34" y="197"/>
                    <a:pt x="37" y="206"/>
                  </a:cubicBezTo>
                  <a:cubicBezTo>
                    <a:pt x="40" y="215"/>
                    <a:pt x="57" y="235"/>
                    <a:pt x="65" y="230"/>
                  </a:cubicBezTo>
                  <a:cubicBezTo>
                    <a:pt x="43" y="206"/>
                    <a:pt x="40" y="178"/>
                    <a:pt x="35" y="148"/>
                  </a:cubicBezTo>
                  <a:cubicBezTo>
                    <a:pt x="33" y="135"/>
                    <a:pt x="34" y="124"/>
                    <a:pt x="50" y="133"/>
                  </a:cubicBezTo>
                  <a:cubicBezTo>
                    <a:pt x="64" y="140"/>
                    <a:pt x="84" y="144"/>
                    <a:pt x="99" y="145"/>
                  </a:cubicBezTo>
                  <a:cubicBezTo>
                    <a:pt x="90" y="141"/>
                    <a:pt x="90" y="129"/>
                    <a:pt x="82" y="123"/>
                  </a:cubicBezTo>
                  <a:cubicBezTo>
                    <a:pt x="74" y="117"/>
                    <a:pt x="52" y="118"/>
                    <a:pt x="61" y="101"/>
                  </a:cubicBezTo>
                  <a:cubicBezTo>
                    <a:pt x="68" y="91"/>
                    <a:pt x="85" y="90"/>
                    <a:pt x="88" y="77"/>
                  </a:cubicBezTo>
                  <a:cubicBezTo>
                    <a:pt x="90" y="68"/>
                    <a:pt x="84" y="53"/>
                    <a:pt x="87" y="46"/>
                  </a:cubicBezTo>
                  <a:cubicBezTo>
                    <a:pt x="71" y="42"/>
                    <a:pt x="54" y="58"/>
                    <a:pt x="47" y="72"/>
                  </a:cubicBezTo>
                  <a:cubicBezTo>
                    <a:pt x="62" y="72"/>
                    <a:pt x="47" y="80"/>
                    <a:pt x="43" y="82"/>
                  </a:cubicBezTo>
                  <a:cubicBezTo>
                    <a:pt x="34" y="85"/>
                    <a:pt x="38" y="95"/>
                    <a:pt x="34" y="102"/>
                  </a:cubicBezTo>
                  <a:cubicBezTo>
                    <a:pt x="29" y="109"/>
                    <a:pt x="20" y="102"/>
                    <a:pt x="17" y="97"/>
                  </a:cubicBezTo>
                  <a:cubicBezTo>
                    <a:pt x="12" y="89"/>
                    <a:pt x="22" y="84"/>
                    <a:pt x="28" y="80"/>
                  </a:cubicBezTo>
                  <a:cubicBezTo>
                    <a:pt x="40" y="72"/>
                    <a:pt x="47" y="49"/>
                    <a:pt x="41" y="36"/>
                  </a:cubicBezTo>
                  <a:cubicBezTo>
                    <a:pt x="38" y="30"/>
                    <a:pt x="29" y="28"/>
                    <a:pt x="31" y="20"/>
                  </a:cubicBezTo>
                  <a:cubicBezTo>
                    <a:pt x="33" y="13"/>
                    <a:pt x="43" y="9"/>
                    <a:pt x="40" y="0"/>
                  </a:cubicBezTo>
                  <a:cubicBezTo>
                    <a:pt x="25" y="0"/>
                    <a:pt x="18" y="19"/>
                    <a:pt x="14" y="31"/>
                  </a:cubicBezTo>
                  <a:cubicBezTo>
                    <a:pt x="10" y="44"/>
                    <a:pt x="0" y="67"/>
                    <a:pt x="2" y="79"/>
                  </a:cubicBezTo>
                  <a:cubicBezTo>
                    <a:pt x="4" y="85"/>
                    <a:pt x="6" y="92"/>
                    <a:pt x="10" y="97"/>
                  </a:cubicBezTo>
                  <a:cubicBezTo>
                    <a:pt x="11" y="100"/>
                    <a:pt x="13" y="101"/>
                    <a:pt x="16" y="103"/>
                  </a:cubicBezTo>
                  <a:cubicBezTo>
                    <a:pt x="11" y="108"/>
                    <a:pt x="10" y="114"/>
                    <a:pt x="11" y="121"/>
                  </a:cubicBezTo>
                  <a:cubicBezTo>
                    <a:pt x="11" y="129"/>
                    <a:pt x="14" y="134"/>
                    <a:pt x="20" y="141"/>
                  </a:cubicBezTo>
                  <a:cubicBezTo>
                    <a:pt x="25" y="147"/>
                    <a:pt x="21" y="158"/>
                    <a:pt x="20" y="1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77">
              <a:extLst>
                <a:ext uri="{FF2B5EF4-FFF2-40B4-BE49-F238E27FC236}">
                  <a16:creationId xmlns:a16="http://schemas.microsoft.com/office/drawing/2014/main" id="{4D0B6C69-11E2-1D1C-F1D6-39E3C357C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8902" y="3812390"/>
              <a:ext cx="5923" cy="1973"/>
            </a:xfrm>
            <a:custGeom>
              <a:avLst/>
              <a:gdLst>
                <a:gd name="T0" fmla="*/ 7 w 13"/>
                <a:gd name="T1" fmla="*/ 0 h 6"/>
                <a:gd name="T2" fmla="*/ 0 w 13"/>
                <a:gd name="T3" fmla="*/ 5 h 6"/>
                <a:gd name="T4" fmla="*/ 13 w 13"/>
                <a:gd name="T5" fmla="*/ 3 h 6"/>
                <a:gd name="T6" fmla="*/ 7 w 1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0"/>
                  </a:moveTo>
                  <a:cubicBezTo>
                    <a:pt x="5" y="2"/>
                    <a:pt x="2" y="4"/>
                    <a:pt x="0" y="5"/>
                  </a:cubicBezTo>
                  <a:cubicBezTo>
                    <a:pt x="5" y="6"/>
                    <a:pt x="9" y="5"/>
                    <a:pt x="13" y="3"/>
                  </a:cubicBezTo>
                  <a:cubicBezTo>
                    <a:pt x="11" y="2"/>
                    <a:pt x="9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78">
              <a:extLst>
                <a:ext uri="{FF2B5EF4-FFF2-40B4-BE49-F238E27FC236}">
                  <a16:creationId xmlns:a16="http://schemas.microsoft.com/office/drawing/2014/main" id="{E4F4513F-5E6E-601E-5521-45FA403BE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8902" y="3879509"/>
              <a:ext cx="3948" cy="3948"/>
            </a:xfrm>
            <a:custGeom>
              <a:avLst/>
              <a:gdLst>
                <a:gd name="T0" fmla="*/ 4 w 9"/>
                <a:gd name="T1" fmla="*/ 0 h 8"/>
                <a:gd name="T2" fmla="*/ 9 w 9"/>
                <a:gd name="T3" fmla="*/ 7 h 8"/>
                <a:gd name="T4" fmla="*/ 4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0" y="6"/>
                    <a:pt x="2" y="8"/>
                    <a:pt x="9" y="7"/>
                  </a:cubicBezTo>
                  <a:cubicBezTo>
                    <a:pt x="7" y="5"/>
                    <a:pt x="6" y="3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79">
              <a:extLst>
                <a:ext uri="{FF2B5EF4-FFF2-40B4-BE49-F238E27FC236}">
                  <a16:creationId xmlns:a16="http://schemas.microsoft.com/office/drawing/2014/main" id="{73A15F01-A601-9E5B-F88C-5C753002D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850" y="3877535"/>
              <a:ext cx="3948" cy="1973"/>
            </a:xfrm>
            <a:custGeom>
              <a:avLst/>
              <a:gdLst>
                <a:gd name="T0" fmla="*/ 2 w 8"/>
                <a:gd name="T1" fmla="*/ 0 h 8"/>
                <a:gd name="T2" fmla="*/ 1 w 8"/>
                <a:gd name="T3" fmla="*/ 8 h 8"/>
                <a:gd name="T4" fmla="*/ 8 w 8"/>
                <a:gd name="T5" fmla="*/ 7 h 8"/>
                <a:gd name="T6" fmla="*/ 2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1" y="3"/>
                    <a:pt x="0" y="5"/>
                    <a:pt x="1" y="8"/>
                  </a:cubicBezTo>
                  <a:cubicBezTo>
                    <a:pt x="3" y="8"/>
                    <a:pt x="5" y="7"/>
                    <a:pt x="8" y="7"/>
                  </a:cubicBezTo>
                  <a:cubicBezTo>
                    <a:pt x="6" y="4"/>
                    <a:pt x="4" y="2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80">
              <a:extLst>
                <a:ext uri="{FF2B5EF4-FFF2-40B4-BE49-F238E27FC236}">
                  <a16:creationId xmlns:a16="http://schemas.microsoft.com/office/drawing/2014/main" id="{6EAB7946-48DD-F973-4F09-E0C62E788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772" y="3869639"/>
              <a:ext cx="3948" cy="3948"/>
            </a:xfrm>
            <a:custGeom>
              <a:avLst/>
              <a:gdLst>
                <a:gd name="T0" fmla="*/ 6 w 7"/>
                <a:gd name="T1" fmla="*/ 0 h 9"/>
                <a:gd name="T2" fmla="*/ 0 w 7"/>
                <a:gd name="T3" fmla="*/ 9 h 9"/>
                <a:gd name="T4" fmla="*/ 6 w 7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6" y="0"/>
                  </a:moveTo>
                  <a:cubicBezTo>
                    <a:pt x="4" y="3"/>
                    <a:pt x="2" y="6"/>
                    <a:pt x="0" y="9"/>
                  </a:cubicBezTo>
                  <a:cubicBezTo>
                    <a:pt x="5" y="8"/>
                    <a:pt x="7" y="5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81">
              <a:extLst>
                <a:ext uri="{FF2B5EF4-FFF2-40B4-BE49-F238E27FC236}">
                  <a16:creationId xmlns:a16="http://schemas.microsoft.com/office/drawing/2014/main" id="{E524605F-7026-4D51-DCC0-B13C5B688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824" y="3865691"/>
              <a:ext cx="90807" cy="37507"/>
            </a:xfrm>
            <a:custGeom>
              <a:avLst/>
              <a:gdLst>
                <a:gd name="T0" fmla="*/ 150 w 209"/>
                <a:gd name="T1" fmla="*/ 51 h 87"/>
                <a:gd name="T2" fmla="*/ 192 w 209"/>
                <a:gd name="T3" fmla="*/ 75 h 87"/>
                <a:gd name="T4" fmla="*/ 206 w 209"/>
                <a:gd name="T5" fmla="*/ 58 h 87"/>
                <a:gd name="T6" fmla="*/ 194 w 209"/>
                <a:gd name="T7" fmla="*/ 41 h 87"/>
                <a:gd name="T8" fmla="*/ 185 w 209"/>
                <a:gd name="T9" fmla="*/ 22 h 87"/>
                <a:gd name="T10" fmla="*/ 168 w 209"/>
                <a:gd name="T11" fmla="*/ 15 h 87"/>
                <a:gd name="T12" fmla="*/ 144 w 209"/>
                <a:gd name="T13" fmla="*/ 10 h 87"/>
                <a:gd name="T14" fmla="*/ 120 w 209"/>
                <a:gd name="T15" fmla="*/ 1 h 87"/>
                <a:gd name="T16" fmla="*/ 100 w 209"/>
                <a:gd name="T17" fmla="*/ 10 h 87"/>
                <a:gd name="T18" fmla="*/ 87 w 209"/>
                <a:gd name="T19" fmla="*/ 3 h 87"/>
                <a:gd name="T20" fmla="*/ 61 w 209"/>
                <a:gd name="T21" fmla="*/ 4 h 87"/>
                <a:gd name="T22" fmla="*/ 12 w 209"/>
                <a:gd name="T23" fmla="*/ 56 h 87"/>
                <a:gd name="T24" fmla="*/ 31 w 209"/>
                <a:gd name="T25" fmla="*/ 24 h 87"/>
                <a:gd name="T26" fmla="*/ 52 w 209"/>
                <a:gd name="T27" fmla="*/ 49 h 87"/>
                <a:gd name="T28" fmla="*/ 82 w 209"/>
                <a:gd name="T29" fmla="*/ 42 h 87"/>
                <a:gd name="T30" fmla="*/ 122 w 209"/>
                <a:gd name="T31" fmla="*/ 43 h 87"/>
                <a:gd name="T32" fmla="*/ 150 w 209"/>
                <a:gd name="T33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87">
                  <a:moveTo>
                    <a:pt x="150" y="51"/>
                  </a:moveTo>
                  <a:cubicBezTo>
                    <a:pt x="164" y="59"/>
                    <a:pt x="179" y="65"/>
                    <a:pt x="192" y="75"/>
                  </a:cubicBezTo>
                  <a:cubicBezTo>
                    <a:pt x="207" y="87"/>
                    <a:pt x="209" y="69"/>
                    <a:pt x="206" y="58"/>
                  </a:cubicBezTo>
                  <a:cubicBezTo>
                    <a:pt x="205" y="50"/>
                    <a:pt x="195" y="48"/>
                    <a:pt x="194" y="41"/>
                  </a:cubicBezTo>
                  <a:cubicBezTo>
                    <a:pt x="192" y="34"/>
                    <a:pt x="192" y="26"/>
                    <a:pt x="185" y="22"/>
                  </a:cubicBezTo>
                  <a:cubicBezTo>
                    <a:pt x="179" y="18"/>
                    <a:pt x="176" y="13"/>
                    <a:pt x="168" y="15"/>
                  </a:cubicBezTo>
                  <a:cubicBezTo>
                    <a:pt x="159" y="16"/>
                    <a:pt x="151" y="15"/>
                    <a:pt x="144" y="10"/>
                  </a:cubicBezTo>
                  <a:cubicBezTo>
                    <a:pt x="138" y="4"/>
                    <a:pt x="129" y="0"/>
                    <a:pt x="120" y="1"/>
                  </a:cubicBezTo>
                  <a:cubicBezTo>
                    <a:pt x="112" y="1"/>
                    <a:pt x="107" y="8"/>
                    <a:pt x="100" y="10"/>
                  </a:cubicBezTo>
                  <a:cubicBezTo>
                    <a:pt x="93" y="11"/>
                    <a:pt x="90" y="8"/>
                    <a:pt x="87" y="3"/>
                  </a:cubicBezTo>
                  <a:cubicBezTo>
                    <a:pt x="85" y="2"/>
                    <a:pt x="64" y="4"/>
                    <a:pt x="61" y="4"/>
                  </a:cubicBezTo>
                  <a:cubicBezTo>
                    <a:pt x="31" y="2"/>
                    <a:pt x="0" y="23"/>
                    <a:pt x="12" y="56"/>
                  </a:cubicBezTo>
                  <a:cubicBezTo>
                    <a:pt x="13" y="49"/>
                    <a:pt x="22" y="22"/>
                    <a:pt x="31" y="24"/>
                  </a:cubicBezTo>
                  <a:cubicBezTo>
                    <a:pt x="28" y="33"/>
                    <a:pt x="44" y="47"/>
                    <a:pt x="52" y="49"/>
                  </a:cubicBezTo>
                  <a:cubicBezTo>
                    <a:pt x="55" y="49"/>
                    <a:pt x="90" y="20"/>
                    <a:pt x="82" y="42"/>
                  </a:cubicBezTo>
                  <a:cubicBezTo>
                    <a:pt x="87" y="41"/>
                    <a:pt x="120" y="54"/>
                    <a:pt x="122" y="43"/>
                  </a:cubicBezTo>
                  <a:cubicBezTo>
                    <a:pt x="123" y="33"/>
                    <a:pt x="149" y="41"/>
                    <a:pt x="150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82">
              <a:extLst>
                <a:ext uri="{FF2B5EF4-FFF2-40B4-BE49-F238E27FC236}">
                  <a16:creationId xmlns:a16="http://schemas.microsoft.com/office/drawing/2014/main" id="{EA2460E6-CE89-78A1-CAF9-7EDD574B9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772" y="3889380"/>
              <a:ext cx="13819" cy="9870"/>
            </a:xfrm>
            <a:custGeom>
              <a:avLst/>
              <a:gdLst>
                <a:gd name="T0" fmla="*/ 9 w 30"/>
                <a:gd name="T1" fmla="*/ 6 h 22"/>
                <a:gd name="T2" fmla="*/ 1 w 30"/>
                <a:gd name="T3" fmla="*/ 19 h 22"/>
                <a:gd name="T4" fmla="*/ 21 w 30"/>
                <a:gd name="T5" fmla="*/ 10 h 22"/>
                <a:gd name="T6" fmla="*/ 28 w 30"/>
                <a:gd name="T7" fmla="*/ 0 h 22"/>
                <a:gd name="T8" fmla="*/ 9 w 30"/>
                <a:gd name="T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9" y="6"/>
                  </a:moveTo>
                  <a:cubicBezTo>
                    <a:pt x="4" y="8"/>
                    <a:pt x="0" y="13"/>
                    <a:pt x="1" y="19"/>
                  </a:cubicBezTo>
                  <a:cubicBezTo>
                    <a:pt x="8" y="18"/>
                    <a:pt x="14" y="13"/>
                    <a:pt x="21" y="10"/>
                  </a:cubicBezTo>
                  <a:cubicBezTo>
                    <a:pt x="14" y="22"/>
                    <a:pt x="30" y="11"/>
                    <a:pt x="28" y="0"/>
                  </a:cubicBezTo>
                  <a:cubicBezTo>
                    <a:pt x="21" y="1"/>
                    <a:pt x="16" y="8"/>
                    <a:pt x="9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83">
              <a:extLst>
                <a:ext uri="{FF2B5EF4-FFF2-40B4-BE49-F238E27FC236}">
                  <a16:creationId xmlns:a16="http://schemas.microsoft.com/office/drawing/2014/main" id="{2B4BF517-1C57-DABA-18A9-9DE83BEB7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6668" y="3693946"/>
              <a:ext cx="1975" cy="3948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0 w 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4"/>
                    <a:pt x="3" y="5"/>
                    <a:pt x="0" y="0"/>
                  </a:cubicBezTo>
                  <a:cubicBezTo>
                    <a:pt x="0" y="2"/>
                    <a:pt x="0" y="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84">
              <a:extLst>
                <a:ext uri="{FF2B5EF4-FFF2-40B4-BE49-F238E27FC236}">
                  <a16:creationId xmlns:a16="http://schemas.microsoft.com/office/drawing/2014/main" id="{0D33EC26-F457-4D6C-BA1F-EABD079F4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616" y="3686049"/>
              <a:ext cx="15793" cy="19741"/>
            </a:xfrm>
            <a:custGeom>
              <a:avLst/>
              <a:gdLst>
                <a:gd name="T0" fmla="*/ 5 w 37"/>
                <a:gd name="T1" fmla="*/ 46 h 46"/>
                <a:gd name="T2" fmla="*/ 23 w 37"/>
                <a:gd name="T3" fmla="*/ 0 h 46"/>
                <a:gd name="T4" fmla="*/ 8 w 37"/>
                <a:gd name="T5" fmla="*/ 13 h 46"/>
                <a:gd name="T6" fmla="*/ 5 w 37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46">
                  <a:moveTo>
                    <a:pt x="5" y="46"/>
                  </a:moveTo>
                  <a:cubicBezTo>
                    <a:pt x="28" y="41"/>
                    <a:pt x="37" y="21"/>
                    <a:pt x="23" y="0"/>
                  </a:cubicBezTo>
                  <a:cubicBezTo>
                    <a:pt x="20" y="7"/>
                    <a:pt x="13" y="8"/>
                    <a:pt x="8" y="13"/>
                  </a:cubicBezTo>
                  <a:cubicBezTo>
                    <a:pt x="0" y="22"/>
                    <a:pt x="0" y="36"/>
                    <a:pt x="5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85">
              <a:extLst>
                <a:ext uri="{FF2B5EF4-FFF2-40B4-BE49-F238E27FC236}">
                  <a16:creationId xmlns:a16="http://schemas.microsoft.com/office/drawing/2014/main" id="{09B7B290-B9FB-0DF7-82F3-328C35211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4565" y="3889380"/>
              <a:ext cx="3948" cy="1973"/>
            </a:xfrm>
            <a:custGeom>
              <a:avLst/>
              <a:gdLst>
                <a:gd name="T0" fmla="*/ 2 w 9"/>
                <a:gd name="T1" fmla="*/ 0 h 8"/>
                <a:gd name="T2" fmla="*/ 2 w 9"/>
                <a:gd name="T3" fmla="*/ 8 h 8"/>
                <a:gd name="T4" fmla="*/ 9 w 9"/>
                <a:gd name="T5" fmla="*/ 3 h 8"/>
                <a:gd name="T6" fmla="*/ 2 w 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2" y="0"/>
                  </a:moveTo>
                  <a:cubicBezTo>
                    <a:pt x="1" y="3"/>
                    <a:pt x="0" y="5"/>
                    <a:pt x="2" y="8"/>
                  </a:cubicBezTo>
                  <a:cubicBezTo>
                    <a:pt x="4" y="7"/>
                    <a:pt x="7" y="5"/>
                    <a:pt x="9" y="3"/>
                  </a:cubicBezTo>
                  <a:cubicBezTo>
                    <a:pt x="7" y="2"/>
                    <a:pt x="5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86">
              <a:extLst>
                <a:ext uri="{FF2B5EF4-FFF2-40B4-BE49-F238E27FC236}">
                  <a16:creationId xmlns:a16="http://schemas.microsoft.com/office/drawing/2014/main" id="{58769089-5761-0492-867A-97626011A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513" y="3887405"/>
              <a:ext cx="3948" cy="5922"/>
            </a:xfrm>
            <a:custGeom>
              <a:avLst/>
              <a:gdLst>
                <a:gd name="T0" fmla="*/ 2 w 11"/>
                <a:gd name="T1" fmla="*/ 0 h 12"/>
                <a:gd name="T2" fmla="*/ 11 w 11"/>
                <a:gd name="T3" fmla="*/ 8 h 12"/>
                <a:gd name="T4" fmla="*/ 2 w 1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2" y="0"/>
                  </a:moveTo>
                  <a:cubicBezTo>
                    <a:pt x="0" y="6"/>
                    <a:pt x="5" y="12"/>
                    <a:pt x="11" y="8"/>
                  </a:cubicBezTo>
                  <a:cubicBezTo>
                    <a:pt x="11" y="3"/>
                    <a:pt x="7" y="0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87">
              <a:extLst>
                <a:ext uri="{FF2B5EF4-FFF2-40B4-BE49-F238E27FC236}">
                  <a16:creationId xmlns:a16="http://schemas.microsoft.com/office/drawing/2014/main" id="{EB200001-C43E-8293-B04A-8806389BD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176" y="3772909"/>
              <a:ext cx="5923" cy="5922"/>
            </a:xfrm>
            <a:custGeom>
              <a:avLst/>
              <a:gdLst>
                <a:gd name="T0" fmla="*/ 0 w 14"/>
                <a:gd name="T1" fmla="*/ 0 h 13"/>
                <a:gd name="T2" fmla="*/ 14 w 14"/>
                <a:gd name="T3" fmla="*/ 13 h 13"/>
                <a:gd name="T4" fmla="*/ 0 w 14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3" y="6"/>
                    <a:pt x="8" y="10"/>
                    <a:pt x="14" y="13"/>
                  </a:cubicBezTo>
                  <a:cubicBezTo>
                    <a:pt x="10" y="8"/>
                    <a:pt x="6" y="3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C8208782-23BF-3DD6-CD13-00A2D13C4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6021" y="3824235"/>
              <a:ext cx="19741" cy="15793"/>
            </a:xfrm>
            <a:custGeom>
              <a:avLst/>
              <a:gdLst>
                <a:gd name="T0" fmla="*/ 15 w 46"/>
                <a:gd name="T1" fmla="*/ 33 h 36"/>
                <a:gd name="T2" fmla="*/ 28 w 46"/>
                <a:gd name="T3" fmla="*/ 36 h 36"/>
                <a:gd name="T4" fmla="*/ 41 w 46"/>
                <a:gd name="T5" fmla="*/ 32 h 36"/>
                <a:gd name="T6" fmla="*/ 41 w 46"/>
                <a:gd name="T7" fmla="*/ 11 h 36"/>
                <a:gd name="T8" fmla="*/ 0 w 46"/>
                <a:gd name="T9" fmla="*/ 20 h 36"/>
                <a:gd name="T10" fmla="*/ 15 w 46"/>
                <a:gd name="T1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6">
                  <a:moveTo>
                    <a:pt x="15" y="33"/>
                  </a:moveTo>
                  <a:cubicBezTo>
                    <a:pt x="19" y="34"/>
                    <a:pt x="24" y="35"/>
                    <a:pt x="28" y="36"/>
                  </a:cubicBezTo>
                  <a:cubicBezTo>
                    <a:pt x="33" y="36"/>
                    <a:pt x="36" y="32"/>
                    <a:pt x="41" y="32"/>
                  </a:cubicBezTo>
                  <a:cubicBezTo>
                    <a:pt x="36" y="25"/>
                    <a:pt x="46" y="22"/>
                    <a:pt x="41" y="11"/>
                  </a:cubicBezTo>
                  <a:cubicBezTo>
                    <a:pt x="35" y="0"/>
                    <a:pt x="10" y="19"/>
                    <a:pt x="0" y="20"/>
                  </a:cubicBezTo>
                  <a:cubicBezTo>
                    <a:pt x="2" y="27"/>
                    <a:pt x="8" y="33"/>
                    <a:pt x="15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89">
              <a:extLst>
                <a:ext uri="{FF2B5EF4-FFF2-40B4-BE49-F238E27FC236}">
                  <a16:creationId xmlns:a16="http://schemas.microsoft.com/office/drawing/2014/main" id="{80675814-A1E3-BF8B-FEE8-28B501556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6021" y="3810417"/>
              <a:ext cx="3948" cy="3948"/>
            </a:xfrm>
            <a:custGeom>
              <a:avLst/>
              <a:gdLst>
                <a:gd name="T0" fmla="*/ 7 w 9"/>
                <a:gd name="T1" fmla="*/ 0 h 8"/>
                <a:gd name="T2" fmla="*/ 0 w 9"/>
                <a:gd name="T3" fmla="*/ 5 h 8"/>
                <a:gd name="T4" fmla="*/ 7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6" y="8"/>
                    <a:pt x="9" y="7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90">
              <a:extLst>
                <a:ext uri="{FF2B5EF4-FFF2-40B4-BE49-F238E27FC236}">
                  <a16:creationId xmlns:a16="http://schemas.microsoft.com/office/drawing/2014/main" id="{CBD2A826-0242-7660-D7C0-0DB7E186C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5891" y="3772909"/>
              <a:ext cx="1975" cy="1973"/>
            </a:xfrm>
            <a:custGeom>
              <a:avLst/>
              <a:gdLst>
                <a:gd name="T0" fmla="*/ 0 w 4"/>
                <a:gd name="T1" fmla="*/ 0 h 6"/>
                <a:gd name="T2" fmla="*/ 3 w 4"/>
                <a:gd name="T3" fmla="*/ 6 h 6"/>
                <a:gd name="T4" fmla="*/ 0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3" y="6"/>
                  </a:lnTo>
                  <a:cubicBezTo>
                    <a:pt x="4" y="1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91">
              <a:extLst>
                <a:ext uri="{FF2B5EF4-FFF2-40B4-BE49-F238E27FC236}">
                  <a16:creationId xmlns:a16="http://schemas.microsoft.com/office/drawing/2014/main" id="{F0DF8D2A-FC24-98A5-E3D9-E29001DF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813" y="3770935"/>
              <a:ext cx="29612" cy="19741"/>
            </a:xfrm>
            <a:custGeom>
              <a:avLst/>
              <a:gdLst>
                <a:gd name="T0" fmla="*/ 29 w 71"/>
                <a:gd name="T1" fmla="*/ 38 h 46"/>
                <a:gd name="T2" fmla="*/ 23 w 71"/>
                <a:gd name="T3" fmla="*/ 14 h 46"/>
                <a:gd name="T4" fmla="*/ 40 w 71"/>
                <a:gd name="T5" fmla="*/ 26 h 46"/>
                <a:gd name="T6" fmla="*/ 56 w 71"/>
                <a:gd name="T7" fmla="*/ 31 h 46"/>
                <a:gd name="T8" fmla="*/ 61 w 71"/>
                <a:gd name="T9" fmla="*/ 13 h 46"/>
                <a:gd name="T10" fmla="*/ 2 w 71"/>
                <a:gd name="T11" fmla="*/ 19 h 46"/>
                <a:gd name="T12" fmla="*/ 0 w 71"/>
                <a:gd name="T13" fmla="*/ 21 h 46"/>
                <a:gd name="T14" fmla="*/ 17 w 71"/>
                <a:gd name="T15" fmla="*/ 38 h 46"/>
                <a:gd name="T16" fmla="*/ 26 w 71"/>
                <a:gd name="T17" fmla="*/ 28 h 46"/>
                <a:gd name="T18" fmla="*/ 29 w 71"/>
                <a:gd name="T1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46">
                  <a:moveTo>
                    <a:pt x="29" y="38"/>
                  </a:moveTo>
                  <a:cubicBezTo>
                    <a:pt x="55" y="46"/>
                    <a:pt x="29" y="20"/>
                    <a:pt x="23" y="14"/>
                  </a:cubicBezTo>
                  <a:cubicBezTo>
                    <a:pt x="31" y="13"/>
                    <a:pt x="36" y="21"/>
                    <a:pt x="40" y="26"/>
                  </a:cubicBezTo>
                  <a:cubicBezTo>
                    <a:pt x="47" y="35"/>
                    <a:pt x="49" y="27"/>
                    <a:pt x="56" y="31"/>
                  </a:cubicBezTo>
                  <a:cubicBezTo>
                    <a:pt x="70" y="38"/>
                    <a:pt x="71" y="18"/>
                    <a:pt x="61" y="13"/>
                  </a:cubicBezTo>
                  <a:cubicBezTo>
                    <a:pt x="52" y="8"/>
                    <a:pt x="3" y="0"/>
                    <a:pt x="2" y="19"/>
                  </a:cubicBezTo>
                  <a:cubicBezTo>
                    <a:pt x="14" y="10"/>
                    <a:pt x="7" y="24"/>
                    <a:pt x="0" y="21"/>
                  </a:cubicBezTo>
                  <a:cubicBezTo>
                    <a:pt x="6" y="29"/>
                    <a:pt x="20" y="24"/>
                    <a:pt x="17" y="38"/>
                  </a:cubicBezTo>
                  <a:cubicBezTo>
                    <a:pt x="18" y="33"/>
                    <a:pt x="21" y="29"/>
                    <a:pt x="26" y="28"/>
                  </a:cubicBezTo>
                  <a:cubicBezTo>
                    <a:pt x="27" y="31"/>
                    <a:pt x="28" y="35"/>
                    <a:pt x="29" y="3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92">
              <a:extLst>
                <a:ext uri="{FF2B5EF4-FFF2-40B4-BE49-F238E27FC236}">
                  <a16:creationId xmlns:a16="http://schemas.microsoft.com/office/drawing/2014/main" id="{27A6856C-7258-7538-C62A-2AF71106E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762" y="3798572"/>
              <a:ext cx="13819" cy="5922"/>
            </a:xfrm>
            <a:custGeom>
              <a:avLst/>
              <a:gdLst>
                <a:gd name="T0" fmla="*/ 3 w 32"/>
                <a:gd name="T1" fmla="*/ 5 h 17"/>
                <a:gd name="T2" fmla="*/ 29 w 32"/>
                <a:gd name="T3" fmla="*/ 0 h 17"/>
                <a:gd name="T4" fmla="*/ 3 w 32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7">
                  <a:moveTo>
                    <a:pt x="3" y="5"/>
                  </a:moveTo>
                  <a:cubicBezTo>
                    <a:pt x="0" y="17"/>
                    <a:pt x="32" y="13"/>
                    <a:pt x="29" y="0"/>
                  </a:cubicBezTo>
                  <a:cubicBezTo>
                    <a:pt x="22" y="8"/>
                    <a:pt x="11" y="2"/>
                    <a:pt x="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93">
              <a:extLst>
                <a:ext uri="{FF2B5EF4-FFF2-40B4-BE49-F238E27FC236}">
                  <a16:creationId xmlns:a16="http://schemas.microsoft.com/office/drawing/2014/main" id="{0B513FEE-C993-C6E5-6229-F42FF4743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7735" y="3786728"/>
              <a:ext cx="7896" cy="3948"/>
            </a:xfrm>
            <a:custGeom>
              <a:avLst/>
              <a:gdLst>
                <a:gd name="T0" fmla="*/ 9 w 18"/>
                <a:gd name="T1" fmla="*/ 0 h 11"/>
                <a:gd name="T2" fmla="*/ 0 w 18"/>
                <a:gd name="T3" fmla="*/ 8 h 11"/>
                <a:gd name="T4" fmla="*/ 9 w 1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1">
                  <a:moveTo>
                    <a:pt x="9" y="0"/>
                  </a:moveTo>
                  <a:cubicBezTo>
                    <a:pt x="5" y="2"/>
                    <a:pt x="3" y="4"/>
                    <a:pt x="0" y="8"/>
                  </a:cubicBezTo>
                  <a:cubicBezTo>
                    <a:pt x="6" y="11"/>
                    <a:pt x="18" y="4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94">
              <a:extLst>
                <a:ext uri="{FF2B5EF4-FFF2-40B4-BE49-F238E27FC236}">
                  <a16:creationId xmlns:a16="http://schemas.microsoft.com/office/drawing/2014/main" id="{D802C9DE-9211-F9C5-86E1-8F403EDA3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710" y="3802520"/>
              <a:ext cx="17767" cy="17766"/>
            </a:xfrm>
            <a:custGeom>
              <a:avLst/>
              <a:gdLst>
                <a:gd name="T0" fmla="*/ 24 w 45"/>
                <a:gd name="T1" fmla="*/ 0 h 41"/>
                <a:gd name="T2" fmla="*/ 22 w 45"/>
                <a:gd name="T3" fmla="*/ 33 h 41"/>
                <a:gd name="T4" fmla="*/ 24 w 45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41">
                  <a:moveTo>
                    <a:pt x="24" y="0"/>
                  </a:moveTo>
                  <a:cubicBezTo>
                    <a:pt x="0" y="4"/>
                    <a:pt x="9" y="21"/>
                    <a:pt x="22" y="33"/>
                  </a:cubicBezTo>
                  <a:cubicBezTo>
                    <a:pt x="30" y="41"/>
                    <a:pt x="45" y="4"/>
                    <a:pt x="2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95">
              <a:extLst>
                <a:ext uri="{FF2B5EF4-FFF2-40B4-BE49-F238E27FC236}">
                  <a16:creationId xmlns:a16="http://schemas.microsoft.com/office/drawing/2014/main" id="{8DB10DE5-70CA-6D88-78E6-7827FD5F9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3528" y="3806468"/>
              <a:ext cx="1975" cy="1973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2" y="2"/>
                    <a:pt x="0" y="1"/>
                    <a:pt x="1" y="6"/>
                  </a:cubicBezTo>
                  <a:cubicBezTo>
                    <a:pt x="2" y="4"/>
                    <a:pt x="3" y="2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96">
              <a:extLst>
                <a:ext uri="{FF2B5EF4-FFF2-40B4-BE49-F238E27FC236}">
                  <a16:creationId xmlns:a16="http://schemas.microsoft.com/office/drawing/2014/main" id="{AD9F3C76-4643-3391-D6F6-8D7EE5AFB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476" y="3907146"/>
              <a:ext cx="1975" cy="3948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4"/>
                    <a:pt x="1" y="5"/>
                    <a:pt x="6" y="6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97">
              <a:extLst>
                <a:ext uri="{FF2B5EF4-FFF2-40B4-BE49-F238E27FC236}">
                  <a16:creationId xmlns:a16="http://schemas.microsoft.com/office/drawing/2014/main" id="{E2B315B7-1B47-297B-49CC-55496B1C5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450" y="3903196"/>
              <a:ext cx="1975" cy="3948"/>
            </a:xfrm>
            <a:custGeom>
              <a:avLst/>
              <a:gdLst>
                <a:gd name="T0" fmla="*/ 6 w 7"/>
                <a:gd name="T1" fmla="*/ 0 h 7"/>
                <a:gd name="T2" fmla="*/ 7 w 7"/>
                <a:gd name="T3" fmla="*/ 7 h 7"/>
                <a:gd name="T4" fmla="*/ 6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0"/>
                  </a:moveTo>
                  <a:cubicBezTo>
                    <a:pt x="0" y="0"/>
                    <a:pt x="1" y="2"/>
                    <a:pt x="7" y="7"/>
                  </a:cubicBezTo>
                  <a:cubicBezTo>
                    <a:pt x="7" y="5"/>
                    <a:pt x="6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98">
              <a:extLst>
                <a:ext uri="{FF2B5EF4-FFF2-40B4-BE49-F238E27FC236}">
                  <a16:creationId xmlns:a16="http://schemas.microsoft.com/office/drawing/2014/main" id="{21456FAF-4048-7AB7-EDAD-AA9ADC066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724" y="3909120"/>
              <a:ext cx="9871" cy="5922"/>
            </a:xfrm>
            <a:custGeom>
              <a:avLst/>
              <a:gdLst>
                <a:gd name="T0" fmla="*/ 3 w 22"/>
                <a:gd name="T1" fmla="*/ 0 h 15"/>
                <a:gd name="T2" fmla="*/ 22 w 22"/>
                <a:gd name="T3" fmla="*/ 15 h 15"/>
                <a:gd name="T4" fmla="*/ 3 w 2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">
                  <a:moveTo>
                    <a:pt x="3" y="0"/>
                  </a:moveTo>
                  <a:cubicBezTo>
                    <a:pt x="0" y="9"/>
                    <a:pt x="18" y="11"/>
                    <a:pt x="22" y="15"/>
                  </a:cubicBezTo>
                  <a:cubicBezTo>
                    <a:pt x="17" y="8"/>
                    <a:pt x="8" y="7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99">
              <a:extLst>
                <a:ext uri="{FF2B5EF4-FFF2-40B4-BE49-F238E27FC236}">
                  <a16:creationId xmlns:a16="http://schemas.microsoft.com/office/drawing/2014/main" id="{C87B96A8-240E-1F18-2200-E1C600180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640" y="4067045"/>
              <a:ext cx="55274" cy="47378"/>
            </a:xfrm>
            <a:custGeom>
              <a:avLst/>
              <a:gdLst>
                <a:gd name="T0" fmla="*/ 9 w 128"/>
                <a:gd name="T1" fmla="*/ 83 h 111"/>
                <a:gd name="T2" fmla="*/ 17 w 128"/>
                <a:gd name="T3" fmla="*/ 86 h 111"/>
                <a:gd name="T4" fmla="*/ 0 w 128"/>
                <a:gd name="T5" fmla="*/ 111 h 111"/>
                <a:gd name="T6" fmla="*/ 23 w 128"/>
                <a:gd name="T7" fmla="*/ 109 h 111"/>
                <a:gd name="T8" fmla="*/ 50 w 128"/>
                <a:gd name="T9" fmla="*/ 96 h 111"/>
                <a:gd name="T10" fmla="*/ 83 w 128"/>
                <a:gd name="T11" fmla="*/ 79 h 111"/>
                <a:gd name="T12" fmla="*/ 104 w 128"/>
                <a:gd name="T13" fmla="*/ 52 h 111"/>
                <a:gd name="T14" fmla="*/ 113 w 128"/>
                <a:gd name="T15" fmla="*/ 45 h 111"/>
                <a:gd name="T16" fmla="*/ 117 w 128"/>
                <a:gd name="T17" fmla="*/ 38 h 111"/>
                <a:gd name="T18" fmla="*/ 114 w 128"/>
                <a:gd name="T19" fmla="*/ 23 h 111"/>
                <a:gd name="T20" fmla="*/ 108 w 128"/>
                <a:gd name="T21" fmla="*/ 0 h 111"/>
                <a:gd name="T22" fmla="*/ 71 w 128"/>
                <a:gd name="T23" fmla="*/ 22 h 111"/>
                <a:gd name="T24" fmla="*/ 64 w 128"/>
                <a:gd name="T25" fmla="*/ 49 h 111"/>
                <a:gd name="T26" fmla="*/ 54 w 128"/>
                <a:gd name="T27" fmla="*/ 46 h 111"/>
                <a:gd name="T28" fmla="*/ 35 w 128"/>
                <a:gd name="T29" fmla="*/ 39 h 111"/>
                <a:gd name="T30" fmla="*/ 9 w 128"/>
                <a:gd name="T31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11">
                  <a:moveTo>
                    <a:pt x="9" y="83"/>
                  </a:moveTo>
                  <a:cubicBezTo>
                    <a:pt x="12" y="86"/>
                    <a:pt x="12" y="88"/>
                    <a:pt x="17" y="86"/>
                  </a:cubicBezTo>
                  <a:cubicBezTo>
                    <a:pt x="19" y="96"/>
                    <a:pt x="1" y="99"/>
                    <a:pt x="0" y="111"/>
                  </a:cubicBezTo>
                  <a:cubicBezTo>
                    <a:pt x="7" y="109"/>
                    <a:pt x="15" y="111"/>
                    <a:pt x="23" y="109"/>
                  </a:cubicBezTo>
                  <a:cubicBezTo>
                    <a:pt x="33" y="107"/>
                    <a:pt x="40" y="97"/>
                    <a:pt x="50" y="96"/>
                  </a:cubicBezTo>
                  <a:cubicBezTo>
                    <a:pt x="66" y="96"/>
                    <a:pt x="72" y="91"/>
                    <a:pt x="83" y="79"/>
                  </a:cubicBezTo>
                  <a:cubicBezTo>
                    <a:pt x="90" y="71"/>
                    <a:pt x="101" y="62"/>
                    <a:pt x="104" y="52"/>
                  </a:cubicBezTo>
                  <a:cubicBezTo>
                    <a:pt x="109" y="37"/>
                    <a:pt x="100" y="49"/>
                    <a:pt x="113" y="45"/>
                  </a:cubicBezTo>
                  <a:cubicBezTo>
                    <a:pt x="113" y="45"/>
                    <a:pt x="115" y="45"/>
                    <a:pt x="117" y="38"/>
                  </a:cubicBezTo>
                  <a:cubicBezTo>
                    <a:pt x="114" y="38"/>
                    <a:pt x="114" y="30"/>
                    <a:pt x="114" y="23"/>
                  </a:cubicBezTo>
                  <a:cubicBezTo>
                    <a:pt x="128" y="4"/>
                    <a:pt x="108" y="1"/>
                    <a:pt x="108" y="0"/>
                  </a:cubicBezTo>
                  <a:cubicBezTo>
                    <a:pt x="82" y="11"/>
                    <a:pt x="102" y="17"/>
                    <a:pt x="71" y="22"/>
                  </a:cubicBezTo>
                  <a:cubicBezTo>
                    <a:pt x="64" y="24"/>
                    <a:pt x="70" y="46"/>
                    <a:pt x="64" y="49"/>
                  </a:cubicBezTo>
                  <a:cubicBezTo>
                    <a:pt x="59" y="53"/>
                    <a:pt x="57" y="41"/>
                    <a:pt x="54" y="46"/>
                  </a:cubicBezTo>
                  <a:cubicBezTo>
                    <a:pt x="50" y="51"/>
                    <a:pt x="37" y="33"/>
                    <a:pt x="35" y="39"/>
                  </a:cubicBezTo>
                  <a:cubicBezTo>
                    <a:pt x="32" y="45"/>
                    <a:pt x="11" y="76"/>
                    <a:pt x="9" y="8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100">
              <a:extLst>
                <a:ext uri="{FF2B5EF4-FFF2-40B4-BE49-F238E27FC236}">
                  <a16:creationId xmlns:a16="http://schemas.microsoft.com/office/drawing/2014/main" id="{4C88B44F-0B0B-1325-CA95-9E37AE377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2274" y="4041382"/>
              <a:ext cx="3948" cy="3948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9 h 9"/>
                <a:gd name="T4" fmla="*/ 6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2"/>
                    <a:pt x="0" y="5"/>
                    <a:pt x="2" y="9"/>
                  </a:cubicBezTo>
                  <a:cubicBezTo>
                    <a:pt x="8" y="9"/>
                    <a:pt x="9" y="5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101">
              <a:extLst>
                <a:ext uri="{FF2B5EF4-FFF2-40B4-BE49-F238E27FC236}">
                  <a16:creationId xmlns:a16="http://schemas.microsoft.com/office/drawing/2014/main" id="{B3EE6359-B989-EA9E-8ED1-8015F52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538" y="3988082"/>
              <a:ext cx="3948" cy="3948"/>
            </a:xfrm>
            <a:custGeom>
              <a:avLst/>
              <a:gdLst>
                <a:gd name="T0" fmla="*/ 7 w 8"/>
                <a:gd name="T1" fmla="*/ 0 h 8"/>
                <a:gd name="T2" fmla="*/ 0 w 8"/>
                <a:gd name="T3" fmla="*/ 5 h 8"/>
                <a:gd name="T4" fmla="*/ 7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7" y="0"/>
                  </a:moveTo>
                  <a:cubicBezTo>
                    <a:pt x="4" y="1"/>
                    <a:pt x="2" y="3"/>
                    <a:pt x="0" y="5"/>
                  </a:cubicBezTo>
                  <a:cubicBezTo>
                    <a:pt x="6" y="8"/>
                    <a:pt x="8" y="7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102">
              <a:extLst>
                <a:ext uri="{FF2B5EF4-FFF2-40B4-BE49-F238E27FC236}">
                  <a16:creationId xmlns:a16="http://schemas.microsoft.com/office/drawing/2014/main" id="{8D06C692-7505-9EEC-2209-891B32796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512" y="3962419"/>
              <a:ext cx="270448" cy="100677"/>
            </a:xfrm>
            <a:custGeom>
              <a:avLst/>
              <a:gdLst>
                <a:gd name="T0" fmla="*/ 103 w 620"/>
                <a:gd name="T1" fmla="*/ 22 h 230"/>
                <a:gd name="T2" fmla="*/ 64 w 620"/>
                <a:gd name="T3" fmla="*/ 18 h 230"/>
                <a:gd name="T4" fmla="*/ 45 w 620"/>
                <a:gd name="T5" fmla="*/ 29 h 230"/>
                <a:gd name="T6" fmla="*/ 30 w 620"/>
                <a:gd name="T7" fmla="*/ 52 h 230"/>
                <a:gd name="T8" fmla="*/ 18 w 620"/>
                <a:gd name="T9" fmla="*/ 78 h 230"/>
                <a:gd name="T10" fmla="*/ 0 w 620"/>
                <a:gd name="T11" fmla="*/ 76 h 230"/>
                <a:gd name="T12" fmla="*/ 63 w 620"/>
                <a:gd name="T13" fmla="*/ 87 h 230"/>
                <a:gd name="T14" fmla="*/ 83 w 620"/>
                <a:gd name="T15" fmla="*/ 94 h 230"/>
                <a:gd name="T16" fmla="*/ 77 w 620"/>
                <a:gd name="T17" fmla="*/ 113 h 230"/>
                <a:gd name="T18" fmla="*/ 137 w 620"/>
                <a:gd name="T19" fmla="*/ 130 h 230"/>
                <a:gd name="T20" fmla="*/ 191 w 620"/>
                <a:gd name="T21" fmla="*/ 152 h 230"/>
                <a:gd name="T22" fmla="*/ 211 w 620"/>
                <a:gd name="T23" fmla="*/ 153 h 230"/>
                <a:gd name="T24" fmla="*/ 225 w 620"/>
                <a:gd name="T25" fmla="*/ 144 h 230"/>
                <a:gd name="T26" fmla="*/ 294 w 620"/>
                <a:gd name="T27" fmla="*/ 156 h 230"/>
                <a:gd name="T28" fmla="*/ 374 w 620"/>
                <a:gd name="T29" fmla="*/ 185 h 230"/>
                <a:gd name="T30" fmla="*/ 411 w 620"/>
                <a:gd name="T31" fmla="*/ 190 h 230"/>
                <a:gd name="T32" fmla="*/ 442 w 620"/>
                <a:gd name="T33" fmla="*/ 192 h 230"/>
                <a:gd name="T34" fmla="*/ 513 w 620"/>
                <a:gd name="T35" fmla="*/ 194 h 230"/>
                <a:gd name="T36" fmla="*/ 566 w 620"/>
                <a:gd name="T37" fmla="*/ 212 h 230"/>
                <a:gd name="T38" fmla="*/ 602 w 620"/>
                <a:gd name="T39" fmla="*/ 220 h 230"/>
                <a:gd name="T40" fmla="*/ 616 w 620"/>
                <a:gd name="T41" fmla="*/ 228 h 230"/>
                <a:gd name="T42" fmla="*/ 608 w 620"/>
                <a:gd name="T43" fmla="*/ 211 h 230"/>
                <a:gd name="T44" fmla="*/ 612 w 620"/>
                <a:gd name="T45" fmla="*/ 162 h 230"/>
                <a:gd name="T46" fmla="*/ 595 w 620"/>
                <a:gd name="T47" fmla="*/ 147 h 230"/>
                <a:gd name="T48" fmla="*/ 566 w 620"/>
                <a:gd name="T49" fmla="*/ 147 h 230"/>
                <a:gd name="T50" fmla="*/ 529 w 620"/>
                <a:gd name="T51" fmla="*/ 150 h 230"/>
                <a:gd name="T52" fmla="*/ 501 w 620"/>
                <a:gd name="T53" fmla="*/ 133 h 230"/>
                <a:gd name="T54" fmla="*/ 495 w 620"/>
                <a:gd name="T55" fmla="*/ 112 h 230"/>
                <a:gd name="T56" fmla="*/ 491 w 620"/>
                <a:gd name="T57" fmla="*/ 84 h 230"/>
                <a:gd name="T58" fmla="*/ 462 w 620"/>
                <a:gd name="T59" fmla="*/ 86 h 230"/>
                <a:gd name="T60" fmla="*/ 453 w 620"/>
                <a:gd name="T61" fmla="*/ 81 h 230"/>
                <a:gd name="T62" fmla="*/ 433 w 620"/>
                <a:gd name="T63" fmla="*/ 76 h 230"/>
                <a:gd name="T64" fmla="*/ 418 w 620"/>
                <a:gd name="T65" fmla="*/ 67 h 230"/>
                <a:gd name="T66" fmla="*/ 395 w 620"/>
                <a:gd name="T67" fmla="*/ 65 h 230"/>
                <a:gd name="T68" fmla="*/ 362 w 620"/>
                <a:gd name="T69" fmla="*/ 67 h 230"/>
                <a:gd name="T70" fmla="*/ 341 w 620"/>
                <a:gd name="T71" fmla="*/ 90 h 230"/>
                <a:gd name="T72" fmla="*/ 325 w 620"/>
                <a:gd name="T73" fmla="*/ 85 h 230"/>
                <a:gd name="T74" fmla="*/ 306 w 620"/>
                <a:gd name="T75" fmla="*/ 85 h 230"/>
                <a:gd name="T76" fmla="*/ 276 w 620"/>
                <a:gd name="T77" fmla="*/ 84 h 230"/>
                <a:gd name="T78" fmla="*/ 252 w 620"/>
                <a:gd name="T79" fmla="*/ 79 h 230"/>
                <a:gd name="T80" fmla="*/ 212 w 620"/>
                <a:gd name="T81" fmla="*/ 44 h 230"/>
                <a:gd name="T82" fmla="*/ 197 w 620"/>
                <a:gd name="T83" fmla="*/ 43 h 230"/>
                <a:gd name="T84" fmla="*/ 170 w 620"/>
                <a:gd name="T85" fmla="*/ 34 h 230"/>
                <a:gd name="T86" fmla="*/ 149 w 620"/>
                <a:gd name="T87" fmla="*/ 22 h 230"/>
                <a:gd name="T88" fmla="*/ 123 w 620"/>
                <a:gd name="T89" fmla="*/ 11 h 230"/>
                <a:gd name="T90" fmla="*/ 103 w 620"/>
                <a:gd name="T91" fmla="*/ 2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20" h="230">
                  <a:moveTo>
                    <a:pt x="103" y="22"/>
                  </a:moveTo>
                  <a:cubicBezTo>
                    <a:pt x="98" y="18"/>
                    <a:pt x="70" y="13"/>
                    <a:pt x="64" y="18"/>
                  </a:cubicBezTo>
                  <a:cubicBezTo>
                    <a:pt x="64" y="0"/>
                    <a:pt x="47" y="23"/>
                    <a:pt x="45" y="29"/>
                  </a:cubicBezTo>
                  <a:cubicBezTo>
                    <a:pt x="42" y="35"/>
                    <a:pt x="42" y="64"/>
                    <a:pt x="30" y="52"/>
                  </a:cubicBezTo>
                  <a:cubicBezTo>
                    <a:pt x="27" y="62"/>
                    <a:pt x="22" y="69"/>
                    <a:pt x="18" y="78"/>
                  </a:cubicBezTo>
                  <a:cubicBezTo>
                    <a:pt x="14" y="69"/>
                    <a:pt x="6" y="72"/>
                    <a:pt x="0" y="76"/>
                  </a:cubicBezTo>
                  <a:cubicBezTo>
                    <a:pt x="20" y="86"/>
                    <a:pt x="44" y="74"/>
                    <a:pt x="63" y="87"/>
                  </a:cubicBezTo>
                  <a:cubicBezTo>
                    <a:pt x="68" y="90"/>
                    <a:pt x="76" y="91"/>
                    <a:pt x="83" y="94"/>
                  </a:cubicBezTo>
                  <a:cubicBezTo>
                    <a:pt x="93" y="99"/>
                    <a:pt x="79" y="106"/>
                    <a:pt x="77" y="113"/>
                  </a:cubicBezTo>
                  <a:cubicBezTo>
                    <a:pt x="73" y="131"/>
                    <a:pt x="127" y="128"/>
                    <a:pt x="137" y="130"/>
                  </a:cubicBezTo>
                  <a:cubicBezTo>
                    <a:pt x="156" y="133"/>
                    <a:pt x="172" y="147"/>
                    <a:pt x="191" y="152"/>
                  </a:cubicBezTo>
                  <a:cubicBezTo>
                    <a:pt x="197" y="154"/>
                    <a:pt x="205" y="156"/>
                    <a:pt x="211" y="153"/>
                  </a:cubicBezTo>
                  <a:cubicBezTo>
                    <a:pt x="218" y="150"/>
                    <a:pt x="216" y="144"/>
                    <a:pt x="225" y="144"/>
                  </a:cubicBezTo>
                  <a:cubicBezTo>
                    <a:pt x="248" y="143"/>
                    <a:pt x="272" y="149"/>
                    <a:pt x="294" y="156"/>
                  </a:cubicBezTo>
                  <a:cubicBezTo>
                    <a:pt x="320" y="165"/>
                    <a:pt x="346" y="179"/>
                    <a:pt x="374" y="185"/>
                  </a:cubicBezTo>
                  <a:cubicBezTo>
                    <a:pt x="385" y="188"/>
                    <a:pt x="401" y="185"/>
                    <a:pt x="411" y="190"/>
                  </a:cubicBezTo>
                  <a:cubicBezTo>
                    <a:pt x="422" y="196"/>
                    <a:pt x="431" y="191"/>
                    <a:pt x="442" y="192"/>
                  </a:cubicBezTo>
                  <a:cubicBezTo>
                    <a:pt x="466" y="194"/>
                    <a:pt x="492" y="209"/>
                    <a:pt x="513" y="194"/>
                  </a:cubicBezTo>
                  <a:cubicBezTo>
                    <a:pt x="531" y="182"/>
                    <a:pt x="551" y="204"/>
                    <a:pt x="566" y="212"/>
                  </a:cubicBezTo>
                  <a:cubicBezTo>
                    <a:pt x="571" y="214"/>
                    <a:pt x="603" y="216"/>
                    <a:pt x="602" y="220"/>
                  </a:cubicBezTo>
                  <a:cubicBezTo>
                    <a:pt x="601" y="226"/>
                    <a:pt x="611" y="230"/>
                    <a:pt x="616" y="228"/>
                  </a:cubicBezTo>
                  <a:cubicBezTo>
                    <a:pt x="620" y="226"/>
                    <a:pt x="609" y="213"/>
                    <a:pt x="608" y="211"/>
                  </a:cubicBezTo>
                  <a:cubicBezTo>
                    <a:pt x="598" y="195"/>
                    <a:pt x="610" y="178"/>
                    <a:pt x="612" y="162"/>
                  </a:cubicBezTo>
                  <a:cubicBezTo>
                    <a:pt x="613" y="151"/>
                    <a:pt x="603" y="149"/>
                    <a:pt x="595" y="147"/>
                  </a:cubicBezTo>
                  <a:cubicBezTo>
                    <a:pt x="582" y="143"/>
                    <a:pt x="578" y="148"/>
                    <a:pt x="566" y="147"/>
                  </a:cubicBezTo>
                  <a:cubicBezTo>
                    <a:pt x="554" y="146"/>
                    <a:pt x="539" y="154"/>
                    <a:pt x="529" y="150"/>
                  </a:cubicBezTo>
                  <a:cubicBezTo>
                    <a:pt x="522" y="146"/>
                    <a:pt x="504" y="140"/>
                    <a:pt x="501" y="133"/>
                  </a:cubicBezTo>
                  <a:cubicBezTo>
                    <a:pt x="499" y="127"/>
                    <a:pt x="510" y="99"/>
                    <a:pt x="495" y="112"/>
                  </a:cubicBezTo>
                  <a:cubicBezTo>
                    <a:pt x="498" y="102"/>
                    <a:pt x="490" y="93"/>
                    <a:pt x="491" y="84"/>
                  </a:cubicBezTo>
                  <a:cubicBezTo>
                    <a:pt x="482" y="88"/>
                    <a:pt x="471" y="85"/>
                    <a:pt x="462" y="86"/>
                  </a:cubicBezTo>
                  <a:cubicBezTo>
                    <a:pt x="458" y="86"/>
                    <a:pt x="455" y="84"/>
                    <a:pt x="453" y="81"/>
                  </a:cubicBezTo>
                  <a:cubicBezTo>
                    <a:pt x="447" y="76"/>
                    <a:pt x="440" y="80"/>
                    <a:pt x="433" y="76"/>
                  </a:cubicBezTo>
                  <a:cubicBezTo>
                    <a:pt x="430" y="74"/>
                    <a:pt x="424" y="60"/>
                    <a:pt x="418" y="67"/>
                  </a:cubicBezTo>
                  <a:cubicBezTo>
                    <a:pt x="412" y="74"/>
                    <a:pt x="400" y="73"/>
                    <a:pt x="395" y="65"/>
                  </a:cubicBezTo>
                  <a:cubicBezTo>
                    <a:pt x="384" y="46"/>
                    <a:pt x="371" y="43"/>
                    <a:pt x="362" y="67"/>
                  </a:cubicBezTo>
                  <a:cubicBezTo>
                    <a:pt x="359" y="75"/>
                    <a:pt x="353" y="94"/>
                    <a:pt x="341" y="90"/>
                  </a:cubicBezTo>
                  <a:cubicBezTo>
                    <a:pt x="334" y="88"/>
                    <a:pt x="333" y="84"/>
                    <a:pt x="325" y="85"/>
                  </a:cubicBezTo>
                  <a:cubicBezTo>
                    <a:pt x="318" y="85"/>
                    <a:pt x="312" y="87"/>
                    <a:pt x="306" y="85"/>
                  </a:cubicBezTo>
                  <a:cubicBezTo>
                    <a:pt x="293" y="82"/>
                    <a:pt x="288" y="83"/>
                    <a:pt x="276" y="84"/>
                  </a:cubicBezTo>
                  <a:cubicBezTo>
                    <a:pt x="269" y="84"/>
                    <a:pt x="258" y="75"/>
                    <a:pt x="252" y="79"/>
                  </a:cubicBezTo>
                  <a:cubicBezTo>
                    <a:pt x="227" y="92"/>
                    <a:pt x="222" y="57"/>
                    <a:pt x="212" y="44"/>
                  </a:cubicBezTo>
                  <a:cubicBezTo>
                    <a:pt x="204" y="32"/>
                    <a:pt x="205" y="43"/>
                    <a:pt x="197" y="43"/>
                  </a:cubicBezTo>
                  <a:cubicBezTo>
                    <a:pt x="188" y="43"/>
                    <a:pt x="180" y="30"/>
                    <a:pt x="170" y="34"/>
                  </a:cubicBezTo>
                  <a:cubicBezTo>
                    <a:pt x="161" y="39"/>
                    <a:pt x="155" y="27"/>
                    <a:pt x="149" y="22"/>
                  </a:cubicBezTo>
                  <a:cubicBezTo>
                    <a:pt x="140" y="14"/>
                    <a:pt x="133" y="18"/>
                    <a:pt x="123" y="11"/>
                  </a:cubicBezTo>
                  <a:cubicBezTo>
                    <a:pt x="121" y="20"/>
                    <a:pt x="112" y="32"/>
                    <a:pt x="103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103">
              <a:extLst>
                <a:ext uri="{FF2B5EF4-FFF2-40B4-BE49-F238E27FC236}">
                  <a16:creationId xmlns:a16="http://schemas.microsoft.com/office/drawing/2014/main" id="{FC8FFB92-07B8-95D7-5F7F-035E7BC2D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6163" y="4027564"/>
              <a:ext cx="5923" cy="1973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6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1" y="7"/>
                    <a:pt x="9" y="6"/>
                    <a:pt x="13" y="6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104">
              <a:extLst>
                <a:ext uri="{FF2B5EF4-FFF2-40B4-BE49-F238E27FC236}">
                  <a16:creationId xmlns:a16="http://schemas.microsoft.com/office/drawing/2014/main" id="{FF1C6CBA-6D59-3E71-E4AE-3B3C3BCCE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685" y="3997952"/>
              <a:ext cx="41456" cy="15793"/>
            </a:xfrm>
            <a:custGeom>
              <a:avLst/>
              <a:gdLst>
                <a:gd name="T0" fmla="*/ 23 w 98"/>
                <a:gd name="T1" fmla="*/ 5 h 36"/>
                <a:gd name="T2" fmla="*/ 7 w 98"/>
                <a:gd name="T3" fmla="*/ 23 h 36"/>
                <a:gd name="T4" fmla="*/ 33 w 98"/>
                <a:gd name="T5" fmla="*/ 24 h 36"/>
                <a:gd name="T6" fmla="*/ 69 w 98"/>
                <a:gd name="T7" fmla="*/ 25 h 36"/>
                <a:gd name="T8" fmla="*/ 84 w 98"/>
                <a:gd name="T9" fmla="*/ 23 h 36"/>
                <a:gd name="T10" fmla="*/ 98 w 98"/>
                <a:gd name="T11" fmla="*/ 13 h 36"/>
                <a:gd name="T12" fmla="*/ 70 w 98"/>
                <a:gd name="T13" fmla="*/ 4 h 36"/>
                <a:gd name="T14" fmla="*/ 23 w 98"/>
                <a:gd name="T15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36">
                  <a:moveTo>
                    <a:pt x="23" y="5"/>
                  </a:moveTo>
                  <a:cubicBezTo>
                    <a:pt x="16" y="4"/>
                    <a:pt x="0" y="17"/>
                    <a:pt x="7" y="23"/>
                  </a:cubicBezTo>
                  <a:cubicBezTo>
                    <a:pt x="15" y="29"/>
                    <a:pt x="32" y="34"/>
                    <a:pt x="33" y="24"/>
                  </a:cubicBezTo>
                  <a:cubicBezTo>
                    <a:pt x="43" y="36"/>
                    <a:pt x="56" y="29"/>
                    <a:pt x="69" y="25"/>
                  </a:cubicBezTo>
                  <a:cubicBezTo>
                    <a:pt x="74" y="23"/>
                    <a:pt x="79" y="22"/>
                    <a:pt x="84" y="23"/>
                  </a:cubicBezTo>
                  <a:cubicBezTo>
                    <a:pt x="83" y="14"/>
                    <a:pt x="93" y="14"/>
                    <a:pt x="98" y="13"/>
                  </a:cubicBezTo>
                  <a:cubicBezTo>
                    <a:pt x="96" y="0"/>
                    <a:pt x="79" y="3"/>
                    <a:pt x="70" y="4"/>
                  </a:cubicBezTo>
                  <a:cubicBezTo>
                    <a:pt x="55" y="6"/>
                    <a:pt x="38" y="1"/>
                    <a:pt x="2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105">
              <a:extLst>
                <a:ext uri="{FF2B5EF4-FFF2-40B4-BE49-F238E27FC236}">
                  <a16:creationId xmlns:a16="http://schemas.microsoft.com/office/drawing/2014/main" id="{5BC844BE-CA06-8316-A82A-B5B281ECE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660" y="3962419"/>
              <a:ext cx="3948" cy="3948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9 h 9"/>
                <a:gd name="T4" fmla="*/ 6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0" y="4"/>
                    <a:pt x="1" y="9"/>
                  </a:cubicBezTo>
                  <a:cubicBezTo>
                    <a:pt x="7" y="9"/>
                    <a:pt x="9" y="5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106">
              <a:extLst>
                <a:ext uri="{FF2B5EF4-FFF2-40B4-BE49-F238E27FC236}">
                  <a16:creationId xmlns:a16="http://schemas.microsoft.com/office/drawing/2014/main" id="{00A12B19-FD6C-DD71-51FE-94286CC35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8037" y="4005848"/>
              <a:ext cx="1975" cy="3948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1" y="4"/>
                    <a:pt x="0" y="7"/>
                    <a:pt x="6" y="7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107">
              <a:extLst>
                <a:ext uri="{FF2B5EF4-FFF2-40B4-BE49-F238E27FC236}">
                  <a16:creationId xmlns:a16="http://schemas.microsoft.com/office/drawing/2014/main" id="{55FCAB93-869C-1721-1548-A359E1E0D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063" y="4037434"/>
              <a:ext cx="43430" cy="29611"/>
            </a:xfrm>
            <a:custGeom>
              <a:avLst/>
              <a:gdLst>
                <a:gd name="T0" fmla="*/ 8 w 96"/>
                <a:gd name="T1" fmla="*/ 5 h 66"/>
                <a:gd name="T2" fmla="*/ 31 w 96"/>
                <a:gd name="T3" fmla="*/ 33 h 66"/>
                <a:gd name="T4" fmla="*/ 48 w 96"/>
                <a:gd name="T5" fmla="*/ 45 h 66"/>
                <a:gd name="T6" fmla="*/ 45 w 96"/>
                <a:gd name="T7" fmla="*/ 61 h 66"/>
                <a:gd name="T8" fmla="*/ 66 w 96"/>
                <a:gd name="T9" fmla="*/ 43 h 66"/>
                <a:gd name="T10" fmla="*/ 85 w 96"/>
                <a:gd name="T11" fmla="*/ 20 h 66"/>
                <a:gd name="T12" fmla="*/ 51 w 96"/>
                <a:gd name="T13" fmla="*/ 7 h 66"/>
                <a:gd name="T14" fmla="*/ 8 w 96"/>
                <a:gd name="T15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66">
                  <a:moveTo>
                    <a:pt x="8" y="5"/>
                  </a:moveTo>
                  <a:cubicBezTo>
                    <a:pt x="0" y="20"/>
                    <a:pt x="20" y="28"/>
                    <a:pt x="31" y="33"/>
                  </a:cubicBezTo>
                  <a:cubicBezTo>
                    <a:pt x="38" y="36"/>
                    <a:pt x="43" y="39"/>
                    <a:pt x="48" y="45"/>
                  </a:cubicBezTo>
                  <a:cubicBezTo>
                    <a:pt x="56" y="56"/>
                    <a:pt x="46" y="53"/>
                    <a:pt x="45" y="61"/>
                  </a:cubicBezTo>
                  <a:cubicBezTo>
                    <a:pt x="45" y="66"/>
                    <a:pt x="65" y="43"/>
                    <a:pt x="66" y="43"/>
                  </a:cubicBezTo>
                  <a:cubicBezTo>
                    <a:pt x="75" y="40"/>
                    <a:pt x="96" y="31"/>
                    <a:pt x="85" y="20"/>
                  </a:cubicBezTo>
                  <a:cubicBezTo>
                    <a:pt x="78" y="12"/>
                    <a:pt x="62" y="0"/>
                    <a:pt x="51" y="7"/>
                  </a:cubicBezTo>
                  <a:cubicBezTo>
                    <a:pt x="37" y="14"/>
                    <a:pt x="21" y="14"/>
                    <a:pt x="8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108">
              <a:extLst>
                <a:ext uri="{FF2B5EF4-FFF2-40B4-BE49-F238E27FC236}">
                  <a16:creationId xmlns:a16="http://schemas.microsoft.com/office/drawing/2014/main" id="{6053B0B0-F47F-8967-A3B9-70652C204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3959" y="4007823"/>
              <a:ext cx="1975" cy="1973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1" y="2"/>
                    <a:pt x="4" y="2"/>
                    <a:pt x="6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109">
              <a:extLst>
                <a:ext uri="{FF2B5EF4-FFF2-40B4-BE49-F238E27FC236}">
                  <a16:creationId xmlns:a16="http://schemas.microsoft.com/office/drawing/2014/main" id="{DBA4E5E7-D34D-1263-6B48-99950EE15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3700" y="3997952"/>
              <a:ext cx="9871" cy="5922"/>
            </a:xfrm>
            <a:custGeom>
              <a:avLst/>
              <a:gdLst>
                <a:gd name="T0" fmla="*/ 7 w 24"/>
                <a:gd name="T1" fmla="*/ 0 h 12"/>
                <a:gd name="T2" fmla="*/ 5 w 24"/>
                <a:gd name="T3" fmla="*/ 12 h 12"/>
                <a:gd name="T4" fmla="*/ 24 w 24"/>
                <a:gd name="T5" fmla="*/ 8 h 12"/>
                <a:gd name="T6" fmla="*/ 7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7" y="0"/>
                  </a:moveTo>
                  <a:cubicBezTo>
                    <a:pt x="1" y="3"/>
                    <a:pt x="0" y="7"/>
                    <a:pt x="5" y="12"/>
                  </a:cubicBezTo>
                  <a:cubicBezTo>
                    <a:pt x="9" y="6"/>
                    <a:pt x="18" y="5"/>
                    <a:pt x="24" y="8"/>
                  </a:cubicBezTo>
                  <a:cubicBezTo>
                    <a:pt x="21" y="0"/>
                    <a:pt x="13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110">
              <a:extLst>
                <a:ext uri="{FF2B5EF4-FFF2-40B4-BE49-F238E27FC236}">
                  <a16:creationId xmlns:a16="http://schemas.microsoft.com/office/drawing/2014/main" id="{0E7E428C-F196-D96A-AD87-22D233DAB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7648" y="4059149"/>
              <a:ext cx="3948" cy="3948"/>
            </a:xfrm>
            <a:custGeom>
              <a:avLst/>
              <a:gdLst>
                <a:gd name="T0" fmla="*/ 6 w 8"/>
                <a:gd name="T1" fmla="*/ 10 h 10"/>
                <a:gd name="T2" fmla="*/ 6 w 8"/>
                <a:gd name="T3" fmla="*/ 0 h 10"/>
                <a:gd name="T4" fmla="*/ 0 w 8"/>
                <a:gd name="T5" fmla="*/ 6 h 10"/>
                <a:gd name="T6" fmla="*/ 6 w 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6" y="10"/>
                  </a:moveTo>
                  <a:cubicBezTo>
                    <a:pt x="8" y="7"/>
                    <a:pt x="8" y="3"/>
                    <a:pt x="6" y="0"/>
                  </a:cubicBezTo>
                  <a:cubicBezTo>
                    <a:pt x="4" y="1"/>
                    <a:pt x="2" y="3"/>
                    <a:pt x="0" y="6"/>
                  </a:cubicBezTo>
                  <a:lnTo>
                    <a:pt x="6" y="1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111">
              <a:extLst>
                <a:ext uri="{FF2B5EF4-FFF2-40B4-BE49-F238E27FC236}">
                  <a16:creationId xmlns:a16="http://schemas.microsoft.com/office/drawing/2014/main" id="{6767DA7C-23A6-7671-4065-6CE8BB6D4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5544" y="4043356"/>
              <a:ext cx="31585" cy="23689"/>
            </a:xfrm>
            <a:custGeom>
              <a:avLst/>
              <a:gdLst>
                <a:gd name="T0" fmla="*/ 43 w 73"/>
                <a:gd name="T1" fmla="*/ 3 h 57"/>
                <a:gd name="T2" fmla="*/ 24 w 73"/>
                <a:gd name="T3" fmla="*/ 28 h 57"/>
                <a:gd name="T4" fmla="*/ 10 w 73"/>
                <a:gd name="T5" fmla="*/ 42 h 57"/>
                <a:gd name="T6" fmla="*/ 53 w 73"/>
                <a:gd name="T7" fmla="*/ 56 h 57"/>
                <a:gd name="T8" fmla="*/ 66 w 73"/>
                <a:gd name="T9" fmla="*/ 21 h 57"/>
                <a:gd name="T10" fmla="*/ 43 w 73"/>
                <a:gd name="T11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57">
                  <a:moveTo>
                    <a:pt x="43" y="3"/>
                  </a:moveTo>
                  <a:cubicBezTo>
                    <a:pt x="34" y="8"/>
                    <a:pt x="23" y="16"/>
                    <a:pt x="24" y="28"/>
                  </a:cubicBezTo>
                  <a:cubicBezTo>
                    <a:pt x="25" y="37"/>
                    <a:pt x="22" y="52"/>
                    <a:pt x="10" y="42"/>
                  </a:cubicBezTo>
                  <a:cubicBezTo>
                    <a:pt x="0" y="57"/>
                    <a:pt x="51" y="53"/>
                    <a:pt x="53" y="56"/>
                  </a:cubicBezTo>
                  <a:cubicBezTo>
                    <a:pt x="48" y="46"/>
                    <a:pt x="62" y="29"/>
                    <a:pt x="66" y="21"/>
                  </a:cubicBezTo>
                  <a:cubicBezTo>
                    <a:pt x="73" y="10"/>
                    <a:pt x="52" y="0"/>
                    <a:pt x="4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112">
              <a:extLst>
                <a:ext uri="{FF2B5EF4-FFF2-40B4-BE49-F238E27FC236}">
                  <a16:creationId xmlns:a16="http://schemas.microsoft.com/office/drawing/2014/main" id="{68498694-787B-EDCB-493C-64CB09F43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3181" y="4039408"/>
              <a:ext cx="73041" cy="33559"/>
            </a:xfrm>
            <a:custGeom>
              <a:avLst/>
              <a:gdLst>
                <a:gd name="T0" fmla="*/ 82 w 170"/>
                <a:gd name="T1" fmla="*/ 67 h 81"/>
                <a:gd name="T2" fmla="*/ 117 w 170"/>
                <a:gd name="T3" fmla="*/ 43 h 81"/>
                <a:gd name="T4" fmla="*/ 118 w 170"/>
                <a:gd name="T5" fmla="*/ 60 h 81"/>
                <a:gd name="T6" fmla="*/ 132 w 170"/>
                <a:gd name="T7" fmla="*/ 59 h 81"/>
                <a:gd name="T8" fmla="*/ 149 w 170"/>
                <a:gd name="T9" fmla="*/ 61 h 81"/>
                <a:gd name="T10" fmla="*/ 137 w 170"/>
                <a:gd name="T11" fmla="*/ 54 h 81"/>
                <a:gd name="T12" fmla="*/ 170 w 170"/>
                <a:gd name="T13" fmla="*/ 41 h 81"/>
                <a:gd name="T14" fmla="*/ 157 w 170"/>
                <a:gd name="T15" fmla="*/ 24 h 81"/>
                <a:gd name="T16" fmla="*/ 138 w 170"/>
                <a:gd name="T17" fmla="*/ 34 h 81"/>
                <a:gd name="T18" fmla="*/ 118 w 170"/>
                <a:gd name="T19" fmla="*/ 21 h 81"/>
                <a:gd name="T20" fmla="*/ 99 w 170"/>
                <a:gd name="T21" fmla="*/ 7 h 81"/>
                <a:gd name="T22" fmla="*/ 75 w 170"/>
                <a:gd name="T23" fmla="*/ 17 h 81"/>
                <a:gd name="T24" fmla="*/ 109 w 170"/>
                <a:gd name="T25" fmla="*/ 42 h 81"/>
                <a:gd name="T26" fmla="*/ 87 w 170"/>
                <a:gd name="T27" fmla="*/ 52 h 81"/>
                <a:gd name="T28" fmla="*/ 69 w 170"/>
                <a:gd name="T29" fmla="*/ 37 h 81"/>
                <a:gd name="T30" fmla="*/ 12 w 170"/>
                <a:gd name="T31" fmla="*/ 39 h 81"/>
                <a:gd name="T32" fmla="*/ 7 w 170"/>
                <a:gd name="T33" fmla="*/ 62 h 81"/>
                <a:gd name="T34" fmla="*/ 19 w 170"/>
                <a:gd name="T35" fmla="*/ 80 h 81"/>
                <a:gd name="T36" fmla="*/ 31 w 170"/>
                <a:gd name="T37" fmla="*/ 78 h 81"/>
                <a:gd name="T38" fmla="*/ 47 w 170"/>
                <a:gd name="T39" fmla="*/ 76 h 81"/>
                <a:gd name="T40" fmla="*/ 82 w 170"/>
                <a:gd name="T41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81">
                  <a:moveTo>
                    <a:pt x="82" y="67"/>
                  </a:moveTo>
                  <a:cubicBezTo>
                    <a:pt x="96" y="60"/>
                    <a:pt x="109" y="58"/>
                    <a:pt x="117" y="43"/>
                  </a:cubicBezTo>
                  <a:cubicBezTo>
                    <a:pt x="120" y="48"/>
                    <a:pt x="113" y="58"/>
                    <a:pt x="118" y="60"/>
                  </a:cubicBezTo>
                  <a:cubicBezTo>
                    <a:pt x="123" y="63"/>
                    <a:pt x="127" y="61"/>
                    <a:pt x="132" y="59"/>
                  </a:cubicBezTo>
                  <a:cubicBezTo>
                    <a:pt x="138" y="57"/>
                    <a:pt x="143" y="60"/>
                    <a:pt x="149" y="61"/>
                  </a:cubicBezTo>
                  <a:cubicBezTo>
                    <a:pt x="146" y="57"/>
                    <a:pt x="142" y="55"/>
                    <a:pt x="137" y="54"/>
                  </a:cubicBezTo>
                  <a:cubicBezTo>
                    <a:pt x="149" y="47"/>
                    <a:pt x="166" y="61"/>
                    <a:pt x="170" y="41"/>
                  </a:cubicBezTo>
                  <a:cubicBezTo>
                    <a:pt x="159" y="55"/>
                    <a:pt x="160" y="30"/>
                    <a:pt x="157" y="24"/>
                  </a:cubicBezTo>
                  <a:cubicBezTo>
                    <a:pt x="151" y="12"/>
                    <a:pt x="138" y="25"/>
                    <a:pt x="138" y="34"/>
                  </a:cubicBezTo>
                  <a:cubicBezTo>
                    <a:pt x="136" y="25"/>
                    <a:pt x="129" y="9"/>
                    <a:pt x="118" y="21"/>
                  </a:cubicBezTo>
                  <a:cubicBezTo>
                    <a:pt x="110" y="30"/>
                    <a:pt x="103" y="12"/>
                    <a:pt x="99" y="7"/>
                  </a:cubicBezTo>
                  <a:cubicBezTo>
                    <a:pt x="93" y="0"/>
                    <a:pt x="68" y="6"/>
                    <a:pt x="75" y="17"/>
                  </a:cubicBezTo>
                  <a:cubicBezTo>
                    <a:pt x="84" y="31"/>
                    <a:pt x="95" y="34"/>
                    <a:pt x="109" y="42"/>
                  </a:cubicBezTo>
                  <a:cubicBezTo>
                    <a:pt x="105" y="47"/>
                    <a:pt x="93" y="51"/>
                    <a:pt x="87" y="52"/>
                  </a:cubicBezTo>
                  <a:cubicBezTo>
                    <a:pt x="75" y="55"/>
                    <a:pt x="74" y="44"/>
                    <a:pt x="69" y="37"/>
                  </a:cubicBezTo>
                  <a:cubicBezTo>
                    <a:pt x="58" y="20"/>
                    <a:pt x="24" y="26"/>
                    <a:pt x="12" y="39"/>
                  </a:cubicBezTo>
                  <a:cubicBezTo>
                    <a:pt x="6" y="46"/>
                    <a:pt x="12" y="56"/>
                    <a:pt x="7" y="62"/>
                  </a:cubicBezTo>
                  <a:cubicBezTo>
                    <a:pt x="0" y="71"/>
                    <a:pt x="12" y="78"/>
                    <a:pt x="19" y="80"/>
                  </a:cubicBezTo>
                  <a:cubicBezTo>
                    <a:pt x="24" y="81"/>
                    <a:pt x="27" y="81"/>
                    <a:pt x="31" y="78"/>
                  </a:cubicBezTo>
                  <a:cubicBezTo>
                    <a:pt x="38" y="73"/>
                    <a:pt x="38" y="76"/>
                    <a:pt x="47" y="76"/>
                  </a:cubicBezTo>
                  <a:cubicBezTo>
                    <a:pt x="59" y="75"/>
                    <a:pt x="69" y="63"/>
                    <a:pt x="82" y="6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113">
              <a:extLst>
                <a:ext uri="{FF2B5EF4-FFF2-40B4-BE49-F238E27FC236}">
                  <a16:creationId xmlns:a16="http://schemas.microsoft.com/office/drawing/2014/main" id="{FF6095DD-6BEA-70A9-4F32-418B2636D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6869" y="4039408"/>
              <a:ext cx="5923" cy="9870"/>
            </a:xfrm>
            <a:custGeom>
              <a:avLst/>
              <a:gdLst>
                <a:gd name="T0" fmla="*/ 3 w 14"/>
                <a:gd name="T1" fmla="*/ 24 h 24"/>
                <a:gd name="T2" fmla="*/ 14 w 14"/>
                <a:gd name="T3" fmla="*/ 6 h 24"/>
                <a:gd name="T4" fmla="*/ 3 w 14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4">
                  <a:moveTo>
                    <a:pt x="3" y="24"/>
                  </a:moveTo>
                  <a:cubicBezTo>
                    <a:pt x="7" y="18"/>
                    <a:pt x="10" y="12"/>
                    <a:pt x="14" y="6"/>
                  </a:cubicBezTo>
                  <a:cubicBezTo>
                    <a:pt x="0" y="0"/>
                    <a:pt x="2" y="15"/>
                    <a:pt x="3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114">
              <a:extLst>
                <a:ext uri="{FF2B5EF4-FFF2-40B4-BE49-F238E27FC236}">
                  <a16:creationId xmlns:a16="http://schemas.microsoft.com/office/drawing/2014/main" id="{F20255E5-044B-8FC6-6A11-6F8811088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351" y="4080863"/>
              <a:ext cx="61197" cy="37507"/>
            </a:xfrm>
            <a:custGeom>
              <a:avLst/>
              <a:gdLst>
                <a:gd name="T0" fmla="*/ 0 w 137"/>
                <a:gd name="T1" fmla="*/ 18 h 87"/>
                <a:gd name="T2" fmla="*/ 34 w 137"/>
                <a:gd name="T3" fmla="*/ 35 h 87"/>
                <a:gd name="T4" fmla="*/ 74 w 137"/>
                <a:gd name="T5" fmla="*/ 65 h 87"/>
                <a:gd name="T6" fmla="*/ 114 w 137"/>
                <a:gd name="T7" fmla="*/ 42 h 87"/>
                <a:gd name="T8" fmla="*/ 91 w 137"/>
                <a:gd name="T9" fmla="*/ 27 h 87"/>
                <a:gd name="T10" fmla="*/ 72 w 137"/>
                <a:gd name="T11" fmla="*/ 5 h 87"/>
                <a:gd name="T12" fmla="*/ 42 w 137"/>
                <a:gd name="T13" fmla="*/ 5 h 87"/>
                <a:gd name="T14" fmla="*/ 0 w 137"/>
                <a:gd name="T15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87">
                  <a:moveTo>
                    <a:pt x="0" y="18"/>
                  </a:moveTo>
                  <a:cubicBezTo>
                    <a:pt x="5" y="34"/>
                    <a:pt x="20" y="34"/>
                    <a:pt x="34" y="35"/>
                  </a:cubicBezTo>
                  <a:cubicBezTo>
                    <a:pt x="51" y="37"/>
                    <a:pt x="64" y="53"/>
                    <a:pt x="74" y="65"/>
                  </a:cubicBezTo>
                  <a:cubicBezTo>
                    <a:pt x="93" y="87"/>
                    <a:pt x="137" y="67"/>
                    <a:pt x="114" y="42"/>
                  </a:cubicBezTo>
                  <a:cubicBezTo>
                    <a:pt x="107" y="34"/>
                    <a:pt x="101" y="27"/>
                    <a:pt x="91" y="27"/>
                  </a:cubicBezTo>
                  <a:cubicBezTo>
                    <a:pt x="92" y="27"/>
                    <a:pt x="75" y="7"/>
                    <a:pt x="72" y="5"/>
                  </a:cubicBezTo>
                  <a:cubicBezTo>
                    <a:pt x="71" y="4"/>
                    <a:pt x="43" y="4"/>
                    <a:pt x="42" y="5"/>
                  </a:cubicBezTo>
                  <a:cubicBezTo>
                    <a:pt x="29" y="13"/>
                    <a:pt x="10" y="0"/>
                    <a:pt x="0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115">
              <a:extLst>
                <a:ext uri="{FF2B5EF4-FFF2-40B4-BE49-F238E27FC236}">
                  <a16:creationId xmlns:a16="http://schemas.microsoft.com/office/drawing/2014/main" id="{25E1FDA9-8333-3F55-5758-4F9B608EC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0170" y="4051253"/>
              <a:ext cx="11844" cy="7896"/>
            </a:xfrm>
            <a:custGeom>
              <a:avLst/>
              <a:gdLst>
                <a:gd name="T0" fmla="*/ 8 w 23"/>
                <a:gd name="T1" fmla="*/ 0 h 19"/>
                <a:gd name="T2" fmla="*/ 6 w 23"/>
                <a:gd name="T3" fmla="*/ 19 h 19"/>
                <a:gd name="T4" fmla="*/ 8 w 23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8" y="0"/>
                  </a:moveTo>
                  <a:cubicBezTo>
                    <a:pt x="4" y="6"/>
                    <a:pt x="0" y="12"/>
                    <a:pt x="6" y="19"/>
                  </a:cubicBezTo>
                  <a:cubicBezTo>
                    <a:pt x="6" y="10"/>
                    <a:pt x="23" y="6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116">
              <a:extLst>
                <a:ext uri="{FF2B5EF4-FFF2-40B4-BE49-F238E27FC236}">
                  <a16:creationId xmlns:a16="http://schemas.microsoft.com/office/drawing/2014/main" id="{FF43729C-0EC5-5B23-F6B5-6EF2C8C1C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8066" y="4057174"/>
              <a:ext cx="3948" cy="5922"/>
            </a:xfrm>
            <a:custGeom>
              <a:avLst/>
              <a:gdLst>
                <a:gd name="T0" fmla="*/ 2 w 8"/>
                <a:gd name="T1" fmla="*/ 0 h 16"/>
                <a:gd name="T2" fmla="*/ 0 w 8"/>
                <a:gd name="T3" fmla="*/ 14 h 16"/>
                <a:gd name="T4" fmla="*/ 8 w 8"/>
                <a:gd name="T5" fmla="*/ 2 h 16"/>
                <a:gd name="T6" fmla="*/ 2 w 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2" y="0"/>
                  </a:moveTo>
                  <a:cubicBezTo>
                    <a:pt x="3" y="5"/>
                    <a:pt x="3" y="10"/>
                    <a:pt x="0" y="14"/>
                  </a:cubicBezTo>
                  <a:cubicBezTo>
                    <a:pt x="8" y="16"/>
                    <a:pt x="7" y="7"/>
                    <a:pt x="8" y="2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117">
              <a:extLst>
                <a:ext uri="{FF2B5EF4-FFF2-40B4-BE49-F238E27FC236}">
                  <a16:creationId xmlns:a16="http://schemas.microsoft.com/office/drawing/2014/main" id="{CE1EB28B-2AD6-16D9-19D3-E83253879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3988" y="4035460"/>
              <a:ext cx="94756" cy="33559"/>
            </a:xfrm>
            <a:custGeom>
              <a:avLst/>
              <a:gdLst>
                <a:gd name="T0" fmla="*/ 11 w 216"/>
                <a:gd name="T1" fmla="*/ 65 h 77"/>
                <a:gd name="T2" fmla="*/ 38 w 216"/>
                <a:gd name="T3" fmla="*/ 64 h 77"/>
                <a:gd name="T4" fmla="*/ 64 w 216"/>
                <a:gd name="T5" fmla="*/ 67 h 77"/>
                <a:gd name="T6" fmla="*/ 84 w 216"/>
                <a:gd name="T7" fmla="*/ 73 h 77"/>
                <a:gd name="T8" fmla="*/ 103 w 216"/>
                <a:gd name="T9" fmla="*/ 63 h 77"/>
                <a:gd name="T10" fmla="*/ 150 w 216"/>
                <a:gd name="T11" fmla="*/ 59 h 77"/>
                <a:gd name="T12" fmla="*/ 200 w 216"/>
                <a:gd name="T13" fmla="*/ 36 h 77"/>
                <a:gd name="T14" fmla="*/ 216 w 216"/>
                <a:gd name="T15" fmla="*/ 26 h 77"/>
                <a:gd name="T16" fmla="*/ 198 w 216"/>
                <a:gd name="T17" fmla="*/ 21 h 77"/>
                <a:gd name="T18" fmla="*/ 211 w 216"/>
                <a:gd name="T19" fmla="*/ 19 h 77"/>
                <a:gd name="T20" fmla="*/ 180 w 216"/>
                <a:gd name="T21" fmla="*/ 42 h 77"/>
                <a:gd name="T22" fmla="*/ 150 w 216"/>
                <a:gd name="T23" fmla="*/ 40 h 77"/>
                <a:gd name="T24" fmla="*/ 123 w 216"/>
                <a:gd name="T25" fmla="*/ 41 h 77"/>
                <a:gd name="T26" fmla="*/ 116 w 216"/>
                <a:gd name="T27" fmla="*/ 45 h 77"/>
                <a:gd name="T28" fmla="*/ 100 w 216"/>
                <a:gd name="T29" fmla="*/ 40 h 77"/>
                <a:gd name="T30" fmla="*/ 59 w 216"/>
                <a:gd name="T31" fmla="*/ 24 h 77"/>
                <a:gd name="T32" fmla="*/ 15 w 216"/>
                <a:gd name="T33" fmla="*/ 36 h 77"/>
                <a:gd name="T34" fmla="*/ 0 w 216"/>
                <a:gd name="T35" fmla="*/ 51 h 77"/>
                <a:gd name="T36" fmla="*/ 11 w 216"/>
                <a:gd name="T37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6" h="77">
                  <a:moveTo>
                    <a:pt x="11" y="65"/>
                  </a:moveTo>
                  <a:cubicBezTo>
                    <a:pt x="18" y="61"/>
                    <a:pt x="31" y="65"/>
                    <a:pt x="38" y="64"/>
                  </a:cubicBezTo>
                  <a:cubicBezTo>
                    <a:pt x="46" y="63"/>
                    <a:pt x="56" y="65"/>
                    <a:pt x="64" y="67"/>
                  </a:cubicBezTo>
                  <a:cubicBezTo>
                    <a:pt x="71" y="68"/>
                    <a:pt x="75" y="77"/>
                    <a:pt x="84" y="73"/>
                  </a:cubicBezTo>
                  <a:cubicBezTo>
                    <a:pt x="91" y="70"/>
                    <a:pt x="105" y="75"/>
                    <a:pt x="103" y="63"/>
                  </a:cubicBezTo>
                  <a:cubicBezTo>
                    <a:pt x="122" y="72"/>
                    <a:pt x="131" y="66"/>
                    <a:pt x="150" y="59"/>
                  </a:cubicBezTo>
                  <a:cubicBezTo>
                    <a:pt x="162" y="55"/>
                    <a:pt x="206" y="61"/>
                    <a:pt x="200" y="36"/>
                  </a:cubicBezTo>
                  <a:cubicBezTo>
                    <a:pt x="209" y="37"/>
                    <a:pt x="208" y="27"/>
                    <a:pt x="216" y="26"/>
                  </a:cubicBezTo>
                  <a:cubicBezTo>
                    <a:pt x="212" y="16"/>
                    <a:pt x="201" y="0"/>
                    <a:pt x="198" y="21"/>
                  </a:cubicBezTo>
                  <a:cubicBezTo>
                    <a:pt x="202" y="18"/>
                    <a:pt x="206" y="18"/>
                    <a:pt x="211" y="19"/>
                  </a:cubicBezTo>
                  <a:cubicBezTo>
                    <a:pt x="202" y="29"/>
                    <a:pt x="186" y="30"/>
                    <a:pt x="180" y="42"/>
                  </a:cubicBezTo>
                  <a:cubicBezTo>
                    <a:pt x="172" y="57"/>
                    <a:pt x="158" y="47"/>
                    <a:pt x="150" y="40"/>
                  </a:cubicBezTo>
                  <a:cubicBezTo>
                    <a:pt x="142" y="32"/>
                    <a:pt x="132" y="44"/>
                    <a:pt x="123" y="41"/>
                  </a:cubicBezTo>
                  <a:cubicBezTo>
                    <a:pt x="119" y="39"/>
                    <a:pt x="119" y="43"/>
                    <a:pt x="116" y="45"/>
                  </a:cubicBezTo>
                  <a:cubicBezTo>
                    <a:pt x="112" y="50"/>
                    <a:pt x="103" y="42"/>
                    <a:pt x="100" y="40"/>
                  </a:cubicBezTo>
                  <a:cubicBezTo>
                    <a:pt x="89" y="32"/>
                    <a:pt x="72" y="27"/>
                    <a:pt x="59" y="24"/>
                  </a:cubicBezTo>
                  <a:cubicBezTo>
                    <a:pt x="38" y="19"/>
                    <a:pt x="32" y="27"/>
                    <a:pt x="15" y="36"/>
                  </a:cubicBezTo>
                  <a:cubicBezTo>
                    <a:pt x="6" y="40"/>
                    <a:pt x="1" y="40"/>
                    <a:pt x="0" y="51"/>
                  </a:cubicBezTo>
                  <a:cubicBezTo>
                    <a:pt x="0" y="58"/>
                    <a:pt x="2" y="76"/>
                    <a:pt x="11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118">
              <a:extLst>
                <a:ext uri="{FF2B5EF4-FFF2-40B4-BE49-F238E27FC236}">
                  <a16:creationId xmlns:a16="http://schemas.microsoft.com/office/drawing/2014/main" id="{6E58130C-2B8B-13B5-85FE-F9BE7BB82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703" y="3964393"/>
              <a:ext cx="5923" cy="21714"/>
            </a:xfrm>
            <a:custGeom>
              <a:avLst/>
              <a:gdLst>
                <a:gd name="T0" fmla="*/ 11 w 14"/>
                <a:gd name="T1" fmla="*/ 0 h 52"/>
                <a:gd name="T2" fmla="*/ 8 w 14"/>
                <a:gd name="T3" fmla="*/ 52 h 52"/>
                <a:gd name="T4" fmla="*/ 11 w 1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2">
                  <a:moveTo>
                    <a:pt x="11" y="0"/>
                  </a:moveTo>
                  <a:cubicBezTo>
                    <a:pt x="0" y="4"/>
                    <a:pt x="6" y="44"/>
                    <a:pt x="8" y="52"/>
                  </a:cubicBezTo>
                  <a:cubicBezTo>
                    <a:pt x="10" y="35"/>
                    <a:pt x="14" y="18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119">
              <a:extLst>
                <a:ext uri="{FF2B5EF4-FFF2-40B4-BE49-F238E27FC236}">
                  <a16:creationId xmlns:a16="http://schemas.microsoft.com/office/drawing/2014/main" id="{48BFD2F3-E9D2-2E7A-4DCA-DD0D9A42A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625" y="4003875"/>
              <a:ext cx="3948" cy="3948"/>
            </a:xfrm>
            <a:custGeom>
              <a:avLst/>
              <a:gdLst>
                <a:gd name="T0" fmla="*/ 2 w 8"/>
                <a:gd name="T1" fmla="*/ 0 h 9"/>
                <a:gd name="T2" fmla="*/ 2 w 8"/>
                <a:gd name="T3" fmla="*/ 9 h 9"/>
                <a:gd name="T4" fmla="*/ 8 w 8"/>
                <a:gd name="T5" fmla="*/ 4 h 9"/>
                <a:gd name="T6" fmla="*/ 2 w 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2" y="0"/>
                  </a:moveTo>
                  <a:cubicBezTo>
                    <a:pt x="0" y="3"/>
                    <a:pt x="0" y="6"/>
                    <a:pt x="2" y="9"/>
                  </a:cubicBezTo>
                  <a:cubicBezTo>
                    <a:pt x="4" y="8"/>
                    <a:pt x="6" y="6"/>
                    <a:pt x="8" y="4"/>
                  </a:cubicBezTo>
                  <a:cubicBezTo>
                    <a:pt x="6" y="3"/>
                    <a:pt x="4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120">
              <a:extLst>
                <a:ext uri="{FF2B5EF4-FFF2-40B4-BE49-F238E27FC236}">
                  <a16:creationId xmlns:a16="http://schemas.microsoft.com/office/drawing/2014/main" id="{ACA7AB15-AC7A-690C-2D5C-069C435F9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548" y="4013745"/>
              <a:ext cx="5923" cy="1973"/>
            </a:xfrm>
            <a:custGeom>
              <a:avLst/>
              <a:gdLst>
                <a:gd name="T0" fmla="*/ 0 w 12"/>
                <a:gd name="T1" fmla="*/ 0 h 5"/>
                <a:gd name="T2" fmla="*/ 12 w 12"/>
                <a:gd name="T3" fmla="*/ 1 h 5"/>
                <a:gd name="T4" fmla="*/ 0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0"/>
                  </a:moveTo>
                  <a:cubicBezTo>
                    <a:pt x="1" y="5"/>
                    <a:pt x="9" y="2"/>
                    <a:pt x="12" y="1"/>
                  </a:cubicBezTo>
                  <a:cubicBezTo>
                    <a:pt x="8" y="1"/>
                    <a:pt x="4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121">
              <a:extLst>
                <a:ext uri="{FF2B5EF4-FFF2-40B4-BE49-F238E27FC236}">
                  <a16:creationId xmlns:a16="http://schemas.microsoft.com/office/drawing/2014/main" id="{747BBC60-E0FF-EBFA-CE13-9F14B2D44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392" y="4122319"/>
              <a:ext cx="1975" cy="1973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2" y="2"/>
                    <a:pt x="5" y="2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122">
              <a:extLst>
                <a:ext uri="{FF2B5EF4-FFF2-40B4-BE49-F238E27FC236}">
                  <a16:creationId xmlns:a16="http://schemas.microsoft.com/office/drawing/2014/main" id="{D2A56E9A-EF32-05F1-FF06-1D597669D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340" y="4114423"/>
              <a:ext cx="9871" cy="9870"/>
            </a:xfrm>
            <a:custGeom>
              <a:avLst/>
              <a:gdLst>
                <a:gd name="T0" fmla="*/ 1 w 19"/>
                <a:gd name="T1" fmla="*/ 14 h 19"/>
                <a:gd name="T2" fmla="*/ 0 w 19"/>
                <a:gd name="T3" fmla="*/ 17 h 19"/>
                <a:gd name="T4" fmla="*/ 17 w 19"/>
                <a:gd name="T5" fmla="*/ 14 h 19"/>
                <a:gd name="T6" fmla="*/ 18 w 19"/>
                <a:gd name="T7" fmla="*/ 8 h 19"/>
                <a:gd name="T8" fmla="*/ 1 w 19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" y="14"/>
                  </a:moveTo>
                  <a:cubicBezTo>
                    <a:pt x="1" y="15"/>
                    <a:pt x="1" y="16"/>
                    <a:pt x="0" y="17"/>
                  </a:cubicBezTo>
                  <a:cubicBezTo>
                    <a:pt x="5" y="19"/>
                    <a:pt x="13" y="17"/>
                    <a:pt x="17" y="14"/>
                  </a:cubicBezTo>
                  <a:cubicBezTo>
                    <a:pt x="19" y="12"/>
                    <a:pt x="19" y="10"/>
                    <a:pt x="18" y="8"/>
                  </a:cubicBezTo>
                  <a:cubicBezTo>
                    <a:pt x="14" y="0"/>
                    <a:pt x="7" y="11"/>
                    <a:pt x="1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123">
              <a:extLst>
                <a:ext uri="{FF2B5EF4-FFF2-40B4-BE49-F238E27FC236}">
                  <a16:creationId xmlns:a16="http://schemas.microsoft.com/office/drawing/2014/main" id="{EE825933-19B1-1D49-993D-2CFA7C88F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4925" y="4120345"/>
              <a:ext cx="17767" cy="13818"/>
            </a:xfrm>
            <a:custGeom>
              <a:avLst/>
              <a:gdLst>
                <a:gd name="T0" fmla="*/ 3 w 41"/>
                <a:gd name="T1" fmla="*/ 19 h 32"/>
                <a:gd name="T2" fmla="*/ 3 w 41"/>
                <a:gd name="T3" fmla="*/ 32 h 32"/>
                <a:gd name="T4" fmla="*/ 41 w 41"/>
                <a:gd name="T5" fmla="*/ 12 h 32"/>
                <a:gd name="T6" fmla="*/ 35 w 41"/>
                <a:gd name="T7" fmla="*/ 0 h 32"/>
                <a:gd name="T8" fmla="*/ 3 w 41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2">
                  <a:moveTo>
                    <a:pt x="3" y="19"/>
                  </a:moveTo>
                  <a:cubicBezTo>
                    <a:pt x="0" y="23"/>
                    <a:pt x="0" y="27"/>
                    <a:pt x="3" y="32"/>
                  </a:cubicBezTo>
                  <a:cubicBezTo>
                    <a:pt x="13" y="26"/>
                    <a:pt x="29" y="15"/>
                    <a:pt x="41" y="12"/>
                  </a:cubicBezTo>
                  <a:cubicBezTo>
                    <a:pt x="39" y="8"/>
                    <a:pt x="37" y="4"/>
                    <a:pt x="35" y="0"/>
                  </a:cubicBezTo>
                  <a:cubicBezTo>
                    <a:pt x="23" y="5"/>
                    <a:pt x="17" y="14"/>
                    <a:pt x="3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124">
              <a:extLst>
                <a:ext uri="{FF2B5EF4-FFF2-40B4-BE49-F238E27FC236}">
                  <a16:creationId xmlns:a16="http://schemas.microsoft.com/office/drawing/2014/main" id="{A76C094D-4C84-72AB-7469-99CD3039F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4795" y="4051253"/>
              <a:ext cx="5923" cy="5922"/>
            </a:xfrm>
            <a:custGeom>
              <a:avLst/>
              <a:gdLst>
                <a:gd name="T0" fmla="*/ 0 w 12"/>
                <a:gd name="T1" fmla="*/ 6 h 12"/>
                <a:gd name="T2" fmla="*/ 2 w 12"/>
                <a:gd name="T3" fmla="*/ 12 h 12"/>
                <a:gd name="T4" fmla="*/ 12 w 12"/>
                <a:gd name="T5" fmla="*/ 0 h 12"/>
                <a:gd name="T6" fmla="*/ 0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0" y="6"/>
                  </a:moveTo>
                  <a:cubicBezTo>
                    <a:pt x="0" y="8"/>
                    <a:pt x="1" y="10"/>
                    <a:pt x="2" y="12"/>
                  </a:cubicBezTo>
                  <a:cubicBezTo>
                    <a:pt x="4" y="7"/>
                    <a:pt x="8" y="3"/>
                    <a:pt x="12" y="0"/>
                  </a:cubicBezTo>
                  <a:cubicBezTo>
                    <a:pt x="7" y="0"/>
                    <a:pt x="3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25">
              <a:extLst>
                <a:ext uri="{FF2B5EF4-FFF2-40B4-BE49-F238E27FC236}">
                  <a16:creationId xmlns:a16="http://schemas.microsoft.com/office/drawing/2014/main" id="{30435BD0-8301-F9DE-ADCC-19D70EEC3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743" y="4043356"/>
              <a:ext cx="9871" cy="7896"/>
            </a:xfrm>
            <a:custGeom>
              <a:avLst/>
              <a:gdLst>
                <a:gd name="T0" fmla="*/ 4 w 22"/>
                <a:gd name="T1" fmla="*/ 5 h 17"/>
                <a:gd name="T2" fmla="*/ 0 w 22"/>
                <a:gd name="T3" fmla="*/ 15 h 17"/>
                <a:gd name="T4" fmla="*/ 19 w 22"/>
                <a:gd name="T5" fmla="*/ 9 h 17"/>
                <a:gd name="T6" fmla="*/ 4 w 22"/>
                <a:gd name="T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7">
                  <a:moveTo>
                    <a:pt x="4" y="5"/>
                  </a:moveTo>
                  <a:cubicBezTo>
                    <a:pt x="1" y="8"/>
                    <a:pt x="0" y="11"/>
                    <a:pt x="0" y="15"/>
                  </a:cubicBezTo>
                  <a:cubicBezTo>
                    <a:pt x="5" y="14"/>
                    <a:pt x="17" y="17"/>
                    <a:pt x="19" y="9"/>
                  </a:cubicBezTo>
                  <a:cubicBezTo>
                    <a:pt x="22" y="0"/>
                    <a:pt x="8" y="3"/>
                    <a:pt x="4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26">
              <a:extLst>
                <a:ext uri="{FF2B5EF4-FFF2-40B4-BE49-F238E27FC236}">
                  <a16:creationId xmlns:a16="http://schemas.microsoft.com/office/drawing/2014/main" id="{9979150A-400C-DF0D-EFE5-18B00C698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691" y="4108500"/>
              <a:ext cx="3948" cy="5922"/>
            </a:xfrm>
            <a:custGeom>
              <a:avLst/>
              <a:gdLst>
                <a:gd name="T0" fmla="*/ 8 w 10"/>
                <a:gd name="T1" fmla="*/ 0 h 14"/>
                <a:gd name="T2" fmla="*/ 0 w 10"/>
                <a:gd name="T3" fmla="*/ 13 h 14"/>
                <a:gd name="T4" fmla="*/ 8 w 1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">
                  <a:moveTo>
                    <a:pt x="8" y="0"/>
                  </a:moveTo>
                  <a:cubicBezTo>
                    <a:pt x="3" y="3"/>
                    <a:pt x="0" y="8"/>
                    <a:pt x="0" y="13"/>
                  </a:cubicBezTo>
                  <a:cubicBezTo>
                    <a:pt x="8" y="14"/>
                    <a:pt x="10" y="6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27">
              <a:extLst>
                <a:ext uri="{FF2B5EF4-FFF2-40B4-BE49-F238E27FC236}">
                  <a16:creationId xmlns:a16="http://schemas.microsoft.com/office/drawing/2014/main" id="{B2D83003-4733-DD9D-7BC8-D0B2CA861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66" y="4039408"/>
              <a:ext cx="21715" cy="17766"/>
            </a:xfrm>
            <a:custGeom>
              <a:avLst/>
              <a:gdLst>
                <a:gd name="T0" fmla="*/ 13 w 49"/>
                <a:gd name="T1" fmla="*/ 14 h 41"/>
                <a:gd name="T2" fmla="*/ 17 w 49"/>
                <a:gd name="T3" fmla="*/ 20 h 41"/>
                <a:gd name="T4" fmla="*/ 3 w 49"/>
                <a:gd name="T5" fmla="*/ 31 h 41"/>
                <a:gd name="T6" fmla="*/ 22 w 49"/>
                <a:gd name="T7" fmla="*/ 36 h 41"/>
                <a:gd name="T8" fmla="*/ 49 w 49"/>
                <a:gd name="T9" fmla="*/ 13 h 41"/>
                <a:gd name="T10" fmla="*/ 22 w 49"/>
                <a:gd name="T11" fmla="*/ 21 h 41"/>
                <a:gd name="T12" fmla="*/ 13 w 49"/>
                <a:gd name="T13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1">
                  <a:moveTo>
                    <a:pt x="13" y="14"/>
                  </a:moveTo>
                  <a:cubicBezTo>
                    <a:pt x="15" y="16"/>
                    <a:pt x="16" y="18"/>
                    <a:pt x="17" y="20"/>
                  </a:cubicBezTo>
                  <a:cubicBezTo>
                    <a:pt x="12" y="22"/>
                    <a:pt x="5" y="26"/>
                    <a:pt x="3" y="31"/>
                  </a:cubicBezTo>
                  <a:cubicBezTo>
                    <a:pt x="0" y="41"/>
                    <a:pt x="19" y="34"/>
                    <a:pt x="22" y="36"/>
                  </a:cubicBezTo>
                  <a:cubicBezTo>
                    <a:pt x="21" y="25"/>
                    <a:pt x="39" y="15"/>
                    <a:pt x="49" y="13"/>
                  </a:cubicBezTo>
                  <a:cubicBezTo>
                    <a:pt x="36" y="0"/>
                    <a:pt x="30" y="17"/>
                    <a:pt x="22" y="21"/>
                  </a:cubicBezTo>
                  <a:cubicBezTo>
                    <a:pt x="26" y="12"/>
                    <a:pt x="19" y="13"/>
                    <a:pt x="13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128">
              <a:extLst>
                <a:ext uri="{FF2B5EF4-FFF2-40B4-BE49-F238E27FC236}">
                  <a16:creationId xmlns:a16="http://schemas.microsoft.com/office/drawing/2014/main" id="{5FB9A068-683C-ADAC-8835-1A4B6B9F9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4407" y="4043356"/>
              <a:ext cx="11844" cy="11844"/>
            </a:xfrm>
            <a:custGeom>
              <a:avLst/>
              <a:gdLst>
                <a:gd name="T0" fmla="*/ 4 w 29"/>
                <a:gd name="T1" fmla="*/ 10 h 25"/>
                <a:gd name="T2" fmla="*/ 0 w 29"/>
                <a:gd name="T3" fmla="*/ 19 h 25"/>
                <a:gd name="T4" fmla="*/ 13 w 29"/>
                <a:gd name="T5" fmla="*/ 25 h 25"/>
                <a:gd name="T6" fmla="*/ 22 w 29"/>
                <a:gd name="T7" fmla="*/ 0 h 25"/>
                <a:gd name="T8" fmla="*/ 4 w 29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5">
                  <a:moveTo>
                    <a:pt x="4" y="10"/>
                  </a:moveTo>
                  <a:cubicBezTo>
                    <a:pt x="2" y="12"/>
                    <a:pt x="0" y="15"/>
                    <a:pt x="0" y="19"/>
                  </a:cubicBezTo>
                  <a:cubicBezTo>
                    <a:pt x="6" y="18"/>
                    <a:pt x="11" y="21"/>
                    <a:pt x="13" y="25"/>
                  </a:cubicBezTo>
                  <a:cubicBezTo>
                    <a:pt x="18" y="20"/>
                    <a:pt x="29" y="7"/>
                    <a:pt x="22" y="0"/>
                  </a:cubicBezTo>
                  <a:cubicBezTo>
                    <a:pt x="18" y="7"/>
                    <a:pt x="11" y="8"/>
                    <a:pt x="4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129">
              <a:extLst>
                <a:ext uri="{FF2B5EF4-FFF2-40B4-BE49-F238E27FC236}">
                  <a16:creationId xmlns:a16="http://schemas.microsoft.com/office/drawing/2014/main" id="{F0C9135F-BC30-DB4C-FAAF-EC1145543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251" y="4041382"/>
              <a:ext cx="25664" cy="11844"/>
            </a:xfrm>
            <a:custGeom>
              <a:avLst/>
              <a:gdLst>
                <a:gd name="T0" fmla="*/ 9 w 57"/>
                <a:gd name="T1" fmla="*/ 1 h 26"/>
                <a:gd name="T2" fmla="*/ 12 w 57"/>
                <a:gd name="T3" fmla="*/ 9 h 26"/>
                <a:gd name="T4" fmla="*/ 0 w 57"/>
                <a:gd name="T5" fmla="*/ 26 h 26"/>
                <a:gd name="T6" fmla="*/ 48 w 57"/>
                <a:gd name="T7" fmla="*/ 19 h 26"/>
                <a:gd name="T8" fmla="*/ 45 w 57"/>
                <a:gd name="T9" fmla="*/ 3 h 26"/>
                <a:gd name="T10" fmla="*/ 29 w 57"/>
                <a:gd name="T11" fmla="*/ 4 h 26"/>
                <a:gd name="T12" fmla="*/ 9 w 57"/>
                <a:gd name="T1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6">
                  <a:moveTo>
                    <a:pt x="9" y="1"/>
                  </a:moveTo>
                  <a:cubicBezTo>
                    <a:pt x="6" y="5"/>
                    <a:pt x="1" y="16"/>
                    <a:pt x="12" y="9"/>
                  </a:cubicBezTo>
                  <a:cubicBezTo>
                    <a:pt x="6" y="12"/>
                    <a:pt x="0" y="18"/>
                    <a:pt x="0" y="26"/>
                  </a:cubicBezTo>
                  <a:cubicBezTo>
                    <a:pt x="15" y="24"/>
                    <a:pt x="33" y="25"/>
                    <a:pt x="48" y="19"/>
                  </a:cubicBezTo>
                  <a:cubicBezTo>
                    <a:pt x="57" y="15"/>
                    <a:pt x="54" y="5"/>
                    <a:pt x="45" y="3"/>
                  </a:cubicBezTo>
                  <a:cubicBezTo>
                    <a:pt x="39" y="2"/>
                    <a:pt x="35" y="5"/>
                    <a:pt x="29" y="4"/>
                  </a:cubicBezTo>
                  <a:cubicBezTo>
                    <a:pt x="22" y="4"/>
                    <a:pt x="16" y="0"/>
                    <a:pt x="9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130">
              <a:extLst>
                <a:ext uri="{FF2B5EF4-FFF2-40B4-BE49-F238E27FC236}">
                  <a16:creationId xmlns:a16="http://schemas.microsoft.com/office/drawing/2014/main" id="{DCA65C56-8A5E-F3A8-18E4-8B7E54EB1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1785" y="4041382"/>
              <a:ext cx="3948" cy="5922"/>
            </a:xfrm>
            <a:custGeom>
              <a:avLst/>
              <a:gdLst>
                <a:gd name="T0" fmla="*/ 9 w 9"/>
                <a:gd name="T1" fmla="*/ 0 h 12"/>
                <a:gd name="T2" fmla="*/ 0 w 9"/>
                <a:gd name="T3" fmla="*/ 12 h 12"/>
                <a:gd name="T4" fmla="*/ 9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cubicBezTo>
                    <a:pt x="4" y="0"/>
                    <a:pt x="1" y="8"/>
                    <a:pt x="0" y="12"/>
                  </a:cubicBezTo>
                  <a:cubicBezTo>
                    <a:pt x="5" y="10"/>
                    <a:pt x="8" y="5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131">
              <a:extLst>
                <a:ext uri="{FF2B5EF4-FFF2-40B4-BE49-F238E27FC236}">
                  <a16:creationId xmlns:a16="http://schemas.microsoft.com/office/drawing/2014/main" id="{ACE43FFF-D4BD-7F52-9429-AFCD3398F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9681" y="4021641"/>
              <a:ext cx="29612" cy="15793"/>
            </a:xfrm>
            <a:custGeom>
              <a:avLst/>
              <a:gdLst>
                <a:gd name="T0" fmla="*/ 0 w 68"/>
                <a:gd name="T1" fmla="*/ 37 h 37"/>
                <a:gd name="T2" fmla="*/ 41 w 68"/>
                <a:gd name="T3" fmla="*/ 31 h 37"/>
                <a:gd name="T4" fmla="*/ 68 w 68"/>
                <a:gd name="T5" fmla="*/ 17 h 37"/>
                <a:gd name="T6" fmla="*/ 28 w 68"/>
                <a:gd name="T7" fmla="*/ 14 h 37"/>
                <a:gd name="T8" fmla="*/ 14 w 68"/>
                <a:gd name="T9" fmla="*/ 13 h 37"/>
                <a:gd name="T10" fmla="*/ 0 w 68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37">
                  <a:moveTo>
                    <a:pt x="0" y="37"/>
                  </a:moveTo>
                  <a:cubicBezTo>
                    <a:pt x="13" y="26"/>
                    <a:pt x="26" y="29"/>
                    <a:pt x="41" y="31"/>
                  </a:cubicBezTo>
                  <a:cubicBezTo>
                    <a:pt x="50" y="33"/>
                    <a:pt x="58" y="17"/>
                    <a:pt x="68" y="17"/>
                  </a:cubicBezTo>
                  <a:cubicBezTo>
                    <a:pt x="55" y="0"/>
                    <a:pt x="48" y="6"/>
                    <a:pt x="28" y="14"/>
                  </a:cubicBezTo>
                  <a:cubicBezTo>
                    <a:pt x="22" y="16"/>
                    <a:pt x="19" y="11"/>
                    <a:pt x="14" y="13"/>
                  </a:cubicBezTo>
                  <a:cubicBezTo>
                    <a:pt x="5" y="17"/>
                    <a:pt x="1" y="29"/>
                    <a:pt x="0" y="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32">
              <a:extLst>
                <a:ext uri="{FF2B5EF4-FFF2-40B4-BE49-F238E27FC236}">
                  <a16:creationId xmlns:a16="http://schemas.microsoft.com/office/drawing/2014/main" id="{218186B1-4DB4-D1B4-DBC3-33F77C93A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7058" y="4021641"/>
              <a:ext cx="3948" cy="3948"/>
            </a:xfrm>
            <a:custGeom>
              <a:avLst/>
              <a:gdLst>
                <a:gd name="T0" fmla="*/ 4 w 9"/>
                <a:gd name="T1" fmla="*/ 0 h 11"/>
                <a:gd name="T2" fmla="*/ 1 w 9"/>
                <a:gd name="T3" fmla="*/ 11 h 11"/>
                <a:gd name="T4" fmla="*/ 4 w 9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4" y="0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6" y="9"/>
                    <a:pt x="9" y="5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33">
              <a:extLst>
                <a:ext uri="{FF2B5EF4-FFF2-40B4-BE49-F238E27FC236}">
                  <a16:creationId xmlns:a16="http://schemas.microsoft.com/office/drawing/2014/main" id="{FEAD117C-FE9D-5EFB-8C5D-A89A2EE73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979" y="4043356"/>
              <a:ext cx="3948" cy="1973"/>
            </a:xfrm>
            <a:custGeom>
              <a:avLst/>
              <a:gdLst>
                <a:gd name="T0" fmla="*/ 2 w 8"/>
                <a:gd name="T1" fmla="*/ 0 h 7"/>
                <a:gd name="T2" fmla="*/ 8 w 8"/>
                <a:gd name="T3" fmla="*/ 1 h 7"/>
                <a:gd name="T4" fmla="*/ 2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2" y="0"/>
                  </a:moveTo>
                  <a:cubicBezTo>
                    <a:pt x="0" y="7"/>
                    <a:pt x="2" y="7"/>
                    <a:pt x="8" y="1"/>
                  </a:cubicBezTo>
                  <a:cubicBezTo>
                    <a:pt x="6" y="0"/>
                    <a:pt x="4" y="0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34">
              <a:extLst>
                <a:ext uri="{FF2B5EF4-FFF2-40B4-BE49-F238E27FC236}">
                  <a16:creationId xmlns:a16="http://schemas.microsoft.com/office/drawing/2014/main" id="{746BFEC1-7424-4D30-F7C8-5299F65F2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28" y="4041382"/>
              <a:ext cx="9871" cy="5922"/>
            </a:xfrm>
            <a:custGeom>
              <a:avLst/>
              <a:gdLst>
                <a:gd name="T0" fmla="*/ 2 w 23"/>
                <a:gd name="T1" fmla="*/ 0 h 14"/>
                <a:gd name="T2" fmla="*/ 23 w 23"/>
                <a:gd name="T3" fmla="*/ 2 h 14"/>
                <a:gd name="T4" fmla="*/ 2 w 23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4">
                  <a:moveTo>
                    <a:pt x="2" y="0"/>
                  </a:moveTo>
                  <a:cubicBezTo>
                    <a:pt x="0" y="11"/>
                    <a:pt x="20" y="14"/>
                    <a:pt x="23" y="2"/>
                  </a:cubicBezTo>
                  <a:cubicBezTo>
                    <a:pt x="16" y="3"/>
                    <a:pt x="9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135">
              <a:extLst>
                <a:ext uri="{FF2B5EF4-FFF2-40B4-BE49-F238E27FC236}">
                  <a16:creationId xmlns:a16="http://schemas.microsoft.com/office/drawing/2014/main" id="{8535732E-4427-8012-321B-216EE748C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6799" y="4043356"/>
              <a:ext cx="3948" cy="1973"/>
            </a:xfrm>
            <a:custGeom>
              <a:avLst/>
              <a:gdLst>
                <a:gd name="T0" fmla="*/ 0 w 7"/>
                <a:gd name="T1" fmla="*/ 0 h 5"/>
                <a:gd name="T2" fmla="*/ 1 w 7"/>
                <a:gd name="T3" fmla="*/ 5 h 5"/>
                <a:gd name="T4" fmla="*/ 7 w 7"/>
                <a:gd name="T5" fmla="*/ 0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0" y="2"/>
                    <a:pt x="1" y="3"/>
                    <a:pt x="1" y="5"/>
                  </a:cubicBezTo>
                  <a:cubicBezTo>
                    <a:pt x="3" y="4"/>
                    <a:pt x="5" y="2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136">
              <a:extLst>
                <a:ext uri="{FF2B5EF4-FFF2-40B4-BE49-F238E27FC236}">
                  <a16:creationId xmlns:a16="http://schemas.microsoft.com/office/drawing/2014/main" id="{5EDE4EB1-7073-8F6F-AAC2-79B188E2E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2591" y="4005848"/>
              <a:ext cx="3948" cy="3948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8 h 9"/>
                <a:gd name="T4" fmla="*/ 5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2" y="2"/>
                    <a:pt x="1" y="5"/>
                    <a:pt x="0" y="8"/>
                  </a:cubicBezTo>
                  <a:cubicBezTo>
                    <a:pt x="7" y="9"/>
                    <a:pt x="9" y="6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137">
              <a:extLst>
                <a:ext uri="{FF2B5EF4-FFF2-40B4-BE49-F238E27FC236}">
                  <a16:creationId xmlns:a16="http://schemas.microsoft.com/office/drawing/2014/main" id="{EC4628D5-DD39-4408-131A-961B0E170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513" y="4043356"/>
              <a:ext cx="3948" cy="1973"/>
            </a:xfrm>
            <a:custGeom>
              <a:avLst/>
              <a:gdLst>
                <a:gd name="T0" fmla="*/ 0 w 10"/>
                <a:gd name="T1" fmla="*/ 2 h 9"/>
                <a:gd name="T2" fmla="*/ 10 w 10"/>
                <a:gd name="T3" fmla="*/ 8 h 9"/>
                <a:gd name="T4" fmla="*/ 0 w 10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2"/>
                  </a:moveTo>
                  <a:cubicBezTo>
                    <a:pt x="2" y="7"/>
                    <a:pt x="5" y="9"/>
                    <a:pt x="10" y="8"/>
                  </a:cubicBezTo>
                  <a:cubicBezTo>
                    <a:pt x="9" y="3"/>
                    <a:pt x="5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138">
              <a:extLst>
                <a:ext uri="{FF2B5EF4-FFF2-40B4-BE49-F238E27FC236}">
                  <a16:creationId xmlns:a16="http://schemas.microsoft.com/office/drawing/2014/main" id="{A4B8D4BE-0E4B-BB2C-3639-70453F1F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228" y="4029537"/>
              <a:ext cx="11844" cy="7896"/>
            </a:xfrm>
            <a:custGeom>
              <a:avLst/>
              <a:gdLst>
                <a:gd name="T0" fmla="*/ 5 w 27"/>
                <a:gd name="T1" fmla="*/ 2 h 19"/>
                <a:gd name="T2" fmla="*/ 11 w 27"/>
                <a:gd name="T3" fmla="*/ 19 h 19"/>
                <a:gd name="T4" fmla="*/ 5 w 27"/>
                <a:gd name="T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">
                  <a:moveTo>
                    <a:pt x="5" y="2"/>
                  </a:moveTo>
                  <a:cubicBezTo>
                    <a:pt x="0" y="7"/>
                    <a:pt x="3" y="19"/>
                    <a:pt x="11" y="19"/>
                  </a:cubicBezTo>
                  <a:cubicBezTo>
                    <a:pt x="27" y="18"/>
                    <a:pt x="19" y="0"/>
                    <a:pt x="5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139">
              <a:extLst>
                <a:ext uri="{FF2B5EF4-FFF2-40B4-BE49-F238E27FC236}">
                  <a16:creationId xmlns:a16="http://schemas.microsoft.com/office/drawing/2014/main" id="{542A5B43-E45D-6793-CAEC-3E5AC453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3787" y="4041382"/>
              <a:ext cx="11844" cy="7896"/>
            </a:xfrm>
            <a:custGeom>
              <a:avLst/>
              <a:gdLst>
                <a:gd name="T0" fmla="*/ 0 w 28"/>
                <a:gd name="T1" fmla="*/ 16 h 16"/>
                <a:gd name="T2" fmla="*/ 28 w 28"/>
                <a:gd name="T3" fmla="*/ 0 h 16"/>
                <a:gd name="T4" fmla="*/ 0 w 2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cubicBezTo>
                    <a:pt x="10" y="13"/>
                    <a:pt x="19" y="7"/>
                    <a:pt x="28" y="0"/>
                  </a:cubicBezTo>
                  <a:cubicBezTo>
                    <a:pt x="17" y="4"/>
                    <a:pt x="6" y="3"/>
                    <a:pt x="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140">
              <a:extLst>
                <a:ext uri="{FF2B5EF4-FFF2-40B4-BE49-F238E27FC236}">
                  <a16:creationId xmlns:a16="http://schemas.microsoft.com/office/drawing/2014/main" id="{6FB4911A-1CCE-D4AB-24B7-6200EDA6A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7735" y="4019667"/>
              <a:ext cx="3948" cy="3948"/>
            </a:xfrm>
            <a:custGeom>
              <a:avLst/>
              <a:gdLst>
                <a:gd name="T0" fmla="*/ 1 w 7"/>
                <a:gd name="T1" fmla="*/ 0 h 6"/>
                <a:gd name="T2" fmla="*/ 7 w 7"/>
                <a:gd name="T3" fmla="*/ 1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0" y="6"/>
                    <a:pt x="2" y="6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141">
              <a:extLst>
                <a:ext uri="{FF2B5EF4-FFF2-40B4-BE49-F238E27FC236}">
                  <a16:creationId xmlns:a16="http://schemas.microsoft.com/office/drawing/2014/main" id="{3587B81A-7990-C449-840E-1F99E2063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683" y="4017693"/>
              <a:ext cx="5923" cy="3948"/>
            </a:xfrm>
            <a:custGeom>
              <a:avLst/>
              <a:gdLst>
                <a:gd name="T0" fmla="*/ 3 w 10"/>
                <a:gd name="T1" fmla="*/ 1 h 8"/>
                <a:gd name="T2" fmla="*/ 0 w 10"/>
                <a:gd name="T3" fmla="*/ 6 h 8"/>
                <a:gd name="T4" fmla="*/ 10 w 10"/>
                <a:gd name="T5" fmla="*/ 0 h 8"/>
                <a:gd name="T6" fmla="*/ 3 w 10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3" y="1"/>
                  </a:moveTo>
                  <a:cubicBezTo>
                    <a:pt x="2" y="3"/>
                    <a:pt x="1" y="4"/>
                    <a:pt x="0" y="6"/>
                  </a:cubicBezTo>
                  <a:cubicBezTo>
                    <a:pt x="5" y="8"/>
                    <a:pt x="9" y="5"/>
                    <a:pt x="10" y="0"/>
                  </a:cubicBezTo>
                  <a:cubicBezTo>
                    <a:pt x="7" y="0"/>
                    <a:pt x="5" y="1"/>
                    <a:pt x="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142">
              <a:extLst>
                <a:ext uri="{FF2B5EF4-FFF2-40B4-BE49-F238E27FC236}">
                  <a16:creationId xmlns:a16="http://schemas.microsoft.com/office/drawing/2014/main" id="{07807EE4-342F-FFC1-9BA3-41B08DCF6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710" y="4007823"/>
              <a:ext cx="25664" cy="37507"/>
            </a:xfrm>
            <a:custGeom>
              <a:avLst/>
              <a:gdLst>
                <a:gd name="T0" fmla="*/ 49 w 55"/>
                <a:gd name="T1" fmla="*/ 0 h 87"/>
                <a:gd name="T2" fmla="*/ 20 w 55"/>
                <a:gd name="T3" fmla="*/ 45 h 87"/>
                <a:gd name="T4" fmla="*/ 24 w 55"/>
                <a:gd name="T5" fmla="*/ 63 h 87"/>
                <a:gd name="T6" fmla="*/ 46 w 55"/>
                <a:gd name="T7" fmla="*/ 37 h 87"/>
                <a:gd name="T8" fmla="*/ 55 w 55"/>
                <a:gd name="T9" fmla="*/ 7 h 87"/>
                <a:gd name="T10" fmla="*/ 49 w 55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87">
                  <a:moveTo>
                    <a:pt x="49" y="0"/>
                  </a:moveTo>
                  <a:cubicBezTo>
                    <a:pt x="39" y="1"/>
                    <a:pt x="10" y="36"/>
                    <a:pt x="20" y="45"/>
                  </a:cubicBezTo>
                  <a:cubicBezTo>
                    <a:pt x="0" y="35"/>
                    <a:pt x="14" y="87"/>
                    <a:pt x="24" y="63"/>
                  </a:cubicBezTo>
                  <a:cubicBezTo>
                    <a:pt x="29" y="53"/>
                    <a:pt x="40" y="47"/>
                    <a:pt x="46" y="37"/>
                  </a:cubicBezTo>
                  <a:cubicBezTo>
                    <a:pt x="50" y="29"/>
                    <a:pt x="45" y="11"/>
                    <a:pt x="55" y="7"/>
                  </a:cubicBezTo>
                  <a:cubicBezTo>
                    <a:pt x="54" y="5"/>
                    <a:pt x="52" y="2"/>
                    <a:pt x="4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143">
              <a:extLst>
                <a:ext uri="{FF2B5EF4-FFF2-40B4-BE49-F238E27FC236}">
                  <a16:creationId xmlns:a16="http://schemas.microsoft.com/office/drawing/2014/main" id="{612A2EA7-F425-E7F4-A5D3-0A707AD5A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372" y="4007823"/>
              <a:ext cx="5923" cy="3948"/>
            </a:xfrm>
            <a:custGeom>
              <a:avLst/>
              <a:gdLst>
                <a:gd name="T0" fmla="*/ 0 w 16"/>
                <a:gd name="T1" fmla="*/ 0 h 9"/>
                <a:gd name="T2" fmla="*/ 16 w 16"/>
                <a:gd name="T3" fmla="*/ 9 h 9"/>
                <a:gd name="T4" fmla="*/ 0 w 1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4" y="6"/>
                    <a:pt x="11" y="4"/>
                    <a:pt x="16" y="9"/>
                  </a:cubicBezTo>
                  <a:cubicBezTo>
                    <a:pt x="16" y="0"/>
                    <a:pt x="7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44">
              <a:extLst>
                <a:ext uri="{FF2B5EF4-FFF2-40B4-BE49-F238E27FC236}">
                  <a16:creationId xmlns:a16="http://schemas.microsoft.com/office/drawing/2014/main" id="{A317BF46-721C-1DDE-7D16-B3D52CFBD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009" y="3960445"/>
              <a:ext cx="5923" cy="9870"/>
            </a:xfrm>
            <a:custGeom>
              <a:avLst/>
              <a:gdLst>
                <a:gd name="T0" fmla="*/ 8 w 15"/>
                <a:gd name="T1" fmla="*/ 2 h 24"/>
                <a:gd name="T2" fmla="*/ 2 w 15"/>
                <a:gd name="T3" fmla="*/ 0 h 24"/>
                <a:gd name="T4" fmla="*/ 6 w 15"/>
                <a:gd name="T5" fmla="*/ 21 h 24"/>
                <a:gd name="T6" fmla="*/ 8 w 15"/>
                <a:gd name="T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4">
                  <a:moveTo>
                    <a:pt x="8" y="2"/>
                  </a:moveTo>
                  <a:cubicBezTo>
                    <a:pt x="6" y="0"/>
                    <a:pt x="4" y="0"/>
                    <a:pt x="2" y="0"/>
                  </a:cubicBezTo>
                  <a:cubicBezTo>
                    <a:pt x="4" y="5"/>
                    <a:pt x="0" y="19"/>
                    <a:pt x="6" y="21"/>
                  </a:cubicBezTo>
                  <a:cubicBezTo>
                    <a:pt x="15" y="24"/>
                    <a:pt x="10" y="6"/>
                    <a:pt x="8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45">
              <a:extLst>
                <a:ext uri="{FF2B5EF4-FFF2-40B4-BE49-F238E27FC236}">
                  <a16:creationId xmlns:a16="http://schemas.microsoft.com/office/drawing/2014/main" id="{C6FF1ECC-3068-6141-34E4-249CE7CF6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6957" y="3956497"/>
              <a:ext cx="1975" cy="3948"/>
            </a:xfrm>
            <a:custGeom>
              <a:avLst/>
              <a:gdLst>
                <a:gd name="T0" fmla="*/ 6 w 6"/>
                <a:gd name="T1" fmla="*/ 2 h 8"/>
                <a:gd name="T2" fmla="*/ 5 w 6"/>
                <a:gd name="T3" fmla="*/ 8 h 8"/>
                <a:gd name="T4" fmla="*/ 6 w 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cubicBezTo>
                    <a:pt x="0" y="0"/>
                    <a:pt x="0" y="3"/>
                    <a:pt x="5" y="8"/>
                  </a:cubicBezTo>
                  <a:cubicBezTo>
                    <a:pt x="5" y="6"/>
                    <a:pt x="6" y="4"/>
                    <a:pt x="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146">
              <a:extLst>
                <a:ext uri="{FF2B5EF4-FFF2-40B4-BE49-F238E27FC236}">
                  <a16:creationId xmlns:a16="http://schemas.microsoft.com/office/drawing/2014/main" id="{A906AE84-E31E-4D1F-B57B-2C619BC4E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8932" y="3948601"/>
              <a:ext cx="11844" cy="21714"/>
            </a:xfrm>
            <a:custGeom>
              <a:avLst/>
              <a:gdLst>
                <a:gd name="T0" fmla="*/ 0 w 26"/>
                <a:gd name="T1" fmla="*/ 52 h 52"/>
                <a:gd name="T2" fmla="*/ 26 w 26"/>
                <a:gd name="T3" fmla="*/ 0 h 52"/>
                <a:gd name="T4" fmla="*/ 15 w 26"/>
                <a:gd name="T5" fmla="*/ 21 h 52"/>
                <a:gd name="T6" fmla="*/ 0 w 26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2">
                  <a:moveTo>
                    <a:pt x="0" y="52"/>
                  </a:moveTo>
                  <a:cubicBezTo>
                    <a:pt x="11" y="43"/>
                    <a:pt x="22" y="14"/>
                    <a:pt x="26" y="0"/>
                  </a:cubicBezTo>
                  <a:cubicBezTo>
                    <a:pt x="17" y="3"/>
                    <a:pt x="18" y="13"/>
                    <a:pt x="15" y="21"/>
                  </a:cubicBezTo>
                  <a:cubicBezTo>
                    <a:pt x="10" y="31"/>
                    <a:pt x="3" y="40"/>
                    <a:pt x="0" y="5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147">
              <a:extLst>
                <a:ext uri="{FF2B5EF4-FFF2-40B4-BE49-F238E27FC236}">
                  <a16:creationId xmlns:a16="http://schemas.microsoft.com/office/drawing/2014/main" id="{4BFB53F0-D992-F6F1-4BE6-A1D8F6036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0517" y="3976238"/>
              <a:ext cx="19741" cy="27637"/>
            </a:xfrm>
            <a:custGeom>
              <a:avLst/>
              <a:gdLst>
                <a:gd name="T0" fmla="*/ 14 w 48"/>
                <a:gd name="T1" fmla="*/ 0 h 62"/>
                <a:gd name="T2" fmla="*/ 17 w 48"/>
                <a:gd name="T3" fmla="*/ 25 h 62"/>
                <a:gd name="T4" fmla="*/ 21 w 48"/>
                <a:gd name="T5" fmla="*/ 52 h 62"/>
                <a:gd name="T6" fmla="*/ 14 w 48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2">
                  <a:moveTo>
                    <a:pt x="14" y="0"/>
                  </a:moveTo>
                  <a:cubicBezTo>
                    <a:pt x="12" y="8"/>
                    <a:pt x="11" y="19"/>
                    <a:pt x="17" y="25"/>
                  </a:cubicBezTo>
                  <a:cubicBezTo>
                    <a:pt x="4" y="24"/>
                    <a:pt x="0" y="62"/>
                    <a:pt x="21" y="52"/>
                  </a:cubicBezTo>
                  <a:cubicBezTo>
                    <a:pt x="48" y="39"/>
                    <a:pt x="31" y="13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148">
              <a:extLst>
                <a:ext uri="{FF2B5EF4-FFF2-40B4-BE49-F238E27FC236}">
                  <a16:creationId xmlns:a16="http://schemas.microsoft.com/office/drawing/2014/main" id="{1BF778D5-D040-83BC-3794-7A1FE1858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0258" y="3990056"/>
              <a:ext cx="1975" cy="5922"/>
            </a:xfrm>
            <a:custGeom>
              <a:avLst/>
              <a:gdLst>
                <a:gd name="T0" fmla="*/ 5 w 6"/>
                <a:gd name="T1" fmla="*/ 0 h 14"/>
                <a:gd name="T2" fmla="*/ 2 w 6"/>
                <a:gd name="T3" fmla="*/ 14 h 14"/>
                <a:gd name="T4" fmla="*/ 5 w 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1" y="3"/>
                    <a:pt x="0" y="9"/>
                    <a:pt x="2" y="14"/>
                  </a:cubicBezTo>
                  <a:cubicBezTo>
                    <a:pt x="5" y="10"/>
                    <a:pt x="6" y="5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149">
              <a:extLst>
                <a:ext uri="{FF2B5EF4-FFF2-40B4-BE49-F238E27FC236}">
                  <a16:creationId xmlns:a16="http://schemas.microsoft.com/office/drawing/2014/main" id="{494E22F3-5E81-D5BE-8E28-0D9E69867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0258" y="3986108"/>
              <a:ext cx="3948" cy="1973"/>
            </a:xfrm>
            <a:custGeom>
              <a:avLst/>
              <a:gdLst>
                <a:gd name="T0" fmla="*/ 6 w 9"/>
                <a:gd name="T1" fmla="*/ 0 h 6"/>
                <a:gd name="T2" fmla="*/ 9 w 9"/>
                <a:gd name="T3" fmla="*/ 6 h 6"/>
                <a:gd name="T4" fmla="*/ 6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6" y="0"/>
                  </a:moveTo>
                  <a:cubicBezTo>
                    <a:pt x="0" y="3"/>
                    <a:pt x="1" y="5"/>
                    <a:pt x="9" y="6"/>
                  </a:cubicBezTo>
                  <a:cubicBezTo>
                    <a:pt x="8" y="4"/>
                    <a:pt x="7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150">
              <a:extLst>
                <a:ext uri="{FF2B5EF4-FFF2-40B4-BE49-F238E27FC236}">
                  <a16:creationId xmlns:a16="http://schemas.microsoft.com/office/drawing/2014/main" id="{BEC412AA-3729-0F0D-23AB-4D2EB4398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206" y="3976238"/>
              <a:ext cx="5923" cy="9870"/>
            </a:xfrm>
            <a:custGeom>
              <a:avLst/>
              <a:gdLst>
                <a:gd name="T0" fmla="*/ 5 w 12"/>
                <a:gd name="T1" fmla="*/ 23 h 23"/>
                <a:gd name="T2" fmla="*/ 5 w 12"/>
                <a:gd name="T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23">
                  <a:moveTo>
                    <a:pt x="5" y="23"/>
                  </a:moveTo>
                  <a:cubicBezTo>
                    <a:pt x="12" y="0"/>
                    <a:pt x="0" y="16"/>
                    <a:pt x="5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151">
              <a:extLst>
                <a:ext uri="{FF2B5EF4-FFF2-40B4-BE49-F238E27FC236}">
                  <a16:creationId xmlns:a16="http://schemas.microsoft.com/office/drawing/2014/main" id="{99EEF49B-8FDA-07EB-2E6F-A110A1696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679" y="3946626"/>
              <a:ext cx="9871" cy="9870"/>
            </a:xfrm>
            <a:custGeom>
              <a:avLst/>
              <a:gdLst>
                <a:gd name="T0" fmla="*/ 17 w 19"/>
                <a:gd name="T1" fmla="*/ 19 h 22"/>
                <a:gd name="T2" fmla="*/ 0 w 19"/>
                <a:gd name="T3" fmla="*/ 9 h 22"/>
                <a:gd name="T4" fmla="*/ 17 w 19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2">
                  <a:moveTo>
                    <a:pt x="17" y="19"/>
                  </a:moveTo>
                  <a:cubicBezTo>
                    <a:pt x="19" y="10"/>
                    <a:pt x="6" y="0"/>
                    <a:pt x="0" y="9"/>
                  </a:cubicBezTo>
                  <a:cubicBezTo>
                    <a:pt x="6" y="12"/>
                    <a:pt x="8" y="22"/>
                    <a:pt x="17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152">
              <a:extLst>
                <a:ext uri="{FF2B5EF4-FFF2-40B4-BE49-F238E27FC236}">
                  <a16:creationId xmlns:a16="http://schemas.microsoft.com/office/drawing/2014/main" id="{1D85425B-AA8F-94F6-AEB9-A09651A9B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324" y="3577477"/>
              <a:ext cx="5923" cy="5922"/>
            </a:xfrm>
            <a:custGeom>
              <a:avLst/>
              <a:gdLst>
                <a:gd name="T0" fmla="*/ 5 w 14"/>
                <a:gd name="T1" fmla="*/ 9 h 12"/>
                <a:gd name="T2" fmla="*/ 0 w 14"/>
                <a:gd name="T3" fmla="*/ 3 h 12"/>
                <a:gd name="T4" fmla="*/ 5 w 14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5" y="9"/>
                  </a:moveTo>
                  <a:cubicBezTo>
                    <a:pt x="14" y="12"/>
                    <a:pt x="9" y="0"/>
                    <a:pt x="0" y="3"/>
                  </a:cubicBezTo>
                  <a:cubicBezTo>
                    <a:pt x="2" y="5"/>
                    <a:pt x="3" y="7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153">
              <a:extLst>
                <a:ext uri="{FF2B5EF4-FFF2-40B4-BE49-F238E27FC236}">
                  <a16:creationId xmlns:a16="http://schemas.microsoft.com/office/drawing/2014/main" id="{BD69CE16-EF42-4A21-6AC6-4925B093A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506" y="3583398"/>
              <a:ext cx="333618" cy="388890"/>
            </a:xfrm>
            <a:custGeom>
              <a:avLst/>
              <a:gdLst>
                <a:gd name="T0" fmla="*/ 166 w 766"/>
                <a:gd name="T1" fmla="*/ 41 h 890"/>
                <a:gd name="T2" fmla="*/ 115 w 766"/>
                <a:gd name="T3" fmla="*/ 37 h 890"/>
                <a:gd name="T4" fmla="*/ 41 w 766"/>
                <a:gd name="T5" fmla="*/ 7 h 890"/>
                <a:gd name="T6" fmla="*/ 139 w 766"/>
                <a:gd name="T7" fmla="*/ 148 h 890"/>
                <a:gd name="T8" fmla="*/ 191 w 766"/>
                <a:gd name="T9" fmla="*/ 213 h 890"/>
                <a:gd name="T10" fmla="*/ 233 w 766"/>
                <a:gd name="T11" fmla="*/ 267 h 890"/>
                <a:gd name="T12" fmla="*/ 276 w 766"/>
                <a:gd name="T13" fmla="*/ 300 h 890"/>
                <a:gd name="T14" fmla="*/ 292 w 766"/>
                <a:gd name="T15" fmla="*/ 361 h 890"/>
                <a:gd name="T16" fmla="*/ 322 w 766"/>
                <a:gd name="T17" fmla="*/ 418 h 890"/>
                <a:gd name="T18" fmla="*/ 390 w 766"/>
                <a:gd name="T19" fmla="*/ 512 h 890"/>
                <a:gd name="T20" fmla="*/ 398 w 766"/>
                <a:gd name="T21" fmla="*/ 537 h 890"/>
                <a:gd name="T22" fmla="*/ 429 w 766"/>
                <a:gd name="T23" fmla="*/ 621 h 890"/>
                <a:gd name="T24" fmla="*/ 474 w 766"/>
                <a:gd name="T25" fmla="*/ 683 h 890"/>
                <a:gd name="T26" fmla="*/ 524 w 766"/>
                <a:gd name="T27" fmla="*/ 745 h 890"/>
                <a:gd name="T28" fmla="*/ 594 w 766"/>
                <a:gd name="T29" fmla="*/ 804 h 890"/>
                <a:gd name="T30" fmla="*/ 626 w 766"/>
                <a:gd name="T31" fmla="*/ 843 h 890"/>
                <a:gd name="T32" fmla="*/ 641 w 766"/>
                <a:gd name="T33" fmla="*/ 861 h 890"/>
                <a:gd name="T34" fmla="*/ 655 w 766"/>
                <a:gd name="T35" fmla="*/ 852 h 890"/>
                <a:gd name="T36" fmla="*/ 704 w 766"/>
                <a:gd name="T37" fmla="*/ 845 h 890"/>
                <a:gd name="T38" fmla="*/ 742 w 766"/>
                <a:gd name="T39" fmla="*/ 846 h 890"/>
                <a:gd name="T40" fmla="*/ 749 w 766"/>
                <a:gd name="T41" fmla="*/ 767 h 890"/>
                <a:gd name="T42" fmla="*/ 754 w 766"/>
                <a:gd name="T43" fmla="*/ 721 h 890"/>
                <a:gd name="T44" fmla="*/ 758 w 766"/>
                <a:gd name="T45" fmla="*/ 684 h 890"/>
                <a:gd name="T46" fmla="*/ 751 w 766"/>
                <a:gd name="T47" fmla="*/ 654 h 890"/>
                <a:gd name="T48" fmla="*/ 690 w 766"/>
                <a:gd name="T49" fmla="*/ 612 h 890"/>
                <a:gd name="T50" fmla="*/ 666 w 766"/>
                <a:gd name="T51" fmla="*/ 636 h 890"/>
                <a:gd name="T52" fmla="*/ 687 w 766"/>
                <a:gd name="T53" fmla="*/ 592 h 890"/>
                <a:gd name="T54" fmla="*/ 664 w 766"/>
                <a:gd name="T55" fmla="*/ 563 h 890"/>
                <a:gd name="T56" fmla="*/ 619 w 766"/>
                <a:gd name="T57" fmla="*/ 511 h 890"/>
                <a:gd name="T58" fmla="*/ 588 w 766"/>
                <a:gd name="T59" fmla="*/ 467 h 890"/>
                <a:gd name="T60" fmla="*/ 586 w 766"/>
                <a:gd name="T61" fmla="*/ 460 h 890"/>
                <a:gd name="T62" fmla="*/ 584 w 766"/>
                <a:gd name="T63" fmla="*/ 452 h 890"/>
                <a:gd name="T64" fmla="*/ 619 w 766"/>
                <a:gd name="T65" fmla="*/ 431 h 890"/>
                <a:gd name="T66" fmla="*/ 571 w 766"/>
                <a:gd name="T67" fmla="*/ 402 h 890"/>
                <a:gd name="T68" fmla="*/ 550 w 766"/>
                <a:gd name="T69" fmla="*/ 377 h 890"/>
                <a:gd name="T70" fmla="*/ 514 w 766"/>
                <a:gd name="T71" fmla="*/ 360 h 890"/>
                <a:gd name="T72" fmla="*/ 481 w 766"/>
                <a:gd name="T73" fmla="*/ 309 h 890"/>
                <a:gd name="T74" fmla="*/ 446 w 766"/>
                <a:gd name="T75" fmla="*/ 276 h 890"/>
                <a:gd name="T76" fmla="*/ 425 w 766"/>
                <a:gd name="T77" fmla="*/ 295 h 890"/>
                <a:gd name="T78" fmla="*/ 394 w 766"/>
                <a:gd name="T79" fmla="*/ 265 h 890"/>
                <a:gd name="T80" fmla="*/ 369 w 766"/>
                <a:gd name="T81" fmla="*/ 240 h 890"/>
                <a:gd name="T82" fmla="*/ 353 w 766"/>
                <a:gd name="T83" fmla="*/ 208 h 890"/>
                <a:gd name="T84" fmla="*/ 294 w 766"/>
                <a:gd name="T85" fmla="*/ 156 h 890"/>
                <a:gd name="T86" fmla="*/ 268 w 766"/>
                <a:gd name="T87" fmla="*/ 136 h 890"/>
                <a:gd name="T88" fmla="*/ 237 w 766"/>
                <a:gd name="T89" fmla="*/ 93 h 890"/>
                <a:gd name="T90" fmla="*/ 186 w 766"/>
                <a:gd name="T91" fmla="*/ 34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66" h="890">
                  <a:moveTo>
                    <a:pt x="186" y="34"/>
                  </a:moveTo>
                  <a:cubicBezTo>
                    <a:pt x="181" y="38"/>
                    <a:pt x="173" y="42"/>
                    <a:pt x="166" y="41"/>
                  </a:cubicBezTo>
                  <a:cubicBezTo>
                    <a:pt x="160" y="39"/>
                    <a:pt x="158" y="33"/>
                    <a:pt x="151" y="33"/>
                  </a:cubicBezTo>
                  <a:cubicBezTo>
                    <a:pt x="138" y="32"/>
                    <a:pt x="127" y="39"/>
                    <a:pt x="115" y="37"/>
                  </a:cubicBezTo>
                  <a:cubicBezTo>
                    <a:pt x="99" y="36"/>
                    <a:pt x="90" y="31"/>
                    <a:pt x="80" y="20"/>
                  </a:cubicBezTo>
                  <a:cubicBezTo>
                    <a:pt x="72" y="11"/>
                    <a:pt x="52" y="0"/>
                    <a:pt x="41" y="7"/>
                  </a:cubicBezTo>
                  <a:cubicBezTo>
                    <a:pt x="0" y="36"/>
                    <a:pt x="100" y="117"/>
                    <a:pt x="115" y="138"/>
                  </a:cubicBezTo>
                  <a:cubicBezTo>
                    <a:pt x="121" y="146"/>
                    <a:pt x="130" y="146"/>
                    <a:pt x="139" y="148"/>
                  </a:cubicBezTo>
                  <a:cubicBezTo>
                    <a:pt x="154" y="151"/>
                    <a:pt x="159" y="168"/>
                    <a:pt x="166" y="179"/>
                  </a:cubicBezTo>
                  <a:cubicBezTo>
                    <a:pt x="171" y="188"/>
                    <a:pt x="182" y="209"/>
                    <a:pt x="191" y="213"/>
                  </a:cubicBezTo>
                  <a:cubicBezTo>
                    <a:pt x="207" y="220"/>
                    <a:pt x="201" y="235"/>
                    <a:pt x="205" y="249"/>
                  </a:cubicBezTo>
                  <a:cubicBezTo>
                    <a:pt x="209" y="263"/>
                    <a:pt x="223" y="260"/>
                    <a:pt x="233" y="267"/>
                  </a:cubicBezTo>
                  <a:cubicBezTo>
                    <a:pt x="240" y="271"/>
                    <a:pt x="246" y="276"/>
                    <a:pt x="253" y="281"/>
                  </a:cubicBezTo>
                  <a:cubicBezTo>
                    <a:pt x="261" y="287"/>
                    <a:pt x="269" y="292"/>
                    <a:pt x="276" y="300"/>
                  </a:cubicBezTo>
                  <a:cubicBezTo>
                    <a:pt x="285" y="309"/>
                    <a:pt x="276" y="311"/>
                    <a:pt x="279" y="322"/>
                  </a:cubicBezTo>
                  <a:cubicBezTo>
                    <a:pt x="283" y="335"/>
                    <a:pt x="288" y="347"/>
                    <a:pt x="292" y="361"/>
                  </a:cubicBezTo>
                  <a:cubicBezTo>
                    <a:pt x="296" y="375"/>
                    <a:pt x="306" y="390"/>
                    <a:pt x="305" y="405"/>
                  </a:cubicBezTo>
                  <a:cubicBezTo>
                    <a:pt x="304" y="420"/>
                    <a:pt x="316" y="411"/>
                    <a:pt x="322" y="418"/>
                  </a:cubicBezTo>
                  <a:cubicBezTo>
                    <a:pt x="332" y="429"/>
                    <a:pt x="346" y="427"/>
                    <a:pt x="349" y="445"/>
                  </a:cubicBezTo>
                  <a:cubicBezTo>
                    <a:pt x="352" y="470"/>
                    <a:pt x="385" y="486"/>
                    <a:pt x="390" y="512"/>
                  </a:cubicBezTo>
                  <a:cubicBezTo>
                    <a:pt x="391" y="516"/>
                    <a:pt x="385" y="516"/>
                    <a:pt x="388" y="520"/>
                  </a:cubicBezTo>
                  <a:cubicBezTo>
                    <a:pt x="392" y="525"/>
                    <a:pt x="395" y="531"/>
                    <a:pt x="398" y="537"/>
                  </a:cubicBezTo>
                  <a:cubicBezTo>
                    <a:pt x="405" y="551"/>
                    <a:pt x="419" y="568"/>
                    <a:pt x="420" y="584"/>
                  </a:cubicBezTo>
                  <a:cubicBezTo>
                    <a:pt x="420" y="599"/>
                    <a:pt x="420" y="608"/>
                    <a:pt x="429" y="621"/>
                  </a:cubicBezTo>
                  <a:cubicBezTo>
                    <a:pt x="436" y="631"/>
                    <a:pt x="446" y="637"/>
                    <a:pt x="452" y="648"/>
                  </a:cubicBezTo>
                  <a:cubicBezTo>
                    <a:pt x="459" y="660"/>
                    <a:pt x="463" y="673"/>
                    <a:pt x="474" y="683"/>
                  </a:cubicBezTo>
                  <a:cubicBezTo>
                    <a:pt x="485" y="693"/>
                    <a:pt x="500" y="699"/>
                    <a:pt x="506" y="713"/>
                  </a:cubicBezTo>
                  <a:cubicBezTo>
                    <a:pt x="513" y="727"/>
                    <a:pt x="512" y="735"/>
                    <a:pt x="524" y="745"/>
                  </a:cubicBezTo>
                  <a:cubicBezTo>
                    <a:pt x="537" y="755"/>
                    <a:pt x="548" y="767"/>
                    <a:pt x="561" y="778"/>
                  </a:cubicBezTo>
                  <a:cubicBezTo>
                    <a:pt x="571" y="788"/>
                    <a:pt x="581" y="797"/>
                    <a:pt x="594" y="804"/>
                  </a:cubicBezTo>
                  <a:cubicBezTo>
                    <a:pt x="607" y="810"/>
                    <a:pt x="608" y="815"/>
                    <a:pt x="615" y="826"/>
                  </a:cubicBezTo>
                  <a:cubicBezTo>
                    <a:pt x="618" y="832"/>
                    <a:pt x="622" y="838"/>
                    <a:pt x="626" y="843"/>
                  </a:cubicBezTo>
                  <a:cubicBezTo>
                    <a:pt x="630" y="847"/>
                    <a:pt x="634" y="851"/>
                    <a:pt x="638" y="854"/>
                  </a:cubicBezTo>
                  <a:cubicBezTo>
                    <a:pt x="641" y="856"/>
                    <a:pt x="638" y="859"/>
                    <a:pt x="641" y="861"/>
                  </a:cubicBezTo>
                  <a:cubicBezTo>
                    <a:pt x="643" y="863"/>
                    <a:pt x="664" y="890"/>
                    <a:pt x="664" y="876"/>
                  </a:cubicBezTo>
                  <a:cubicBezTo>
                    <a:pt x="664" y="867"/>
                    <a:pt x="656" y="861"/>
                    <a:pt x="655" y="852"/>
                  </a:cubicBezTo>
                  <a:cubicBezTo>
                    <a:pt x="654" y="840"/>
                    <a:pt x="673" y="856"/>
                    <a:pt x="675" y="858"/>
                  </a:cubicBezTo>
                  <a:cubicBezTo>
                    <a:pt x="690" y="872"/>
                    <a:pt x="706" y="872"/>
                    <a:pt x="704" y="845"/>
                  </a:cubicBezTo>
                  <a:cubicBezTo>
                    <a:pt x="714" y="854"/>
                    <a:pt x="720" y="871"/>
                    <a:pt x="734" y="874"/>
                  </a:cubicBezTo>
                  <a:cubicBezTo>
                    <a:pt x="743" y="875"/>
                    <a:pt x="742" y="850"/>
                    <a:pt x="742" y="846"/>
                  </a:cubicBezTo>
                  <a:cubicBezTo>
                    <a:pt x="743" y="829"/>
                    <a:pt x="746" y="813"/>
                    <a:pt x="747" y="797"/>
                  </a:cubicBezTo>
                  <a:cubicBezTo>
                    <a:pt x="747" y="788"/>
                    <a:pt x="753" y="776"/>
                    <a:pt x="749" y="767"/>
                  </a:cubicBezTo>
                  <a:cubicBezTo>
                    <a:pt x="746" y="761"/>
                    <a:pt x="744" y="757"/>
                    <a:pt x="746" y="750"/>
                  </a:cubicBezTo>
                  <a:cubicBezTo>
                    <a:pt x="749" y="742"/>
                    <a:pt x="756" y="730"/>
                    <a:pt x="754" y="721"/>
                  </a:cubicBezTo>
                  <a:cubicBezTo>
                    <a:pt x="754" y="715"/>
                    <a:pt x="746" y="714"/>
                    <a:pt x="748" y="705"/>
                  </a:cubicBezTo>
                  <a:cubicBezTo>
                    <a:pt x="749" y="698"/>
                    <a:pt x="754" y="691"/>
                    <a:pt x="758" y="684"/>
                  </a:cubicBezTo>
                  <a:cubicBezTo>
                    <a:pt x="762" y="677"/>
                    <a:pt x="766" y="674"/>
                    <a:pt x="764" y="664"/>
                  </a:cubicBezTo>
                  <a:cubicBezTo>
                    <a:pt x="763" y="656"/>
                    <a:pt x="755" y="659"/>
                    <a:pt x="751" y="654"/>
                  </a:cubicBezTo>
                  <a:cubicBezTo>
                    <a:pt x="744" y="647"/>
                    <a:pt x="733" y="624"/>
                    <a:pt x="737" y="615"/>
                  </a:cubicBezTo>
                  <a:cubicBezTo>
                    <a:pt x="730" y="614"/>
                    <a:pt x="693" y="604"/>
                    <a:pt x="690" y="612"/>
                  </a:cubicBezTo>
                  <a:cubicBezTo>
                    <a:pt x="689" y="610"/>
                    <a:pt x="688" y="608"/>
                    <a:pt x="687" y="605"/>
                  </a:cubicBezTo>
                  <a:cubicBezTo>
                    <a:pt x="679" y="615"/>
                    <a:pt x="678" y="629"/>
                    <a:pt x="666" y="636"/>
                  </a:cubicBezTo>
                  <a:cubicBezTo>
                    <a:pt x="670" y="631"/>
                    <a:pt x="686" y="613"/>
                    <a:pt x="670" y="613"/>
                  </a:cubicBezTo>
                  <a:cubicBezTo>
                    <a:pt x="678" y="610"/>
                    <a:pt x="689" y="602"/>
                    <a:pt x="687" y="592"/>
                  </a:cubicBezTo>
                  <a:cubicBezTo>
                    <a:pt x="686" y="584"/>
                    <a:pt x="678" y="587"/>
                    <a:pt x="673" y="584"/>
                  </a:cubicBezTo>
                  <a:cubicBezTo>
                    <a:pt x="668" y="581"/>
                    <a:pt x="665" y="568"/>
                    <a:pt x="664" y="563"/>
                  </a:cubicBezTo>
                  <a:cubicBezTo>
                    <a:pt x="661" y="548"/>
                    <a:pt x="657" y="534"/>
                    <a:pt x="655" y="519"/>
                  </a:cubicBezTo>
                  <a:cubicBezTo>
                    <a:pt x="654" y="510"/>
                    <a:pt x="627" y="509"/>
                    <a:pt x="619" y="511"/>
                  </a:cubicBezTo>
                  <a:cubicBezTo>
                    <a:pt x="613" y="512"/>
                    <a:pt x="601" y="500"/>
                    <a:pt x="596" y="496"/>
                  </a:cubicBezTo>
                  <a:cubicBezTo>
                    <a:pt x="588" y="489"/>
                    <a:pt x="591" y="476"/>
                    <a:pt x="588" y="467"/>
                  </a:cubicBezTo>
                  <a:cubicBezTo>
                    <a:pt x="591" y="471"/>
                    <a:pt x="597" y="472"/>
                    <a:pt x="601" y="468"/>
                  </a:cubicBezTo>
                  <a:cubicBezTo>
                    <a:pt x="599" y="461"/>
                    <a:pt x="592" y="460"/>
                    <a:pt x="586" y="460"/>
                  </a:cubicBezTo>
                  <a:cubicBezTo>
                    <a:pt x="591" y="459"/>
                    <a:pt x="595" y="456"/>
                    <a:pt x="596" y="451"/>
                  </a:cubicBezTo>
                  <a:cubicBezTo>
                    <a:pt x="592" y="451"/>
                    <a:pt x="588" y="451"/>
                    <a:pt x="584" y="452"/>
                  </a:cubicBezTo>
                  <a:cubicBezTo>
                    <a:pt x="591" y="450"/>
                    <a:pt x="595" y="443"/>
                    <a:pt x="601" y="438"/>
                  </a:cubicBezTo>
                  <a:cubicBezTo>
                    <a:pt x="605" y="435"/>
                    <a:pt x="616" y="436"/>
                    <a:pt x="619" y="431"/>
                  </a:cubicBezTo>
                  <a:cubicBezTo>
                    <a:pt x="623" y="424"/>
                    <a:pt x="607" y="409"/>
                    <a:pt x="603" y="405"/>
                  </a:cubicBezTo>
                  <a:cubicBezTo>
                    <a:pt x="592" y="392"/>
                    <a:pt x="584" y="393"/>
                    <a:pt x="571" y="402"/>
                  </a:cubicBezTo>
                  <a:cubicBezTo>
                    <a:pt x="561" y="409"/>
                    <a:pt x="536" y="427"/>
                    <a:pt x="525" y="413"/>
                  </a:cubicBezTo>
                  <a:cubicBezTo>
                    <a:pt x="547" y="426"/>
                    <a:pt x="590" y="386"/>
                    <a:pt x="550" y="377"/>
                  </a:cubicBezTo>
                  <a:cubicBezTo>
                    <a:pt x="543" y="376"/>
                    <a:pt x="536" y="378"/>
                    <a:pt x="530" y="376"/>
                  </a:cubicBezTo>
                  <a:cubicBezTo>
                    <a:pt x="523" y="373"/>
                    <a:pt x="520" y="365"/>
                    <a:pt x="514" y="360"/>
                  </a:cubicBezTo>
                  <a:cubicBezTo>
                    <a:pt x="502" y="351"/>
                    <a:pt x="509" y="331"/>
                    <a:pt x="496" y="321"/>
                  </a:cubicBezTo>
                  <a:cubicBezTo>
                    <a:pt x="491" y="317"/>
                    <a:pt x="486" y="312"/>
                    <a:pt x="481" y="309"/>
                  </a:cubicBezTo>
                  <a:cubicBezTo>
                    <a:pt x="475" y="305"/>
                    <a:pt x="468" y="308"/>
                    <a:pt x="462" y="305"/>
                  </a:cubicBezTo>
                  <a:cubicBezTo>
                    <a:pt x="452" y="300"/>
                    <a:pt x="452" y="284"/>
                    <a:pt x="446" y="276"/>
                  </a:cubicBezTo>
                  <a:cubicBezTo>
                    <a:pt x="443" y="272"/>
                    <a:pt x="420" y="250"/>
                    <a:pt x="415" y="263"/>
                  </a:cubicBezTo>
                  <a:cubicBezTo>
                    <a:pt x="412" y="273"/>
                    <a:pt x="424" y="285"/>
                    <a:pt x="425" y="295"/>
                  </a:cubicBezTo>
                  <a:cubicBezTo>
                    <a:pt x="421" y="290"/>
                    <a:pt x="420" y="285"/>
                    <a:pt x="416" y="280"/>
                  </a:cubicBezTo>
                  <a:cubicBezTo>
                    <a:pt x="411" y="272"/>
                    <a:pt x="401" y="271"/>
                    <a:pt x="394" y="265"/>
                  </a:cubicBezTo>
                  <a:cubicBezTo>
                    <a:pt x="383" y="255"/>
                    <a:pt x="382" y="238"/>
                    <a:pt x="371" y="227"/>
                  </a:cubicBezTo>
                  <a:cubicBezTo>
                    <a:pt x="368" y="231"/>
                    <a:pt x="368" y="236"/>
                    <a:pt x="369" y="240"/>
                  </a:cubicBezTo>
                  <a:cubicBezTo>
                    <a:pt x="368" y="237"/>
                    <a:pt x="357" y="216"/>
                    <a:pt x="361" y="233"/>
                  </a:cubicBezTo>
                  <a:cubicBezTo>
                    <a:pt x="354" y="225"/>
                    <a:pt x="364" y="215"/>
                    <a:pt x="353" y="208"/>
                  </a:cubicBezTo>
                  <a:cubicBezTo>
                    <a:pt x="344" y="201"/>
                    <a:pt x="336" y="190"/>
                    <a:pt x="327" y="183"/>
                  </a:cubicBezTo>
                  <a:cubicBezTo>
                    <a:pt x="316" y="175"/>
                    <a:pt x="307" y="162"/>
                    <a:pt x="294" y="156"/>
                  </a:cubicBezTo>
                  <a:cubicBezTo>
                    <a:pt x="289" y="154"/>
                    <a:pt x="285" y="153"/>
                    <a:pt x="280" y="151"/>
                  </a:cubicBezTo>
                  <a:cubicBezTo>
                    <a:pt x="272" y="148"/>
                    <a:pt x="273" y="142"/>
                    <a:pt x="268" y="136"/>
                  </a:cubicBezTo>
                  <a:cubicBezTo>
                    <a:pt x="262" y="129"/>
                    <a:pt x="250" y="129"/>
                    <a:pt x="243" y="123"/>
                  </a:cubicBezTo>
                  <a:cubicBezTo>
                    <a:pt x="235" y="114"/>
                    <a:pt x="246" y="100"/>
                    <a:pt x="237" y="93"/>
                  </a:cubicBezTo>
                  <a:cubicBezTo>
                    <a:pt x="226" y="84"/>
                    <a:pt x="224" y="84"/>
                    <a:pt x="220" y="70"/>
                  </a:cubicBezTo>
                  <a:cubicBezTo>
                    <a:pt x="216" y="58"/>
                    <a:pt x="195" y="43"/>
                    <a:pt x="186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154">
              <a:extLst>
                <a:ext uri="{FF2B5EF4-FFF2-40B4-BE49-F238E27FC236}">
                  <a16:creationId xmlns:a16="http://schemas.microsoft.com/office/drawing/2014/main" id="{DCF64B01-2F40-3439-723B-86EEC170D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521" y="3721583"/>
              <a:ext cx="23689" cy="37507"/>
            </a:xfrm>
            <a:custGeom>
              <a:avLst/>
              <a:gdLst>
                <a:gd name="T0" fmla="*/ 38 w 56"/>
                <a:gd name="T1" fmla="*/ 68 h 82"/>
                <a:gd name="T2" fmla="*/ 50 w 56"/>
                <a:gd name="T3" fmla="*/ 35 h 82"/>
                <a:gd name="T4" fmla="*/ 21 w 56"/>
                <a:gd name="T5" fmla="*/ 4 h 82"/>
                <a:gd name="T6" fmla="*/ 0 w 56"/>
                <a:gd name="T7" fmla="*/ 7 h 82"/>
                <a:gd name="T8" fmla="*/ 17 w 56"/>
                <a:gd name="T9" fmla="*/ 37 h 82"/>
                <a:gd name="T10" fmla="*/ 31 w 56"/>
                <a:gd name="T11" fmla="*/ 51 h 82"/>
                <a:gd name="T12" fmla="*/ 38 w 56"/>
                <a:gd name="T13" fmla="*/ 6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2">
                  <a:moveTo>
                    <a:pt x="38" y="68"/>
                  </a:moveTo>
                  <a:cubicBezTo>
                    <a:pt x="51" y="82"/>
                    <a:pt x="56" y="43"/>
                    <a:pt x="50" y="35"/>
                  </a:cubicBezTo>
                  <a:cubicBezTo>
                    <a:pt x="43" y="26"/>
                    <a:pt x="32" y="8"/>
                    <a:pt x="21" y="4"/>
                  </a:cubicBezTo>
                  <a:cubicBezTo>
                    <a:pt x="13" y="0"/>
                    <a:pt x="9" y="12"/>
                    <a:pt x="0" y="7"/>
                  </a:cubicBezTo>
                  <a:cubicBezTo>
                    <a:pt x="2" y="18"/>
                    <a:pt x="12" y="27"/>
                    <a:pt x="17" y="37"/>
                  </a:cubicBezTo>
                  <a:cubicBezTo>
                    <a:pt x="20" y="43"/>
                    <a:pt x="27" y="45"/>
                    <a:pt x="31" y="51"/>
                  </a:cubicBezTo>
                  <a:cubicBezTo>
                    <a:pt x="34" y="57"/>
                    <a:pt x="35" y="63"/>
                    <a:pt x="38" y="6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155">
              <a:extLst>
                <a:ext uri="{FF2B5EF4-FFF2-40B4-BE49-F238E27FC236}">
                  <a16:creationId xmlns:a16="http://schemas.microsoft.com/office/drawing/2014/main" id="{26DB17F9-C6C1-B0CD-1BC5-D0696E803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521" y="3697894"/>
              <a:ext cx="5923" cy="7896"/>
            </a:xfrm>
            <a:custGeom>
              <a:avLst/>
              <a:gdLst>
                <a:gd name="T0" fmla="*/ 13 w 13"/>
                <a:gd name="T1" fmla="*/ 17 h 17"/>
                <a:gd name="T2" fmla="*/ 0 w 13"/>
                <a:gd name="T3" fmla="*/ 6 h 17"/>
                <a:gd name="T4" fmla="*/ 13 w 1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13" y="17"/>
                  </a:moveTo>
                  <a:cubicBezTo>
                    <a:pt x="12" y="11"/>
                    <a:pt x="8" y="0"/>
                    <a:pt x="0" y="6"/>
                  </a:cubicBezTo>
                  <a:cubicBezTo>
                    <a:pt x="5" y="9"/>
                    <a:pt x="9" y="13"/>
                    <a:pt x="13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156">
              <a:extLst>
                <a:ext uri="{FF2B5EF4-FFF2-40B4-BE49-F238E27FC236}">
                  <a16:creationId xmlns:a16="http://schemas.microsoft.com/office/drawing/2014/main" id="{74A0F55C-18D9-957A-AEB4-C2C7CD964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080" y="3782780"/>
              <a:ext cx="7896" cy="9870"/>
            </a:xfrm>
            <a:custGeom>
              <a:avLst/>
              <a:gdLst>
                <a:gd name="T0" fmla="*/ 14 w 17"/>
                <a:gd name="T1" fmla="*/ 15 h 26"/>
                <a:gd name="T2" fmla="*/ 9 w 17"/>
                <a:gd name="T3" fmla="*/ 0 h 26"/>
                <a:gd name="T4" fmla="*/ 2 w 17"/>
                <a:gd name="T5" fmla="*/ 18 h 26"/>
                <a:gd name="T6" fmla="*/ 14 w 17"/>
                <a:gd name="T7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6">
                  <a:moveTo>
                    <a:pt x="14" y="15"/>
                  </a:moveTo>
                  <a:cubicBezTo>
                    <a:pt x="16" y="9"/>
                    <a:pt x="14" y="4"/>
                    <a:pt x="9" y="0"/>
                  </a:cubicBezTo>
                  <a:cubicBezTo>
                    <a:pt x="6" y="5"/>
                    <a:pt x="3" y="12"/>
                    <a:pt x="2" y="18"/>
                  </a:cubicBezTo>
                  <a:cubicBezTo>
                    <a:pt x="0" y="26"/>
                    <a:pt x="17" y="26"/>
                    <a:pt x="14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157">
              <a:extLst>
                <a:ext uri="{FF2B5EF4-FFF2-40B4-BE49-F238E27FC236}">
                  <a16:creationId xmlns:a16="http://schemas.microsoft.com/office/drawing/2014/main" id="{278B8032-D33A-B70A-835E-3BA8FC6CE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080" y="3772909"/>
              <a:ext cx="7896" cy="11844"/>
            </a:xfrm>
            <a:custGeom>
              <a:avLst/>
              <a:gdLst>
                <a:gd name="T0" fmla="*/ 0 w 15"/>
                <a:gd name="T1" fmla="*/ 1 h 27"/>
                <a:gd name="T2" fmla="*/ 13 w 15"/>
                <a:gd name="T3" fmla="*/ 27 h 27"/>
                <a:gd name="T4" fmla="*/ 0 w 15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7">
                  <a:moveTo>
                    <a:pt x="0" y="1"/>
                  </a:moveTo>
                  <a:cubicBezTo>
                    <a:pt x="3" y="10"/>
                    <a:pt x="8" y="19"/>
                    <a:pt x="13" y="27"/>
                  </a:cubicBezTo>
                  <a:cubicBezTo>
                    <a:pt x="15" y="20"/>
                    <a:pt x="10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158">
              <a:extLst>
                <a:ext uri="{FF2B5EF4-FFF2-40B4-BE49-F238E27FC236}">
                  <a16:creationId xmlns:a16="http://schemas.microsoft.com/office/drawing/2014/main" id="{3D2430EB-F7D3-A93B-94C3-688BCB22A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028" y="3717634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5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5"/>
                  </a:cubicBezTo>
                  <a:lnTo>
                    <a:pt x="7" y="5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159">
              <a:extLst>
                <a:ext uri="{FF2B5EF4-FFF2-40B4-BE49-F238E27FC236}">
                  <a16:creationId xmlns:a16="http://schemas.microsoft.com/office/drawing/2014/main" id="{BFCF5B2E-D87F-870C-91C0-1B1A8B783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4002" y="3766987"/>
              <a:ext cx="7896" cy="3948"/>
            </a:xfrm>
            <a:custGeom>
              <a:avLst/>
              <a:gdLst>
                <a:gd name="T0" fmla="*/ 19 w 19"/>
                <a:gd name="T1" fmla="*/ 8 h 10"/>
                <a:gd name="T2" fmla="*/ 0 w 19"/>
                <a:gd name="T3" fmla="*/ 5 h 10"/>
                <a:gd name="T4" fmla="*/ 19 w 19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8"/>
                  </a:moveTo>
                  <a:cubicBezTo>
                    <a:pt x="17" y="0"/>
                    <a:pt x="4" y="1"/>
                    <a:pt x="0" y="5"/>
                  </a:cubicBezTo>
                  <a:cubicBezTo>
                    <a:pt x="5" y="9"/>
                    <a:pt x="12" y="10"/>
                    <a:pt x="19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160">
              <a:extLst>
                <a:ext uri="{FF2B5EF4-FFF2-40B4-BE49-F238E27FC236}">
                  <a16:creationId xmlns:a16="http://schemas.microsoft.com/office/drawing/2014/main" id="{8FC91C92-F853-6E6F-2ACF-19F8348D4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5976" y="3802520"/>
              <a:ext cx="27637" cy="29611"/>
            </a:xfrm>
            <a:custGeom>
              <a:avLst/>
              <a:gdLst>
                <a:gd name="T0" fmla="*/ 36 w 62"/>
                <a:gd name="T1" fmla="*/ 67 h 67"/>
                <a:gd name="T2" fmla="*/ 22 w 62"/>
                <a:gd name="T3" fmla="*/ 0 h 67"/>
                <a:gd name="T4" fmla="*/ 7 w 62"/>
                <a:gd name="T5" fmla="*/ 5 h 67"/>
                <a:gd name="T6" fmla="*/ 5 w 62"/>
                <a:gd name="T7" fmla="*/ 30 h 67"/>
                <a:gd name="T8" fmla="*/ 36 w 62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7">
                  <a:moveTo>
                    <a:pt x="36" y="67"/>
                  </a:moveTo>
                  <a:cubicBezTo>
                    <a:pt x="62" y="63"/>
                    <a:pt x="21" y="12"/>
                    <a:pt x="22" y="0"/>
                  </a:cubicBezTo>
                  <a:cubicBezTo>
                    <a:pt x="17" y="2"/>
                    <a:pt x="10" y="1"/>
                    <a:pt x="7" y="5"/>
                  </a:cubicBezTo>
                  <a:cubicBezTo>
                    <a:pt x="3" y="11"/>
                    <a:pt x="0" y="23"/>
                    <a:pt x="5" y="30"/>
                  </a:cubicBezTo>
                  <a:cubicBezTo>
                    <a:pt x="13" y="42"/>
                    <a:pt x="19" y="63"/>
                    <a:pt x="36" y="6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161">
              <a:extLst>
                <a:ext uri="{FF2B5EF4-FFF2-40B4-BE49-F238E27FC236}">
                  <a16:creationId xmlns:a16="http://schemas.microsoft.com/office/drawing/2014/main" id="{4F3588A8-ED15-56AE-AB61-780AB83E5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9664" y="3838054"/>
              <a:ext cx="13819" cy="13818"/>
            </a:xfrm>
            <a:custGeom>
              <a:avLst/>
              <a:gdLst>
                <a:gd name="T0" fmla="*/ 30 w 30"/>
                <a:gd name="T1" fmla="*/ 30 h 30"/>
                <a:gd name="T2" fmla="*/ 11 w 30"/>
                <a:gd name="T3" fmla="*/ 6 h 30"/>
                <a:gd name="T4" fmla="*/ 30 w 3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0">
                  <a:moveTo>
                    <a:pt x="30" y="30"/>
                  </a:moveTo>
                  <a:cubicBezTo>
                    <a:pt x="28" y="23"/>
                    <a:pt x="20" y="0"/>
                    <a:pt x="11" y="6"/>
                  </a:cubicBezTo>
                  <a:cubicBezTo>
                    <a:pt x="0" y="13"/>
                    <a:pt x="25" y="27"/>
                    <a:pt x="30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162">
              <a:extLst>
                <a:ext uri="{FF2B5EF4-FFF2-40B4-BE49-F238E27FC236}">
                  <a16:creationId xmlns:a16="http://schemas.microsoft.com/office/drawing/2014/main" id="{91C6005E-9C09-5B4E-DB35-52F7359F7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5456" y="3855820"/>
              <a:ext cx="7896" cy="11844"/>
            </a:xfrm>
            <a:custGeom>
              <a:avLst/>
              <a:gdLst>
                <a:gd name="T0" fmla="*/ 3 w 20"/>
                <a:gd name="T1" fmla="*/ 21 h 29"/>
                <a:gd name="T2" fmla="*/ 16 w 20"/>
                <a:gd name="T3" fmla="*/ 21 h 29"/>
                <a:gd name="T4" fmla="*/ 2 w 20"/>
                <a:gd name="T5" fmla="*/ 0 h 29"/>
                <a:gd name="T6" fmla="*/ 3 w 20"/>
                <a:gd name="T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9">
                  <a:moveTo>
                    <a:pt x="3" y="21"/>
                  </a:moveTo>
                  <a:cubicBezTo>
                    <a:pt x="5" y="29"/>
                    <a:pt x="14" y="25"/>
                    <a:pt x="16" y="21"/>
                  </a:cubicBezTo>
                  <a:cubicBezTo>
                    <a:pt x="20" y="14"/>
                    <a:pt x="7" y="3"/>
                    <a:pt x="2" y="0"/>
                  </a:cubicBezTo>
                  <a:cubicBezTo>
                    <a:pt x="0" y="7"/>
                    <a:pt x="4" y="14"/>
                    <a:pt x="3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163">
              <a:extLst>
                <a:ext uri="{FF2B5EF4-FFF2-40B4-BE49-F238E27FC236}">
                  <a16:creationId xmlns:a16="http://schemas.microsoft.com/office/drawing/2014/main" id="{264E4ECC-B93F-C42F-FA68-EB3E4504B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404" y="3863716"/>
              <a:ext cx="9871" cy="19741"/>
            </a:xfrm>
            <a:custGeom>
              <a:avLst/>
              <a:gdLst>
                <a:gd name="T0" fmla="*/ 25 w 26"/>
                <a:gd name="T1" fmla="*/ 43 h 43"/>
                <a:gd name="T2" fmla="*/ 21 w 26"/>
                <a:gd name="T3" fmla="*/ 29 h 43"/>
                <a:gd name="T4" fmla="*/ 24 w 26"/>
                <a:gd name="T5" fmla="*/ 19 h 43"/>
                <a:gd name="T6" fmla="*/ 11 w 26"/>
                <a:gd name="T7" fmla="*/ 3 h 43"/>
                <a:gd name="T8" fmla="*/ 25 w 26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3">
                  <a:moveTo>
                    <a:pt x="25" y="43"/>
                  </a:moveTo>
                  <a:cubicBezTo>
                    <a:pt x="25" y="38"/>
                    <a:pt x="20" y="34"/>
                    <a:pt x="21" y="29"/>
                  </a:cubicBezTo>
                  <a:cubicBezTo>
                    <a:pt x="22" y="23"/>
                    <a:pt x="26" y="25"/>
                    <a:pt x="24" y="19"/>
                  </a:cubicBezTo>
                  <a:cubicBezTo>
                    <a:pt x="23" y="14"/>
                    <a:pt x="17" y="0"/>
                    <a:pt x="11" y="3"/>
                  </a:cubicBezTo>
                  <a:cubicBezTo>
                    <a:pt x="0" y="7"/>
                    <a:pt x="20" y="39"/>
                    <a:pt x="25" y="4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164">
              <a:extLst>
                <a:ext uri="{FF2B5EF4-FFF2-40B4-BE49-F238E27FC236}">
                  <a16:creationId xmlns:a16="http://schemas.microsoft.com/office/drawing/2014/main" id="{DACBF832-B658-0E6F-283E-B7425C2D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6912" y="3701842"/>
              <a:ext cx="11844" cy="15793"/>
            </a:xfrm>
            <a:custGeom>
              <a:avLst/>
              <a:gdLst>
                <a:gd name="T0" fmla="*/ 27 w 27"/>
                <a:gd name="T1" fmla="*/ 16 h 35"/>
                <a:gd name="T2" fmla="*/ 3 w 27"/>
                <a:gd name="T3" fmla="*/ 13 h 35"/>
                <a:gd name="T4" fmla="*/ 13 w 27"/>
                <a:gd name="T5" fmla="*/ 33 h 35"/>
                <a:gd name="T6" fmla="*/ 27 w 27"/>
                <a:gd name="T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5">
                  <a:moveTo>
                    <a:pt x="27" y="16"/>
                  </a:moveTo>
                  <a:cubicBezTo>
                    <a:pt x="25" y="4"/>
                    <a:pt x="7" y="0"/>
                    <a:pt x="3" y="13"/>
                  </a:cubicBezTo>
                  <a:cubicBezTo>
                    <a:pt x="0" y="21"/>
                    <a:pt x="5" y="31"/>
                    <a:pt x="13" y="33"/>
                  </a:cubicBezTo>
                  <a:cubicBezTo>
                    <a:pt x="23" y="35"/>
                    <a:pt x="24" y="22"/>
                    <a:pt x="27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165">
              <a:extLst>
                <a:ext uri="{FF2B5EF4-FFF2-40B4-BE49-F238E27FC236}">
                  <a16:creationId xmlns:a16="http://schemas.microsoft.com/office/drawing/2014/main" id="{CDE852A1-07AC-E51A-A171-CE58B0DD0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653" y="3719609"/>
              <a:ext cx="13819" cy="11844"/>
            </a:xfrm>
            <a:custGeom>
              <a:avLst/>
              <a:gdLst>
                <a:gd name="T0" fmla="*/ 31 w 33"/>
                <a:gd name="T1" fmla="*/ 9 h 28"/>
                <a:gd name="T2" fmla="*/ 2 w 33"/>
                <a:gd name="T3" fmla="*/ 0 h 28"/>
                <a:gd name="T4" fmla="*/ 16 w 33"/>
                <a:gd name="T5" fmla="*/ 15 h 28"/>
                <a:gd name="T6" fmla="*/ 33 w 33"/>
                <a:gd name="T7" fmla="*/ 28 h 28"/>
                <a:gd name="T8" fmla="*/ 31 w 33"/>
                <a:gd name="T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8">
                  <a:moveTo>
                    <a:pt x="31" y="9"/>
                  </a:moveTo>
                  <a:cubicBezTo>
                    <a:pt x="22" y="5"/>
                    <a:pt x="11" y="5"/>
                    <a:pt x="2" y="0"/>
                  </a:cubicBezTo>
                  <a:cubicBezTo>
                    <a:pt x="0" y="9"/>
                    <a:pt x="8" y="13"/>
                    <a:pt x="16" y="15"/>
                  </a:cubicBezTo>
                  <a:cubicBezTo>
                    <a:pt x="23" y="16"/>
                    <a:pt x="27" y="23"/>
                    <a:pt x="33" y="28"/>
                  </a:cubicBezTo>
                  <a:cubicBezTo>
                    <a:pt x="33" y="21"/>
                    <a:pt x="33" y="15"/>
                    <a:pt x="31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166">
              <a:extLst>
                <a:ext uri="{FF2B5EF4-FFF2-40B4-BE49-F238E27FC236}">
                  <a16:creationId xmlns:a16="http://schemas.microsoft.com/office/drawing/2014/main" id="{61B23753-513D-AEE1-0F70-9F9194289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601" y="3725531"/>
              <a:ext cx="9871" cy="15793"/>
            </a:xfrm>
            <a:custGeom>
              <a:avLst/>
              <a:gdLst>
                <a:gd name="T0" fmla="*/ 20 w 20"/>
                <a:gd name="T1" fmla="*/ 15 h 35"/>
                <a:gd name="T2" fmla="*/ 3 w 20"/>
                <a:gd name="T3" fmla="*/ 0 h 35"/>
                <a:gd name="T4" fmla="*/ 16 w 20"/>
                <a:gd name="T5" fmla="*/ 35 h 35"/>
                <a:gd name="T6" fmla="*/ 20 w 20"/>
                <a:gd name="T7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5">
                  <a:moveTo>
                    <a:pt x="20" y="15"/>
                  </a:moveTo>
                  <a:cubicBezTo>
                    <a:pt x="16" y="9"/>
                    <a:pt x="11" y="1"/>
                    <a:pt x="3" y="0"/>
                  </a:cubicBezTo>
                  <a:cubicBezTo>
                    <a:pt x="0" y="12"/>
                    <a:pt x="2" y="32"/>
                    <a:pt x="16" y="35"/>
                  </a:cubicBezTo>
                  <a:cubicBezTo>
                    <a:pt x="19" y="28"/>
                    <a:pt x="18" y="21"/>
                    <a:pt x="2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167">
              <a:extLst>
                <a:ext uri="{FF2B5EF4-FFF2-40B4-BE49-F238E27FC236}">
                  <a16:creationId xmlns:a16="http://schemas.microsoft.com/office/drawing/2014/main" id="{7ADAE1C2-EC4A-4A3F-CA06-23C72A87D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8498" y="3735402"/>
              <a:ext cx="17767" cy="13818"/>
            </a:xfrm>
            <a:custGeom>
              <a:avLst/>
              <a:gdLst>
                <a:gd name="T0" fmla="*/ 42 w 42"/>
                <a:gd name="T1" fmla="*/ 27 h 33"/>
                <a:gd name="T2" fmla="*/ 20 w 42"/>
                <a:gd name="T3" fmla="*/ 10 h 33"/>
                <a:gd name="T4" fmla="*/ 7 w 42"/>
                <a:gd name="T5" fmla="*/ 1 h 33"/>
                <a:gd name="T6" fmla="*/ 5 w 42"/>
                <a:gd name="T7" fmla="*/ 24 h 33"/>
                <a:gd name="T8" fmla="*/ 40 w 42"/>
                <a:gd name="T9" fmla="*/ 33 h 33"/>
                <a:gd name="T10" fmla="*/ 42 w 42"/>
                <a:gd name="T11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3">
                  <a:moveTo>
                    <a:pt x="42" y="27"/>
                  </a:moveTo>
                  <a:cubicBezTo>
                    <a:pt x="37" y="18"/>
                    <a:pt x="29" y="13"/>
                    <a:pt x="20" y="10"/>
                  </a:cubicBezTo>
                  <a:cubicBezTo>
                    <a:pt x="15" y="9"/>
                    <a:pt x="11" y="2"/>
                    <a:pt x="7" y="1"/>
                  </a:cubicBezTo>
                  <a:cubicBezTo>
                    <a:pt x="4" y="0"/>
                    <a:pt x="0" y="21"/>
                    <a:pt x="5" y="24"/>
                  </a:cubicBezTo>
                  <a:cubicBezTo>
                    <a:pt x="15" y="31"/>
                    <a:pt x="30" y="24"/>
                    <a:pt x="40" y="33"/>
                  </a:cubicBezTo>
                  <a:cubicBezTo>
                    <a:pt x="41" y="31"/>
                    <a:pt x="41" y="29"/>
                    <a:pt x="42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168">
              <a:extLst>
                <a:ext uri="{FF2B5EF4-FFF2-40B4-BE49-F238E27FC236}">
                  <a16:creationId xmlns:a16="http://schemas.microsoft.com/office/drawing/2014/main" id="{3C7B921F-5239-5D9A-D74A-5131F323F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419" y="3731454"/>
              <a:ext cx="15793" cy="15793"/>
            </a:xfrm>
            <a:custGeom>
              <a:avLst/>
              <a:gdLst>
                <a:gd name="T0" fmla="*/ 37 w 37"/>
                <a:gd name="T1" fmla="*/ 32 h 36"/>
                <a:gd name="T2" fmla="*/ 5 w 37"/>
                <a:gd name="T3" fmla="*/ 19 h 36"/>
                <a:gd name="T4" fmla="*/ 37 w 37"/>
                <a:gd name="T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6">
                  <a:moveTo>
                    <a:pt x="37" y="32"/>
                  </a:moveTo>
                  <a:cubicBezTo>
                    <a:pt x="34" y="21"/>
                    <a:pt x="0" y="0"/>
                    <a:pt x="5" y="19"/>
                  </a:cubicBezTo>
                  <a:cubicBezTo>
                    <a:pt x="18" y="13"/>
                    <a:pt x="24" y="36"/>
                    <a:pt x="37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169">
              <a:extLst>
                <a:ext uri="{FF2B5EF4-FFF2-40B4-BE49-F238E27FC236}">
                  <a16:creationId xmlns:a16="http://schemas.microsoft.com/office/drawing/2014/main" id="{05587DE1-24BE-C767-C76D-B741304E3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8238" y="3749220"/>
              <a:ext cx="5923" cy="5922"/>
            </a:xfrm>
            <a:custGeom>
              <a:avLst/>
              <a:gdLst>
                <a:gd name="T0" fmla="*/ 11 w 11"/>
                <a:gd name="T1" fmla="*/ 8 h 13"/>
                <a:gd name="T2" fmla="*/ 3 w 11"/>
                <a:gd name="T3" fmla="*/ 0 h 13"/>
                <a:gd name="T4" fmla="*/ 5 w 11"/>
                <a:gd name="T5" fmla="*/ 13 h 13"/>
                <a:gd name="T6" fmla="*/ 11 w 11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11" y="8"/>
                  </a:moveTo>
                  <a:cubicBezTo>
                    <a:pt x="10" y="3"/>
                    <a:pt x="7" y="1"/>
                    <a:pt x="3" y="0"/>
                  </a:cubicBezTo>
                  <a:cubicBezTo>
                    <a:pt x="0" y="5"/>
                    <a:pt x="0" y="9"/>
                    <a:pt x="5" y="13"/>
                  </a:cubicBezTo>
                  <a:cubicBezTo>
                    <a:pt x="7" y="11"/>
                    <a:pt x="9" y="10"/>
                    <a:pt x="11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170">
              <a:extLst>
                <a:ext uri="{FF2B5EF4-FFF2-40B4-BE49-F238E27FC236}">
                  <a16:creationId xmlns:a16="http://schemas.microsoft.com/office/drawing/2014/main" id="{78E6A10F-1069-AC64-4E8D-6447D9D76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160" y="3737375"/>
              <a:ext cx="3948" cy="1973"/>
            </a:xfrm>
            <a:custGeom>
              <a:avLst/>
              <a:gdLst>
                <a:gd name="T0" fmla="*/ 8 w 8"/>
                <a:gd name="T1" fmla="*/ 5 h 7"/>
                <a:gd name="T2" fmla="*/ 1 w 8"/>
                <a:gd name="T3" fmla="*/ 0 h 7"/>
                <a:gd name="T4" fmla="*/ 8 w 8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6" y="3"/>
                    <a:pt x="4" y="1"/>
                    <a:pt x="1" y="0"/>
                  </a:cubicBezTo>
                  <a:cubicBezTo>
                    <a:pt x="0" y="5"/>
                    <a:pt x="3" y="7"/>
                    <a:pt x="8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171">
              <a:extLst>
                <a:ext uri="{FF2B5EF4-FFF2-40B4-BE49-F238E27FC236}">
                  <a16:creationId xmlns:a16="http://schemas.microsoft.com/office/drawing/2014/main" id="{A71F9F91-5167-329F-8A0C-85090F51E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160" y="3745272"/>
              <a:ext cx="5923" cy="5922"/>
            </a:xfrm>
            <a:custGeom>
              <a:avLst/>
              <a:gdLst>
                <a:gd name="T0" fmla="*/ 11 w 11"/>
                <a:gd name="T1" fmla="*/ 8 h 15"/>
                <a:gd name="T2" fmla="*/ 0 w 11"/>
                <a:gd name="T3" fmla="*/ 2 h 15"/>
                <a:gd name="T4" fmla="*/ 8 w 11"/>
                <a:gd name="T5" fmla="*/ 15 h 15"/>
                <a:gd name="T6" fmla="*/ 11 w 11"/>
                <a:gd name="T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">
                  <a:moveTo>
                    <a:pt x="11" y="8"/>
                  </a:moveTo>
                  <a:cubicBezTo>
                    <a:pt x="9" y="3"/>
                    <a:pt x="5" y="0"/>
                    <a:pt x="0" y="2"/>
                  </a:cubicBezTo>
                  <a:cubicBezTo>
                    <a:pt x="0" y="7"/>
                    <a:pt x="3" y="12"/>
                    <a:pt x="8" y="15"/>
                  </a:cubicBezTo>
                  <a:lnTo>
                    <a:pt x="11" y="8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172">
              <a:extLst>
                <a:ext uri="{FF2B5EF4-FFF2-40B4-BE49-F238E27FC236}">
                  <a16:creationId xmlns:a16="http://schemas.microsoft.com/office/drawing/2014/main" id="{05EB8CE8-7989-1F01-4C45-E3836E6E7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135" y="3780805"/>
              <a:ext cx="9871" cy="5922"/>
            </a:xfrm>
            <a:custGeom>
              <a:avLst/>
              <a:gdLst>
                <a:gd name="T0" fmla="*/ 21 w 21"/>
                <a:gd name="T1" fmla="*/ 4 h 15"/>
                <a:gd name="T2" fmla="*/ 7 w 21"/>
                <a:gd name="T3" fmla="*/ 10 h 15"/>
                <a:gd name="T4" fmla="*/ 21 w 21"/>
                <a:gd name="T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21" y="4"/>
                  </a:moveTo>
                  <a:cubicBezTo>
                    <a:pt x="17" y="0"/>
                    <a:pt x="0" y="2"/>
                    <a:pt x="7" y="10"/>
                  </a:cubicBezTo>
                  <a:cubicBezTo>
                    <a:pt x="11" y="15"/>
                    <a:pt x="21" y="8"/>
                    <a:pt x="21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173">
              <a:extLst>
                <a:ext uri="{FF2B5EF4-FFF2-40B4-BE49-F238E27FC236}">
                  <a16:creationId xmlns:a16="http://schemas.microsoft.com/office/drawing/2014/main" id="{51736AD4-FFC8-5651-142D-35D8C655F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953" y="3739350"/>
              <a:ext cx="3948" cy="1973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4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1"/>
                    <a:pt x="6" y="0"/>
                    <a:pt x="0" y="4"/>
                  </a:cubicBezTo>
                  <a:cubicBezTo>
                    <a:pt x="2" y="5"/>
                    <a:pt x="4" y="7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174">
              <a:extLst>
                <a:ext uri="{FF2B5EF4-FFF2-40B4-BE49-F238E27FC236}">
                  <a16:creationId xmlns:a16="http://schemas.microsoft.com/office/drawing/2014/main" id="{B0460480-46FF-F1BF-785B-0D510C0EA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1927" y="3731454"/>
              <a:ext cx="7896" cy="9870"/>
            </a:xfrm>
            <a:custGeom>
              <a:avLst/>
              <a:gdLst>
                <a:gd name="T0" fmla="*/ 14 w 15"/>
                <a:gd name="T1" fmla="*/ 10 h 25"/>
                <a:gd name="T2" fmla="*/ 0 w 15"/>
                <a:gd name="T3" fmla="*/ 18 h 25"/>
                <a:gd name="T4" fmla="*/ 14 w 15"/>
                <a:gd name="T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5">
                  <a:moveTo>
                    <a:pt x="14" y="10"/>
                  </a:moveTo>
                  <a:cubicBezTo>
                    <a:pt x="9" y="0"/>
                    <a:pt x="0" y="12"/>
                    <a:pt x="0" y="18"/>
                  </a:cubicBezTo>
                  <a:cubicBezTo>
                    <a:pt x="0" y="25"/>
                    <a:pt x="15" y="17"/>
                    <a:pt x="14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175">
              <a:extLst>
                <a:ext uri="{FF2B5EF4-FFF2-40B4-BE49-F238E27FC236}">
                  <a16:creationId xmlns:a16="http://schemas.microsoft.com/office/drawing/2014/main" id="{9C5C8ACE-454C-FCF7-FDA5-9584AD067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7849" y="3743298"/>
              <a:ext cx="3948" cy="3948"/>
            </a:xfrm>
            <a:custGeom>
              <a:avLst/>
              <a:gdLst>
                <a:gd name="T0" fmla="*/ 6 w 9"/>
                <a:gd name="T1" fmla="*/ 8 h 8"/>
                <a:gd name="T2" fmla="*/ 0 w 9"/>
                <a:gd name="T3" fmla="*/ 2 h 8"/>
                <a:gd name="T4" fmla="*/ 6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6" y="8"/>
                  </a:moveTo>
                  <a:cubicBezTo>
                    <a:pt x="9" y="2"/>
                    <a:pt x="7" y="0"/>
                    <a:pt x="0" y="2"/>
                  </a:cubicBezTo>
                  <a:cubicBezTo>
                    <a:pt x="2" y="4"/>
                    <a:pt x="4" y="6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176">
              <a:extLst>
                <a:ext uri="{FF2B5EF4-FFF2-40B4-BE49-F238E27FC236}">
                  <a16:creationId xmlns:a16="http://schemas.microsoft.com/office/drawing/2014/main" id="{C4903E14-B3EA-88FB-5A11-B0A44C53A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7849" y="3729479"/>
              <a:ext cx="15793" cy="19741"/>
            </a:xfrm>
            <a:custGeom>
              <a:avLst/>
              <a:gdLst>
                <a:gd name="T0" fmla="*/ 34 w 35"/>
                <a:gd name="T1" fmla="*/ 22 h 44"/>
                <a:gd name="T2" fmla="*/ 11 w 35"/>
                <a:gd name="T3" fmla="*/ 25 h 44"/>
                <a:gd name="T4" fmla="*/ 23 w 35"/>
                <a:gd name="T5" fmla="*/ 32 h 44"/>
                <a:gd name="T6" fmla="*/ 34 w 35"/>
                <a:gd name="T7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4">
                  <a:moveTo>
                    <a:pt x="34" y="22"/>
                  </a:moveTo>
                  <a:cubicBezTo>
                    <a:pt x="25" y="0"/>
                    <a:pt x="0" y="21"/>
                    <a:pt x="11" y="25"/>
                  </a:cubicBezTo>
                  <a:cubicBezTo>
                    <a:pt x="18" y="28"/>
                    <a:pt x="21" y="21"/>
                    <a:pt x="23" y="32"/>
                  </a:cubicBezTo>
                  <a:cubicBezTo>
                    <a:pt x="25" y="44"/>
                    <a:pt x="35" y="27"/>
                    <a:pt x="34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177">
              <a:extLst>
                <a:ext uri="{FF2B5EF4-FFF2-40B4-BE49-F238E27FC236}">
                  <a16:creationId xmlns:a16="http://schemas.microsoft.com/office/drawing/2014/main" id="{A116F220-1DCD-7B9E-4CFB-88CED30CD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797" y="3747246"/>
              <a:ext cx="0" cy="1973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0 h 7"/>
                <a:gd name="T4" fmla="*/ 1 w 1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5"/>
                    <a:pt x="1" y="2"/>
                    <a:pt x="0" y="0"/>
                  </a:cubicBezTo>
                  <a:cubicBezTo>
                    <a:pt x="0" y="2"/>
                    <a:pt x="1" y="5"/>
                    <a:pt x="1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178">
              <a:extLst>
                <a:ext uri="{FF2B5EF4-FFF2-40B4-BE49-F238E27FC236}">
                  <a16:creationId xmlns:a16="http://schemas.microsoft.com/office/drawing/2014/main" id="{8FC5BE2A-2F9C-6ED2-4200-53387B08A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9824" y="3784753"/>
              <a:ext cx="11844" cy="9870"/>
            </a:xfrm>
            <a:custGeom>
              <a:avLst/>
              <a:gdLst>
                <a:gd name="T0" fmla="*/ 19 w 28"/>
                <a:gd name="T1" fmla="*/ 0 h 25"/>
                <a:gd name="T2" fmla="*/ 7 w 28"/>
                <a:gd name="T3" fmla="*/ 5 h 25"/>
                <a:gd name="T4" fmla="*/ 12 w 28"/>
                <a:gd name="T5" fmla="*/ 25 h 25"/>
                <a:gd name="T6" fmla="*/ 21 w 28"/>
                <a:gd name="T7" fmla="*/ 21 h 25"/>
                <a:gd name="T8" fmla="*/ 19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9" y="0"/>
                  </a:moveTo>
                  <a:cubicBezTo>
                    <a:pt x="16" y="3"/>
                    <a:pt x="10" y="4"/>
                    <a:pt x="7" y="5"/>
                  </a:cubicBezTo>
                  <a:cubicBezTo>
                    <a:pt x="0" y="7"/>
                    <a:pt x="12" y="21"/>
                    <a:pt x="12" y="25"/>
                  </a:cubicBezTo>
                  <a:cubicBezTo>
                    <a:pt x="13" y="19"/>
                    <a:pt x="16" y="17"/>
                    <a:pt x="21" y="21"/>
                  </a:cubicBezTo>
                  <a:cubicBezTo>
                    <a:pt x="23" y="13"/>
                    <a:pt x="28" y="6"/>
                    <a:pt x="1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179">
              <a:extLst>
                <a:ext uri="{FF2B5EF4-FFF2-40B4-BE49-F238E27FC236}">
                  <a16:creationId xmlns:a16="http://schemas.microsoft.com/office/drawing/2014/main" id="{473D74A4-05E2-8B55-18D3-B4F99B573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5745" y="3766987"/>
              <a:ext cx="1975" cy="3948"/>
            </a:xfrm>
            <a:custGeom>
              <a:avLst/>
              <a:gdLst>
                <a:gd name="T0" fmla="*/ 4 w 8"/>
                <a:gd name="T1" fmla="*/ 0 h 7"/>
                <a:gd name="T2" fmla="*/ 8 w 8"/>
                <a:gd name="T3" fmla="*/ 7 h 7"/>
                <a:gd name="T4" fmla="*/ 4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cubicBezTo>
                    <a:pt x="0" y="4"/>
                    <a:pt x="1" y="6"/>
                    <a:pt x="8" y="7"/>
                  </a:cubicBezTo>
                  <a:cubicBezTo>
                    <a:pt x="6" y="5"/>
                    <a:pt x="5" y="2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180">
              <a:extLst>
                <a:ext uri="{FF2B5EF4-FFF2-40B4-BE49-F238E27FC236}">
                  <a16:creationId xmlns:a16="http://schemas.microsoft.com/office/drawing/2014/main" id="{23497C38-4A84-069E-E37C-29156A606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5745" y="3772909"/>
              <a:ext cx="17767" cy="11844"/>
            </a:xfrm>
            <a:custGeom>
              <a:avLst/>
              <a:gdLst>
                <a:gd name="T0" fmla="*/ 7 w 40"/>
                <a:gd name="T1" fmla="*/ 1 h 27"/>
                <a:gd name="T2" fmla="*/ 9 w 40"/>
                <a:gd name="T3" fmla="*/ 21 h 27"/>
                <a:gd name="T4" fmla="*/ 23 w 40"/>
                <a:gd name="T5" fmla="*/ 20 h 27"/>
                <a:gd name="T6" fmla="*/ 40 w 40"/>
                <a:gd name="T7" fmla="*/ 24 h 27"/>
                <a:gd name="T8" fmla="*/ 7 w 40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7">
                  <a:moveTo>
                    <a:pt x="7" y="1"/>
                  </a:moveTo>
                  <a:cubicBezTo>
                    <a:pt x="8" y="5"/>
                    <a:pt x="0" y="22"/>
                    <a:pt x="9" y="21"/>
                  </a:cubicBezTo>
                  <a:cubicBezTo>
                    <a:pt x="15" y="20"/>
                    <a:pt x="18" y="17"/>
                    <a:pt x="23" y="20"/>
                  </a:cubicBezTo>
                  <a:cubicBezTo>
                    <a:pt x="29" y="23"/>
                    <a:pt x="33" y="27"/>
                    <a:pt x="40" y="24"/>
                  </a:cubicBezTo>
                  <a:cubicBezTo>
                    <a:pt x="36" y="18"/>
                    <a:pt x="13" y="0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181">
              <a:extLst>
                <a:ext uri="{FF2B5EF4-FFF2-40B4-BE49-F238E27FC236}">
                  <a16:creationId xmlns:a16="http://schemas.microsoft.com/office/drawing/2014/main" id="{55535D06-CC07-4FF8-73DE-59999D0FF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9693" y="3747246"/>
              <a:ext cx="1975" cy="0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1 h 1"/>
                <a:gd name="T4" fmla="*/ 6 w 6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2" y="1"/>
                    <a:pt x="4" y="0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182">
              <a:extLst>
                <a:ext uri="{FF2B5EF4-FFF2-40B4-BE49-F238E27FC236}">
                  <a16:creationId xmlns:a16="http://schemas.microsoft.com/office/drawing/2014/main" id="{FDEC2B10-BF78-6CFB-D501-B28EBF103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9693" y="3765012"/>
              <a:ext cx="5923" cy="5922"/>
            </a:xfrm>
            <a:custGeom>
              <a:avLst/>
              <a:gdLst>
                <a:gd name="T0" fmla="*/ 2 w 12"/>
                <a:gd name="T1" fmla="*/ 0 h 13"/>
                <a:gd name="T2" fmla="*/ 12 w 12"/>
                <a:gd name="T3" fmla="*/ 13 h 13"/>
                <a:gd name="T4" fmla="*/ 2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2" y="0"/>
                  </a:moveTo>
                  <a:cubicBezTo>
                    <a:pt x="0" y="6"/>
                    <a:pt x="9" y="11"/>
                    <a:pt x="12" y="13"/>
                  </a:cubicBezTo>
                  <a:cubicBezTo>
                    <a:pt x="9" y="9"/>
                    <a:pt x="6" y="4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183">
              <a:extLst>
                <a:ext uri="{FF2B5EF4-FFF2-40B4-BE49-F238E27FC236}">
                  <a16:creationId xmlns:a16="http://schemas.microsoft.com/office/drawing/2014/main" id="{A2947787-3F23-0B16-046B-C90BE3995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7461" y="3816338"/>
              <a:ext cx="49352" cy="61196"/>
            </a:xfrm>
            <a:custGeom>
              <a:avLst/>
              <a:gdLst>
                <a:gd name="T0" fmla="*/ 15 w 112"/>
                <a:gd name="T1" fmla="*/ 28 h 139"/>
                <a:gd name="T2" fmla="*/ 0 w 112"/>
                <a:gd name="T3" fmla="*/ 50 h 139"/>
                <a:gd name="T4" fmla="*/ 24 w 112"/>
                <a:gd name="T5" fmla="*/ 57 h 139"/>
                <a:gd name="T6" fmla="*/ 44 w 112"/>
                <a:gd name="T7" fmla="*/ 68 h 139"/>
                <a:gd name="T8" fmla="*/ 52 w 112"/>
                <a:gd name="T9" fmla="*/ 87 h 139"/>
                <a:gd name="T10" fmla="*/ 61 w 112"/>
                <a:gd name="T11" fmla="*/ 114 h 139"/>
                <a:gd name="T12" fmla="*/ 103 w 112"/>
                <a:gd name="T13" fmla="*/ 133 h 139"/>
                <a:gd name="T14" fmla="*/ 97 w 112"/>
                <a:gd name="T15" fmla="*/ 119 h 139"/>
                <a:gd name="T16" fmla="*/ 112 w 112"/>
                <a:gd name="T17" fmla="*/ 94 h 139"/>
                <a:gd name="T18" fmla="*/ 79 w 112"/>
                <a:gd name="T19" fmla="*/ 84 h 139"/>
                <a:gd name="T20" fmla="*/ 68 w 112"/>
                <a:gd name="T21" fmla="*/ 49 h 139"/>
                <a:gd name="T22" fmla="*/ 61 w 112"/>
                <a:gd name="T23" fmla="*/ 18 h 139"/>
                <a:gd name="T24" fmla="*/ 45 w 112"/>
                <a:gd name="T25" fmla="*/ 33 h 139"/>
                <a:gd name="T26" fmla="*/ 15 w 112"/>
                <a:gd name="T27" fmla="*/ 2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39">
                  <a:moveTo>
                    <a:pt x="15" y="28"/>
                  </a:moveTo>
                  <a:cubicBezTo>
                    <a:pt x="22" y="38"/>
                    <a:pt x="3" y="43"/>
                    <a:pt x="0" y="50"/>
                  </a:cubicBezTo>
                  <a:cubicBezTo>
                    <a:pt x="7" y="56"/>
                    <a:pt x="13" y="61"/>
                    <a:pt x="24" y="57"/>
                  </a:cubicBezTo>
                  <a:cubicBezTo>
                    <a:pt x="31" y="55"/>
                    <a:pt x="42" y="61"/>
                    <a:pt x="44" y="68"/>
                  </a:cubicBezTo>
                  <a:cubicBezTo>
                    <a:pt x="46" y="74"/>
                    <a:pt x="51" y="82"/>
                    <a:pt x="52" y="87"/>
                  </a:cubicBezTo>
                  <a:cubicBezTo>
                    <a:pt x="54" y="100"/>
                    <a:pt x="47" y="106"/>
                    <a:pt x="61" y="114"/>
                  </a:cubicBezTo>
                  <a:cubicBezTo>
                    <a:pt x="68" y="117"/>
                    <a:pt x="96" y="139"/>
                    <a:pt x="103" y="133"/>
                  </a:cubicBezTo>
                  <a:cubicBezTo>
                    <a:pt x="110" y="127"/>
                    <a:pt x="99" y="124"/>
                    <a:pt x="97" y="119"/>
                  </a:cubicBezTo>
                  <a:cubicBezTo>
                    <a:pt x="94" y="111"/>
                    <a:pt x="104" y="96"/>
                    <a:pt x="112" y="94"/>
                  </a:cubicBezTo>
                  <a:cubicBezTo>
                    <a:pt x="102" y="88"/>
                    <a:pt x="88" y="91"/>
                    <a:pt x="79" y="84"/>
                  </a:cubicBezTo>
                  <a:cubicBezTo>
                    <a:pt x="70" y="77"/>
                    <a:pt x="67" y="59"/>
                    <a:pt x="68" y="49"/>
                  </a:cubicBezTo>
                  <a:cubicBezTo>
                    <a:pt x="69" y="43"/>
                    <a:pt x="65" y="23"/>
                    <a:pt x="61" y="18"/>
                  </a:cubicBezTo>
                  <a:cubicBezTo>
                    <a:pt x="49" y="4"/>
                    <a:pt x="34" y="20"/>
                    <a:pt x="45" y="33"/>
                  </a:cubicBezTo>
                  <a:cubicBezTo>
                    <a:pt x="40" y="34"/>
                    <a:pt x="16" y="0"/>
                    <a:pt x="15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184">
              <a:extLst>
                <a:ext uri="{FF2B5EF4-FFF2-40B4-BE49-F238E27FC236}">
                  <a16:creationId xmlns:a16="http://schemas.microsoft.com/office/drawing/2014/main" id="{66E6FB6A-30AF-FB0A-796C-2EB005CE0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2864" y="3869639"/>
              <a:ext cx="3948" cy="3948"/>
            </a:xfrm>
            <a:custGeom>
              <a:avLst/>
              <a:gdLst>
                <a:gd name="T0" fmla="*/ 6 w 10"/>
                <a:gd name="T1" fmla="*/ 0 h 9"/>
                <a:gd name="T2" fmla="*/ 0 w 10"/>
                <a:gd name="T3" fmla="*/ 2 h 9"/>
                <a:gd name="T4" fmla="*/ 10 w 10"/>
                <a:gd name="T5" fmla="*/ 6 h 9"/>
                <a:gd name="T6" fmla="*/ 6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7"/>
                    <a:pt x="6" y="9"/>
                    <a:pt x="10" y="6"/>
                  </a:cubicBezTo>
                  <a:cubicBezTo>
                    <a:pt x="9" y="4"/>
                    <a:pt x="8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185">
              <a:extLst>
                <a:ext uri="{FF2B5EF4-FFF2-40B4-BE49-F238E27FC236}">
                  <a16:creationId xmlns:a16="http://schemas.microsoft.com/office/drawing/2014/main" id="{9F3DFAF1-3CDB-42B7-8D4B-65AF9DC36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631" y="3865691"/>
              <a:ext cx="3948" cy="3948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5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4" y="1"/>
                    <a:pt x="2" y="3"/>
                    <a:pt x="0" y="5"/>
                  </a:cubicBezTo>
                  <a:cubicBezTo>
                    <a:pt x="5" y="7"/>
                    <a:pt x="7" y="6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186">
              <a:extLst>
                <a:ext uri="{FF2B5EF4-FFF2-40B4-BE49-F238E27FC236}">
                  <a16:creationId xmlns:a16="http://schemas.microsoft.com/office/drawing/2014/main" id="{20E7D4B6-AD3D-EF96-3C81-ECBE1814A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553" y="3855820"/>
              <a:ext cx="21715" cy="25662"/>
            </a:xfrm>
            <a:custGeom>
              <a:avLst/>
              <a:gdLst>
                <a:gd name="T0" fmla="*/ 10 w 48"/>
                <a:gd name="T1" fmla="*/ 3 h 57"/>
                <a:gd name="T2" fmla="*/ 0 w 48"/>
                <a:gd name="T3" fmla="*/ 37 h 57"/>
                <a:gd name="T4" fmla="*/ 16 w 48"/>
                <a:gd name="T5" fmla="*/ 43 h 57"/>
                <a:gd name="T6" fmla="*/ 34 w 48"/>
                <a:gd name="T7" fmla="*/ 52 h 57"/>
                <a:gd name="T8" fmla="*/ 47 w 48"/>
                <a:gd name="T9" fmla="*/ 21 h 57"/>
                <a:gd name="T10" fmla="*/ 10 w 48"/>
                <a:gd name="T11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7">
                  <a:moveTo>
                    <a:pt x="10" y="3"/>
                  </a:moveTo>
                  <a:cubicBezTo>
                    <a:pt x="2" y="11"/>
                    <a:pt x="0" y="26"/>
                    <a:pt x="0" y="37"/>
                  </a:cubicBezTo>
                  <a:cubicBezTo>
                    <a:pt x="1" y="49"/>
                    <a:pt x="19" y="55"/>
                    <a:pt x="16" y="43"/>
                  </a:cubicBezTo>
                  <a:cubicBezTo>
                    <a:pt x="21" y="43"/>
                    <a:pt x="29" y="57"/>
                    <a:pt x="34" y="52"/>
                  </a:cubicBezTo>
                  <a:cubicBezTo>
                    <a:pt x="41" y="45"/>
                    <a:pt x="48" y="31"/>
                    <a:pt x="47" y="21"/>
                  </a:cubicBezTo>
                  <a:cubicBezTo>
                    <a:pt x="46" y="6"/>
                    <a:pt x="22" y="0"/>
                    <a:pt x="1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187">
              <a:extLst>
                <a:ext uri="{FF2B5EF4-FFF2-40B4-BE49-F238E27FC236}">
                  <a16:creationId xmlns:a16="http://schemas.microsoft.com/office/drawing/2014/main" id="{3B374AC2-F451-1F0F-ACAF-12306CE33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8397" y="3630776"/>
              <a:ext cx="13819" cy="21714"/>
            </a:xfrm>
            <a:custGeom>
              <a:avLst/>
              <a:gdLst>
                <a:gd name="T0" fmla="*/ 5 w 30"/>
                <a:gd name="T1" fmla="*/ 33 h 48"/>
                <a:gd name="T2" fmla="*/ 19 w 30"/>
                <a:gd name="T3" fmla="*/ 41 h 48"/>
                <a:gd name="T4" fmla="*/ 10 w 30"/>
                <a:gd name="T5" fmla="*/ 46 h 48"/>
                <a:gd name="T6" fmla="*/ 24 w 30"/>
                <a:gd name="T7" fmla="*/ 21 h 48"/>
                <a:gd name="T8" fmla="*/ 5 w 30"/>
                <a:gd name="T9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5" y="33"/>
                  </a:moveTo>
                  <a:cubicBezTo>
                    <a:pt x="10" y="34"/>
                    <a:pt x="15" y="37"/>
                    <a:pt x="19" y="41"/>
                  </a:cubicBezTo>
                  <a:cubicBezTo>
                    <a:pt x="14" y="38"/>
                    <a:pt x="10" y="40"/>
                    <a:pt x="10" y="46"/>
                  </a:cubicBezTo>
                  <a:cubicBezTo>
                    <a:pt x="26" y="48"/>
                    <a:pt x="30" y="33"/>
                    <a:pt x="24" y="21"/>
                  </a:cubicBezTo>
                  <a:cubicBezTo>
                    <a:pt x="13" y="0"/>
                    <a:pt x="0" y="16"/>
                    <a:pt x="5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188">
              <a:extLst>
                <a:ext uri="{FF2B5EF4-FFF2-40B4-BE49-F238E27FC236}">
                  <a16:creationId xmlns:a16="http://schemas.microsoft.com/office/drawing/2014/main" id="{9AF5DCF6-B120-D812-7F09-8881589CA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113" y="3828183"/>
              <a:ext cx="3948" cy="1973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0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6" y="1"/>
                    <a:pt x="8" y="0"/>
                  </a:cubicBezTo>
                  <a:cubicBezTo>
                    <a:pt x="5" y="0"/>
                    <a:pt x="3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189">
              <a:extLst>
                <a:ext uri="{FF2B5EF4-FFF2-40B4-BE49-F238E27FC236}">
                  <a16:creationId xmlns:a16="http://schemas.microsoft.com/office/drawing/2014/main" id="{624FF5E8-66DA-FBB4-7C28-287650AEF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060" y="3824235"/>
              <a:ext cx="3948" cy="3948"/>
            </a:xfrm>
            <a:custGeom>
              <a:avLst/>
              <a:gdLst>
                <a:gd name="T0" fmla="*/ 11 w 11"/>
                <a:gd name="T1" fmla="*/ 3 h 9"/>
                <a:gd name="T2" fmla="*/ 0 w 11"/>
                <a:gd name="T3" fmla="*/ 3 h 9"/>
                <a:gd name="T4" fmla="*/ 6 w 11"/>
                <a:gd name="T5" fmla="*/ 9 h 9"/>
                <a:gd name="T6" fmla="*/ 11 w 11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3"/>
                  </a:moveTo>
                  <a:cubicBezTo>
                    <a:pt x="7" y="0"/>
                    <a:pt x="4" y="0"/>
                    <a:pt x="0" y="3"/>
                  </a:cubicBezTo>
                  <a:cubicBezTo>
                    <a:pt x="2" y="5"/>
                    <a:pt x="4" y="8"/>
                    <a:pt x="6" y="9"/>
                  </a:cubicBezTo>
                  <a:cubicBezTo>
                    <a:pt x="8" y="7"/>
                    <a:pt x="9" y="5"/>
                    <a:pt x="11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190">
              <a:extLst>
                <a:ext uri="{FF2B5EF4-FFF2-40B4-BE49-F238E27FC236}">
                  <a16:creationId xmlns:a16="http://schemas.microsoft.com/office/drawing/2014/main" id="{605187E3-1192-2405-9490-2CA9D201F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7878" y="3800546"/>
              <a:ext cx="15793" cy="15793"/>
            </a:xfrm>
            <a:custGeom>
              <a:avLst/>
              <a:gdLst>
                <a:gd name="T0" fmla="*/ 30 w 34"/>
                <a:gd name="T1" fmla="*/ 14 h 34"/>
                <a:gd name="T2" fmla="*/ 13 w 34"/>
                <a:gd name="T3" fmla="*/ 34 h 34"/>
                <a:gd name="T4" fmla="*/ 30 w 34"/>
                <a:gd name="T5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4">
                  <a:moveTo>
                    <a:pt x="30" y="14"/>
                  </a:moveTo>
                  <a:cubicBezTo>
                    <a:pt x="21" y="0"/>
                    <a:pt x="0" y="22"/>
                    <a:pt x="13" y="34"/>
                  </a:cubicBezTo>
                  <a:cubicBezTo>
                    <a:pt x="19" y="28"/>
                    <a:pt x="34" y="25"/>
                    <a:pt x="3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191">
              <a:extLst>
                <a:ext uri="{FF2B5EF4-FFF2-40B4-BE49-F238E27FC236}">
                  <a16:creationId xmlns:a16="http://schemas.microsoft.com/office/drawing/2014/main" id="{56E7F7F3-8C6E-245C-6957-3CAF9B11A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1337" y="3877535"/>
              <a:ext cx="9871" cy="27637"/>
            </a:xfrm>
            <a:custGeom>
              <a:avLst/>
              <a:gdLst>
                <a:gd name="T0" fmla="*/ 23 w 24"/>
                <a:gd name="T1" fmla="*/ 10 h 66"/>
                <a:gd name="T2" fmla="*/ 12 w 24"/>
                <a:gd name="T3" fmla="*/ 66 h 66"/>
                <a:gd name="T4" fmla="*/ 24 w 24"/>
                <a:gd name="T5" fmla="*/ 45 h 66"/>
                <a:gd name="T6" fmla="*/ 23 w 24"/>
                <a:gd name="T7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6">
                  <a:moveTo>
                    <a:pt x="23" y="10"/>
                  </a:moveTo>
                  <a:cubicBezTo>
                    <a:pt x="0" y="0"/>
                    <a:pt x="7" y="58"/>
                    <a:pt x="12" y="66"/>
                  </a:cubicBezTo>
                  <a:cubicBezTo>
                    <a:pt x="18" y="56"/>
                    <a:pt x="24" y="59"/>
                    <a:pt x="24" y="45"/>
                  </a:cubicBezTo>
                  <a:cubicBezTo>
                    <a:pt x="23" y="35"/>
                    <a:pt x="19" y="20"/>
                    <a:pt x="2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192">
              <a:extLst>
                <a:ext uri="{FF2B5EF4-FFF2-40B4-BE49-F238E27FC236}">
                  <a16:creationId xmlns:a16="http://schemas.microsoft.com/office/drawing/2014/main" id="{DCBE3A14-6157-4BFA-6F1A-AB3C89157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208" y="3885431"/>
              <a:ext cx="3948" cy="5922"/>
            </a:xfrm>
            <a:custGeom>
              <a:avLst/>
              <a:gdLst>
                <a:gd name="T0" fmla="*/ 7 w 7"/>
                <a:gd name="T1" fmla="*/ 0 h 13"/>
                <a:gd name="T2" fmla="*/ 5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0" y="2"/>
                    <a:pt x="0" y="9"/>
                    <a:pt x="5" y="13"/>
                  </a:cubicBezTo>
                  <a:cubicBezTo>
                    <a:pt x="6" y="9"/>
                    <a:pt x="7" y="4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193">
              <a:extLst>
                <a:ext uri="{FF2B5EF4-FFF2-40B4-BE49-F238E27FC236}">
                  <a16:creationId xmlns:a16="http://schemas.microsoft.com/office/drawing/2014/main" id="{6B65AC0B-8AA4-BDDA-CBCA-44D514730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767" y="3662360"/>
              <a:ext cx="1975" cy="3948"/>
            </a:xfrm>
            <a:custGeom>
              <a:avLst/>
              <a:gdLst>
                <a:gd name="T0" fmla="*/ 1 w 7"/>
                <a:gd name="T1" fmla="*/ 0 h 6"/>
                <a:gd name="T2" fmla="*/ 7 w 7"/>
                <a:gd name="T3" fmla="*/ 2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0" y="6"/>
                    <a:pt x="2" y="6"/>
                    <a:pt x="7" y="2"/>
                  </a:cubicBezTo>
                  <a:cubicBezTo>
                    <a:pt x="5" y="1"/>
                    <a:pt x="3" y="1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194">
              <a:extLst>
                <a:ext uri="{FF2B5EF4-FFF2-40B4-BE49-F238E27FC236}">
                  <a16:creationId xmlns:a16="http://schemas.microsoft.com/office/drawing/2014/main" id="{0F6D3EAB-007E-A18F-BE2B-EA14851BF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6740" y="3658412"/>
              <a:ext cx="3948" cy="7896"/>
            </a:xfrm>
            <a:custGeom>
              <a:avLst/>
              <a:gdLst>
                <a:gd name="T0" fmla="*/ 3 w 11"/>
                <a:gd name="T1" fmla="*/ 2 h 16"/>
                <a:gd name="T2" fmla="*/ 11 w 11"/>
                <a:gd name="T3" fmla="*/ 16 h 16"/>
                <a:gd name="T4" fmla="*/ 3 w 11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6">
                  <a:moveTo>
                    <a:pt x="3" y="2"/>
                  </a:moveTo>
                  <a:cubicBezTo>
                    <a:pt x="0" y="8"/>
                    <a:pt x="6" y="14"/>
                    <a:pt x="11" y="16"/>
                  </a:cubicBezTo>
                  <a:cubicBezTo>
                    <a:pt x="11" y="10"/>
                    <a:pt x="11" y="0"/>
                    <a:pt x="3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195">
              <a:extLst>
                <a:ext uri="{FF2B5EF4-FFF2-40B4-BE49-F238E27FC236}">
                  <a16:creationId xmlns:a16="http://schemas.microsoft.com/office/drawing/2014/main" id="{F409F6BF-3394-5B2F-A467-504F910E7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8714" y="3636699"/>
              <a:ext cx="3948" cy="3948"/>
            </a:xfrm>
            <a:custGeom>
              <a:avLst/>
              <a:gdLst>
                <a:gd name="T0" fmla="*/ 1 w 9"/>
                <a:gd name="T1" fmla="*/ 1 h 10"/>
                <a:gd name="T2" fmla="*/ 9 w 9"/>
                <a:gd name="T3" fmla="*/ 7 h 10"/>
                <a:gd name="T4" fmla="*/ 1 w 9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1" y="1"/>
                  </a:moveTo>
                  <a:cubicBezTo>
                    <a:pt x="0" y="6"/>
                    <a:pt x="4" y="10"/>
                    <a:pt x="9" y="7"/>
                  </a:cubicBezTo>
                  <a:cubicBezTo>
                    <a:pt x="9" y="2"/>
                    <a:pt x="6" y="0"/>
                    <a:pt x="1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196">
              <a:extLst>
                <a:ext uri="{FF2B5EF4-FFF2-40B4-BE49-F238E27FC236}">
                  <a16:creationId xmlns:a16="http://schemas.microsoft.com/office/drawing/2014/main" id="{C8B7BC62-E5CC-1D2E-24C7-4F6E8A5A2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8714" y="3784753"/>
              <a:ext cx="0" cy="3948"/>
            </a:xfrm>
            <a:custGeom>
              <a:avLst/>
              <a:gdLst>
                <a:gd name="T0" fmla="*/ 3 w 3"/>
                <a:gd name="T1" fmla="*/ 0 h 7"/>
                <a:gd name="T2" fmla="*/ 1 w 3"/>
                <a:gd name="T3" fmla="*/ 7 h 7"/>
                <a:gd name="T4" fmla="*/ 3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1" y="2"/>
                    <a:pt x="0" y="4"/>
                    <a:pt x="1" y="7"/>
                  </a:cubicBezTo>
                  <a:cubicBezTo>
                    <a:pt x="1" y="5"/>
                    <a:pt x="2" y="3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197">
              <a:extLst>
                <a:ext uri="{FF2B5EF4-FFF2-40B4-BE49-F238E27FC236}">
                  <a16:creationId xmlns:a16="http://schemas.microsoft.com/office/drawing/2014/main" id="{9BEE3AD8-549D-1D2C-C39C-F3ABEBE03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4636" y="3654464"/>
              <a:ext cx="1975" cy="3948"/>
            </a:xfrm>
            <a:custGeom>
              <a:avLst/>
              <a:gdLst>
                <a:gd name="T0" fmla="*/ 0 w 7"/>
                <a:gd name="T1" fmla="*/ 0 h 8"/>
                <a:gd name="T2" fmla="*/ 7 w 7"/>
                <a:gd name="T3" fmla="*/ 8 h 8"/>
                <a:gd name="T4" fmla="*/ 0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cubicBezTo>
                    <a:pt x="0" y="4"/>
                    <a:pt x="2" y="7"/>
                    <a:pt x="7" y="8"/>
                  </a:cubicBezTo>
                  <a:cubicBezTo>
                    <a:pt x="7" y="4"/>
                    <a:pt x="4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198">
              <a:extLst>
                <a:ext uri="{FF2B5EF4-FFF2-40B4-BE49-F238E27FC236}">
                  <a16:creationId xmlns:a16="http://schemas.microsoft.com/office/drawing/2014/main" id="{C0584719-0C6E-ABDF-A127-E605EB00C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8325" y="3695920"/>
              <a:ext cx="1975" cy="3948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10 h 10"/>
                <a:gd name="T4" fmla="*/ 0 w 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4"/>
                    <a:pt x="2" y="8"/>
                    <a:pt x="6" y="10"/>
                  </a:cubicBezTo>
                  <a:cubicBezTo>
                    <a:pt x="4" y="7"/>
                    <a:pt x="2" y="3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199">
              <a:extLst>
                <a:ext uri="{FF2B5EF4-FFF2-40B4-BE49-F238E27FC236}">
                  <a16:creationId xmlns:a16="http://schemas.microsoft.com/office/drawing/2014/main" id="{0B7A9EDA-4F92-34EB-CC68-6CDAD7690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060" y="3626828"/>
              <a:ext cx="300058" cy="286239"/>
            </a:xfrm>
            <a:custGeom>
              <a:avLst/>
              <a:gdLst>
                <a:gd name="T0" fmla="*/ 10 w 685"/>
                <a:gd name="T1" fmla="*/ 249 h 656"/>
                <a:gd name="T2" fmla="*/ 17 w 685"/>
                <a:gd name="T3" fmla="*/ 240 h 656"/>
                <a:gd name="T4" fmla="*/ 34 w 685"/>
                <a:gd name="T5" fmla="*/ 192 h 656"/>
                <a:gd name="T6" fmla="*/ 55 w 685"/>
                <a:gd name="T7" fmla="*/ 198 h 656"/>
                <a:gd name="T8" fmla="*/ 97 w 685"/>
                <a:gd name="T9" fmla="*/ 253 h 656"/>
                <a:gd name="T10" fmla="*/ 147 w 685"/>
                <a:gd name="T11" fmla="*/ 257 h 656"/>
                <a:gd name="T12" fmla="*/ 216 w 685"/>
                <a:gd name="T13" fmla="*/ 248 h 656"/>
                <a:gd name="T14" fmla="*/ 280 w 685"/>
                <a:gd name="T15" fmla="*/ 219 h 656"/>
                <a:gd name="T16" fmla="*/ 355 w 685"/>
                <a:gd name="T17" fmla="*/ 225 h 656"/>
                <a:gd name="T18" fmla="*/ 386 w 685"/>
                <a:gd name="T19" fmla="*/ 223 h 656"/>
                <a:gd name="T20" fmla="*/ 427 w 685"/>
                <a:gd name="T21" fmla="*/ 143 h 656"/>
                <a:gd name="T22" fmla="*/ 448 w 685"/>
                <a:gd name="T23" fmla="*/ 76 h 656"/>
                <a:gd name="T24" fmla="*/ 454 w 685"/>
                <a:gd name="T25" fmla="*/ 17 h 656"/>
                <a:gd name="T26" fmla="*/ 493 w 685"/>
                <a:gd name="T27" fmla="*/ 2 h 656"/>
                <a:gd name="T28" fmla="*/ 545 w 685"/>
                <a:gd name="T29" fmla="*/ 5 h 656"/>
                <a:gd name="T30" fmla="*/ 567 w 685"/>
                <a:gd name="T31" fmla="*/ 22 h 656"/>
                <a:gd name="T32" fmla="*/ 591 w 685"/>
                <a:gd name="T33" fmla="*/ 44 h 656"/>
                <a:gd name="T34" fmla="*/ 573 w 685"/>
                <a:gd name="T35" fmla="*/ 47 h 656"/>
                <a:gd name="T36" fmla="*/ 549 w 685"/>
                <a:gd name="T37" fmla="*/ 59 h 656"/>
                <a:gd name="T38" fmla="*/ 561 w 685"/>
                <a:gd name="T39" fmla="*/ 87 h 656"/>
                <a:gd name="T40" fmla="*/ 580 w 685"/>
                <a:gd name="T41" fmla="*/ 112 h 656"/>
                <a:gd name="T42" fmla="*/ 600 w 685"/>
                <a:gd name="T43" fmla="*/ 132 h 656"/>
                <a:gd name="T44" fmla="*/ 598 w 685"/>
                <a:gd name="T45" fmla="*/ 180 h 656"/>
                <a:gd name="T46" fmla="*/ 631 w 685"/>
                <a:gd name="T47" fmla="*/ 214 h 656"/>
                <a:gd name="T48" fmla="*/ 674 w 685"/>
                <a:gd name="T49" fmla="*/ 253 h 656"/>
                <a:gd name="T50" fmla="*/ 653 w 685"/>
                <a:gd name="T51" fmla="*/ 272 h 656"/>
                <a:gd name="T52" fmla="*/ 606 w 685"/>
                <a:gd name="T53" fmla="*/ 272 h 656"/>
                <a:gd name="T54" fmla="*/ 577 w 685"/>
                <a:gd name="T55" fmla="*/ 373 h 656"/>
                <a:gd name="T56" fmla="*/ 586 w 685"/>
                <a:gd name="T57" fmla="*/ 381 h 656"/>
                <a:gd name="T58" fmla="*/ 567 w 685"/>
                <a:gd name="T59" fmla="*/ 394 h 656"/>
                <a:gd name="T60" fmla="*/ 521 w 685"/>
                <a:gd name="T61" fmla="*/ 441 h 656"/>
                <a:gd name="T62" fmla="*/ 495 w 685"/>
                <a:gd name="T63" fmla="*/ 470 h 656"/>
                <a:gd name="T64" fmla="*/ 518 w 685"/>
                <a:gd name="T65" fmla="*/ 500 h 656"/>
                <a:gd name="T66" fmla="*/ 498 w 685"/>
                <a:gd name="T67" fmla="*/ 524 h 656"/>
                <a:gd name="T68" fmla="*/ 494 w 685"/>
                <a:gd name="T69" fmla="*/ 572 h 656"/>
                <a:gd name="T70" fmla="*/ 419 w 685"/>
                <a:gd name="T71" fmla="*/ 632 h 656"/>
                <a:gd name="T72" fmla="*/ 383 w 685"/>
                <a:gd name="T73" fmla="*/ 619 h 656"/>
                <a:gd name="T74" fmla="*/ 366 w 685"/>
                <a:gd name="T75" fmla="*/ 577 h 656"/>
                <a:gd name="T76" fmla="*/ 318 w 685"/>
                <a:gd name="T77" fmla="*/ 592 h 656"/>
                <a:gd name="T78" fmla="*/ 297 w 685"/>
                <a:gd name="T79" fmla="*/ 574 h 656"/>
                <a:gd name="T80" fmla="*/ 254 w 685"/>
                <a:gd name="T81" fmla="*/ 589 h 656"/>
                <a:gd name="T82" fmla="*/ 198 w 685"/>
                <a:gd name="T83" fmla="*/ 598 h 656"/>
                <a:gd name="T84" fmla="*/ 166 w 685"/>
                <a:gd name="T85" fmla="*/ 556 h 656"/>
                <a:gd name="T86" fmla="*/ 126 w 685"/>
                <a:gd name="T87" fmla="*/ 563 h 656"/>
                <a:gd name="T88" fmla="*/ 118 w 685"/>
                <a:gd name="T89" fmla="*/ 563 h 656"/>
                <a:gd name="T90" fmla="*/ 88 w 685"/>
                <a:gd name="T91" fmla="*/ 517 h 656"/>
                <a:gd name="T92" fmla="*/ 73 w 685"/>
                <a:gd name="T93" fmla="*/ 469 h 656"/>
                <a:gd name="T94" fmla="*/ 80 w 685"/>
                <a:gd name="T95" fmla="*/ 433 h 656"/>
                <a:gd name="T96" fmla="*/ 61 w 685"/>
                <a:gd name="T97" fmla="*/ 400 h 656"/>
                <a:gd name="T98" fmla="*/ 33 w 685"/>
                <a:gd name="T99" fmla="*/ 400 h 656"/>
                <a:gd name="T100" fmla="*/ 47 w 685"/>
                <a:gd name="T101" fmla="*/ 388 h 656"/>
                <a:gd name="T102" fmla="*/ 21 w 685"/>
                <a:gd name="T103" fmla="*/ 373 h 656"/>
                <a:gd name="T104" fmla="*/ 29 w 685"/>
                <a:gd name="T105" fmla="*/ 332 h 656"/>
                <a:gd name="T106" fmla="*/ 5 w 685"/>
                <a:gd name="T107" fmla="*/ 267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5" h="656">
                  <a:moveTo>
                    <a:pt x="5" y="267"/>
                  </a:moveTo>
                  <a:cubicBezTo>
                    <a:pt x="13" y="262"/>
                    <a:pt x="8" y="256"/>
                    <a:pt x="10" y="249"/>
                  </a:cubicBezTo>
                  <a:cubicBezTo>
                    <a:pt x="12" y="239"/>
                    <a:pt x="26" y="239"/>
                    <a:pt x="27" y="228"/>
                  </a:cubicBezTo>
                  <a:cubicBezTo>
                    <a:pt x="24" y="232"/>
                    <a:pt x="21" y="237"/>
                    <a:pt x="17" y="240"/>
                  </a:cubicBezTo>
                  <a:cubicBezTo>
                    <a:pt x="9" y="229"/>
                    <a:pt x="18" y="218"/>
                    <a:pt x="26" y="209"/>
                  </a:cubicBezTo>
                  <a:cubicBezTo>
                    <a:pt x="30" y="204"/>
                    <a:pt x="32" y="199"/>
                    <a:pt x="34" y="192"/>
                  </a:cubicBezTo>
                  <a:cubicBezTo>
                    <a:pt x="37" y="184"/>
                    <a:pt x="48" y="182"/>
                    <a:pt x="54" y="176"/>
                  </a:cubicBezTo>
                  <a:cubicBezTo>
                    <a:pt x="53" y="184"/>
                    <a:pt x="43" y="193"/>
                    <a:pt x="55" y="198"/>
                  </a:cubicBezTo>
                  <a:cubicBezTo>
                    <a:pt x="56" y="199"/>
                    <a:pt x="60" y="217"/>
                    <a:pt x="64" y="221"/>
                  </a:cubicBezTo>
                  <a:cubicBezTo>
                    <a:pt x="73" y="231"/>
                    <a:pt x="91" y="239"/>
                    <a:pt x="97" y="253"/>
                  </a:cubicBezTo>
                  <a:cubicBezTo>
                    <a:pt x="99" y="258"/>
                    <a:pt x="110" y="263"/>
                    <a:pt x="115" y="265"/>
                  </a:cubicBezTo>
                  <a:cubicBezTo>
                    <a:pt x="125" y="270"/>
                    <a:pt x="138" y="260"/>
                    <a:pt x="147" y="257"/>
                  </a:cubicBezTo>
                  <a:cubicBezTo>
                    <a:pt x="163" y="249"/>
                    <a:pt x="179" y="259"/>
                    <a:pt x="197" y="257"/>
                  </a:cubicBezTo>
                  <a:cubicBezTo>
                    <a:pt x="204" y="257"/>
                    <a:pt x="210" y="251"/>
                    <a:pt x="216" y="248"/>
                  </a:cubicBezTo>
                  <a:cubicBezTo>
                    <a:pt x="226" y="243"/>
                    <a:pt x="223" y="231"/>
                    <a:pt x="230" y="223"/>
                  </a:cubicBezTo>
                  <a:cubicBezTo>
                    <a:pt x="237" y="215"/>
                    <a:pt x="275" y="207"/>
                    <a:pt x="280" y="219"/>
                  </a:cubicBezTo>
                  <a:cubicBezTo>
                    <a:pt x="286" y="231"/>
                    <a:pt x="320" y="242"/>
                    <a:pt x="331" y="235"/>
                  </a:cubicBezTo>
                  <a:cubicBezTo>
                    <a:pt x="340" y="229"/>
                    <a:pt x="342" y="220"/>
                    <a:pt x="355" y="225"/>
                  </a:cubicBezTo>
                  <a:cubicBezTo>
                    <a:pt x="361" y="227"/>
                    <a:pt x="366" y="222"/>
                    <a:pt x="371" y="220"/>
                  </a:cubicBezTo>
                  <a:cubicBezTo>
                    <a:pt x="376" y="218"/>
                    <a:pt x="381" y="223"/>
                    <a:pt x="386" y="223"/>
                  </a:cubicBezTo>
                  <a:cubicBezTo>
                    <a:pt x="383" y="211"/>
                    <a:pt x="409" y="185"/>
                    <a:pt x="402" y="177"/>
                  </a:cubicBezTo>
                  <a:cubicBezTo>
                    <a:pt x="390" y="163"/>
                    <a:pt x="417" y="146"/>
                    <a:pt x="427" y="143"/>
                  </a:cubicBezTo>
                  <a:cubicBezTo>
                    <a:pt x="421" y="135"/>
                    <a:pt x="410" y="108"/>
                    <a:pt x="429" y="106"/>
                  </a:cubicBezTo>
                  <a:cubicBezTo>
                    <a:pt x="452" y="103"/>
                    <a:pt x="435" y="88"/>
                    <a:pt x="448" y="76"/>
                  </a:cubicBezTo>
                  <a:cubicBezTo>
                    <a:pt x="453" y="71"/>
                    <a:pt x="446" y="50"/>
                    <a:pt x="447" y="42"/>
                  </a:cubicBezTo>
                  <a:cubicBezTo>
                    <a:pt x="448" y="34"/>
                    <a:pt x="450" y="24"/>
                    <a:pt x="454" y="17"/>
                  </a:cubicBezTo>
                  <a:cubicBezTo>
                    <a:pt x="457" y="11"/>
                    <a:pt x="463" y="8"/>
                    <a:pt x="464" y="1"/>
                  </a:cubicBezTo>
                  <a:cubicBezTo>
                    <a:pt x="477" y="5"/>
                    <a:pt x="480" y="8"/>
                    <a:pt x="493" y="2"/>
                  </a:cubicBezTo>
                  <a:cubicBezTo>
                    <a:pt x="498" y="0"/>
                    <a:pt x="509" y="17"/>
                    <a:pt x="510" y="0"/>
                  </a:cubicBezTo>
                  <a:cubicBezTo>
                    <a:pt x="518" y="8"/>
                    <a:pt x="534" y="6"/>
                    <a:pt x="545" y="5"/>
                  </a:cubicBezTo>
                  <a:cubicBezTo>
                    <a:pt x="559" y="4"/>
                    <a:pt x="567" y="18"/>
                    <a:pt x="580" y="17"/>
                  </a:cubicBezTo>
                  <a:cubicBezTo>
                    <a:pt x="576" y="20"/>
                    <a:pt x="572" y="22"/>
                    <a:pt x="567" y="22"/>
                  </a:cubicBezTo>
                  <a:cubicBezTo>
                    <a:pt x="570" y="24"/>
                    <a:pt x="593" y="44"/>
                    <a:pt x="577" y="36"/>
                  </a:cubicBezTo>
                  <a:cubicBezTo>
                    <a:pt x="580" y="38"/>
                    <a:pt x="589" y="40"/>
                    <a:pt x="591" y="44"/>
                  </a:cubicBezTo>
                  <a:cubicBezTo>
                    <a:pt x="592" y="48"/>
                    <a:pt x="592" y="51"/>
                    <a:pt x="597" y="53"/>
                  </a:cubicBezTo>
                  <a:cubicBezTo>
                    <a:pt x="589" y="63"/>
                    <a:pt x="577" y="57"/>
                    <a:pt x="573" y="47"/>
                  </a:cubicBezTo>
                  <a:cubicBezTo>
                    <a:pt x="575" y="51"/>
                    <a:pt x="576" y="56"/>
                    <a:pt x="575" y="60"/>
                  </a:cubicBezTo>
                  <a:cubicBezTo>
                    <a:pt x="568" y="56"/>
                    <a:pt x="557" y="56"/>
                    <a:pt x="549" y="59"/>
                  </a:cubicBezTo>
                  <a:cubicBezTo>
                    <a:pt x="558" y="63"/>
                    <a:pt x="563" y="72"/>
                    <a:pt x="573" y="75"/>
                  </a:cubicBezTo>
                  <a:cubicBezTo>
                    <a:pt x="570" y="80"/>
                    <a:pt x="569" y="90"/>
                    <a:pt x="561" y="87"/>
                  </a:cubicBezTo>
                  <a:cubicBezTo>
                    <a:pt x="567" y="95"/>
                    <a:pt x="576" y="98"/>
                    <a:pt x="585" y="101"/>
                  </a:cubicBezTo>
                  <a:cubicBezTo>
                    <a:pt x="578" y="110"/>
                    <a:pt x="593" y="111"/>
                    <a:pt x="580" y="112"/>
                  </a:cubicBezTo>
                  <a:cubicBezTo>
                    <a:pt x="585" y="113"/>
                    <a:pt x="589" y="114"/>
                    <a:pt x="592" y="116"/>
                  </a:cubicBezTo>
                  <a:cubicBezTo>
                    <a:pt x="580" y="119"/>
                    <a:pt x="596" y="126"/>
                    <a:pt x="600" y="132"/>
                  </a:cubicBezTo>
                  <a:cubicBezTo>
                    <a:pt x="606" y="139"/>
                    <a:pt x="611" y="146"/>
                    <a:pt x="615" y="153"/>
                  </a:cubicBezTo>
                  <a:cubicBezTo>
                    <a:pt x="621" y="163"/>
                    <a:pt x="609" y="181"/>
                    <a:pt x="598" y="180"/>
                  </a:cubicBezTo>
                  <a:cubicBezTo>
                    <a:pt x="605" y="183"/>
                    <a:pt x="602" y="190"/>
                    <a:pt x="607" y="195"/>
                  </a:cubicBezTo>
                  <a:cubicBezTo>
                    <a:pt x="615" y="201"/>
                    <a:pt x="623" y="208"/>
                    <a:pt x="631" y="214"/>
                  </a:cubicBezTo>
                  <a:cubicBezTo>
                    <a:pt x="638" y="219"/>
                    <a:pt x="642" y="228"/>
                    <a:pt x="650" y="230"/>
                  </a:cubicBezTo>
                  <a:cubicBezTo>
                    <a:pt x="660" y="234"/>
                    <a:pt x="667" y="245"/>
                    <a:pt x="674" y="253"/>
                  </a:cubicBezTo>
                  <a:cubicBezTo>
                    <a:pt x="677" y="256"/>
                    <a:pt x="685" y="254"/>
                    <a:pt x="679" y="262"/>
                  </a:cubicBezTo>
                  <a:cubicBezTo>
                    <a:pt x="673" y="272"/>
                    <a:pt x="662" y="267"/>
                    <a:pt x="653" y="272"/>
                  </a:cubicBezTo>
                  <a:cubicBezTo>
                    <a:pt x="638" y="279"/>
                    <a:pt x="621" y="258"/>
                    <a:pt x="609" y="254"/>
                  </a:cubicBezTo>
                  <a:cubicBezTo>
                    <a:pt x="614" y="262"/>
                    <a:pt x="618" y="272"/>
                    <a:pt x="606" y="272"/>
                  </a:cubicBezTo>
                  <a:cubicBezTo>
                    <a:pt x="594" y="273"/>
                    <a:pt x="590" y="291"/>
                    <a:pt x="588" y="299"/>
                  </a:cubicBezTo>
                  <a:cubicBezTo>
                    <a:pt x="580" y="322"/>
                    <a:pt x="576" y="349"/>
                    <a:pt x="577" y="373"/>
                  </a:cubicBezTo>
                  <a:cubicBezTo>
                    <a:pt x="581" y="369"/>
                    <a:pt x="585" y="367"/>
                    <a:pt x="590" y="367"/>
                  </a:cubicBezTo>
                  <a:cubicBezTo>
                    <a:pt x="588" y="372"/>
                    <a:pt x="580" y="378"/>
                    <a:pt x="586" y="381"/>
                  </a:cubicBezTo>
                  <a:cubicBezTo>
                    <a:pt x="580" y="384"/>
                    <a:pt x="580" y="390"/>
                    <a:pt x="586" y="393"/>
                  </a:cubicBezTo>
                  <a:cubicBezTo>
                    <a:pt x="578" y="396"/>
                    <a:pt x="569" y="405"/>
                    <a:pt x="567" y="394"/>
                  </a:cubicBezTo>
                  <a:cubicBezTo>
                    <a:pt x="564" y="410"/>
                    <a:pt x="534" y="444"/>
                    <a:pt x="529" y="412"/>
                  </a:cubicBezTo>
                  <a:cubicBezTo>
                    <a:pt x="523" y="423"/>
                    <a:pt x="534" y="432"/>
                    <a:pt x="521" y="441"/>
                  </a:cubicBezTo>
                  <a:cubicBezTo>
                    <a:pt x="515" y="445"/>
                    <a:pt x="518" y="452"/>
                    <a:pt x="514" y="457"/>
                  </a:cubicBezTo>
                  <a:cubicBezTo>
                    <a:pt x="509" y="463"/>
                    <a:pt x="500" y="463"/>
                    <a:pt x="495" y="470"/>
                  </a:cubicBezTo>
                  <a:cubicBezTo>
                    <a:pt x="515" y="462"/>
                    <a:pt x="509" y="490"/>
                    <a:pt x="499" y="497"/>
                  </a:cubicBezTo>
                  <a:cubicBezTo>
                    <a:pt x="504" y="502"/>
                    <a:pt x="514" y="495"/>
                    <a:pt x="518" y="500"/>
                  </a:cubicBezTo>
                  <a:cubicBezTo>
                    <a:pt x="522" y="505"/>
                    <a:pt x="514" y="523"/>
                    <a:pt x="511" y="528"/>
                  </a:cubicBezTo>
                  <a:cubicBezTo>
                    <a:pt x="508" y="524"/>
                    <a:pt x="503" y="522"/>
                    <a:pt x="498" y="524"/>
                  </a:cubicBezTo>
                  <a:cubicBezTo>
                    <a:pt x="511" y="535"/>
                    <a:pt x="495" y="570"/>
                    <a:pt x="486" y="552"/>
                  </a:cubicBezTo>
                  <a:cubicBezTo>
                    <a:pt x="484" y="560"/>
                    <a:pt x="490" y="566"/>
                    <a:pt x="494" y="572"/>
                  </a:cubicBezTo>
                  <a:cubicBezTo>
                    <a:pt x="477" y="575"/>
                    <a:pt x="482" y="601"/>
                    <a:pt x="467" y="607"/>
                  </a:cubicBezTo>
                  <a:cubicBezTo>
                    <a:pt x="452" y="614"/>
                    <a:pt x="435" y="624"/>
                    <a:pt x="419" y="632"/>
                  </a:cubicBezTo>
                  <a:cubicBezTo>
                    <a:pt x="415" y="633"/>
                    <a:pt x="381" y="656"/>
                    <a:pt x="382" y="643"/>
                  </a:cubicBezTo>
                  <a:cubicBezTo>
                    <a:pt x="383" y="636"/>
                    <a:pt x="382" y="627"/>
                    <a:pt x="383" y="619"/>
                  </a:cubicBezTo>
                  <a:cubicBezTo>
                    <a:pt x="383" y="608"/>
                    <a:pt x="376" y="598"/>
                    <a:pt x="379" y="587"/>
                  </a:cubicBezTo>
                  <a:cubicBezTo>
                    <a:pt x="366" y="599"/>
                    <a:pt x="357" y="595"/>
                    <a:pt x="366" y="577"/>
                  </a:cubicBezTo>
                  <a:cubicBezTo>
                    <a:pt x="360" y="587"/>
                    <a:pt x="348" y="593"/>
                    <a:pt x="350" y="576"/>
                  </a:cubicBezTo>
                  <a:cubicBezTo>
                    <a:pt x="349" y="585"/>
                    <a:pt x="325" y="607"/>
                    <a:pt x="318" y="592"/>
                  </a:cubicBezTo>
                  <a:cubicBezTo>
                    <a:pt x="315" y="588"/>
                    <a:pt x="322" y="584"/>
                    <a:pt x="317" y="579"/>
                  </a:cubicBezTo>
                  <a:cubicBezTo>
                    <a:pt x="309" y="569"/>
                    <a:pt x="299" y="586"/>
                    <a:pt x="297" y="574"/>
                  </a:cubicBezTo>
                  <a:cubicBezTo>
                    <a:pt x="300" y="588"/>
                    <a:pt x="281" y="562"/>
                    <a:pt x="279" y="556"/>
                  </a:cubicBezTo>
                  <a:cubicBezTo>
                    <a:pt x="279" y="569"/>
                    <a:pt x="265" y="584"/>
                    <a:pt x="254" y="589"/>
                  </a:cubicBezTo>
                  <a:cubicBezTo>
                    <a:pt x="242" y="595"/>
                    <a:pt x="232" y="579"/>
                    <a:pt x="221" y="587"/>
                  </a:cubicBezTo>
                  <a:cubicBezTo>
                    <a:pt x="217" y="590"/>
                    <a:pt x="201" y="613"/>
                    <a:pt x="198" y="598"/>
                  </a:cubicBezTo>
                  <a:cubicBezTo>
                    <a:pt x="194" y="580"/>
                    <a:pt x="200" y="564"/>
                    <a:pt x="190" y="546"/>
                  </a:cubicBezTo>
                  <a:cubicBezTo>
                    <a:pt x="183" y="565"/>
                    <a:pt x="180" y="556"/>
                    <a:pt x="166" y="556"/>
                  </a:cubicBezTo>
                  <a:cubicBezTo>
                    <a:pt x="160" y="556"/>
                    <a:pt x="155" y="561"/>
                    <a:pt x="150" y="564"/>
                  </a:cubicBezTo>
                  <a:cubicBezTo>
                    <a:pt x="141" y="570"/>
                    <a:pt x="135" y="564"/>
                    <a:pt x="126" y="563"/>
                  </a:cubicBezTo>
                  <a:cubicBezTo>
                    <a:pt x="129" y="560"/>
                    <a:pt x="132" y="557"/>
                    <a:pt x="136" y="554"/>
                  </a:cubicBezTo>
                  <a:cubicBezTo>
                    <a:pt x="128" y="555"/>
                    <a:pt x="126" y="565"/>
                    <a:pt x="118" y="563"/>
                  </a:cubicBezTo>
                  <a:cubicBezTo>
                    <a:pt x="121" y="544"/>
                    <a:pt x="102" y="555"/>
                    <a:pt x="94" y="561"/>
                  </a:cubicBezTo>
                  <a:cubicBezTo>
                    <a:pt x="85" y="549"/>
                    <a:pt x="92" y="530"/>
                    <a:pt x="88" y="517"/>
                  </a:cubicBezTo>
                  <a:cubicBezTo>
                    <a:pt x="85" y="508"/>
                    <a:pt x="87" y="499"/>
                    <a:pt x="85" y="490"/>
                  </a:cubicBezTo>
                  <a:cubicBezTo>
                    <a:pt x="84" y="482"/>
                    <a:pt x="72" y="476"/>
                    <a:pt x="73" y="469"/>
                  </a:cubicBezTo>
                  <a:cubicBezTo>
                    <a:pt x="73" y="467"/>
                    <a:pt x="80" y="459"/>
                    <a:pt x="80" y="457"/>
                  </a:cubicBezTo>
                  <a:cubicBezTo>
                    <a:pt x="83" y="448"/>
                    <a:pt x="85" y="441"/>
                    <a:pt x="80" y="433"/>
                  </a:cubicBezTo>
                  <a:cubicBezTo>
                    <a:pt x="76" y="428"/>
                    <a:pt x="75" y="422"/>
                    <a:pt x="72" y="417"/>
                  </a:cubicBezTo>
                  <a:cubicBezTo>
                    <a:pt x="69" y="411"/>
                    <a:pt x="61" y="409"/>
                    <a:pt x="61" y="400"/>
                  </a:cubicBezTo>
                  <a:cubicBezTo>
                    <a:pt x="59" y="402"/>
                    <a:pt x="57" y="405"/>
                    <a:pt x="56" y="407"/>
                  </a:cubicBezTo>
                  <a:cubicBezTo>
                    <a:pt x="49" y="394"/>
                    <a:pt x="42" y="406"/>
                    <a:pt x="33" y="400"/>
                  </a:cubicBezTo>
                  <a:cubicBezTo>
                    <a:pt x="27" y="397"/>
                    <a:pt x="31" y="391"/>
                    <a:pt x="33" y="388"/>
                  </a:cubicBezTo>
                  <a:cubicBezTo>
                    <a:pt x="35" y="384"/>
                    <a:pt x="44" y="388"/>
                    <a:pt x="47" y="388"/>
                  </a:cubicBezTo>
                  <a:cubicBezTo>
                    <a:pt x="42" y="386"/>
                    <a:pt x="39" y="379"/>
                    <a:pt x="33" y="377"/>
                  </a:cubicBezTo>
                  <a:cubicBezTo>
                    <a:pt x="29" y="376"/>
                    <a:pt x="24" y="377"/>
                    <a:pt x="21" y="373"/>
                  </a:cubicBezTo>
                  <a:cubicBezTo>
                    <a:pt x="18" y="367"/>
                    <a:pt x="16" y="344"/>
                    <a:pt x="27" y="351"/>
                  </a:cubicBezTo>
                  <a:cubicBezTo>
                    <a:pt x="24" y="343"/>
                    <a:pt x="19" y="333"/>
                    <a:pt x="29" y="332"/>
                  </a:cubicBezTo>
                  <a:cubicBezTo>
                    <a:pt x="21" y="321"/>
                    <a:pt x="10" y="312"/>
                    <a:pt x="7" y="297"/>
                  </a:cubicBezTo>
                  <a:cubicBezTo>
                    <a:pt x="5" y="292"/>
                    <a:pt x="0" y="272"/>
                    <a:pt x="5" y="26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200">
              <a:extLst>
                <a:ext uri="{FF2B5EF4-FFF2-40B4-BE49-F238E27FC236}">
                  <a16:creationId xmlns:a16="http://schemas.microsoft.com/office/drawing/2014/main" id="{B219BE03-A8BB-0288-C4C6-983E9E4F8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8845" y="3654464"/>
              <a:ext cx="7896" cy="3948"/>
            </a:xfrm>
            <a:custGeom>
              <a:avLst/>
              <a:gdLst>
                <a:gd name="T0" fmla="*/ 0 w 19"/>
                <a:gd name="T1" fmla="*/ 4 h 8"/>
                <a:gd name="T2" fmla="*/ 0 w 19"/>
                <a:gd name="T3" fmla="*/ 0 h 8"/>
                <a:gd name="T4" fmla="*/ 19 w 19"/>
                <a:gd name="T5" fmla="*/ 7 h 8"/>
                <a:gd name="T6" fmla="*/ 0 w 19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7" y="1"/>
                    <a:pt x="13" y="4"/>
                    <a:pt x="19" y="7"/>
                  </a:cubicBezTo>
                  <a:cubicBezTo>
                    <a:pt x="13" y="8"/>
                    <a:pt x="6" y="7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201">
              <a:extLst>
                <a:ext uri="{FF2B5EF4-FFF2-40B4-BE49-F238E27FC236}">
                  <a16:creationId xmlns:a16="http://schemas.microsoft.com/office/drawing/2014/main" id="{60B3E78B-D160-2E0D-BEB7-1918188DC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0688" y="3634724"/>
              <a:ext cx="7896" cy="3948"/>
            </a:xfrm>
            <a:custGeom>
              <a:avLst/>
              <a:gdLst>
                <a:gd name="T0" fmla="*/ 0 w 17"/>
                <a:gd name="T1" fmla="*/ 3 h 13"/>
                <a:gd name="T2" fmla="*/ 15 w 17"/>
                <a:gd name="T3" fmla="*/ 12 h 13"/>
                <a:gd name="T4" fmla="*/ 0 w 17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3"/>
                  </a:moveTo>
                  <a:cubicBezTo>
                    <a:pt x="7" y="2"/>
                    <a:pt x="17" y="0"/>
                    <a:pt x="15" y="12"/>
                  </a:cubicBezTo>
                  <a:cubicBezTo>
                    <a:pt x="8" y="13"/>
                    <a:pt x="4" y="7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202">
              <a:extLst>
                <a:ext uri="{FF2B5EF4-FFF2-40B4-BE49-F238E27FC236}">
                  <a16:creationId xmlns:a16="http://schemas.microsoft.com/office/drawing/2014/main" id="{CDEC0AE3-5328-6067-F04F-C5BD20C12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542" y="3950574"/>
              <a:ext cx="25664" cy="35533"/>
            </a:xfrm>
            <a:custGeom>
              <a:avLst/>
              <a:gdLst>
                <a:gd name="T0" fmla="*/ 25 w 61"/>
                <a:gd name="T1" fmla="*/ 50 h 81"/>
                <a:gd name="T2" fmla="*/ 31 w 61"/>
                <a:gd name="T3" fmla="*/ 63 h 81"/>
                <a:gd name="T4" fmla="*/ 34 w 61"/>
                <a:gd name="T5" fmla="*/ 37 h 81"/>
                <a:gd name="T6" fmla="*/ 29 w 61"/>
                <a:gd name="T7" fmla="*/ 23 h 81"/>
                <a:gd name="T8" fmla="*/ 47 w 61"/>
                <a:gd name="T9" fmla="*/ 8 h 81"/>
                <a:gd name="T10" fmla="*/ 61 w 61"/>
                <a:gd name="T11" fmla="*/ 23 h 81"/>
                <a:gd name="T12" fmla="*/ 59 w 61"/>
                <a:gd name="T13" fmla="*/ 61 h 81"/>
                <a:gd name="T14" fmla="*/ 34 w 61"/>
                <a:gd name="T15" fmla="*/ 65 h 81"/>
                <a:gd name="T16" fmla="*/ 25 w 61"/>
                <a:gd name="T17" fmla="*/ 5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81">
                  <a:moveTo>
                    <a:pt x="25" y="50"/>
                  </a:moveTo>
                  <a:cubicBezTo>
                    <a:pt x="25" y="55"/>
                    <a:pt x="27" y="59"/>
                    <a:pt x="31" y="63"/>
                  </a:cubicBezTo>
                  <a:cubicBezTo>
                    <a:pt x="29" y="60"/>
                    <a:pt x="32" y="42"/>
                    <a:pt x="34" y="37"/>
                  </a:cubicBezTo>
                  <a:cubicBezTo>
                    <a:pt x="37" y="27"/>
                    <a:pt x="26" y="32"/>
                    <a:pt x="29" y="23"/>
                  </a:cubicBezTo>
                  <a:cubicBezTo>
                    <a:pt x="38" y="27"/>
                    <a:pt x="43" y="13"/>
                    <a:pt x="47" y="8"/>
                  </a:cubicBezTo>
                  <a:cubicBezTo>
                    <a:pt x="53" y="0"/>
                    <a:pt x="61" y="18"/>
                    <a:pt x="61" y="23"/>
                  </a:cubicBezTo>
                  <a:cubicBezTo>
                    <a:pt x="61" y="35"/>
                    <a:pt x="60" y="49"/>
                    <a:pt x="59" y="61"/>
                  </a:cubicBezTo>
                  <a:cubicBezTo>
                    <a:pt x="58" y="81"/>
                    <a:pt x="44" y="72"/>
                    <a:pt x="34" y="65"/>
                  </a:cubicBezTo>
                  <a:cubicBezTo>
                    <a:pt x="47" y="80"/>
                    <a:pt x="0" y="48"/>
                    <a:pt x="25" y="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203">
              <a:extLst>
                <a:ext uri="{FF2B5EF4-FFF2-40B4-BE49-F238E27FC236}">
                  <a16:creationId xmlns:a16="http://schemas.microsoft.com/office/drawing/2014/main" id="{2581D22F-02CF-A799-D835-F80A37DB3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2362" y="3980186"/>
              <a:ext cx="7896" cy="7896"/>
            </a:xfrm>
            <a:custGeom>
              <a:avLst/>
              <a:gdLst>
                <a:gd name="T0" fmla="*/ 9 w 20"/>
                <a:gd name="T1" fmla="*/ 0 h 19"/>
                <a:gd name="T2" fmla="*/ 14 w 20"/>
                <a:gd name="T3" fmla="*/ 15 h 19"/>
                <a:gd name="T4" fmla="*/ 9 w 20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9">
                  <a:moveTo>
                    <a:pt x="9" y="0"/>
                  </a:moveTo>
                  <a:cubicBezTo>
                    <a:pt x="12" y="2"/>
                    <a:pt x="20" y="13"/>
                    <a:pt x="14" y="15"/>
                  </a:cubicBezTo>
                  <a:cubicBezTo>
                    <a:pt x="6" y="19"/>
                    <a:pt x="0" y="2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204">
              <a:extLst>
                <a:ext uri="{FF2B5EF4-FFF2-40B4-BE49-F238E27FC236}">
                  <a16:creationId xmlns:a16="http://schemas.microsoft.com/office/drawing/2014/main" id="{FAC2813A-42F6-86C9-A960-84E59AB0C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526" y="3309004"/>
              <a:ext cx="3948" cy="3948"/>
            </a:xfrm>
            <a:custGeom>
              <a:avLst/>
              <a:gdLst>
                <a:gd name="T0" fmla="*/ 9 w 10"/>
                <a:gd name="T1" fmla="*/ 9 h 9"/>
                <a:gd name="T2" fmla="*/ 10 w 10"/>
                <a:gd name="T3" fmla="*/ 0 h 9"/>
                <a:gd name="T4" fmla="*/ 9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9"/>
                  </a:moveTo>
                  <a:cubicBezTo>
                    <a:pt x="10" y="6"/>
                    <a:pt x="10" y="3"/>
                    <a:pt x="10" y="0"/>
                  </a:cubicBezTo>
                  <a:cubicBezTo>
                    <a:pt x="0" y="2"/>
                    <a:pt x="4" y="6"/>
                    <a:pt x="9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205">
              <a:extLst>
                <a:ext uri="{FF2B5EF4-FFF2-40B4-BE49-F238E27FC236}">
                  <a16:creationId xmlns:a16="http://schemas.microsoft.com/office/drawing/2014/main" id="{B5B8996A-7678-3625-88B7-A0B839BD1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3869" y="3368226"/>
              <a:ext cx="3948" cy="3948"/>
            </a:xfrm>
            <a:custGeom>
              <a:avLst/>
              <a:gdLst>
                <a:gd name="T0" fmla="*/ 12 w 12"/>
                <a:gd name="T1" fmla="*/ 7 h 7"/>
                <a:gd name="T2" fmla="*/ 0 w 12"/>
                <a:gd name="T3" fmla="*/ 3 h 7"/>
                <a:gd name="T4" fmla="*/ 12 w 12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2" y="7"/>
                  </a:moveTo>
                  <a:cubicBezTo>
                    <a:pt x="12" y="0"/>
                    <a:pt x="4" y="2"/>
                    <a:pt x="0" y="3"/>
                  </a:cubicBezTo>
                  <a:cubicBezTo>
                    <a:pt x="4" y="4"/>
                    <a:pt x="8" y="5"/>
                    <a:pt x="1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207">
              <a:extLst>
                <a:ext uri="{FF2B5EF4-FFF2-40B4-BE49-F238E27FC236}">
                  <a16:creationId xmlns:a16="http://schemas.microsoft.com/office/drawing/2014/main" id="{03483289-165D-0128-6A83-25B7EA96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429" y="3352433"/>
              <a:ext cx="31585" cy="13819"/>
            </a:xfrm>
            <a:custGeom>
              <a:avLst/>
              <a:gdLst>
                <a:gd name="T0" fmla="*/ 29 w 76"/>
                <a:gd name="T1" fmla="*/ 32 h 32"/>
                <a:gd name="T2" fmla="*/ 76 w 76"/>
                <a:gd name="T3" fmla="*/ 14 h 32"/>
                <a:gd name="T4" fmla="*/ 45 w 76"/>
                <a:gd name="T5" fmla="*/ 3 h 32"/>
                <a:gd name="T6" fmla="*/ 30 w 76"/>
                <a:gd name="T7" fmla="*/ 7 h 32"/>
                <a:gd name="T8" fmla="*/ 13 w 76"/>
                <a:gd name="T9" fmla="*/ 2 h 32"/>
                <a:gd name="T10" fmla="*/ 6 w 76"/>
                <a:gd name="T11" fmla="*/ 21 h 32"/>
                <a:gd name="T12" fmla="*/ 29 w 76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32">
                  <a:moveTo>
                    <a:pt x="29" y="32"/>
                  </a:moveTo>
                  <a:cubicBezTo>
                    <a:pt x="43" y="29"/>
                    <a:pt x="69" y="30"/>
                    <a:pt x="76" y="14"/>
                  </a:cubicBezTo>
                  <a:cubicBezTo>
                    <a:pt x="68" y="9"/>
                    <a:pt x="56" y="0"/>
                    <a:pt x="45" y="3"/>
                  </a:cubicBezTo>
                  <a:cubicBezTo>
                    <a:pt x="40" y="4"/>
                    <a:pt x="35" y="7"/>
                    <a:pt x="30" y="7"/>
                  </a:cubicBezTo>
                  <a:cubicBezTo>
                    <a:pt x="24" y="6"/>
                    <a:pt x="19" y="1"/>
                    <a:pt x="13" y="2"/>
                  </a:cubicBezTo>
                  <a:cubicBezTo>
                    <a:pt x="6" y="4"/>
                    <a:pt x="0" y="16"/>
                    <a:pt x="6" y="21"/>
                  </a:cubicBezTo>
                  <a:cubicBezTo>
                    <a:pt x="11" y="26"/>
                    <a:pt x="21" y="31"/>
                    <a:pt x="29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Freeform 208">
              <a:extLst>
                <a:ext uri="{FF2B5EF4-FFF2-40B4-BE49-F238E27FC236}">
                  <a16:creationId xmlns:a16="http://schemas.microsoft.com/office/drawing/2014/main" id="{0463F866-2DD0-A876-F354-DF4A21AD0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578" y="3143181"/>
              <a:ext cx="304006" cy="213199"/>
            </a:xfrm>
            <a:custGeom>
              <a:avLst/>
              <a:gdLst>
                <a:gd name="T0" fmla="*/ 695 w 695"/>
                <a:gd name="T1" fmla="*/ 181 h 489"/>
                <a:gd name="T2" fmla="*/ 665 w 695"/>
                <a:gd name="T3" fmla="*/ 134 h 489"/>
                <a:gd name="T4" fmla="*/ 633 w 695"/>
                <a:gd name="T5" fmla="*/ 56 h 489"/>
                <a:gd name="T6" fmla="*/ 608 w 695"/>
                <a:gd name="T7" fmla="*/ 0 h 489"/>
                <a:gd name="T8" fmla="*/ 422 w 695"/>
                <a:gd name="T9" fmla="*/ 34 h 489"/>
                <a:gd name="T10" fmla="*/ 333 w 695"/>
                <a:gd name="T11" fmla="*/ 102 h 489"/>
                <a:gd name="T12" fmla="*/ 291 w 695"/>
                <a:gd name="T13" fmla="*/ 157 h 489"/>
                <a:gd name="T14" fmla="*/ 259 w 695"/>
                <a:gd name="T15" fmla="*/ 132 h 489"/>
                <a:gd name="T16" fmla="*/ 199 w 695"/>
                <a:gd name="T17" fmla="*/ 131 h 489"/>
                <a:gd name="T18" fmla="*/ 163 w 695"/>
                <a:gd name="T19" fmla="*/ 121 h 489"/>
                <a:gd name="T20" fmla="*/ 123 w 695"/>
                <a:gd name="T21" fmla="*/ 123 h 489"/>
                <a:gd name="T22" fmla="*/ 77 w 695"/>
                <a:gd name="T23" fmla="*/ 131 h 489"/>
                <a:gd name="T24" fmla="*/ 55 w 695"/>
                <a:gd name="T25" fmla="*/ 119 h 489"/>
                <a:gd name="T26" fmla="*/ 35 w 695"/>
                <a:gd name="T27" fmla="*/ 132 h 489"/>
                <a:gd name="T28" fmla="*/ 32 w 695"/>
                <a:gd name="T29" fmla="*/ 159 h 489"/>
                <a:gd name="T30" fmla="*/ 36 w 695"/>
                <a:gd name="T31" fmla="*/ 177 h 489"/>
                <a:gd name="T32" fmla="*/ 24 w 695"/>
                <a:gd name="T33" fmla="*/ 194 h 489"/>
                <a:gd name="T34" fmla="*/ 16 w 695"/>
                <a:gd name="T35" fmla="*/ 202 h 489"/>
                <a:gd name="T36" fmla="*/ 13 w 695"/>
                <a:gd name="T37" fmla="*/ 219 h 489"/>
                <a:gd name="T38" fmla="*/ 8 w 695"/>
                <a:gd name="T39" fmla="*/ 253 h 489"/>
                <a:gd name="T40" fmla="*/ 15 w 695"/>
                <a:gd name="T41" fmla="*/ 289 h 489"/>
                <a:gd name="T42" fmla="*/ 2 w 695"/>
                <a:gd name="T43" fmla="*/ 291 h 489"/>
                <a:gd name="T44" fmla="*/ 14 w 695"/>
                <a:gd name="T45" fmla="*/ 297 h 489"/>
                <a:gd name="T46" fmla="*/ 26 w 695"/>
                <a:gd name="T47" fmla="*/ 322 h 489"/>
                <a:gd name="T48" fmla="*/ 38 w 695"/>
                <a:gd name="T49" fmla="*/ 382 h 489"/>
                <a:gd name="T50" fmla="*/ 49 w 695"/>
                <a:gd name="T51" fmla="*/ 403 h 489"/>
                <a:gd name="T52" fmla="*/ 49 w 695"/>
                <a:gd name="T53" fmla="*/ 431 h 489"/>
                <a:gd name="T54" fmla="*/ 65 w 695"/>
                <a:gd name="T55" fmla="*/ 483 h 489"/>
                <a:gd name="T56" fmla="*/ 87 w 695"/>
                <a:gd name="T57" fmla="*/ 482 h 489"/>
                <a:gd name="T58" fmla="*/ 111 w 695"/>
                <a:gd name="T59" fmla="*/ 487 h 489"/>
                <a:gd name="T60" fmla="*/ 160 w 695"/>
                <a:gd name="T61" fmla="*/ 480 h 489"/>
                <a:gd name="T62" fmla="*/ 167 w 695"/>
                <a:gd name="T63" fmla="*/ 477 h 489"/>
                <a:gd name="T64" fmla="*/ 175 w 695"/>
                <a:gd name="T65" fmla="*/ 464 h 489"/>
                <a:gd name="T66" fmla="*/ 192 w 695"/>
                <a:gd name="T67" fmla="*/ 453 h 489"/>
                <a:gd name="T68" fmla="*/ 224 w 695"/>
                <a:gd name="T69" fmla="*/ 430 h 489"/>
                <a:gd name="T70" fmla="*/ 276 w 695"/>
                <a:gd name="T71" fmla="*/ 427 h 489"/>
                <a:gd name="T72" fmla="*/ 312 w 695"/>
                <a:gd name="T73" fmla="*/ 413 h 489"/>
                <a:gd name="T74" fmla="*/ 348 w 695"/>
                <a:gd name="T75" fmla="*/ 389 h 489"/>
                <a:gd name="T76" fmla="*/ 362 w 695"/>
                <a:gd name="T77" fmla="*/ 380 h 489"/>
                <a:gd name="T78" fmla="*/ 376 w 695"/>
                <a:gd name="T79" fmla="*/ 384 h 489"/>
                <a:gd name="T80" fmla="*/ 390 w 695"/>
                <a:gd name="T81" fmla="*/ 382 h 489"/>
                <a:gd name="T82" fmla="*/ 458 w 695"/>
                <a:gd name="T83" fmla="*/ 330 h 489"/>
                <a:gd name="T84" fmla="*/ 497 w 695"/>
                <a:gd name="T85" fmla="*/ 319 h 489"/>
                <a:gd name="T86" fmla="*/ 546 w 695"/>
                <a:gd name="T87" fmla="*/ 301 h 489"/>
                <a:gd name="T88" fmla="*/ 581 w 695"/>
                <a:gd name="T89" fmla="*/ 291 h 489"/>
                <a:gd name="T90" fmla="*/ 607 w 695"/>
                <a:gd name="T91" fmla="*/ 273 h 489"/>
                <a:gd name="T92" fmla="*/ 635 w 695"/>
                <a:gd name="T93" fmla="*/ 258 h 489"/>
                <a:gd name="T94" fmla="*/ 634 w 695"/>
                <a:gd name="T95" fmla="*/ 221 h 489"/>
                <a:gd name="T96" fmla="*/ 695 w 695"/>
                <a:gd name="T97" fmla="*/ 181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5" h="489">
                  <a:moveTo>
                    <a:pt x="695" y="181"/>
                  </a:moveTo>
                  <a:cubicBezTo>
                    <a:pt x="674" y="180"/>
                    <a:pt x="686" y="137"/>
                    <a:pt x="665" y="134"/>
                  </a:cubicBezTo>
                  <a:cubicBezTo>
                    <a:pt x="674" y="119"/>
                    <a:pt x="639" y="73"/>
                    <a:pt x="633" y="56"/>
                  </a:cubicBezTo>
                  <a:lnTo>
                    <a:pt x="608" y="0"/>
                  </a:lnTo>
                  <a:cubicBezTo>
                    <a:pt x="546" y="12"/>
                    <a:pt x="483" y="25"/>
                    <a:pt x="422" y="34"/>
                  </a:cubicBezTo>
                  <a:cubicBezTo>
                    <a:pt x="371" y="49"/>
                    <a:pt x="345" y="75"/>
                    <a:pt x="333" y="102"/>
                  </a:cubicBezTo>
                  <a:cubicBezTo>
                    <a:pt x="323" y="118"/>
                    <a:pt x="317" y="159"/>
                    <a:pt x="291" y="157"/>
                  </a:cubicBezTo>
                  <a:cubicBezTo>
                    <a:pt x="274" y="156"/>
                    <a:pt x="276" y="130"/>
                    <a:pt x="259" y="132"/>
                  </a:cubicBezTo>
                  <a:cubicBezTo>
                    <a:pt x="238" y="134"/>
                    <a:pt x="221" y="134"/>
                    <a:pt x="199" y="131"/>
                  </a:cubicBezTo>
                  <a:cubicBezTo>
                    <a:pt x="187" y="129"/>
                    <a:pt x="175" y="121"/>
                    <a:pt x="163" y="121"/>
                  </a:cubicBezTo>
                  <a:cubicBezTo>
                    <a:pt x="150" y="121"/>
                    <a:pt x="136" y="122"/>
                    <a:pt x="123" y="123"/>
                  </a:cubicBezTo>
                  <a:cubicBezTo>
                    <a:pt x="107" y="125"/>
                    <a:pt x="94" y="132"/>
                    <a:pt x="77" y="131"/>
                  </a:cubicBezTo>
                  <a:cubicBezTo>
                    <a:pt x="68" y="131"/>
                    <a:pt x="64" y="120"/>
                    <a:pt x="55" y="119"/>
                  </a:cubicBezTo>
                  <a:cubicBezTo>
                    <a:pt x="46" y="118"/>
                    <a:pt x="39" y="124"/>
                    <a:pt x="35" y="132"/>
                  </a:cubicBezTo>
                  <a:cubicBezTo>
                    <a:pt x="31" y="140"/>
                    <a:pt x="30" y="150"/>
                    <a:pt x="32" y="159"/>
                  </a:cubicBezTo>
                  <a:cubicBezTo>
                    <a:pt x="33" y="165"/>
                    <a:pt x="41" y="171"/>
                    <a:pt x="36" y="177"/>
                  </a:cubicBezTo>
                  <a:cubicBezTo>
                    <a:pt x="32" y="183"/>
                    <a:pt x="29" y="188"/>
                    <a:pt x="24" y="194"/>
                  </a:cubicBezTo>
                  <a:cubicBezTo>
                    <a:pt x="22" y="198"/>
                    <a:pt x="19" y="200"/>
                    <a:pt x="16" y="202"/>
                  </a:cubicBezTo>
                  <a:cubicBezTo>
                    <a:pt x="7" y="206"/>
                    <a:pt x="11" y="209"/>
                    <a:pt x="13" y="219"/>
                  </a:cubicBezTo>
                  <a:cubicBezTo>
                    <a:pt x="16" y="233"/>
                    <a:pt x="10" y="240"/>
                    <a:pt x="8" y="253"/>
                  </a:cubicBezTo>
                  <a:cubicBezTo>
                    <a:pt x="5" y="266"/>
                    <a:pt x="16" y="276"/>
                    <a:pt x="15" y="289"/>
                  </a:cubicBezTo>
                  <a:cubicBezTo>
                    <a:pt x="12" y="286"/>
                    <a:pt x="0" y="286"/>
                    <a:pt x="2" y="291"/>
                  </a:cubicBezTo>
                  <a:cubicBezTo>
                    <a:pt x="1" y="290"/>
                    <a:pt x="14" y="297"/>
                    <a:pt x="14" y="297"/>
                  </a:cubicBezTo>
                  <a:cubicBezTo>
                    <a:pt x="21" y="305"/>
                    <a:pt x="24" y="313"/>
                    <a:pt x="26" y="322"/>
                  </a:cubicBezTo>
                  <a:cubicBezTo>
                    <a:pt x="31" y="342"/>
                    <a:pt x="32" y="363"/>
                    <a:pt x="38" y="382"/>
                  </a:cubicBezTo>
                  <a:cubicBezTo>
                    <a:pt x="40" y="389"/>
                    <a:pt x="46" y="395"/>
                    <a:pt x="49" y="403"/>
                  </a:cubicBezTo>
                  <a:cubicBezTo>
                    <a:pt x="53" y="412"/>
                    <a:pt x="49" y="421"/>
                    <a:pt x="49" y="431"/>
                  </a:cubicBezTo>
                  <a:cubicBezTo>
                    <a:pt x="49" y="449"/>
                    <a:pt x="71" y="464"/>
                    <a:pt x="65" y="483"/>
                  </a:cubicBezTo>
                  <a:cubicBezTo>
                    <a:pt x="73" y="483"/>
                    <a:pt x="78" y="479"/>
                    <a:pt x="87" y="482"/>
                  </a:cubicBezTo>
                  <a:cubicBezTo>
                    <a:pt x="95" y="486"/>
                    <a:pt x="101" y="489"/>
                    <a:pt x="111" y="487"/>
                  </a:cubicBezTo>
                  <a:cubicBezTo>
                    <a:pt x="130" y="483"/>
                    <a:pt x="139" y="469"/>
                    <a:pt x="160" y="480"/>
                  </a:cubicBezTo>
                  <a:cubicBezTo>
                    <a:pt x="159" y="474"/>
                    <a:pt x="165" y="468"/>
                    <a:pt x="167" y="477"/>
                  </a:cubicBezTo>
                  <a:cubicBezTo>
                    <a:pt x="170" y="473"/>
                    <a:pt x="172" y="468"/>
                    <a:pt x="175" y="464"/>
                  </a:cubicBezTo>
                  <a:cubicBezTo>
                    <a:pt x="179" y="458"/>
                    <a:pt x="186" y="458"/>
                    <a:pt x="192" y="453"/>
                  </a:cubicBezTo>
                  <a:cubicBezTo>
                    <a:pt x="205" y="444"/>
                    <a:pt x="206" y="434"/>
                    <a:pt x="224" y="430"/>
                  </a:cubicBezTo>
                  <a:cubicBezTo>
                    <a:pt x="241" y="426"/>
                    <a:pt x="259" y="425"/>
                    <a:pt x="276" y="427"/>
                  </a:cubicBezTo>
                  <a:cubicBezTo>
                    <a:pt x="286" y="428"/>
                    <a:pt x="302" y="416"/>
                    <a:pt x="312" y="413"/>
                  </a:cubicBezTo>
                  <a:cubicBezTo>
                    <a:pt x="327" y="409"/>
                    <a:pt x="335" y="396"/>
                    <a:pt x="348" y="389"/>
                  </a:cubicBezTo>
                  <a:cubicBezTo>
                    <a:pt x="352" y="387"/>
                    <a:pt x="357" y="382"/>
                    <a:pt x="362" y="380"/>
                  </a:cubicBezTo>
                  <a:cubicBezTo>
                    <a:pt x="367" y="380"/>
                    <a:pt x="371" y="382"/>
                    <a:pt x="376" y="384"/>
                  </a:cubicBezTo>
                  <a:cubicBezTo>
                    <a:pt x="381" y="384"/>
                    <a:pt x="385" y="383"/>
                    <a:pt x="390" y="382"/>
                  </a:cubicBezTo>
                  <a:cubicBezTo>
                    <a:pt x="422" y="377"/>
                    <a:pt x="429" y="344"/>
                    <a:pt x="458" y="330"/>
                  </a:cubicBezTo>
                  <a:cubicBezTo>
                    <a:pt x="471" y="323"/>
                    <a:pt x="483" y="322"/>
                    <a:pt x="497" y="319"/>
                  </a:cubicBezTo>
                  <a:cubicBezTo>
                    <a:pt x="514" y="316"/>
                    <a:pt x="529" y="305"/>
                    <a:pt x="546" y="301"/>
                  </a:cubicBezTo>
                  <a:cubicBezTo>
                    <a:pt x="558" y="298"/>
                    <a:pt x="570" y="295"/>
                    <a:pt x="581" y="291"/>
                  </a:cubicBezTo>
                  <a:cubicBezTo>
                    <a:pt x="593" y="287"/>
                    <a:pt x="597" y="278"/>
                    <a:pt x="607" y="273"/>
                  </a:cubicBezTo>
                  <a:cubicBezTo>
                    <a:pt x="615" y="269"/>
                    <a:pt x="633" y="269"/>
                    <a:pt x="635" y="258"/>
                  </a:cubicBezTo>
                  <a:cubicBezTo>
                    <a:pt x="638" y="245"/>
                    <a:pt x="629" y="234"/>
                    <a:pt x="634" y="221"/>
                  </a:cubicBezTo>
                  <a:cubicBezTo>
                    <a:pt x="643" y="194"/>
                    <a:pt x="675" y="195"/>
                    <a:pt x="695" y="18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209">
              <a:extLst>
                <a:ext uri="{FF2B5EF4-FFF2-40B4-BE49-F238E27FC236}">
                  <a16:creationId xmlns:a16="http://schemas.microsoft.com/office/drawing/2014/main" id="{BA114A02-0975-C05C-ADDA-4A2758B70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7500" y="4163775"/>
              <a:ext cx="225043" cy="456010"/>
            </a:xfrm>
            <a:custGeom>
              <a:avLst/>
              <a:gdLst>
                <a:gd name="T0" fmla="*/ 15 w 513"/>
                <a:gd name="T1" fmla="*/ 842 h 1049"/>
                <a:gd name="T2" fmla="*/ 30 w 513"/>
                <a:gd name="T3" fmla="*/ 894 h 1049"/>
                <a:gd name="T4" fmla="*/ 42 w 513"/>
                <a:gd name="T5" fmla="*/ 984 h 1049"/>
                <a:gd name="T6" fmla="*/ 71 w 513"/>
                <a:gd name="T7" fmla="*/ 1020 h 1049"/>
                <a:gd name="T8" fmla="*/ 123 w 513"/>
                <a:gd name="T9" fmla="*/ 1044 h 1049"/>
                <a:gd name="T10" fmla="*/ 217 w 513"/>
                <a:gd name="T11" fmla="*/ 1012 h 1049"/>
                <a:gd name="T12" fmla="*/ 251 w 513"/>
                <a:gd name="T13" fmla="*/ 986 h 1049"/>
                <a:gd name="T14" fmla="*/ 279 w 513"/>
                <a:gd name="T15" fmla="*/ 916 h 1049"/>
                <a:gd name="T16" fmla="*/ 340 w 513"/>
                <a:gd name="T17" fmla="*/ 735 h 1049"/>
                <a:gd name="T18" fmla="*/ 376 w 513"/>
                <a:gd name="T19" fmla="*/ 617 h 1049"/>
                <a:gd name="T20" fmla="*/ 406 w 513"/>
                <a:gd name="T21" fmla="*/ 537 h 1049"/>
                <a:gd name="T22" fmla="*/ 451 w 513"/>
                <a:gd name="T23" fmla="*/ 384 h 1049"/>
                <a:gd name="T24" fmla="*/ 464 w 513"/>
                <a:gd name="T25" fmla="*/ 338 h 1049"/>
                <a:gd name="T26" fmla="*/ 464 w 513"/>
                <a:gd name="T27" fmla="*/ 275 h 1049"/>
                <a:gd name="T28" fmla="*/ 510 w 513"/>
                <a:gd name="T29" fmla="*/ 270 h 1049"/>
                <a:gd name="T30" fmla="*/ 495 w 513"/>
                <a:gd name="T31" fmla="*/ 182 h 1049"/>
                <a:gd name="T32" fmla="*/ 463 w 513"/>
                <a:gd name="T33" fmla="*/ 75 h 1049"/>
                <a:gd name="T34" fmla="*/ 458 w 513"/>
                <a:gd name="T35" fmla="*/ 52 h 1049"/>
                <a:gd name="T36" fmla="*/ 439 w 513"/>
                <a:gd name="T37" fmla="*/ 27 h 1049"/>
                <a:gd name="T38" fmla="*/ 406 w 513"/>
                <a:gd name="T39" fmla="*/ 51 h 1049"/>
                <a:gd name="T40" fmla="*/ 384 w 513"/>
                <a:gd name="T41" fmla="*/ 123 h 1049"/>
                <a:gd name="T42" fmla="*/ 371 w 513"/>
                <a:gd name="T43" fmla="*/ 151 h 1049"/>
                <a:gd name="T44" fmla="*/ 350 w 513"/>
                <a:gd name="T45" fmla="*/ 164 h 1049"/>
                <a:gd name="T46" fmla="*/ 330 w 513"/>
                <a:gd name="T47" fmla="*/ 204 h 1049"/>
                <a:gd name="T48" fmla="*/ 330 w 513"/>
                <a:gd name="T49" fmla="*/ 217 h 1049"/>
                <a:gd name="T50" fmla="*/ 313 w 513"/>
                <a:gd name="T51" fmla="*/ 219 h 1049"/>
                <a:gd name="T52" fmla="*/ 286 w 513"/>
                <a:gd name="T53" fmla="*/ 253 h 1049"/>
                <a:gd name="T54" fmla="*/ 276 w 513"/>
                <a:gd name="T55" fmla="*/ 284 h 1049"/>
                <a:gd name="T56" fmla="*/ 250 w 513"/>
                <a:gd name="T57" fmla="*/ 277 h 1049"/>
                <a:gd name="T58" fmla="*/ 233 w 513"/>
                <a:gd name="T59" fmla="*/ 305 h 1049"/>
                <a:gd name="T60" fmla="*/ 227 w 513"/>
                <a:gd name="T61" fmla="*/ 305 h 1049"/>
                <a:gd name="T62" fmla="*/ 191 w 513"/>
                <a:gd name="T63" fmla="*/ 302 h 1049"/>
                <a:gd name="T64" fmla="*/ 167 w 513"/>
                <a:gd name="T65" fmla="*/ 325 h 1049"/>
                <a:gd name="T66" fmla="*/ 137 w 513"/>
                <a:gd name="T67" fmla="*/ 331 h 1049"/>
                <a:gd name="T68" fmla="*/ 105 w 513"/>
                <a:gd name="T69" fmla="*/ 359 h 1049"/>
                <a:gd name="T70" fmla="*/ 71 w 513"/>
                <a:gd name="T71" fmla="*/ 445 h 1049"/>
                <a:gd name="T72" fmla="*/ 85 w 513"/>
                <a:gd name="T73" fmla="*/ 532 h 1049"/>
                <a:gd name="T74" fmla="*/ 91 w 513"/>
                <a:gd name="T75" fmla="*/ 599 h 1049"/>
                <a:gd name="T76" fmla="*/ 74 w 513"/>
                <a:gd name="T77" fmla="*/ 652 h 1049"/>
                <a:gd name="T78" fmla="*/ 42 w 513"/>
                <a:gd name="T79" fmla="*/ 715 h 1049"/>
                <a:gd name="T80" fmla="*/ 6 w 513"/>
                <a:gd name="T81" fmla="*/ 777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3" h="1049">
                  <a:moveTo>
                    <a:pt x="6" y="777"/>
                  </a:moveTo>
                  <a:cubicBezTo>
                    <a:pt x="11" y="798"/>
                    <a:pt x="0" y="824"/>
                    <a:pt x="15" y="842"/>
                  </a:cubicBezTo>
                  <a:cubicBezTo>
                    <a:pt x="22" y="851"/>
                    <a:pt x="22" y="861"/>
                    <a:pt x="26" y="872"/>
                  </a:cubicBezTo>
                  <a:cubicBezTo>
                    <a:pt x="29" y="881"/>
                    <a:pt x="39" y="883"/>
                    <a:pt x="30" y="894"/>
                  </a:cubicBezTo>
                  <a:cubicBezTo>
                    <a:pt x="20" y="904"/>
                    <a:pt x="22" y="939"/>
                    <a:pt x="28" y="952"/>
                  </a:cubicBezTo>
                  <a:cubicBezTo>
                    <a:pt x="33" y="963"/>
                    <a:pt x="39" y="972"/>
                    <a:pt x="42" y="984"/>
                  </a:cubicBezTo>
                  <a:cubicBezTo>
                    <a:pt x="46" y="1001"/>
                    <a:pt x="57" y="1005"/>
                    <a:pt x="69" y="1015"/>
                  </a:cubicBezTo>
                  <a:cubicBezTo>
                    <a:pt x="53" y="1007"/>
                    <a:pt x="67" y="1018"/>
                    <a:pt x="71" y="1020"/>
                  </a:cubicBezTo>
                  <a:cubicBezTo>
                    <a:pt x="76" y="1021"/>
                    <a:pt x="82" y="1021"/>
                    <a:pt x="88" y="1022"/>
                  </a:cubicBezTo>
                  <a:cubicBezTo>
                    <a:pt x="102" y="1026"/>
                    <a:pt x="109" y="1041"/>
                    <a:pt x="123" y="1044"/>
                  </a:cubicBezTo>
                  <a:cubicBezTo>
                    <a:pt x="146" y="1049"/>
                    <a:pt x="171" y="1019"/>
                    <a:pt x="193" y="1013"/>
                  </a:cubicBezTo>
                  <a:cubicBezTo>
                    <a:pt x="201" y="1010"/>
                    <a:pt x="209" y="1015"/>
                    <a:pt x="217" y="1012"/>
                  </a:cubicBezTo>
                  <a:cubicBezTo>
                    <a:pt x="223" y="1010"/>
                    <a:pt x="228" y="1006"/>
                    <a:pt x="234" y="1005"/>
                  </a:cubicBezTo>
                  <a:cubicBezTo>
                    <a:pt x="243" y="1003"/>
                    <a:pt x="248" y="993"/>
                    <a:pt x="251" y="986"/>
                  </a:cubicBezTo>
                  <a:cubicBezTo>
                    <a:pt x="256" y="976"/>
                    <a:pt x="259" y="966"/>
                    <a:pt x="262" y="955"/>
                  </a:cubicBezTo>
                  <a:cubicBezTo>
                    <a:pt x="265" y="941"/>
                    <a:pt x="274" y="930"/>
                    <a:pt x="279" y="916"/>
                  </a:cubicBezTo>
                  <a:cubicBezTo>
                    <a:pt x="287" y="891"/>
                    <a:pt x="296" y="866"/>
                    <a:pt x="302" y="840"/>
                  </a:cubicBezTo>
                  <a:cubicBezTo>
                    <a:pt x="312" y="803"/>
                    <a:pt x="327" y="770"/>
                    <a:pt x="340" y="735"/>
                  </a:cubicBezTo>
                  <a:cubicBezTo>
                    <a:pt x="350" y="706"/>
                    <a:pt x="356" y="676"/>
                    <a:pt x="369" y="648"/>
                  </a:cubicBezTo>
                  <a:cubicBezTo>
                    <a:pt x="373" y="640"/>
                    <a:pt x="380" y="627"/>
                    <a:pt x="376" y="617"/>
                  </a:cubicBezTo>
                  <a:cubicBezTo>
                    <a:pt x="381" y="617"/>
                    <a:pt x="386" y="600"/>
                    <a:pt x="387" y="597"/>
                  </a:cubicBezTo>
                  <a:cubicBezTo>
                    <a:pt x="394" y="577"/>
                    <a:pt x="398" y="556"/>
                    <a:pt x="406" y="537"/>
                  </a:cubicBezTo>
                  <a:cubicBezTo>
                    <a:pt x="418" y="509"/>
                    <a:pt x="428" y="485"/>
                    <a:pt x="435" y="454"/>
                  </a:cubicBezTo>
                  <a:cubicBezTo>
                    <a:pt x="439" y="432"/>
                    <a:pt x="424" y="399"/>
                    <a:pt x="451" y="384"/>
                  </a:cubicBezTo>
                  <a:cubicBezTo>
                    <a:pt x="457" y="381"/>
                    <a:pt x="463" y="364"/>
                    <a:pt x="463" y="357"/>
                  </a:cubicBezTo>
                  <a:cubicBezTo>
                    <a:pt x="464" y="351"/>
                    <a:pt x="462" y="344"/>
                    <a:pt x="464" y="338"/>
                  </a:cubicBezTo>
                  <a:cubicBezTo>
                    <a:pt x="465" y="330"/>
                    <a:pt x="455" y="331"/>
                    <a:pt x="455" y="323"/>
                  </a:cubicBezTo>
                  <a:cubicBezTo>
                    <a:pt x="455" y="316"/>
                    <a:pt x="448" y="268"/>
                    <a:pt x="464" y="275"/>
                  </a:cubicBezTo>
                  <a:cubicBezTo>
                    <a:pt x="477" y="281"/>
                    <a:pt x="472" y="308"/>
                    <a:pt x="485" y="312"/>
                  </a:cubicBezTo>
                  <a:cubicBezTo>
                    <a:pt x="499" y="317"/>
                    <a:pt x="509" y="279"/>
                    <a:pt x="510" y="270"/>
                  </a:cubicBezTo>
                  <a:cubicBezTo>
                    <a:pt x="513" y="258"/>
                    <a:pt x="504" y="252"/>
                    <a:pt x="501" y="241"/>
                  </a:cubicBezTo>
                  <a:cubicBezTo>
                    <a:pt x="495" y="222"/>
                    <a:pt x="496" y="202"/>
                    <a:pt x="495" y="182"/>
                  </a:cubicBezTo>
                  <a:cubicBezTo>
                    <a:pt x="494" y="144"/>
                    <a:pt x="485" y="105"/>
                    <a:pt x="469" y="71"/>
                  </a:cubicBezTo>
                  <a:cubicBezTo>
                    <a:pt x="467" y="72"/>
                    <a:pt x="465" y="74"/>
                    <a:pt x="463" y="75"/>
                  </a:cubicBezTo>
                  <a:cubicBezTo>
                    <a:pt x="465" y="70"/>
                    <a:pt x="463" y="69"/>
                    <a:pt x="460" y="66"/>
                  </a:cubicBezTo>
                  <a:cubicBezTo>
                    <a:pt x="455" y="61"/>
                    <a:pt x="462" y="58"/>
                    <a:pt x="458" y="52"/>
                  </a:cubicBezTo>
                  <a:cubicBezTo>
                    <a:pt x="454" y="47"/>
                    <a:pt x="451" y="27"/>
                    <a:pt x="440" y="34"/>
                  </a:cubicBezTo>
                  <a:cubicBezTo>
                    <a:pt x="439" y="32"/>
                    <a:pt x="439" y="29"/>
                    <a:pt x="439" y="27"/>
                  </a:cubicBezTo>
                  <a:cubicBezTo>
                    <a:pt x="458" y="29"/>
                    <a:pt x="431" y="0"/>
                    <a:pt x="434" y="24"/>
                  </a:cubicBezTo>
                  <a:cubicBezTo>
                    <a:pt x="435" y="34"/>
                    <a:pt x="415" y="51"/>
                    <a:pt x="406" y="51"/>
                  </a:cubicBezTo>
                  <a:cubicBezTo>
                    <a:pt x="423" y="59"/>
                    <a:pt x="412" y="84"/>
                    <a:pt x="409" y="96"/>
                  </a:cubicBezTo>
                  <a:cubicBezTo>
                    <a:pt x="404" y="112"/>
                    <a:pt x="404" y="123"/>
                    <a:pt x="384" y="123"/>
                  </a:cubicBezTo>
                  <a:cubicBezTo>
                    <a:pt x="386" y="135"/>
                    <a:pt x="382" y="126"/>
                    <a:pt x="377" y="133"/>
                  </a:cubicBezTo>
                  <a:cubicBezTo>
                    <a:pt x="373" y="138"/>
                    <a:pt x="372" y="145"/>
                    <a:pt x="371" y="151"/>
                  </a:cubicBezTo>
                  <a:cubicBezTo>
                    <a:pt x="365" y="151"/>
                    <a:pt x="347" y="112"/>
                    <a:pt x="344" y="140"/>
                  </a:cubicBezTo>
                  <a:cubicBezTo>
                    <a:pt x="343" y="149"/>
                    <a:pt x="346" y="156"/>
                    <a:pt x="350" y="164"/>
                  </a:cubicBezTo>
                  <a:cubicBezTo>
                    <a:pt x="353" y="172"/>
                    <a:pt x="347" y="194"/>
                    <a:pt x="346" y="178"/>
                  </a:cubicBezTo>
                  <a:cubicBezTo>
                    <a:pt x="345" y="186"/>
                    <a:pt x="321" y="187"/>
                    <a:pt x="330" y="204"/>
                  </a:cubicBezTo>
                  <a:cubicBezTo>
                    <a:pt x="335" y="213"/>
                    <a:pt x="354" y="209"/>
                    <a:pt x="347" y="224"/>
                  </a:cubicBezTo>
                  <a:cubicBezTo>
                    <a:pt x="349" y="213"/>
                    <a:pt x="337" y="212"/>
                    <a:pt x="330" y="217"/>
                  </a:cubicBezTo>
                  <a:cubicBezTo>
                    <a:pt x="320" y="225"/>
                    <a:pt x="321" y="242"/>
                    <a:pt x="308" y="246"/>
                  </a:cubicBezTo>
                  <a:cubicBezTo>
                    <a:pt x="306" y="236"/>
                    <a:pt x="315" y="229"/>
                    <a:pt x="313" y="219"/>
                  </a:cubicBezTo>
                  <a:cubicBezTo>
                    <a:pt x="303" y="221"/>
                    <a:pt x="306" y="228"/>
                    <a:pt x="302" y="235"/>
                  </a:cubicBezTo>
                  <a:cubicBezTo>
                    <a:pt x="298" y="242"/>
                    <a:pt x="287" y="245"/>
                    <a:pt x="286" y="253"/>
                  </a:cubicBezTo>
                  <a:cubicBezTo>
                    <a:pt x="284" y="259"/>
                    <a:pt x="290" y="265"/>
                    <a:pt x="292" y="269"/>
                  </a:cubicBezTo>
                  <a:cubicBezTo>
                    <a:pt x="297" y="278"/>
                    <a:pt x="281" y="280"/>
                    <a:pt x="276" y="284"/>
                  </a:cubicBezTo>
                  <a:cubicBezTo>
                    <a:pt x="277" y="278"/>
                    <a:pt x="288" y="260"/>
                    <a:pt x="273" y="261"/>
                  </a:cubicBezTo>
                  <a:cubicBezTo>
                    <a:pt x="264" y="261"/>
                    <a:pt x="256" y="272"/>
                    <a:pt x="250" y="277"/>
                  </a:cubicBezTo>
                  <a:cubicBezTo>
                    <a:pt x="245" y="280"/>
                    <a:pt x="233" y="286"/>
                    <a:pt x="234" y="293"/>
                  </a:cubicBezTo>
                  <a:cubicBezTo>
                    <a:pt x="235" y="297"/>
                    <a:pt x="232" y="301"/>
                    <a:pt x="233" y="305"/>
                  </a:cubicBezTo>
                  <a:cubicBezTo>
                    <a:pt x="235" y="309"/>
                    <a:pt x="241" y="309"/>
                    <a:pt x="243" y="314"/>
                  </a:cubicBezTo>
                  <a:cubicBezTo>
                    <a:pt x="236" y="314"/>
                    <a:pt x="228" y="315"/>
                    <a:pt x="227" y="305"/>
                  </a:cubicBezTo>
                  <a:cubicBezTo>
                    <a:pt x="226" y="293"/>
                    <a:pt x="214" y="293"/>
                    <a:pt x="213" y="306"/>
                  </a:cubicBezTo>
                  <a:cubicBezTo>
                    <a:pt x="210" y="301"/>
                    <a:pt x="196" y="300"/>
                    <a:pt x="191" y="302"/>
                  </a:cubicBezTo>
                  <a:cubicBezTo>
                    <a:pt x="185" y="305"/>
                    <a:pt x="187" y="316"/>
                    <a:pt x="183" y="320"/>
                  </a:cubicBezTo>
                  <a:cubicBezTo>
                    <a:pt x="183" y="307"/>
                    <a:pt x="168" y="317"/>
                    <a:pt x="167" y="325"/>
                  </a:cubicBezTo>
                  <a:cubicBezTo>
                    <a:pt x="165" y="321"/>
                    <a:pt x="162" y="317"/>
                    <a:pt x="159" y="314"/>
                  </a:cubicBezTo>
                  <a:cubicBezTo>
                    <a:pt x="152" y="319"/>
                    <a:pt x="146" y="328"/>
                    <a:pt x="137" y="331"/>
                  </a:cubicBezTo>
                  <a:cubicBezTo>
                    <a:pt x="129" y="334"/>
                    <a:pt x="115" y="327"/>
                    <a:pt x="108" y="334"/>
                  </a:cubicBezTo>
                  <a:cubicBezTo>
                    <a:pt x="105" y="337"/>
                    <a:pt x="107" y="362"/>
                    <a:pt x="105" y="359"/>
                  </a:cubicBezTo>
                  <a:cubicBezTo>
                    <a:pt x="107" y="369"/>
                    <a:pt x="100" y="381"/>
                    <a:pt x="95" y="389"/>
                  </a:cubicBezTo>
                  <a:cubicBezTo>
                    <a:pt x="87" y="403"/>
                    <a:pt x="61" y="428"/>
                    <a:pt x="71" y="445"/>
                  </a:cubicBezTo>
                  <a:cubicBezTo>
                    <a:pt x="78" y="456"/>
                    <a:pt x="72" y="477"/>
                    <a:pt x="73" y="490"/>
                  </a:cubicBezTo>
                  <a:cubicBezTo>
                    <a:pt x="74" y="505"/>
                    <a:pt x="85" y="518"/>
                    <a:pt x="85" y="532"/>
                  </a:cubicBezTo>
                  <a:cubicBezTo>
                    <a:pt x="85" y="546"/>
                    <a:pt x="84" y="555"/>
                    <a:pt x="91" y="567"/>
                  </a:cubicBezTo>
                  <a:cubicBezTo>
                    <a:pt x="99" y="580"/>
                    <a:pt x="95" y="586"/>
                    <a:pt x="91" y="599"/>
                  </a:cubicBezTo>
                  <a:cubicBezTo>
                    <a:pt x="88" y="608"/>
                    <a:pt x="100" y="611"/>
                    <a:pt x="94" y="621"/>
                  </a:cubicBezTo>
                  <a:cubicBezTo>
                    <a:pt x="88" y="632"/>
                    <a:pt x="81" y="642"/>
                    <a:pt x="74" y="652"/>
                  </a:cubicBezTo>
                  <a:cubicBezTo>
                    <a:pt x="68" y="663"/>
                    <a:pt x="59" y="674"/>
                    <a:pt x="54" y="686"/>
                  </a:cubicBezTo>
                  <a:cubicBezTo>
                    <a:pt x="51" y="696"/>
                    <a:pt x="54" y="711"/>
                    <a:pt x="42" y="715"/>
                  </a:cubicBezTo>
                  <a:cubicBezTo>
                    <a:pt x="27" y="720"/>
                    <a:pt x="24" y="721"/>
                    <a:pt x="23" y="737"/>
                  </a:cubicBezTo>
                  <a:cubicBezTo>
                    <a:pt x="22" y="751"/>
                    <a:pt x="9" y="763"/>
                    <a:pt x="6" y="7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210">
              <a:extLst>
                <a:ext uri="{FF2B5EF4-FFF2-40B4-BE49-F238E27FC236}">
                  <a16:creationId xmlns:a16="http://schemas.microsoft.com/office/drawing/2014/main" id="{E082B08F-624D-2668-2146-4E2B219CE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25" y="4209178"/>
              <a:ext cx="7896" cy="5923"/>
            </a:xfrm>
            <a:custGeom>
              <a:avLst/>
              <a:gdLst>
                <a:gd name="T0" fmla="*/ 11 w 14"/>
                <a:gd name="T1" fmla="*/ 15 h 15"/>
                <a:gd name="T2" fmla="*/ 6 w 14"/>
                <a:gd name="T3" fmla="*/ 0 h 15"/>
                <a:gd name="T4" fmla="*/ 11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11" y="15"/>
                  </a:moveTo>
                  <a:cubicBezTo>
                    <a:pt x="14" y="10"/>
                    <a:pt x="10" y="4"/>
                    <a:pt x="6" y="0"/>
                  </a:cubicBezTo>
                  <a:cubicBezTo>
                    <a:pt x="0" y="5"/>
                    <a:pt x="2" y="15"/>
                    <a:pt x="11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Freeform 211">
              <a:extLst>
                <a:ext uri="{FF2B5EF4-FFF2-40B4-BE49-F238E27FC236}">
                  <a16:creationId xmlns:a16="http://schemas.microsoft.com/office/drawing/2014/main" id="{4AF4A103-3794-C664-5626-9AC5FC5FE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8855" y="4325649"/>
              <a:ext cx="5923" cy="9871"/>
            </a:xfrm>
            <a:custGeom>
              <a:avLst/>
              <a:gdLst>
                <a:gd name="T0" fmla="*/ 14 w 14"/>
                <a:gd name="T1" fmla="*/ 4 h 24"/>
                <a:gd name="T2" fmla="*/ 14 w 14"/>
                <a:gd name="T3" fmla="*/ 0 h 24"/>
                <a:gd name="T4" fmla="*/ 4 w 14"/>
                <a:gd name="T5" fmla="*/ 24 h 24"/>
                <a:gd name="T6" fmla="*/ 14 w 14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14" y="4"/>
                  </a:moveTo>
                  <a:lnTo>
                    <a:pt x="14" y="0"/>
                  </a:lnTo>
                  <a:cubicBezTo>
                    <a:pt x="10" y="7"/>
                    <a:pt x="0" y="15"/>
                    <a:pt x="4" y="24"/>
                  </a:cubicBezTo>
                  <a:cubicBezTo>
                    <a:pt x="8" y="18"/>
                    <a:pt x="10" y="10"/>
                    <a:pt x="14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212">
              <a:extLst>
                <a:ext uri="{FF2B5EF4-FFF2-40B4-BE49-F238E27FC236}">
                  <a16:creationId xmlns:a16="http://schemas.microsoft.com/office/drawing/2014/main" id="{97303FE8-4AF1-1E9F-A880-3B0E8D750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264" y="4092709"/>
              <a:ext cx="369152" cy="436269"/>
            </a:xfrm>
            <a:custGeom>
              <a:avLst/>
              <a:gdLst>
                <a:gd name="T0" fmla="*/ 50 w 845"/>
                <a:gd name="T1" fmla="*/ 100 h 1002"/>
                <a:gd name="T2" fmla="*/ 73 w 845"/>
                <a:gd name="T3" fmla="*/ 104 h 1002"/>
                <a:gd name="T4" fmla="*/ 97 w 845"/>
                <a:gd name="T5" fmla="*/ 78 h 1002"/>
                <a:gd name="T6" fmla="*/ 163 w 845"/>
                <a:gd name="T7" fmla="*/ 44 h 1002"/>
                <a:gd name="T8" fmla="*/ 243 w 845"/>
                <a:gd name="T9" fmla="*/ 8 h 1002"/>
                <a:gd name="T10" fmla="*/ 275 w 845"/>
                <a:gd name="T11" fmla="*/ 78 h 1002"/>
                <a:gd name="T12" fmla="*/ 279 w 845"/>
                <a:gd name="T13" fmla="*/ 110 h 1002"/>
                <a:gd name="T14" fmla="*/ 304 w 845"/>
                <a:gd name="T15" fmla="*/ 160 h 1002"/>
                <a:gd name="T16" fmla="*/ 326 w 845"/>
                <a:gd name="T17" fmla="*/ 181 h 1002"/>
                <a:gd name="T18" fmla="*/ 350 w 845"/>
                <a:gd name="T19" fmla="*/ 205 h 1002"/>
                <a:gd name="T20" fmla="*/ 389 w 845"/>
                <a:gd name="T21" fmla="*/ 213 h 1002"/>
                <a:gd name="T22" fmla="*/ 422 w 845"/>
                <a:gd name="T23" fmla="*/ 227 h 1002"/>
                <a:gd name="T24" fmla="*/ 462 w 845"/>
                <a:gd name="T25" fmla="*/ 249 h 1002"/>
                <a:gd name="T26" fmla="*/ 529 w 845"/>
                <a:gd name="T27" fmla="*/ 291 h 1002"/>
                <a:gd name="T28" fmla="*/ 609 w 845"/>
                <a:gd name="T29" fmla="*/ 308 h 1002"/>
                <a:gd name="T30" fmla="*/ 642 w 845"/>
                <a:gd name="T31" fmla="*/ 410 h 1002"/>
                <a:gd name="T32" fmla="*/ 648 w 845"/>
                <a:gd name="T33" fmla="*/ 452 h 1002"/>
                <a:gd name="T34" fmla="*/ 702 w 845"/>
                <a:gd name="T35" fmla="*/ 501 h 1002"/>
                <a:gd name="T36" fmla="*/ 770 w 845"/>
                <a:gd name="T37" fmla="*/ 530 h 1002"/>
                <a:gd name="T38" fmla="*/ 807 w 845"/>
                <a:gd name="T39" fmla="*/ 591 h 1002"/>
                <a:gd name="T40" fmla="*/ 829 w 845"/>
                <a:gd name="T41" fmla="*/ 616 h 1002"/>
                <a:gd name="T42" fmla="*/ 834 w 845"/>
                <a:gd name="T43" fmla="*/ 697 h 1002"/>
                <a:gd name="T44" fmla="*/ 831 w 845"/>
                <a:gd name="T45" fmla="*/ 774 h 1002"/>
                <a:gd name="T46" fmla="*/ 787 w 845"/>
                <a:gd name="T47" fmla="*/ 749 h 1002"/>
                <a:gd name="T48" fmla="*/ 606 w 845"/>
                <a:gd name="T49" fmla="*/ 750 h 1002"/>
                <a:gd name="T50" fmla="*/ 552 w 845"/>
                <a:gd name="T51" fmla="*/ 824 h 1002"/>
                <a:gd name="T52" fmla="*/ 541 w 845"/>
                <a:gd name="T53" fmla="*/ 952 h 1002"/>
                <a:gd name="T54" fmla="*/ 470 w 845"/>
                <a:gd name="T55" fmla="*/ 934 h 1002"/>
                <a:gd name="T56" fmla="*/ 436 w 845"/>
                <a:gd name="T57" fmla="*/ 999 h 1002"/>
                <a:gd name="T58" fmla="*/ 333 w 845"/>
                <a:gd name="T59" fmla="*/ 939 h 1002"/>
                <a:gd name="T60" fmla="*/ 282 w 845"/>
                <a:gd name="T61" fmla="*/ 948 h 1002"/>
                <a:gd name="T62" fmla="*/ 227 w 845"/>
                <a:gd name="T63" fmla="*/ 1001 h 1002"/>
                <a:gd name="T64" fmla="*/ 178 w 845"/>
                <a:gd name="T65" fmla="*/ 921 h 1002"/>
                <a:gd name="T66" fmla="*/ 141 w 845"/>
                <a:gd name="T67" fmla="*/ 847 h 1002"/>
                <a:gd name="T68" fmla="*/ 123 w 845"/>
                <a:gd name="T69" fmla="*/ 813 h 1002"/>
                <a:gd name="T70" fmla="*/ 122 w 845"/>
                <a:gd name="T71" fmla="*/ 762 h 1002"/>
                <a:gd name="T72" fmla="*/ 120 w 845"/>
                <a:gd name="T73" fmla="*/ 724 h 1002"/>
                <a:gd name="T74" fmla="*/ 81 w 845"/>
                <a:gd name="T75" fmla="*/ 633 h 1002"/>
                <a:gd name="T76" fmla="*/ 46 w 845"/>
                <a:gd name="T77" fmla="*/ 564 h 1002"/>
                <a:gd name="T78" fmla="*/ 72 w 845"/>
                <a:gd name="T79" fmla="*/ 529 h 1002"/>
                <a:gd name="T80" fmla="*/ 78 w 845"/>
                <a:gd name="T81" fmla="*/ 510 h 1002"/>
                <a:gd name="T82" fmla="*/ 80 w 845"/>
                <a:gd name="T83" fmla="*/ 474 h 1002"/>
                <a:gd name="T84" fmla="*/ 51 w 845"/>
                <a:gd name="T85" fmla="*/ 417 h 1002"/>
                <a:gd name="T86" fmla="*/ 58 w 845"/>
                <a:gd name="T87" fmla="*/ 348 h 1002"/>
                <a:gd name="T88" fmla="*/ 54 w 845"/>
                <a:gd name="T89" fmla="*/ 282 h 1002"/>
                <a:gd name="T90" fmla="*/ 64 w 845"/>
                <a:gd name="T91" fmla="*/ 207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5" h="1002">
                  <a:moveTo>
                    <a:pt x="0" y="96"/>
                  </a:moveTo>
                  <a:cubicBezTo>
                    <a:pt x="17" y="97"/>
                    <a:pt x="34" y="99"/>
                    <a:pt x="50" y="100"/>
                  </a:cubicBezTo>
                  <a:cubicBezTo>
                    <a:pt x="58" y="100"/>
                    <a:pt x="54" y="102"/>
                    <a:pt x="55" y="106"/>
                  </a:cubicBezTo>
                  <a:cubicBezTo>
                    <a:pt x="57" y="114"/>
                    <a:pt x="69" y="106"/>
                    <a:pt x="73" y="104"/>
                  </a:cubicBezTo>
                  <a:cubicBezTo>
                    <a:pt x="76" y="103"/>
                    <a:pt x="84" y="101"/>
                    <a:pt x="87" y="97"/>
                  </a:cubicBezTo>
                  <a:cubicBezTo>
                    <a:pt x="90" y="91"/>
                    <a:pt x="92" y="83"/>
                    <a:pt x="97" y="78"/>
                  </a:cubicBezTo>
                  <a:cubicBezTo>
                    <a:pt x="110" y="68"/>
                    <a:pt x="120" y="85"/>
                    <a:pt x="127" y="68"/>
                  </a:cubicBezTo>
                  <a:cubicBezTo>
                    <a:pt x="133" y="53"/>
                    <a:pt x="151" y="52"/>
                    <a:pt x="163" y="44"/>
                  </a:cubicBezTo>
                  <a:cubicBezTo>
                    <a:pt x="174" y="37"/>
                    <a:pt x="179" y="21"/>
                    <a:pt x="192" y="17"/>
                  </a:cubicBezTo>
                  <a:cubicBezTo>
                    <a:pt x="208" y="13"/>
                    <a:pt x="226" y="5"/>
                    <a:pt x="243" y="8"/>
                  </a:cubicBezTo>
                  <a:cubicBezTo>
                    <a:pt x="261" y="10"/>
                    <a:pt x="257" y="12"/>
                    <a:pt x="269" y="0"/>
                  </a:cubicBezTo>
                  <a:cubicBezTo>
                    <a:pt x="296" y="19"/>
                    <a:pt x="267" y="54"/>
                    <a:pt x="275" y="78"/>
                  </a:cubicBezTo>
                  <a:cubicBezTo>
                    <a:pt x="277" y="84"/>
                    <a:pt x="282" y="87"/>
                    <a:pt x="284" y="92"/>
                  </a:cubicBezTo>
                  <a:cubicBezTo>
                    <a:pt x="286" y="98"/>
                    <a:pt x="281" y="104"/>
                    <a:pt x="279" y="110"/>
                  </a:cubicBezTo>
                  <a:cubicBezTo>
                    <a:pt x="275" y="126"/>
                    <a:pt x="291" y="134"/>
                    <a:pt x="294" y="146"/>
                  </a:cubicBezTo>
                  <a:cubicBezTo>
                    <a:pt x="297" y="155"/>
                    <a:pt x="296" y="154"/>
                    <a:pt x="304" y="160"/>
                  </a:cubicBezTo>
                  <a:cubicBezTo>
                    <a:pt x="308" y="164"/>
                    <a:pt x="307" y="174"/>
                    <a:pt x="311" y="176"/>
                  </a:cubicBezTo>
                  <a:cubicBezTo>
                    <a:pt x="317" y="179"/>
                    <a:pt x="320" y="176"/>
                    <a:pt x="326" y="181"/>
                  </a:cubicBezTo>
                  <a:cubicBezTo>
                    <a:pt x="332" y="186"/>
                    <a:pt x="338" y="189"/>
                    <a:pt x="344" y="194"/>
                  </a:cubicBezTo>
                  <a:cubicBezTo>
                    <a:pt x="345" y="195"/>
                    <a:pt x="349" y="203"/>
                    <a:pt x="350" y="205"/>
                  </a:cubicBezTo>
                  <a:cubicBezTo>
                    <a:pt x="355" y="210"/>
                    <a:pt x="360" y="211"/>
                    <a:pt x="366" y="213"/>
                  </a:cubicBezTo>
                  <a:cubicBezTo>
                    <a:pt x="374" y="215"/>
                    <a:pt x="381" y="218"/>
                    <a:pt x="389" y="213"/>
                  </a:cubicBezTo>
                  <a:cubicBezTo>
                    <a:pt x="396" y="210"/>
                    <a:pt x="401" y="211"/>
                    <a:pt x="407" y="216"/>
                  </a:cubicBezTo>
                  <a:cubicBezTo>
                    <a:pt x="413" y="219"/>
                    <a:pt x="417" y="224"/>
                    <a:pt x="422" y="227"/>
                  </a:cubicBezTo>
                  <a:cubicBezTo>
                    <a:pt x="429" y="232"/>
                    <a:pt x="431" y="222"/>
                    <a:pt x="436" y="224"/>
                  </a:cubicBezTo>
                  <a:cubicBezTo>
                    <a:pt x="447" y="227"/>
                    <a:pt x="448" y="248"/>
                    <a:pt x="462" y="249"/>
                  </a:cubicBezTo>
                  <a:cubicBezTo>
                    <a:pt x="474" y="250"/>
                    <a:pt x="483" y="260"/>
                    <a:pt x="495" y="261"/>
                  </a:cubicBezTo>
                  <a:cubicBezTo>
                    <a:pt x="512" y="262"/>
                    <a:pt x="514" y="287"/>
                    <a:pt x="529" y="291"/>
                  </a:cubicBezTo>
                  <a:cubicBezTo>
                    <a:pt x="540" y="294"/>
                    <a:pt x="551" y="292"/>
                    <a:pt x="563" y="290"/>
                  </a:cubicBezTo>
                  <a:cubicBezTo>
                    <a:pt x="579" y="287"/>
                    <a:pt x="596" y="300"/>
                    <a:pt x="609" y="308"/>
                  </a:cubicBezTo>
                  <a:cubicBezTo>
                    <a:pt x="631" y="321"/>
                    <a:pt x="617" y="333"/>
                    <a:pt x="625" y="351"/>
                  </a:cubicBezTo>
                  <a:cubicBezTo>
                    <a:pt x="634" y="371"/>
                    <a:pt x="637" y="388"/>
                    <a:pt x="642" y="410"/>
                  </a:cubicBezTo>
                  <a:cubicBezTo>
                    <a:pt x="636" y="410"/>
                    <a:pt x="631" y="410"/>
                    <a:pt x="625" y="410"/>
                  </a:cubicBezTo>
                  <a:cubicBezTo>
                    <a:pt x="626" y="426"/>
                    <a:pt x="646" y="435"/>
                    <a:pt x="648" y="452"/>
                  </a:cubicBezTo>
                  <a:cubicBezTo>
                    <a:pt x="650" y="464"/>
                    <a:pt x="649" y="479"/>
                    <a:pt x="654" y="490"/>
                  </a:cubicBezTo>
                  <a:cubicBezTo>
                    <a:pt x="661" y="505"/>
                    <a:pt x="688" y="500"/>
                    <a:pt x="702" y="501"/>
                  </a:cubicBezTo>
                  <a:cubicBezTo>
                    <a:pt x="727" y="504"/>
                    <a:pt x="752" y="507"/>
                    <a:pt x="777" y="502"/>
                  </a:cubicBezTo>
                  <a:cubicBezTo>
                    <a:pt x="778" y="513"/>
                    <a:pt x="771" y="520"/>
                    <a:pt x="770" y="530"/>
                  </a:cubicBezTo>
                  <a:cubicBezTo>
                    <a:pt x="769" y="538"/>
                    <a:pt x="773" y="548"/>
                    <a:pt x="775" y="556"/>
                  </a:cubicBezTo>
                  <a:cubicBezTo>
                    <a:pt x="778" y="569"/>
                    <a:pt x="793" y="589"/>
                    <a:pt x="807" y="591"/>
                  </a:cubicBezTo>
                  <a:cubicBezTo>
                    <a:pt x="814" y="592"/>
                    <a:pt x="818" y="588"/>
                    <a:pt x="821" y="597"/>
                  </a:cubicBezTo>
                  <a:cubicBezTo>
                    <a:pt x="823" y="603"/>
                    <a:pt x="826" y="609"/>
                    <a:pt x="829" y="616"/>
                  </a:cubicBezTo>
                  <a:cubicBezTo>
                    <a:pt x="836" y="633"/>
                    <a:pt x="845" y="643"/>
                    <a:pt x="841" y="662"/>
                  </a:cubicBezTo>
                  <a:cubicBezTo>
                    <a:pt x="839" y="671"/>
                    <a:pt x="831" y="688"/>
                    <a:pt x="834" y="697"/>
                  </a:cubicBezTo>
                  <a:cubicBezTo>
                    <a:pt x="839" y="711"/>
                    <a:pt x="829" y="723"/>
                    <a:pt x="824" y="736"/>
                  </a:cubicBezTo>
                  <a:cubicBezTo>
                    <a:pt x="817" y="754"/>
                    <a:pt x="816" y="762"/>
                    <a:pt x="831" y="774"/>
                  </a:cubicBezTo>
                  <a:cubicBezTo>
                    <a:pt x="842" y="783"/>
                    <a:pt x="824" y="789"/>
                    <a:pt x="817" y="794"/>
                  </a:cubicBezTo>
                  <a:cubicBezTo>
                    <a:pt x="822" y="777"/>
                    <a:pt x="801" y="758"/>
                    <a:pt x="787" y="749"/>
                  </a:cubicBezTo>
                  <a:cubicBezTo>
                    <a:pt x="773" y="740"/>
                    <a:pt x="757" y="733"/>
                    <a:pt x="741" y="730"/>
                  </a:cubicBezTo>
                  <a:cubicBezTo>
                    <a:pt x="696" y="720"/>
                    <a:pt x="649" y="745"/>
                    <a:pt x="606" y="750"/>
                  </a:cubicBezTo>
                  <a:cubicBezTo>
                    <a:pt x="585" y="752"/>
                    <a:pt x="575" y="754"/>
                    <a:pt x="572" y="776"/>
                  </a:cubicBezTo>
                  <a:cubicBezTo>
                    <a:pt x="569" y="795"/>
                    <a:pt x="555" y="805"/>
                    <a:pt x="552" y="824"/>
                  </a:cubicBezTo>
                  <a:cubicBezTo>
                    <a:pt x="549" y="841"/>
                    <a:pt x="557" y="857"/>
                    <a:pt x="553" y="875"/>
                  </a:cubicBezTo>
                  <a:cubicBezTo>
                    <a:pt x="548" y="900"/>
                    <a:pt x="547" y="928"/>
                    <a:pt x="541" y="952"/>
                  </a:cubicBezTo>
                  <a:cubicBezTo>
                    <a:pt x="522" y="940"/>
                    <a:pt x="530" y="932"/>
                    <a:pt x="512" y="933"/>
                  </a:cubicBezTo>
                  <a:cubicBezTo>
                    <a:pt x="499" y="933"/>
                    <a:pt x="482" y="930"/>
                    <a:pt x="470" y="934"/>
                  </a:cubicBezTo>
                  <a:cubicBezTo>
                    <a:pt x="455" y="939"/>
                    <a:pt x="456" y="928"/>
                    <a:pt x="448" y="948"/>
                  </a:cubicBezTo>
                  <a:cubicBezTo>
                    <a:pt x="441" y="965"/>
                    <a:pt x="438" y="980"/>
                    <a:pt x="436" y="999"/>
                  </a:cubicBezTo>
                  <a:cubicBezTo>
                    <a:pt x="417" y="972"/>
                    <a:pt x="420" y="946"/>
                    <a:pt x="384" y="940"/>
                  </a:cubicBezTo>
                  <a:cubicBezTo>
                    <a:pt x="369" y="938"/>
                    <a:pt x="347" y="945"/>
                    <a:pt x="333" y="939"/>
                  </a:cubicBezTo>
                  <a:cubicBezTo>
                    <a:pt x="322" y="933"/>
                    <a:pt x="315" y="919"/>
                    <a:pt x="302" y="916"/>
                  </a:cubicBezTo>
                  <a:cubicBezTo>
                    <a:pt x="300" y="935"/>
                    <a:pt x="301" y="941"/>
                    <a:pt x="282" y="948"/>
                  </a:cubicBezTo>
                  <a:cubicBezTo>
                    <a:pt x="272" y="952"/>
                    <a:pt x="262" y="970"/>
                    <a:pt x="256" y="979"/>
                  </a:cubicBezTo>
                  <a:cubicBezTo>
                    <a:pt x="249" y="992"/>
                    <a:pt x="245" y="998"/>
                    <a:pt x="227" y="1001"/>
                  </a:cubicBezTo>
                  <a:cubicBezTo>
                    <a:pt x="221" y="1002"/>
                    <a:pt x="210" y="998"/>
                    <a:pt x="207" y="995"/>
                  </a:cubicBezTo>
                  <a:cubicBezTo>
                    <a:pt x="195" y="964"/>
                    <a:pt x="192" y="945"/>
                    <a:pt x="178" y="921"/>
                  </a:cubicBezTo>
                  <a:cubicBezTo>
                    <a:pt x="167" y="900"/>
                    <a:pt x="169" y="884"/>
                    <a:pt x="160" y="870"/>
                  </a:cubicBezTo>
                  <a:cubicBezTo>
                    <a:pt x="155" y="862"/>
                    <a:pt x="145" y="855"/>
                    <a:pt x="141" y="847"/>
                  </a:cubicBezTo>
                  <a:cubicBezTo>
                    <a:pt x="134" y="837"/>
                    <a:pt x="144" y="827"/>
                    <a:pt x="140" y="827"/>
                  </a:cubicBezTo>
                  <a:cubicBezTo>
                    <a:pt x="132" y="828"/>
                    <a:pt x="127" y="820"/>
                    <a:pt x="123" y="813"/>
                  </a:cubicBezTo>
                  <a:cubicBezTo>
                    <a:pt x="120" y="805"/>
                    <a:pt x="129" y="799"/>
                    <a:pt x="118" y="790"/>
                  </a:cubicBezTo>
                  <a:cubicBezTo>
                    <a:pt x="137" y="778"/>
                    <a:pt x="135" y="780"/>
                    <a:pt x="122" y="762"/>
                  </a:cubicBezTo>
                  <a:cubicBezTo>
                    <a:pt x="120" y="760"/>
                    <a:pt x="128" y="749"/>
                    <a:pt x="129" y="746"/>
                  </a:cubicBezTo>
                  <a:cubicBezTo>
                    <a:pt x="133" y="736"/>
                    <a:pt x="128" y="732"/>
                    <a:pt x="120" y="724"/>
                  </a:cubicBezTo>
                  <a:cubicBezTo>
                    <a:pt x="103" y="710"/>
                    <a:pt x="95" y="698"/>
                    <a:pt x="89" y="676"/>
                  </a:cubicBezTo>
                  <a:cubicBezTo>
                    <a:pt x="87" y="666"/>
                    <a:pt x="72" y="642"/>
                    <a:pt x="81" y="633"/>
                  </a:cubicBezTo>
                  <a:cubicBezTo>
                    <a:pt x="49" y="626"/>
                    <a:pt x="49" y="579"/>
                    <a:pt x="36" y="576"/>
                  </a:cubicBezTo>
                  <a:cubicBezTo>
                    <a:pt x="37" y="570"/>
                    <a:pt x="42" y="567"/>
                    <a:pt x="46" y="564"/>
                  </a:cubicBezTo>
                  <a:cubicBezTo>
                    <a:pt x="53" y="559"/>
                    <a:pt x="55" y="551"/>
                    <a:pt x="60" y="544"/>
                  </a:cubicBezTo>
                  <a:cubicBezTo>
                    <a:pt x="64" y="539"/>
                    <a:pt x="67" y="533"/>
                    <a:pt x="72" y="529"/>
                  </a:cubicBezTo>
                  <a:cubicBezTo>
                    <a:pt x="73" y="528"/>
                    <a:pt x="72" y="519"/>
                    <a:pt x="73" y="519"/>
                  </a:cubicBezTo>
                  <a:cubicBezTo>
                    <a:pt x="78" y="522"/>
                    <a:pt x="90" y="525"/>
                    <a:pt x="78" y="510"/>
                  </a:cubicBezTo>
                  <a:cubicBezTo>
                    <a:pt x="82" y="513"/>
                    <a:pt x="97" y="496"/>
                    <a:pt x="96" y="501"/>
                  </a:cubicBezTo>
                  <a:cubicBezTo>
                    <a:pt x="95" y="485"/>
                    <a:pt x="70" y="512"/>
                    <a:pt x="80" y="474"/>
                  </a:cubicBezTo>
                  <a:cubicBezTo>
                    <a:pt x="64" y="471"/>
                    <a:pt x="77" y="467"/>
                    <a:pt x="43" y="445"/>
                  </a:cubicBezTo>
                  <a:cubicBezTo>
                    <a:pt x="44" y="436"/>
                    <a:pt x="56" y="426"/>
                    <a:pt x="51" y="417"/>
                  </a:cubicBezTo>
                  <a:cubicBezTo>
                    <a:pt x="44" y="402"/>
                    <a:pt x="33" y="399"/>
                    <a:pt x="42" y="381"/>
                  </a:cubicBezTo>
                  <a:cubicBezTo>
                    <a:pt x="48" y="369"/>
                    <a:pt x="54" y="360"/>
                    <a:pt x="58" y="348"/>
                  </a:cubicBezTo>
                  <a:cubicBezTo>
                    <a:pt x="63" y="335"/>
                    <a:pt x="66" y="335"/>
                    <a:pt x="57" y="320"/>
                  </a:cubicBezTo>
                  <a:cubicBezTo>
                    <a:pt x="50" y="307"/>
                    <a:pt x="56" y="296"/>
                    <a:pt x="54" y="282"/>
                  </a:cubicBezTo>
                  <a:cubicBezTo>
                    <a:pt x="53" y="270"/>
                    <a:pt x="46" y="246"/>
                    <a:pt x="55" y="236"/>
                  </a:cubicBezTo>
                  <a:cubicBezTo>
                    <a:pt x="64" y="226"/>
                    <a:pt x="72" y="220"/>
                    <a:pt x="64" y="207"/>
                  </a:cubicBezTo>
                  <a:cubicBezTo>
                    <a:pt x="43" y="170"/>
                    <a:pt x="20" y="133"/>
                    <a:pt x="0" y="9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213">
              <a:extLst>
                <a:ext uri="{FF2B5EF4-FFF2-40B4-BE49-F238E27FC236}">
                  <a16:creationId xmlns:a16="http://schemas.microsoft.com/office/drawing/2014/main" id="{E901F959-ADE2-89BE-DD53-EB2C4703C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926" y="4303933"/>
              <a:ext cx="5923" cy="3948"/>
            </a:xfrm>
            <a:custGeom>
              <a:avLst/>
              <a:gdLst>
                <a:gd name="T0" fmla="*/ 13 w 16"/>
                <a:gd name="T1" fmla="*/ 11 h 11"/>
                <a:gd name="T2" fmla="*/ 3 w 16"/>
                <a:gd name="T3" fmla="*/ 9 h 11"/>
                <a:gd name="T4" fmla="*/ 8 w 16"/>
                <a:gd name="T5" fmla="*/ 0 h 11"/>
                <a:gd name="T6" fmla="*/ 13 w 1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1">
                  <a:moveTo>
                    <a:pt x="13" y="11"/>
                  </a:moveTo>
                  <a:cubicBezTo>
                    <a:pt x="13" y="11"/>
                    <a:pt x="9" y="11"/>
                    <a:pt x="3" y="9"/>
                  </a:cubicBezTo>
                  <a:cubicBezTo>
                    <a:pt x="0" y="8"/>
                    <a:pt x="5" y="1"/>
                    <a:pt x="8" y="0"/>
                  </a:cubicBezTo>
                  <a:cubicBezTo>
                    <a:pt x="10" y="3"/>
                    <a:pt x="16" y="9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214">
              <a:extLst>
                <a:ext uri="{FF2B5EF4-FFF2-40B4-BE49-F238E27FC236}">
                  <a16:creationId xmlns:a16="http://schemas.microsoft.com/office/drawing/2014/main" id="{7586787D-E2E6-80F4-999A-A719B180C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913" y="2248930"/>
              <a:ext cx="114496" cy="146081"/>
            </a:xfrm>
            <a:custGeom>
              <a:avLst/>
              <a:gdLst>
                <a:gd name="T0" fmla="*/ 52 w 263"/>
                <a:gd name="T1" fmla="*/ 4 h 337"/>
                <a:gd name="T2" fmla="*/ 29 w 263"/>
                <a:gd name="T3" fmla="*/ 17 h 337"/>
                <a:gd name="T4" fmla="*/ 0 w 263"/>
                <a:gd name="T5" fmla="*/ 22 h 337"/>
                <a:gd name="T6" fmla="*/ 8 w 263"/>
                <a:gd name="T7" fmla="*/ 45 h 337"/>
                <a:gd name="T8" fmla="*/ 17 w 263"/>
                <a:gd name="T9" fmla="*/ 53 h 337"/>
                <a:gd name="T10" fmla="*/ 37 w 263"/>
                <a:gd name="T11" fmla="*/ 77 h 337"/>
                <a:gd name="T12" fmla="*/ 17 w 263"/>
                <a:gd name="T13" fmla="*/ 82 h 337"/>
                <a:gd name="T14" fmla="*/ 16 w 263"/>
                <a:gd name="T15" fmla="*/ 101 h 337"/>
                <a:gd name="T16" fmla="*/ 32 w 263"/>
                <a:gd name="T17" fmla="*/ 100 h 337"/>
                <a:gd name="T18" fmla="*/ 23 w 263"/>
                <a:gd name="T19" fmla="*/ 131 h 337"/>
                <a:gd name="T20" fmla="*/ 47 w 263"/>
                <a:gd name="T21" fmla="*/ 158 h 337"/>
                <a:gd name="T22" fmla="*/ 33 w 263"/>
                <a:gd name="T23" fmla="*/ 168 h 337"/>
                <a:gd name="T24" fmla="*/ 48 w 263"/>
                <a:gd name="T25" fmla="*/ 195 h 337"/>
                <a:gd name="T26" fmla="*/ 14 w 263"/>
                <a:gd name="T27" fmla="*/ 203 h 337"/>
                <a:gd name="T28" fmla="*/ 46 w 263"/>
                <a:gd name="T29" fmla="*/ 228 h 337"/>
                <a:gd name="T30" fmla="*/ 64 w 263"/>
                <a:gd name="T31" fmla="*/ 241 h 337"/>
                <a:gd name="T32" fmla="*/ 93 w 263"/>
                <a:gd name="T33" fmla="*/ 252 h 337"/>
                <a:gd name="T34" fmla="*/ 81 w 263"/>
                <a:gd name="T35" fmla="*/ 260 h 337"/>
                <a:gd name="T36" fmla="*/ 87 w 263"/>
                <a:gd name="T37" fmla="*/ 274 h 337"/>
                <a:gd name="T38" fmla="*/ 113 w 263"/>
                <a:gd name="T39" fmla="*/ 296 h 337"/>
                <a:gd name="T40" fmla="*/ 123 w 263"/>
                <a:gd name="T41" fmla="*/ 327 h 337"/>
                <a:gd name="T42" fmla="*/ 164 w 263"/>
                <a:gd name="T43" fmla="*/ 308 h 337"/>
                <a:gd name="T44" fmla="*/ 180 w 263"/>
                <a:gd name="T45" fmla="*/ 296 h 337"/>
                <a:gd name="T46" fmla="*/ 202 w 263"/>
                <a:gd name="T47" fmla="*/ 293 h 337"/>
                <a:gd name="T48" fmla="*/ 237 w 263"/>
                <a:gd name="T49" fmla="*/ 276 h 337"/>
                <a:gd name="T50" fmla="*/ 235 w 263"/>
                <a:gd name="T51" fmla="*/ 252 h 337"/>
                <a:gd name="T52" fmla="*/ 250 w 263"/>
                <a:gd name="T53" fmla="*/ 246 h 337"/>
                <a:gd name="T54" fmla="*/ 263 w 263"/>
                <a:gd name="T55" fmla="*/ 227 h 337"/>
                <a:gd name="T56" fmla="*/ 236 w 263"/>
                <a:gd name="T57" fmla="*/ 206 h 337"/>
                <a:gd name="T58" fmla="*/ 237 w 263"/>
                <a:gd name="T59" fmla="*/ 150 h 337"/>
                <a:gd name="T60" fmla="*/ 226 w 263"/>
                <a:gd name="T61" fmla="*/ 129 h 337"/>
                <a:gd name="T62" fmla="*/ 241 w 263"/>
                <a:gd name="T63" fmla="*/ 125 h 337"/>
                <a:gd name="T64" fmla="*/ 217 w 263"/>
                <a:gd name="T65" fmla="*/ 117 h 337"/>
                <a:gd name="T66" fmla="*/ 205 w 263"/>
                <a:gd name="T67" fmla="*/ 130 h 337"/>
                <a:gd name="T68" fmla="*/ 192 w 263"/>
                <a:gd name="T69" fmla="*/ 120 h 337"/>
                <a:gd name="T70" fmla="*/ 166 w 263"/>
                <a:gd name="T71" fmla="*/ 109 h 337"/>
                <a:gd name="T72" fmla="*/ 157 w 263"/>
                <a:gd name="T73" fmla="*/ 105 h 337"/>
                <a:gd name="T74" fmla="*/ 157 w 263"/>
                <a:gd name="T75" fmla="*/ 93 h 337"/>
                <a:gd name="T76" fmla="*/ 149 w 263"/>
                <a:gd name="T77" fmla="*/ 75 h 337"/>
                <a:gd name="T78" fmla="*/ 116 w 263"/>
                <a:gd name="T79" fmla="*/ 55 h 337"/>
                <a:gd name="T80" fmla="*/ 99 w 263"/>
                <a:gd name="T81" fmla="*/ 16 h 337"/>
                <a:gd name="T82" fmla="*/ 52 w 263"/>
                <a:gd name="T83" fmla="*/ 4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3" h="337">
                  <a:moveTo>
                    <a:pt x="52" y="4"/>
                  </a:moveTo>
                  <a:cubicBezTo>
                    <a:pt x="42" y="0"/>
                    <a:pt x="33" y="16"/>
                    <a:pt x="29" y="17"/>
                  </a:cubicBezTo>
                  <a:cubicBezTo>
                    <a:pt x="23" y="19"/>
                    <a:pt x="12" y="18"/>
                    <a:pt x="0" y="22"/>
                  </a:cubicBezTo>
                  <a:cubicBezTo>
                    <a:pt x="3" y="31"/>
                    <a:pt x="6" y="36"/>
                    <a:pt x="8" y="45"/>
                  </a:cubicBezTo>
                  <a:cubicBezTo>
                    <a:pt x="9" y="51"/>
                    <a:pt x="11" y="52"/>
                    <a:pt x="17" y="53"/>
                  </a:cubicBezTo>
                  <a:cubicBezTo>
                    <a:pt x="0" y="65"/>
                    <a:pt x="32" y="72"/>
                    <a:pt x="37" y="77"/>
                  </a:cubicBezTo>
                  <a:cubicBezTo>
                    <a:pt x="36" y="77"/>
                    <a:pt x="20" y="81"/>
                    <a:pt x="17" y="82"/>
                  </a:cubicBezTo>
                  <a:cubicBezTo>
                    <a:pt x="23" y="93"/>
                    <a:pt x="17" y="98"/>
                    <a:pt x="16" y="101"/>
                  </a:cubicBezTo>
                  <a:cubicBezTo>
                    <a:pt x="23" y="98"/>
                    <a:pt x="31" y="96"/>
                    <a:pt x="32" y="100"/>
                  </a:cubicBezTo>
                  <a:cubicBezTo>
                    <a:pt x="37" y="109"/>
                    <a:pt x="38" y="109"/>
                    <a:pt x="23" y="131"/>
                  </a:cubicBezTo>
                  <a:cubicBezTo>
                    <a:pt x="18" y="138"/>
                    <a:pt x="34" y="149"/>
                    <a:pt x="47" y="158"/>
                  </a:cubicBezTo>
                  <a:cubicBezTo>
                    <a:pt x="61" y="171"/>
                    <a:pt x="37" y="165"/>
                    <a:pt x="33" y="168"/>
                  </a:cubicBezTo>
                  <a:cubicBezTo>
                    <a:pt x="31" y="169"/>
                    <a:pt x="53" y="193"/>
                    <a:pt x="48" y="195"/>
                  </a:cubicBezTo>
                  <a:cubicBezTo>
                    <a:pt x="36" y="201"/>
                    <a:pt x="23" y="202"/>
                    <a:pt x="14" y="203"/>
                  </a:cubicBezTo>
                  <a:cubicBezTo>
                    <a:pt x="18" y="202"/>
                    <a:pt x="30" y="215"/>
                    <a:pt x="46" y="228"/>
                  </a:cubicBezTo>
                  <a:cubicBezTo>
                    <a:pt x="51" y="233"/>
                    <a:pt x="52" y="237"/>
                    <a:pt x="64" y="241"/>
                  </a:cubicBezTo>
                  <a:cubicBezTo>
                    <a:pt x="73" y="247"/>
                    <a:pt x="90" y="241"/>
                    <a:pt x="93" y="252"/>
                  </a:cubicBezTo>
                  <a:cubicBezTo>
                    <a:pt x="94" y="253"/>
                    <a:pt x="80" y="260"/>
                    <a:pt x="81" y="260"/>
                  </a:cubicBezTo>
                  <a:cubicBezTo>
                    <a:pt x="82" y="261"/>
                    <a:pt x="90" y="273"/>
                    <a:pt x="87" y="274"/>
                  </a:cubicBezTo>
                  <a:cubicBezTo>
                    <a:pt x="104" y="280"/>
                    <a:pt x="84" y="290"/>
                    <a:pt x="113" y="296"/>
                  </a:cubicBezTo>
                  <a:cubicBezTo>
                    <a:pt x="122" y="297"/>
                    <a:pt x="122" y="337"/>
                    <a:pt x="123" y="327"/>
                  </a:cubicBezTo>
                  <a:cubicBezTo>
                    <a:pt x="136" y="317"/>
                    <a:pt x="135" y="297"/>
                    <a:pt x="164" y="308"/>
                  </a:cubicBezTo>
                  <a:cubicBezTo>
                    <a:pt x="165" y="298"/>
                    <a:pt x="175" y="300"/>
                    <a:pt x="180" y="296"/>
                  </a:cubicBezTo>
                  <a:cubicBezTo>
                    <a:pt x="186" y="302"/>
                    <a:pt x="192" y="290"/>
                    <a:pt x="202" y="293"/>
                  </a:cubicBezTo>
                  <a:cubicBezTo>
                    <a:pt x="208" y="295"/>
                    <a:pt x="247" y="290"/>
                    <a:pt x="237" y="276"/>
                  </a:cubicBezTo>
                  <a:cubicBezTo>
                    <a:pt x="231" y="267"/>
                    <a:pt x="230" y="258"/>
                    <a:pt x="235" y="252"/>
                  </a:cubicBezTo>
                  <a:cubicBezTo>
                    <a:pt x="239" y="247"/>
                    <a:pt x="245" y="253"/>
                    <a:pt x="250" y="246"/>
                  </a:cubicBezTo>
                  <a:cubicBezTo>
                    <a:pt x="256" y="240"/>
                    <a:pt x="260" y="233"/>
                    <a:pt x="263" y="227"/>
                  </a:cubicBezTo>
                  <a:cubicBezTo>
                    <a:pt x="254" y="224"/>
                    <a:pt x="243" y="213"/>
                    <a:pt x="236" y="206"/>
                  </a:cubicBezTo>
                  <a:cubicBezTo>
                    <a:pt x="215" y="186"/>
                    <a:pt x="225" y="170"/>
                    <a:pt x="237" y="150"/>
                  </a:cubicBezTo>
                  <a:cubicBezTo>
                    <a:pt x="235" y="148"/>
                    <a:pt x="220" y="132"/>
                    <a:pt x="226" y="129"/>
                  </a:cubicBezTo>
                  <a:cubicBezTo>
                    <a:pt x="230" y="126"/>
                    <a:pt x="237" y="128"/>
                    <a:pt x="241" y="125"/>
                  </a:cubicBezTo>
                  <a:cubicBezTo>
                    <a:pt x="237" y="119"/>
                    <a:pt x="224" y="111"/>
                    <a:pt x="217" y="117"/>
                  </a:cubicBezTo>
                  <a:cubicBezTo>
                    <a:pt x="214" y="119"/>
                    <a:pt x="208" y="131"/>
                    <a:pt x="205" y="130"/>
                  </a:cubicBezTo>
                  <a:cubicBezTo>
                    <a:pt x="202" y="130"/>
                    <a:pt x="196" y="121"/>
                    <a:pt x="192" y="120"/>
                  </a:cubicBezTo>
                  <a:cubicBezTo>
                    <a:pt x="183" y="116"/>
                    <a:pt x="174" y="114"/>
                    <a:pt x="166" y="109"/>
                  </a:cubicBezTo>
                  <a:cubicBezTo>
                    <a:pt x="159" y="106"/>
                    <a:pt x="163" y="107"/>
                    <a:pt x="157" y="105"/>
                  </a:cubicBezTo>
                  <a:cubicBezTo>
                    <a:pt x="165" y="101"/>
                    <a:pt x="168" y="94"/>
                    <a:pt x="157" y="93"/>
                  </a:cubicBezTo>
                  <a:cubicBezTo>
                    <a:pt x="169" y="81"/>
                    <a:pt x="160" y="79"/>
                    <a:pt x="149" y="75"/>
                  </a:cubicBezTo>
                  <a:cubicBezTo>
                    <a:pt x="139" y="71"/>
                    <a:pt x="125" y="61"/>
                    <a:pt x="116" y="55"/>
                  </a:cubicBezTo>
                  <a:cubicBezTo>
                    <a:pt x="127" y="32"/>
                    <a:pt x="103" y="32"/>
                    <a:pt x="99" y="16"/>
                  </a:cubicBezTo>
                  <a:cubicBezTo>
                    <a:pt x="97" y="2"/>
                    <a:pt x="67" y="2"/>
                    <a:pt x="52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215">
              <a:extLst>
                <a:ext uri="{FF2B5EF4-FFF2-40B4-BE49-F238E27FC236}">
                  <a16:creationId xmlns:a16="http://schemas.microsoft.com/office/drawing/2014/main" id="{1A6994AE-8201-BD2B-8A26-F44869EBC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472" y="2343686"/>
              <a:ext cx="49352" cy="47378"/>
            </a:xfrm>
            <a:custGeom>
              <a:avLst/>
              <a:gdLst>
                <a:gd name="T0" fmla="*/ 4 w 114"/>
                <a:gd name="T1" fmla="*/ 39 h 108"/>
                <a:gd name="T2" fmla="*/ 18 w 114"/>
                <a:gd name="T3" fmla="*/ 34 h 108"/>
                <a:gd name="T4" fmla="*/ 22 w 114"/>
                <a:gd name="T5" fmla="*/ 30 h 108"/>
                <a:gd name="T6" fmla="*/ 35 w 114"/>
                <a:gd name="T7" fmla="*/ 23 h 108"/>
                <a:gd name="T8" fmla="*/ 39 w 114"/>
                <a:gd name="T9" fmla="*/ 6 h 108"/>
                <a:gd name="T10" fmla="*/ 52 w 114"/>
                <a:gd name="T11" fmla="*/ 0 h 108"/>
                <a:gd name="T12" fmla="*/ 94 w 114"/>
                <a:gd name="T13" fmla="*/ 28 h 108"/>
                <a:gd name="T14" fmla="*/ 111 w 114"/>
                <a:gd name="T15" fmla="*/ 47 h 108"/>
                <a:gd name="T16" fmla="*/ 102 w 114"/>
                <a:gd name="T17" fmla="*/ 76 h 108"/>
                <a:gd name="T18" fmla="*/ 87 w 114"/>
                <a:gd name="T19" fmla="*/ 88 h 108"/>
                <a:gd name="T20" fmla="*/ 63 w 114"/>
                <a:gd name="T21" fmla="*/ 87 h 108"/>
                <a:gd name="T22" fmla="*/ 45 w 114"/>
                <a:gd name="T23" fmla="*/ 108 h 108"/>
                <a:gd name="T24" fmla="*/ 38 w 114"/>
                <a:gd name="T25" fmla="*/ 81 h 108"/>
                <a:gd name="T26" fmla="*/ 21 w 114"/>
                <a:gd name="T27" fmla="*/ 70 h 108"/>
                <a:gd name="T28" fmla="*/ 10 w 114"/>
                <a:gd name="T29" fmla="*/ 55 h 108"/>
                <a:gd name="T30" fmla="*/ 4 w 114"/>
                <a:gd name="T3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" h="108">
                  <a:moveTo>
                    <a:pt x="4" y="39"/>
                  </a:moveTo>
                  <a:cubicBezTo>
                    <a:pt x="8" y="37"/>
                    <a:pt x="15" y="32"/>
                    <a:pt x="18" y="34"/>
                  </a:cubicBezTo>
                  <a:cubicBezTo>
                    <a:pt x="19" y="28"/>
                    <a:pt x="20" y="34"/>
                    <a:pt x="22" y="30"/>
                  </a:cubicBezTo>
                  <a:cubicBezTo>
                    <a:pt x="26" y="24"/>
                    <a:pt x="31" y="25"/>
                    <a:pt x="35" y="23"/>
                  </a:cubicBezTo>
                  <a:cubicBezTo>
                    <a:pt x="44" y="19"/>
                    <a:pt x="44" y="15"/>
                    <a:pt x="39" y="6"/>
                  </a:cubicBezTo>
                  <a:cubicBezTo>
                    <a:pt x="44" y="5"/>
                    <a:pt x="49" y="2"/>
                    <a:pt x="52" y="0"/>
                  </a:cubicBezTo>
                  <a:cubicBezTo>
                    <a:pt x="55" y="17"/>
                    <a:pt x="97" y="11"/>
                    <a:pt x="94" y="28"/>
                  </a:cubicBezTo>
                  <a:cubicBezTo>
                    <a:pt x="93" y="37"/>
                    <a:pt x="109" y="40"/>
                    <a:pt x="111" y="47"/>
                  </a:cubicBezTo>
                  <a:cubicBezTo>
                    <a:pt x="114" y="57"/>
                    <a:pt x="94" y="68"/>
                    <a:pt x="102" y="76"/>
                  </a:cubicBezTo>
                  <a:cubicBezTo>
                    <a:pt x="95" y="79"/>
                    <a:pt x="84" y="80"/>
                    <a:pt x="87" y="88"/>
                  </a:cubicBezTo>
                  <a:cubicBezTo>
                    <a:pt x="76" y="87"/>
                    <a:pt x="78" y="81"/>
                    <a:pt x="63" y="87"/>
                  </a:cubicBezTo>
                  <a:cubicBezTo>
                    <a:pt x="51" y="92"/>
                    <a:pt x="51" y="107"/>
                    <a:pt x="45" y="108"/>
                  </a:cubicBezTo>
                  <a:cubicBezTo>
                    <a:pt x="41" y="107"/>
                    <a:pt x="47" y="88"/>
                    <a:pt x="38" y="81"/>
                  </a:cubicBezTo>
                  <a:cubicBezTo>
                    <a:pt x="36" y="73"/>
                    <a:pt x="29" y="76"/>
                    <a:pt x="21" y="70"/>
                  </a:cubicBezTo>
                  <a:cubicBezTo>
                    <a:pt x="16" y="62"/>
                    <a:pt x="20" y="58"/>
                    <a:pt x="10" y="55"/>
                  </a:cubicBezTo>
                  <a:cubicBezTo>
                    <a:pt x="9" y="51"/>
                    <a:pt x="0" y="43"/>
                    <a:pt x="4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Freeform 217">
              <a:extLst>
                <a:ext uri="{FF2B5EF4-FFF2-40B4-BE49-F238E27FC236}">
                  <a16:creationId xmlns:a16="http://schemas.microsoft.com/office/drawing/2014/main" id="{AAB3B2FF-FE83-F22A-FE44-604F42507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053" y="3417577"/>
              <a:ext cx="179640" cy="215174"/>
            </a:xfrm>
            <a:custGeom>
              <a:avLst/>
              <a:gdLst>
                <a:gd name="T0" fmla="*/ 17 w 411"/>
                <a:gd name="T1" fmla="*/ 302 h 494"/>
                <a:gd name="T2" fmla="*/ 10 w 411"/>
                <a:gd name="T3" fmla="*/ 241 h 494"/>
                <a:gd name="T4" fmla="*/ 35 w 411"/>
                <a:gd name="T5" fmla="*/ 220 h 494"/>
                <a:gd name="T6" fmla="*/ 26 w 411"/>
                <a:gd name="T7" fmla="*/ 181 h 494"/>
                <a:gd name="T8" fmla="*/ 45 w 411"/>
                <a:gd name="T9" fmla="*/ 147 h 494"/>
                <a:gd name="T10" fmla="*/ 52 w 411"/>
                <a:gd name="T11" fmla="*/ 100 h 494"/>
                <a:gd name="T12" fmla="*/ 53 w 411"/>
                <a:gd name="T13" fmla="*/ 40 h 494"/>
                <a:gd name="T14" fmla="*/ 80 w 411"/>
                <a:gd name="T15" fmla="*/ 22 h 494"/>
                <a:gd name="T16" fmla="*/ 127 w 411"/>
                <a:gd name="T17" fmla="*/ 31 h 494"/>
                <a:gd name="T18" fmla="*/ 148 w 411"/>
                <a:gd name="T19" fmla="*/ 15 h 494"/>
                <a:gd name="T20" fmla="*/ 172 w 411"/>
                <a:gd name="T21" fmla="*/ 41 h 494"/>
                <a:gd name="T22" fmla="*/ 228 w 411"/>
                <a:gd name="T23" fmla="*/ 32 h 494"/>
                <a:gd name="T24" fmla="*/ 289 w 411"/>
                <a:gd name="T25" fmla="*/ 86 h 494"/>
                <a:gd name="T26" fmla="*/ 364 w 411"/>
                <a:gd name="T27" fmla="*/ 62 h 494"/>
                <a:gd name="T28" fmla="*/ 397 w 411"/>
                <a:gd name="T29" fmla="*/ 95 h 494"/>
                <a:gd name="T30" fmla="*/ 404 w 411"/>
                <a:gd name="T31" fmla="*/ 154 h 494"/>
                <a:gd name="T32" fmla="*/ 393 w 411"/>
                <a:gd name="T33" fmla="*/ 216 h 494"/>
                <a:gd name="T34" fmla="*/ 362 w 411"/>
                <a:gd name="T35" fmla="*/ 297 h 494"/>
                <a:gd name="T36" fmla="*/ 379 w 411"/>
                <a:gd name="T37" fmla="*/ 387 h 494"/>
                <a:gd name="T38" fmla="*/ 378 w 411"/>
                <a:gd name="T39" fmla="*/ 427 h 494"/>
                <a:gd name="T40" fmla="*/ 361 w 411"/>
                <a:gd name="T41" fmla="*/ 408 h 494"/>
                <a:gd name="T42" fmla="*/ 325 w 411"/>
                <a:gd name="T43" fmla="*/ 417 h 494"/>
                <a:gd name="T44" fmla="*/ 326 w 411"/>
                <a:gd name="T45" fmla="*/ 413 h 494"/>
                <a:gd name="T46" fmla="*/ 308 w 411"/>
                <a:gd name="T47" fmla="*/ 411 h 494"/>
                <a:gd name="T48" fmla="*/ 254 w 411"/>
                <a:gd name="T49" fmla="*/ 420 h 494"/>
                <a:gd name="T50" fmla="*/ 255 w 411"/>
                <a:gd name="T51" fmla="*/ 424 h 494"/>
                <a:gd name="T52" fmla="*/ 215 w 411"/>
                <a:gd name="T53" fmla="*/ 424 h 494"/>
                <a:gd name="T54" fmla="*/ 175 w 411"/>
                <a:gd name="T55" fmla="*/ 435 h 494"/>
                <a:gd name="T56" fmla="*/ 84 w 411"/>
                <a:gd name="T57" fmla="*/ 478 h 494"/>
                <a:gd name="T58" fmla="*/ 79 w 411"/>
                <a:gd name="T59" fmla="*/ 410 h 494"/>
                <a:gd name="T60" fmla="*/ 50 w 411"/>
                <a:gd name="T61" fmla="*/ 345 h 494"/>
                <a:gd name="T62" fmla="*/ 0 w 411"/>
                <a:gd name="T63" fmla="*/ 32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1" h="494">
                  <a:moveTo>
                    <a:pt x="0" y="320"/>
                  </a:moveTo>
                  <a:cubicBezTo>
                    <a:pt x="4" y="312"/>
                    <a:pt x="14" y="310"/>
                    <a:pt x="17" y="302"/>
                  </a:cubicBezTo>
                  <a:cubicBezTo>
                    <a:pt x="19" y="296"/>
                    <a:pt x="21" y="287"/>
                    <a:pt x="22" y="281"/>
                  </a:cubicBezTo>
                  <a:cubicBezTo>
                    <a:pt x="22" y="269"/>
                    <a:pt x="18" y="249"/>
                    <a:pt x="10" y="241"/>
                  </a:cubicBezTo>
                  <a:cubicBezTo>
                    <a:pt x="15" y="235"/>
                    <a:pt x="22" y="238"/>
                    <a:pt x="27" y="241"/>
                  </a:cubicBezTo>
                  <a:cubicBezTo>
                    <a:pt x="28" y="235"/>
                    <a:pt x="39" y="228"/>
                    <a:pt x="35" y="220"/>
                  </a:cubicBezTo>
                  <a:cubicBezTo>
                    <a:pt x="32" y="214"/>
                    <a:pt x="37" y="202"/>
                    <a:pt x="45" y="206"/>
                  </a:cubicBezTo>
                  <a:cubicBezTo>
                    <a:pt x="39" y="197"/>
                    <a:pt x="29" y="192"/>
                    <a:pt x="26" y="181"/>
                  </a:cubicBezTo>
                  <a:cubicBezTo>
                    <a:pt x="21" y="160"/>
                    <a:pt x="59" y="176"/>
                    <a:pt x="66" y="179"/>
                  </a:cubicBezTo>
                  <a:cubicBezTo>
                    <a:pt x="61" y="165"/>
                    <a:pt x="63" y="150"/>
                    <a:pt x="45" y="147"/>
                  </a:cubicBezTo>
                  <a:cubicBezTo>
                    <a:pt x="48" y="138"/>
                    <a:pt x="48" y="128"/>
                    <a:pt x="60" y="126"/>
                  </a:cubicBezTo>
                  <a:cubicBezTo>
                    <a:pt x="50" y="115"/>
                    <a:pt x="48" y="117"/>
                    <a:pt x="52" y="100"/>
                  </a:cubicBezTo>
                  <a:cubicBezTo>
                    <a:pt x="31" y="113"/>
                    <a:pt x="31" y="66"/>
                    <a:pt x="34" y="56"/>
                  </a:cubicBezTo>
                  <a:cubicBezTo>
                    <a:pt x="37" y="46"/>
                    <a:pt x="44" y="43"/>
                    <a:pt x="53" y="40"/>
                  </a:cubicBezTo>
                  <a:cubicBezTo>
                    <a:pt x="58" y="39"/>
                    <a:pt x="58" y="30"/>
                    <a:pt x="62" y="27"/>
                  </a:cubicBezTo>
                  <a:cubicBezTo>
                    <a:pt x="68" y="22"/>
                    <a:pt x="74" y="25"/>
                    <a:pt x="80" y="22"/>
                  </a:cubicBezTo>
                  <a:cubicBezTo>
                    <a:pt x="79" y="35"/>
                    <a:pt x="104" y="47"/>
                    <a:pt x="114" y="42"/>
                  </a:cubicBezTo>
                  <a:cubicBezTo>
                    <a:pt x="107" y="31"/>
                    <a:pt x="118" y="31"/>
                    <a:pt x="127" y="31"/>
                  </a:cubicBezTo>
                  <a:cubicBezTo>
                    <a:pt x="137" y="31"/>
                    <a:pt x="134" y="13"/>
                    <a:pt x="134" y="6"/>
                  </a:cubicBezTo>
                  <a:cubicBezTo>
                    <a:pt x="138" y="8"/>
                    <a:pt x="143" y="16"/>
                    <a:pt x="148" y="15"/>
                  </a:cubicBezTo>
                  <a:cubicBezTo>
                    <a:pt x="154" y="13"/>
                    <a:pt x="155" y="3"/>
                    <a:pt x="161" y="0"/>
                  </a:cubicBezTo>
                  <a:cubicBezTo>
                    <a:pt x="166" y="9"/>
                    <a:pt x="159" y="38"/>
                    <a:pt x="172" y="41"/>
                  </a:cubicBezTo>
                  <a:cubicBezTo>
                    <a:pt x="183" y="44"/>
                    <a:pt x="174" y="19"/>
                    <a:pt x="208" y="21"/>
                  </a:cubicBezTo>
                  <a:cubicBezTo>
                    <a:pt x="212" y="21"/>
                    <a:pt x="201" y="30"/>
                    <a:pt x="228" y="32"/>
                  </a:cubicBezTo>
                  <a:cubicBezTo>
                    <a:pt x="241" y="33"/>
                    <a:pt x="244" y="59"/>
                    <a:pt x="246" y="61"/>
                  </a:cubicBezTo>
                  <a:cubicBezTo>
                    <a:pt x="255" y="72"/>
                    <a:pt x="272" y="83"/>
                    <a:pt x="289" y="86"/>
                  </a:cubicBezTo>
                  <a:cubicBezTo>
                    <a:pt x="289" y="71"/>
                    <a:pt x="311" y="68"/>
                    <a:pt x="322" y="64"/>
                  </a:cubicBezTo>
                  <a:cubicBezTo>
                    <a:pt x="332" y="60"/>
                    <a:pt x="357" y="71"/>
                    <a:pt x="364" y="62"/>
                  </a:cubicBezTo>
                  <a:cubicBezTo>
                    <a:pt x="374" y="74"/>
                    <a:pt x="379" y="88"/>
                    <a:pt x="393" y="102"/>
                  </a:cubicBezTo>
                  <a:cubicBezTo>
                    <a:pt x="394" y="100"/>
                    <a:pt x="396" y="97"/>
                    <a:pt x="397" y="95"/>
                  </a:cubicBezTo>
                  <a:cubicBezTo>
                    <a:pt x="401" y="108"/>
                    <a:pt x="392" y="120"/>
                    <a:pt x="393" y="126"/>
                  </a:cubicBezTo>
                  <a:cubicBezTo>
                    <a:pt x="396" y="137"/>
                    <a:pt x="403" y="142"/>
                    <a:pt x="404" y="154"/>
                  </a:cubicBezTo>
                  <a:cubicBezTo>
                    <a:pt x="405" y="164"/>
                    <a:pt x="411" y="181"/>
                    <a:pt x="408" y="190"/>
                  </a:cubicBezTo>
                  <a:cubicBezTo>
                    <a:pt x="404" y="201"/>
                    <a:pt x="398" y="207"/>
                    <a:pt x="393" y="216"/>
                  </a:cubicBezTo>
                  <a:cubicBezTo>
                    <a:pt x="386" y="229"/>
                    <a:pt x="374" y="237"/>
                    <a:pt x="375" y="251"/>
                  </a:cubicBezTo>
                  <a:cubicBezTo>
                    <a:pt x="375" y="270"/>
                    <a:pt x="366" y="283"/>
                    <a:pt x="362" y="297"/>
                  </a:cubicBezTo>
                  <a:cubicBezTo>
                    <a:pt x="358" y="312"/>
                    <a:pt x="360" y="335"/>
                    <a:pt x="369" y="347"/>
                  </a:cubicBezTo>
                  <a:cubicBezTo>
                    <a:pt x="378" y="359"/>
                    <a:pt x="382" y="374"/>
                    <a:pt x="379" y="387"/>
                  </a:cubicBezTo>
                  <a:cubicBezTo>
                    <a:pt x="401" y="381"/>
                    <a:pt x="388" y="415"/>
                    <a:pt x="392" y="425"/>
                  </a:cubicBezTo>
                  <a:cubicBezTo>
                    <a:pt x="387" y="425"/>
                    <a:pt x="383" y="426"/>
                    <a:pt x="378" y="427"/>
                  </a:cubicBezTo>
                  <a:cubicBezTo>
                    <a:pt x="380" y="425"/>
                    <a:pt x="381" y="423"/>
                    <a:pt x="383" y="420"/>
                  </a:cubicBezTo>
                  <a:cubicBezTo>
                    <a:pt x="372" y="436"/>
                    <a:pt x="363" y="416"/>
                    <a:pt x="361" y="408"/>
                  </a:cubicBezTo>
                  <a:cubicBezTo>
                    <a:pt x="356" y="415"/>
                    <a:pt x="353" y="423"/>
                    <a:pt x="344" y="424"/>
                  </a:cubicBezTo>
                  <a:cubicBezTo>
                    <a:pt x="337" y="425"/>
                    <a:pt x="329" y="422"/>
                    <a:pt x="325" y="417"/>
                  </a:cubicBezTo>
                  <a:cubicBezTo>
                    <a:pt x="321" y="424"/>
                    <a:pt x="313" y="418"/>
                    <a:pt x="310" y="415"/>
                  </a:cubicBezTo>
                  <a:cubicBezTo>
                    <a:pt x="316" y="414"/>
                    <a:pt x="322" y="419"/>
                    <a:pt x="326" y="413"/>
                  </a:cubicBezTo>
                  <a:cubicBezTo>
                    <a:pt x="324" y="411"/>
                    <a:pt x="322" y="409"/>
                    <a:pt x="320" y="408"/>
                  </a:cubicBezTo>
                  <a:cubicBezTo>
                    <a:pt x="322" y="420"/>
                    <a:pt x="317" y="409"/>
                    <a:pt x="308" y="411"/>
                  </a:cubicBezTo>
                  <a:cubicBezTo>
                    <a:pt x="310" y="415"/>
                    <a:pt x="288" y="413"/>
                    <a:pt x="282" y="413"/>
                  </a:cubicBezTo>
                  <a:cubicBezTo>
                    <a:pt x="279" y="413"/>
                    <a:pt x="251" y="418"/>
                    <a:pt x="254" y="420"/>
                  </a:cubicBezTo>
                  <a:cubicBezTo>
                    <a:pt x="268" y="427"/>
                    <a:pt x="295" y="403"/>
                    <a:pt x="306" y="417"/>
                  </a:cubicBezTo>
                  <a:cubicBezTo>
                    <a:pt x="289" y="418"/>
                    <a:pt x="272" y="421"/>
                    <a:pt x="255" y="424"/>
                  </a:cubicBezTo>
                  <a:cubicBezTo>
                    <a:pt x="251" y="425"/>
                    <a:pt x="243" y="426"/>
                    <a:pt x="241" y="422"/>
                  </a:cubicBezTo>
                  <a:cubicBezTo>
                    <a:pt x="237" y="415"/>
                    <a:pt x="221" y="418"/>
                    <a:pt x="215" y="424"/>
                  </a:cubicBezTo>
                  <a:cubicBezTo>
                    <a:pt x="224" y="420"/>
                    <a:pt x="230" y="421"/>
                    <a:pt x="240" y="425"/>
                  </a:cubicBezTo>
                  <a:cubicBezTo>
                    <a:pt x="218" y="427"/>
                    <a:pt x="195" y="426"/>
                    <a:pt x="175" y="435"/>
                  </a:cubicBezTo>
                  <a:cubicBezTo>
                    <a:pt x="158" y="442"/>
                    <a:pt x="142" y="457"/>
                    <a:pt x="123" y="459"/>
                  </a:cubicBezTo>
                  <a:cubicBezTo>
                    <a:pt x="113" y="460"/>
                    <a:pt x="91" y="471"/>
                    <a:pt x="84" y="478"/>
                  </a:cubicBezTo>
                  <a:cubicBezTo>
                    <a:pt x="68" y="494"/>
                    <a:pt x="65" y="464"/>
                    <a:pt x="67" y="452"/>
                  </a:cubicBezTo>
                  <a:cubicBezTo>
                    <a:pt x="70" y="438"/>
                    <a:pt x="75" y="422"/>
                    <a:pt x="79" y="410"/>
                  </a:cubicBezTo>
                  <a:cubicBezTo>
                    <a:pt x="85" y="395"/>
                    <a:pt x="80" y="378"/>
                    <a:pt x="68" y="367"/>
                  </a:cubicBezTo>
                  <a:cubicBezTo>
                    <a:pt x="60" y="361"/>
                    <a:pt x="49" y="358"/>
                    <a:pt x="50" y="345"/>
                  </a:cubicBezTo>
                  <a:cubicBezTo>
                    <a:pt x="52" y="330"/>
                    <a:pt x="5" y="343"/>
                    <a:pt x="15" y="325"/>
                  </a:cubicBezTo>
                  <a:cubicBezTo>
                    <a:pt x="9" y="327"/>
                    <a:pt x="4" y="324"/>
                    <a:pt x="0" y="3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218">
              <a:extLst>
                <a:ext uri="{FF2B5EF4-FFF2-40B4-BE49-F238E27FC236}">
                  <a16:creationId xmlns:a16="http://schemas.microsoft.com/office/drawing/2014/main" id="{E34C7630-12CC-31EF-699E-CD621259B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845" y="2545040"/>
              <a:ext cx="584324" cy="606039"/>
            </a:xfrm>
            <a:custGeom>
              <a:avLst/>
              <a:gdLst>
                <a:gd name="T0" fmla="*/ 4 w 1340"/>
                <a:gd name="T1" fmla="*/ 652 h 1389"/>
                <a:gd name="T2" fmla="*/ 83 w 1340"/>
                <a:gd name="T3" fmla="*/ 586 h 1389"/>
                <a:gd name="T4" fmla="*/ 149 w 1340"/>
                <a:gd name="T5" fmla="*/ 559 h 1389"/>
                <a:gd name="T6" fmla="*/ 210 w 1340"/>
                <a:gd name="T7" fmla="*/ 546 h 1389"/>
                <a:gd name="T8" fmla="*/ 286 w 1340"/>
                <a:gd name="T9" fmla="*/ 491 h 1389"/>
                <a:gd name="T10" fmla="*/ 334 w 1340"/>
                <a:gd name="T11" fmla="*/ 457 h 1389"/>
                <a:gd name="T12" fmla="*/ 342 w 1340"/>
                <a:gd name="T13" fmla="*/ 413 h 1389"/>
                <a:gd name="T14" fmla="*/ 494 w 1340"/>
                <a:gd name="T15" fmla="*/ 383 h 1389"/>
                <a:gd name="T16" fmla="*/ 480 w 1340"/>
                <a:gd name="T17" fmla="*/ 330 h 1389"/>
                <a:gd name="T18" fmla="*/ 469 w 1340"/>
                <a:gd name="T19" fmla="*/ 275 h 1389"/>
                <a:gd name="T20" fmla="*/ 466 w 1340"/>
                <a:gd name="T21" fmla="*/ 231 h 1389"/>
                <a:gd name="T22" fmla="*/ 461 w 1340"/>
                <a:gd name="T23" fmla="*/ 183 h 1389"/>
                <a:gd name="T24" fmla="*/ 483 w 1340"/>
                <a:gd name="T25" fmla="*/ 142 h 1389"/>
                <a:gd name="T26" fmla="*/ 515 w 1340"/>
                <a:gd name="T27" fmla="*/ 112 h 1389"/>
                <a:gd name="T28" fmla="*/ 550 w 1340"/>
                <a:gd name="T29" fmla="*/ 100 h 1389"/>
                <a:gd name="T30" fmla="*/ 676 w 1340"/>
                <a:gd name="T31" fmla="*/ 48 h 1389"/>
                <a:gd name="T32" fmla="*/ 776 w 1340"/>
                <a:gd name="T33" fmla="*/ 30 h 1389"/>
                <a:gd name="T34" fmla="*/ 809 w 1340"/>
                <a:gd name="T35" fmla="*/ 26 h 1389"/>
                <a:gd name="T36" fmla="*/ 904 w 1340"/>
                <a:gd name="T37" fmla="*/ 34 h 1389"/>
                <a:gd name="T38" fmla="*/ 973 w 1340"/>
                <a:gd name="T39" fmla="*/ 16 h 1389"/>
                <a:gd name="T40" fmla="*/ 1034 w 1340"/>
                <a:gd name="T41" fmla="*/ 15 h 1389"/>
                <a:gd name="T42" fmla="*/ 1070 w 1340"/>
                <a:gd name="T43" fmla="*/ 14 h 1389"/>
                <a:gd name="T44" fmla="*/ 1122 w 1340"/>
                <a:gd name="T45" fmla="*/ 17 h 1389"/>
                <a:gd name="T46" fmla="*/ 1100 w 1340"/>
                <a:gd name="T47" fmla="*/ 104 h 1389"/>
                <a:gd name="T48" fmla="*/ 1055 w 1340"/>
                <a:gd name="T49" fmla="*/ 229 h 1389"/>
                <a:gd name="T50" fmla="*/ 1078 w 1340"/>
                <a:gd name="T51" fmla="*/ 305 h 1389"/>
                <a:gd name="T52" fmla="*/ 1143 w 1340"/>
                <a:gd name="T53" fmla="*/ 381 h 1389"/>
                <a:gd name="T54" fmla="*/ 1178 w 1340"/>
                <a:gd name="T55" fmla="*/ 523 h 1389"/>
                <a:gd name="T56" fmla="*/ 1195 w 1340"/>
                <a:gd name="T57" fmla="*/ 594 h 1389"/>
                <a:gd name="T58" fmla="*/ 1198 w 1340"/>
                <a:gd name="T59" fmla="*/ 728 h 1389"/>
                <a:gd name="T60" fmla="*/ 1177 w 1340"/>
                <a:gd name="T61" fmla="*/ 817 h 1389"/>
                <a:gd name="T62" fmla="*/ 1228 w 1340"/>
                <a:gd name="T63" fmla="*/ 955 h 1389"/>
                <a:gd name="T64" fmla="*/ 1290 w 1340"/>
                <a:gd name="T65" fmla="*/ 968 h 1389"/>
                <a:gd name="T66" fmla="*/ 1328 w 1340"/>
                <a:gd name="T67" fmla="*/ 1039 h 1389"/>
                <a:gd name="T68" fmla="*/ 932 w 1340"/>
                <a:gd name="T69" fmla="*/ 1340 h 1389"/>
                <a:gd name="T70" fmla="*/ 838 w 1340"/>
                <a:gd name="T71" fmla="*/ 1361 h 1389"/>
                <a:gd name="T72" fmla="*/ 763 w 1340"/>
                <a:gd name="T73" fmla="*/ 1338 h 1389"/>
                <a:gd name="T74" fmla="*/ 717 w 1340"/>
                <a:gd name="T75" fmla="*/ 1298 h 1389"/>
                <a:gd name="T76" fmla="*/ 654 w 1340"/>
                <a:gd name="T77" fmla="*/ 1253 h 1389"/>
                <a:gd name="T78" fmla="*/ 626 w 1340"/>
                <a:gd name="T79" fmla="*/ 1218 h 1389"/>
                <a:gd name="T80" fmla="*/ 563 w 1340"/>
                <a:gd name="T81" fmla="*/ 1169 h 1389"/>
                <a:gd name="T82" fmla="*/ 92 w 1340"/>
                <a:gd name="T83" fmla="*/ 810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40" h="1389">
                  <a:moveTo>
                    <a:pt x="0" y="747"/>
                  </a:moveTo>
                  <a:lnTo>
                    <a:pt x="4" y="652"/>
                  </a:lnTo>
                  <a:cubicBezTo>
                    <a:pt x="0" y="626"/>
                    <a:pt x="39" y="618"/>
                    <a:pt x="53" y="605"/>
                  </a:cubicBezTo>
                  <a:cubicBezTo>
                    <a:pt x="60" y="599"/>
                    <a:pt x="72" y="586"/>
                    <a:pt x="83" y="586"/>
                  </a:cubicBezTo>
                  <a:cubicBezTo>
                    <a:pt x="92" y="587"/>
                    <a:pt x="94" y="573"/>
                    <a:pt x="106" y="570"/>
                  </a:cubicBezTo>
                  <a:cubicBezTo>
                    <a:pt x="127" y="567"/>
                    <a:pt x="137" y="586"/>
                    <a:pt x="149" y="559"/>
                  </a:cubicBezTo>
                  <a:cubicBezTo>
                    <a:pt x="153" y="551"/>
                    <a:pt x="165" y="555"/>
                    <a:pt x="172" y="554"/>
                  </a:cubicBezTo>
                  <a:cubicBezTo>
                    <a:pt x="185" y="552"/>
                    <a:pt x="198" y="550"/>
                    <a:pt x="210" y="546"/>
                  </a:cubicBezTo>
                  <a:cubicBezTo>
                    <a:pt x="235" y="537"/>
                    <a:pt x="236" y="510"/>
                    <a:pt x="257" y="499"/>
                  </a:cubicBezTo>
                  <a:cubicBezTo>
                    <a:pt x="266" y="495"/>
                    <a:pt x="277" y="494"/>
                    <a:pt x="286" y="491"/>
                  </a:cubicBezTo>
                  <a:cubicBezTo>
                    <a:pt x="297" y="487"/>
                    <a:pt x="304" y="474"/>
                    <a:pt x="316" y="472"/>
                  </a:cubicBezTo>
                  <a:cubicBezTo>
                    <a:pt x="320" y="471"/>
                    <a:pt x="343" y="469"/>
                    <a:pt x="334" y="457"/>
                  </a:cubicBezTo>
                  <a:cubicBezTo>
                    <a:pt x="328" y="449"/>
                    <a:pt x="318" y="447"/>
                    <a:pt x="330" y="435"/>
                  </a:cubicBezTo>
                  <a:cubicBezTo>
                    <a:pt x="313" y="430"/>
                    <a:pt x="329" y="412"/>
                    <a:pt x="342" y="413"/>
                  </a:cubicBezTo>
                  <a:cubicBezTo>
                    <a:pt x="359" y="414"/>
                    <a:pt x="375" y="408"/>
                    <a:pt x="381" y="392"/>
                  </a:cubicBezTo>
                  <a:cubicBezTo>
                    <a:pt x="392" y="362"/>
                    <a:pt x="472" y="389"/>
                    <a:pt x="494" y="383"/>
                  </a:cubicBezTo>
                  <a:cubicBezTo>
                    <a:pt x="468" y="371"/>
                    <a:pt x="513" y="357"/>
                    <a:pt x="499" y="346"/>
                  </a:cubicBezTo>
                  <a:cubicBezTo>
                    <a:pt x="492" y="341"/>
                    <a:pt x="485" y="336"/>
                    <a:pt x="480" y="330"/>
                  </a:cubicBezTo>
                  <a:cubicBezTo>
                    <a:pt x="473" y="322"/>
                    <a:pt x="477" y="311"/>
                    <a:pt x="470" y="302"/>
                  </a:cubicBezTo>
                  <a:cubicBezTo>
                    <a:pt x="464" y="292"/>
                    <a:pt x="468" y="284"/>
                    <a:pt x="469" y="275"/>
                  </a:cubicBezTo>
                  <a:cubicBezTo>
                    <a:pt x="471" y="266"/>
                    <a:pt x="464" y="266"/>
                    <a:pt x="465" y="257"/>
                  </a:cubicBezTo>
                  <a:cubicBezTo>
                    <a:pt x="466" y="249"/>
                    <a:pt x="466" y="239"/>
                    <a:pt x="466" y="231"/>
                  </a:cubicBezTo>
                  <a:cubicBezTo>
                    <a:pt x="466" y="220"/>
                    <a:pt x="459" y="211"/>
                    <a:pt x="470" y="202"/>
                  </a:cubicBezTo>
                  <a:cubicBezTo>
                    <a:pt x="458" y="198"/>
                    <a:pt x="463" y="191"/>
                    <a:pt x="461" y="183"/>
                  </a:cubicBezTo>
                  <a:cubicBezTo>
                    <a:pt x="459" y="172"/>
                    <a:pt x="440" y="168"/>
                    <a:pt x="435" y="156"/>
                  </a:cubicBezTo>
                  <a:cubicBezTo>
                    <a:pt x="456" y="156"/>
                    <a:pt x="465" y="151"/>
                    <a:pt x="483" y="142"/>
                  </a:cubicBezTo>
                  <a:cubicBezTo>
                    <a:pt x="491" y="138"/>
                    <a:pt x="496" y="138"/>
                    <a:pt x="500" y="130"/>
                  </a:cubicBezTo>
                  <a:cubicBezTo>
                    <a:pt x="505" y="123"/>
                    <a:pt x="508" y="117"/>
                    <a:pt x="515" y="112"/>
                  </a:cubicBezTo>
                  <a:cubicBezTo>
                    <a:pt x="520" y="110"/>
                    <a:pt x="528" y="103"/>
                    <a:pt x="533" y="107"/>
                  </a:cubicBezTo>
                  <a:cubicBezTo>
                    <a:pt x="539" y="112"/>
                    <a:pt x="546" y="104"/>
                    <a:pt x="550" y="100"/>
                  </a:cubicBezTo>
                  <a:cubicBezTo>
                    <a:pt x="560" y="91"/>
                    <a:pt x="574" y="114"/>
                    <a:pt x="585" y="93"/>
                  </a:cubicBezTo>
                  <a:cubicBezTo>
                    <a:pt x="599" y="64"/>
                    <a:pt x="648" y="51"/>
                    <a:pt x="676" y="48"/>
                  </a:cubicBezTo>
                  <a:cubicBezTo>
                    <a:pt x="696" y="46"/>
                    <a:pt x="717" y="40"/>
                    <a:pt x="737" y="41"/>
                  </a:cubicBezTo>
                  <a:cubicBezTo>
                    <a:pt x="752" y="42"/>
                    <a:pt x="763" y="23"/>
                    <a:pt x="776" y="30"/>
                  </a:cubicBezTo>
                  <a:cubicBezTo>
                    <a:pt x="782" y="34"/>
                    <a:pt x="780" y="32"/>
                    <a:pt x="783" y="28"/>
                  </a:cubicBezTo>
                  <a:cubicBezTo>
                    <a:pt x="783" y="27"/>
                    <a:pt x="806" y="28"/>
                    <a:pt x="809" y="26"/>
                  </a:cubicBezTo>
                  <a:cubicBezTo>
                    <a:pt x="829" y="19"/>
                    <a:pt x="849" y="22"/>
                    <a:pt x="870" y="21"/>
                  </a:cubicBezTo>
                  <a:cubicBezTo>
                    <a:pt x="887" y="21"/>
                    <a:pt x="891" y="24"/>
                    <a:pt x="904" y="34"/>
                  </a:cubicBezTo>
                  <a:cubicBezTo>
                    <a:pt x="921" y="47"/>
                    <a:pt x="927" y="28"/>
                    <a:pt x="941" y="26"/>
                  </a:cubicBezTo>
                  <a:cubicBezTo>
                    <a:pt x="946" y="26"/>
                    <a:pt x="975" y="24"/>
                    <a:pt x="973" y="16"/>
                  </a:cubicBezTo>
                  <a:cubicBezTo>
                    <a:pt x="970" y="0"/>
                    <a:pt x="992" y="10"/>
                    <a:pt x="997" y="13"/>
                  </a:cubicBezTo>
                  <a:cubicBezTo>
                    <a:pt x="1007" y="20"/>
                    <a:pt x="1023" y="24"/>
                    <a:pt x="1034" y="15"/>
                  </a:cubicBezTo>
                  <a:cubicBezTo>
                    <a:pt x="1040" y="10"/>
                    <a:pt x="1036" y="4"/>
                    <a:pt x="1047" y="7"/>
                  </a:cubicBezTo>
                  <a:cubicBezTo>
                    <a:pt x="1055" y="9"/>
                    <a:pt x="1061" y="15"/>
                    <a:pt x="1070" y="14"/>
                  </a:cubicBezTo>
                  <a:cubicBezTo>
                    <a:pt x="1063" y="27"/>
                    <a:pt x="1081" y="22"/>
                    <a:pt x="1087" y="21"/>
                  </a:cubicBezTo>
                  <a:cubicBezTo>
                    <a:pt x="1098" y="18"/>
                    <a:pt x="1111" y="21"/>
                    <a:pt x="1122" y="17"/>
                  </a:cubicBezTo>
                  <a:cubicBezTo>
                    <a:pt x="1123" y="33"/>
                    <a:pt x="1103" y="40"/>
                    <a:pt x="1094" y="50"/>
                  </a:cubicBezTo>
                  <a:cubicBezTo>
                    <a:pt x="1118" y="55"/>
                    <a:pt x="1095" y="89"/>
                    <a:pt x="1100" y="104"/>
                  </a:cubicBezTo>
                  <a:cubicBezTo>
                    <a:pt x="1108" y="130"/>
                    <a:pt x="1105" y="150"/>
                    <a:pt x="1099" y="176"/>
                  </a:cubicBezTo>
                  <a:cubicBezTo>
                    <a:pt x="1094" y="198"/>
                    <a:pt x="1071" y="215"/>
                    <a:pt x="1055" y="229"/>
                  </a:cubicBezTo>
                  <a:cubicBezTo>
                    <a:pt x="1045" y="237"/>
                    <a:pt x="1050" y="258"/>
                    <a:pt x="1055" y="267"/>
                  </a:cubicBezTo>
                  <a:cubicBezTo>
                    <a:pt x="1064" y="282"/>
                    <a:pt x="1060" y="298"/>
                    <a:pt x="1078" y="305"/>
                  </a:cubicBezTo>
                  <a:cubicBezTo>
                    <a:pt x="1103" y="314"/>
                    <a:pt x="1096" y="346"/>
                    <a:pt x="1116" y="361"/>
                  </a:cubicBezTo>
                  <a:cubicBezTo>
                    <a:pt x="1125" y="367"/>
                    <a:pt x="1136" y="372"/>
                    <a:pt x="1143" y="381"/>
                  </a:cubicBezTo>
                  <a:cubicBezTo>
                    <a:pt x="1154" y="393"/>
                    <a:pt x="1156" y="412"/>
                    <a:pt x="1158" y="427"/>
                  </a:cubicBezTo>
                  <a:cubicBezTo>
                    <a:pt x="1163" y="458"/>
                    <a:pt x="1178" y="492"/>
                    <a:pt x="1178" y="523"/>
                  </a:cubicBezTo>
                  <a:cubicBezTo>
                    <a:pt x="1178" y="532"/>
                    <a:pt x="1160" y="528"/>
                    <a:pt x="1171" y="544"/>
                  </a:cubicBezTo>
                  <a:cubicBezTo>
                    <a:pt x="1182" y="558"/>
                    <a:pt x="1192" y="575"/>
                    <a:pt x="1195" y="594"/>
                  </a:cubicBezTo>
                  <a:cubicBezTo>
                    <a:pt x="1208" y="656"/>
                    <a:pt x="1189" y="655"/>
                    <a:pt x="1199" y="687"/>
                  </a:cubicBezTo>
                  <a:cubicBezTo>
                    <a:pt x="1203" y="702"/>
                    <a:pt x="1203" y="714"/>
                    <a:pt x="1198" y="728"/>
                  </a:cubicBezTo>
                  <a:cubicBezTo>
                    <a:pt x="1191" y="745"/>
                    <a:pt x="1197" y="761"/>
                    <a:pt x="1201" y="777"/>
                  </a:cubicBezTo>
                  <a:cubicBezTo>
                    <a:pt x="1206" y="803"/>
                    <a:pt x="1195" y="803"/>
                    <a:pt x="1177" y="817"/>
                  </a:cubicBezTo>
                  <a:cubicBezTo>
                    <a:pt x="1156" y="832"/>
                    <a:pt x="1190" y="862"/>
                    <a:pt x="1199" y="876"/>
                  </a:cubicBezTo>
                  <a:cubicBezTo>
                    <a:pt x="1216" y="901"/>
                    <a:pt x="1206" y="931"/>
                    <a:pt x="1228" y="955"/>
                  </a:cubicBezTo>
                  <a:cubicBezTo>
                    <a:pt x="1236" y="964"/>
                    <a:pt x="1246" y="953"/>
                    <a:pt x="1255" y="954"/>
                  </a:cubicBezTo>
                  <a:cubicBezTo>
                    <a:pt x="1267" y="955"/>
                    <a:pt x="1279" y="964"/>
                    <a:pt x="1290" y="968"/>
                  </a:cubicBezTo>
                  <a:cubicBezTo>
                    <a:pt x="1314" y="976"/>
                    <a:pt x="1322" y="997"/>
                    <a:pt x="1331" y="1020"/>
                  </a:cubicBezTo>
                  <a:cubicBezTo>
                    <a:pt x="1336" y="1031"/>
                    <a:pt x="1340" y="1033"/>
                    <a:pt x="1328" y="1039"/>
                  </a:cubicBezTo>
                  <a:cubicBezTo>
                    <a:pt x="1204" y="1119"/>
                    <a:pt x="1079" y="1198"/>
                    <a:pt x="973" y="1301"/>
                  </a:cubicBezTo>
                  <a:cubicBezTo>
                    <a:pt x="967" y="1310"/>
                    <a:pt x="947" y="1332"/>
                    <a:pt x="932" y="1340"/>
                  </a:cubicBezTo>
                  <a:cubicBezTo>
                    <a:pt x="920" y="1347"/>
                    <a:pt x="903" y="1347"/>
                    <a:pt x="890" y="1350"/>
                  </a:cubicBezTo>
                  <a:cubicBezTo>
                    <a:pt x="873" y="1354"/>
                    <a:pt x="855" y="1357"/>
                    <a:pt x="838" y="1361"/>
                  </a:cubicBezTo>
                  <a:cubicBezTo>
                    <a:pt x="829" y="1362"/>
                    <a:pt x="753" y="1389"/>
                    <a:pt x="756" y="1362"/>
                  </a:cubicBezTo>
                  <a:cubicBezTo>
                    <a:pt x="757" y="1352"/>
                    <a:pt x="764" y="1348"/>
                    <a:pt x="763" y="1338"/>
                  </a:cubicBezTo>
                  <a:cubicBezTo>
                    <a:pt x="763" y="1334"/>
                    <a:pt x="764" y="1313"/>
                    <a:pt x="760" y="1310"/>
                  </a:cubicBezTo>
                  <a:cubicBezTo>
                    <a:pt x="747" y="1304"/>
                    <a:pt x="731" y="1301"/>
                    <a:pt x="717" y="1298"/>
                  </a:cubicBezTo>
                  <a:cubicBezTo>
                    <a:pt x="710" y="1297"/>
                    <a:pt x="701" y="1279"/>
                    <a:pt x="695" y="1281"/>
                  </a:cubicBezTo>
                  <a:cubicBezTo>
                    <a:pt x="665" y="1288"/>
                    <a:pt x="660" y="1258"/>
                    <a:pt x="654" y="1253"/>
                  </a:cubicBezTo>
                  <a:cubicBezTo>
                    <a:pt x="648" y="1248"/>
                    <a:pt x="637" y="1247"/>
                    <a:pt x="631" y="1243"/>
                  </a:cubicBezTo>
                  <a:cubicBezTo>
                    <a:pt x="624" y="1238"/>
                    <a:pt x="630" y="1225"/>
                    <a:pt x="626" y="1218"/>
                  </a:cubicBezTo>
                  <a:cubicBezTo>
                    <a:pt x="621" y="1210"/>
                    <a:pt x="612" y="1202"/>
                    <a:pt x="604" y="1197"/>
                  </a:cubicBezTo>
                  <a:cubicBezTo>
                    <a:pt x="590" y="1189"/>
                    <a:pt x="576" y="1179"/>
                    <a:pt x="563" y="1169"/>
                  </a:cubicBezTo>
                  <a:cubicBezTo>
                    <a:pt x="531" y="1144"/>
                    <a:pt x="500" y="1118"/>
                    <a:pt x="468" y="1093"/>
                  </a:cubicBezTo>
                  <a:cubicBezTo>
                    <a:pt x="344" y="996"/>
                    <a:pt x="221" y="900"/>
                    <a:pt x="92" y="810"/>
                  </a:cubicBezTo>
                  <a:cubicBezTo>
                    <a:pt x="62" y="789"/>
                    <a:pt x="31" y="768"/>
                    <a:pt x="0" y="7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219">
              <a:extLst>
                <a:ext uri="{FF2B5EF4-FFF2-40B4-BE49-F238E27FC236}">
                  <a16:creationId xmlns:a16="http://schemas.microsoft.com/office/drawing/2014/main" id="{B8C85D99-859C-AC90-5C9C-EB9A637BE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296" y="2199578"/>
              <a:ext cx="118444" cy="67119"/>
            </a:xfrm>
            <a:custGeom>
              <a:avLst/>
              <a:gdLst>
                <a:gd name="T0" fmla="*/ 0 w 273"/>
                <a:gd name="T1" fmla="*/ 121 h 157"/>
                <a:gd name="T2" fmla="*/ 6 w 273"/>
                <a:gd name="T3" fmla="*/ 110 h 157"/>
                <a:gd name="T4" fmla="*/ 7 w 273"/>
                <a:gd name="T5" fmla="*/ 94 h 157"/>
                <a:gd name="T6" fmla="*/ 24 w 273"/>
                <a:gd name="T7" fmla="*/ 78 h 157"/>
                <a:gd name="T8" fmla="*/ 45 w 273"/>
                <a:gd name="T9" fmla="*/ 53 h 157"/>
                <a:gd name="T10" fmla="*/ 66 w 273"/>
                <a:gd name="T11" fmla="*/ 32 h 157"/>
                <a:gd name="T12" fmla="*/ 72 w 273"/>
                <a:gd name="T13" fmla="*/ 22 h 157"/>
                <a:gd name="T14" fmla="*/ 102 w 273"/>
                <a:gd name="T15" fmla="*/ 13 h 157"/>
                <a:gd name="T16" fmla="*/ 133 w 273"/>
                <a:gd name="T17" fmla="*/ 15 h 157"/>
                <a:gd name="T18" fmla="*/ 156 w 273"/>
                <a:gd name="T19" fmla="*/ 8 h 157"/>
                <a:gd name="T20" fmla="*/ 154 w 273"/>
                <a:gd name="T21" fmla="*/ 1 h 157"/>
                <a:gd name="T22" fmla="*/ 165 w 273"/>
                <a:gd name="T23" fmla="*/ 3 h 157"/>
                <a:gd name="T24" fmla="*/ 186 w 273"/>
                <a:gd name="T25" fmla="*/ 7 h 157"/>
                <a:gd name="T26" fmla="*/ 215 w 273"/>
                <a:gd name="T27" fmla="*/ 19 h 157"/>
                <a:gd name="T28" fmla="*/ 209 w 273"/>
                <a:gd name="T29" fmla="*/ 53 h 157"/>
                <a:gd name="T30" fmla="*/ 247 w 273"/>
                <a:gd name="T31" fmla="*/ 68 h 157"/>
                <a:gd name="T32" fmla="*/ 264 w 273"/>
                <a:gd name="T33" fmla="*/ 58 h 157"/>
                <a:gd name="T34" fmla="*/ 265 w 273"/>
                <a:gd name="T35" fmla="*/ 76 h 157"/>
                <a:gd name="T36" fmla="*/ 264 w 273"/>
                <a:gd name="T37" fmla="*/ 91 h 157"/>
                <a:gd name="T38" fmla="*/ 248 w 273"/>
                <a:gd name="T39" fmla="*/ 86 h 157"/>
                <a:gd name="T40" fmla="*/ 244 w 273"/>
                <a:gd name="T41" fmla="*/ 100 h 157"/>
                <a:gd name="T42" fmla="*/ 246 w 273"/>
                <a:gd name="T43" fmla="*/ 115 h 157"/>
                <a:gd name="T44" fmla="*/ 227 w 273"/>
                <a:gd name="T45" fmla="*/ 105 h 157"/>
                <a:gd name="T46" fmla="*/ 208 w 273"/>
                <a:gd name="T47" fmla="*/ 101 h 157"/>
                <a:gd name="T48" fmla="*/ 197 w 273"/>
                <a:gd name="T49" fmla="*/ 97 h 157"/>
                <a:gd name="T50" fmla="*/ 188 w 273"/>
                <a:gd name="T51" fmla="*/ 120 h 157"/>
                <a:gd name="T52" fmla="*/ 170 w 273"/>
                <a:gd name="T53" fmla="*/ 133 h 157"/>
                <a:gd name="T54" fmla="*/ 156 w 273"/>
                <a:gd name="T55" fmla="*/ 120 h 157"/>
                <a:gd name="T56" fmla="*/ 144 w 273"/>
                <a:gd name="T57" fmla="*/ 98 h 157"/>
                <a:gd name="T58" fmla="*/ 127 w 273"/>
                <a:gd name="T59" fmla="*/ 111 h 157"/>
                <a:gd name="T60" fmla="*/ 107 w 273"/>
                <a:gd name="T61" fmla="*/ 135 h 157"/>
                <a:gd name="T62" fmla="*/ 60 w 273"/>
                <a:gd name="T63" fmla="*/ 131 h 157"/>
                <a:gd name="T64" fmla="*/ 50 w 273"/>
                <a:gd name="T65" fmla="*/ 112 h 157"/>
                <a:gd name="T66" fmla="*/ 33 w 273"/>
                <a:gd name="T67" fmla="*/ 98 h 157"/>
                <a:gd name="T68" fmla="*/ 0 w 273"/>
                <a:gd name="T69" fmla="*/ 12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3" h="157">
                  <a:moveTo>
                    <a:pt x="0" y="121"/>
                  </a:moveTo>
                  <a:cubicBezTo>
                    <a:pt x="2" y="117"/>
                    <a:pt x="4" y="114"/>
                    <a:pt x="6" y="110"/>
                  </a:cubicBezTo>
                  <a:cubicBezTo>
                    <a:pt x="9" y="104"/>
                    <a:pt x="5" y="100"/>
                    <a:pt x="7" y="94"/>
                  </a:cubicBezTo>
                  <a:cubicBezTo>
                    <a:pt x="10" y="86"/>
                    <a:pt x="24" y="80"/>
                    <a:pt x="24" y="78"/>
                  </a:cubicBezTo>
                  <a:cubicBezTo>
                    <a:pt x="26" y="68"/>
                    <a:pt x="31" y="61"/>
                    <a:pt x="45" y="53"/>
                  </a:cubicBezTo>
                  <a:cubicBezTo>
                    <a:pt x="53" y="48"/>
                    <a:pt x="58" y="39"/>
                    <a:pt x="66" y="32"/>
                  </a:cubicBezTo>
                  <a:cubicBezTo>
                    <a:pt x="52" y="33"/>
                    <a:pt x="60" y="11"/>
                    <a:pt x="72" y="22"/>
                  </a:cubicBezTo>
                  <a:cubicBezTo>
                    <a:pt x="84" y="33"/>
                    <a:pt x="90" y="14"/>
                    <a:pt x="102" y="13"/>
                  </a:cubicBezTo>
                  <a:cubicBezTo>
                    <a:pt x="96" y="20"/>
                    <a:pt x="128" y="14"/>
                    <a:pt x="133" y="15"/>
                  </a:cubicBezTo>
                  <a:cubicBezTo>
                    <a:pt x="145" y="15"/>
                    <a:pt x="154" y="16"/>
                    <a:pt x="156" y="8"/>
                  </a:cubicBezTo>
                  <a:cubicBezTo>
                    <a:pt x="148" y="12"/>
                    <a:pt x="146" y="4"/>
                    <a:pt x="154" y="1"/>
                  </a:cubicBezTo>
                  <a:cubicBezTo>
                    <a:pt x="157" y="0"/>
                    <a:pt x="160" y="1"/>
                    <a:pt x="165" y="3"/>
                  </a:cubicBezTo>
                  <a:cubicBezTo>
                    <a:pt x="173" y="6"/>
                    <a:pt x="184" y="6"/>
                    <a:pt x="186" y="7"/>
                  </a:cubicBezTo>
                  <a:cubicBezTo>
                    <a:pt x="195" y="11"/>
                    <a:pt x="207" y="12"/>
                    <a:pt x="215" y="19"/>
                  </a:cubicBezTo>
                  <a:cubicBezTo>
                    <a:pt x="226" y="28"/>
                    <a:pt x="210" y="43"/>
                    <a:pt x="209" y="53"/>
                  </a:cubicBezTo>
                  <a:cubicBezTo>
                    <a:pt x="229" y="51"/>
                    <a:pt x="230" y="65"/>
                    <a:pt x="247" y="68"/>
                  </a:cubicBezTo>
                  <a:cubicBezTo>
                    <a:pt x="254" y="70"/>
                    <a:pt x="257" y="56"/>
                    <a:pt x="264" y="58"/>
                  </a:cubicBezTo>
                  <a:cubicBezTo>
                    <a:pt x="273" y="61"/>
                    <a:pt x="266" y="71"/>
                    <a:pt x="265" y="76"/>
                  </a:cubicBezTo>
                  <a:cubicBezTo>
                    <a:pt x="264" y="79"/>
                    <a:pt x="272" y="91"/>
                    <a:pt x="264" y="91"/>
                  </a:cubicBezTo>
                  <a:cubicBezTo>
                    <a:pt x="258" y="91"/>
                    <a:pt x="254" y="81"/>
                    <a:pt x="248" y="86"/>
                  </a:cubicBezTo>
                  <a:cubicBezTo>
                    <a:pt x="246" y="87"/>
                    <a:pt x="239" y="98"/>
                    <a:pt x="244" y="100"/>
                  </a:cubicBezTo>
                  <a:cubicBezTo>
                    <a:pt x="253" y="104"/>
                    <a:pt x="248" y="107"/>
                    <a:pt x="246" y="115"/>
                  </a:cubicBezTo>
                  <a:cubicBezTo>
                    <a:pt x="238" y="111"/>
                    <a:pt x="238" y="103"/>
                    <a:pt x="227" y="105"/>
                  </a:cubicBezTo>
                  <a:cubicBezTo>
                    <a:pt x="217" y="107"/>
                    <a:pt x="216" y="109"/>
                    <a:pt x="208" y="101"/>
                  </a:cubicBezTo>
                  <a:cubicBezTo>
                    <a:pt x="207" y="100"/>
                    <a:pt x="198" y="85"/>
                    <a:pt x="197" y="97"/>
                  </a:cubicBezTo>
                  <a:cubicBezTo>
                    <a:pt x="196" y="109"/>
                    <a:pt x="196" y="112"/>
                    <a:pt x="188" y="120"/>
                  </a:cubicBezTo>
                  <a:cubicBezTo>
                    <a:pt x="177" y="131"/>
                    <a:pt x="187" y="157"/>
                    <a:pt x="170" y="133"/>
                  </a:cubicBezTo>
                  <a:cubicBezTo>
                    <a:pt x="166" y="127"/>
                    <a:pt x="161" y="124"/>
                    <a:pt x="156" y="120"/>
                  </a:cubicBezTo>
                  <a:cubicBezTo>
                    <a:pt x="148" y="114"/>
                    <a:pt x="151" y="103"/>
                    <a:pt x="144" y="98"/>
                  </a:cubicBezTo>
                  <a:cubicBezTo>
                    <a:pt x="139" y="103"/>
                    <a:pt x="134" y="109"/>
                    <a:pt x="127" y="111"/>
                  </a:cubicBezTo>
                  <a:cubicBezTo>
                    <a:pt x="135" y="120"/>
                    <a:pt x="117" y="136"/>
                    <a:pt x="107" y="135"/>
                  </a:cubicBezTo>
                  <a:cubicBezTo>
                    <a:pt x="89" y="134"/>
                    <a:pt x="74" y="145"/>
                    <a:pt x="60" y="131"/>
                  </a:cubicBezTo>
                  <a:cubicBezTo>
                    <a:pt x="55" y="125"/>
                    <a:pt x="48" y="120"/>
                    <a:pt x="50" y="112"/>
                  </a:cubicBezTo>
                  <a:cubicBezTo>
                    <a:pt x="52" y="100"/>
                    <a:pt x="43" y="97"/>
                    <a:pt x="33" y="98"/>
                  </a:cubicBezTo>
                  <a:cubicBezTo>
                    <a:pt x="17" y="100"/>
                    <a:pt x="20" y="121"/>
                    <a:pt x="0" y="1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220">
              <a:extLst>
                <a:ext uri="{FF2B5EF4-FFF2-40B4-BE49-F238E27FC236}">
                  <a16:creationId xmlns:a16="http://schemas.microsoft.com/office/drawing/2014/main" id="{51DC73E6-D3AF-46BF-336F-7D0264B5B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545" y="3340589"/>
              <a:ext cx="228992" cy="377048"/>
            </a:xfrm>
            <a:custGeom>
              <a:avLst/>
              <a:gdLst>
                <a:gd name="T0" fmla="*/ 25 w 522"/>
                <a:gd name="T1" fmla="*/ 599 h 866"/>
                <a:gd name="T2" fmla="*/ 40 w 522"/>
                <a:gd name="T3" fmla="*/ 542 h 866"/>
                <a:gd name="T4" fmla="*/ 89 w 522"/>
                <a:gd name="T5" fmla="*/ 493 h 866"/>
                <a:gd name="T6" fmla="*/ 135 w 522"/>
                <a:gd name="T7" fmla="*/ 471 h 866"/>
                <a:gd name="T8" fmla="*/ 172 w 522"/>
                <a:gd name="T9" fmla="*/ 478 h 866"/>
                <a:gd name="T10" fmla="*/ 194 w 522"/>
                <a:gd name="T11" fmla="*/ 506 h 866"/>
                <a:gd name="T12" fmla="*/ 225 w 522"/>
                <a:gd name="T13" fmla="*/ 458 h 866"/>
                <a:gd name="T14" fmla="*/ 254 w 522"/>
                <a:gd name="T15" fmla="*/ 384 h 866"/>
                <a:gd name="T16" fmla="*/ 267 w 522"/>
                <a:gd name="T17" fmla="*/ 339 h 866"/>
                <a:gd name="T18" fmla="*/ 295 w 522"/>
                <a:gd name="T19" fmla="*/ 283 h 866"/>
                <a:gd name="T20" fmla="*/ 324 w 522"/>
                <a:gd name="T21" fmla="*/ 235 h 866"/>
                <a:gd name="T22" fmla="*/ 343 w 522"/>
                <a:gd name="T23" fmla="*/ 196 h 866"/>
                <a:gd name="T24" fmla="*/ 370 w 522"/>
                <a:gd name="T25" fmla="*/ 138 h 866"/>
                <a:gd name="T26" fmla="*/ 411 w 522"/>
                <a:gd name="T27" fmla="*/ 99 h 866"/>
                <a:gd name="T28" fmla="*/ 393 w 522"/>
                <a:gd name="T29" fmla="*/ 56 h 866"/>
                <a:gd name="T30" fmla="*/ 376 w 522"/>
                <a:gd name="T31" fmla="*/ 1 h 866"/>
                <a:gd name="T32" fmla="*/ 421 w 522"/>
                <a:gd name="T33" fmla="*/ 31 h 866"/>
                <a:gd name="T34" fmla="*/ 440 w 522"/>
                <a:gd name="T35" fmla="*/ 75 h 866"/>
                <a:gd name="T36" fmla="*/ 484 w 522"/>
                <a:gd name="T37" fmla="*/ 235 h 866"/>
                <a:gd name="T38" fmla="*/ 431 w 522"/>
                <a:gd name="T39" fmla="*/ 238 h 866"/>
                <a:gd name="T40" fmla="*/ 388 w 522"/>
                <a:gd name="T41" fmla="*/ 283 h 866"/>
                <a:gd name="T42" fmla="*/ 455 w 522"/>
                <a:gd name="T43" fmla="*/ 353 h 866"/>
                <a:gd name="T44" fmla="*/ 463 w 522"/>
                <a:gd name="T45" fmla="*/ 432 h 866"/>
                <a:gd name="T46" fmla="*/ 435 w 522"/>
                <a:gd name="T47" fmla="*/ 488 h 866"/>
                <a:gd name="T48" fmla="*/ 406 w 522"/>
                <a:gd name="T49" fmla="*/ 539 h 866"/>
                <a:gd name="T50" fmla="*/ 410 w 522"/>
                <a:gd name="T51" fmla="*/ 590 h 866"/>
                <a:gd name="T52" fmla="*/ 426 w 522"/>
                <a:gd name="T53" fmla="*/ 644 h 866"/>
                <a:gd name="T54" fmla="*/ 453 w 522"/>
                <a:gd name="T55" fmla="*/ 685 h 866"/>
                <a:gd name="T56" fmla="*/ 511 w 522"/>
                <a:gd name="T57" fmla="*/ 767 h 866"/>
                <a:gd name="T58" fmla="*/ 521 w 522"/>
                <a:gd name="T59" fmla="*/ 823 h 866"/>
                <a:gd name="T60" fmla="*/ 479 w 522"/>
                <a:gd name="T61" fmla="*/ 845 h 866"/>
                <a:gd name="T62" fmla="*/ 432 w 522"/>
                <a:gd name="T63" fmla="*/ 834 h 866"/>
                <a:gd name="T64" fmla="*/ 381 w 522"/>
                <a:gd name="T65" fmla="*/ 828 h 866"/>
                <a:gd name="T66" fmla="*/ 326 w 522"/>
                <a:gd name="T67" fmla="*/ 826 h 866"/>
                <a:gd name="T68" fmla="*/ 281 w 522"/>
                <a:gd name="T69" fmla="*/ 819 h 866"/>
                <a:gd name="T70" fmla="*/ 199 w 522"/>
                <a:gd name="T71" fmla="*/ 817 h 866"/>
                <a:gd name="T72" fmla="*/ 165 w 522"/>
                <a:gd name="T73" fmla="*/ 827 h 866"/>
                <a:gd name="T74" fmla="*/ 96 w 522"/>
                <a:gd name="T75" fmla="*/ 786 h 866"/>
                <a:gd name="T76" fmla="*/ 93 w 522"/>
                <a:gd name="T77" fmla="*/ 716 h 866"/>
                <a:gd name="T78" fmla="*/ 81 w 522"/>
                <a:gd name="T79" fmla="*/ 690 h 866"/>
                <a:gd name="T80" fmla="*/ 69 w 522"/>
                <a:gd name="T81" fmla="*/ 682 h 866"/>
                <a:gd name="T82" fmla="*/ 68 w 522"/>
                <a:gd name="T83" fmla="*/ 696 h 866"/>
                <a:gd name="T84" fmla="*/ 40 w 522"/>
                <a:gd name="T85" fmla="*/ 677 h 866"/>
                <a:gd name="T86" fmla="*/ 16 w 522"/>
                <a:gd name="T87" fmla="*/ 638 h 866"/>
                <a:gd name="T88" fmla="*/ 12 w 522"/>
                <a:gd name="T89" fmla="*/ 62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2" h="866">
                  <a:moveTo>
                    <a:pt x="12" y="627"/>
                  </a:moveTo>
                  <a:cubicBezTo>
                    <a:pt x="20" y="620"/>
                    <a:pt x="25" y="609"/>
                    <a:pt x="25" y="599"/>
                  </a:cubicBezTo>
                  <a:cubicBezTo>
                    <a:pt x="26" y="589"/>
                    <a:pt x="38" y="570"/>
                    <a:pt x="35" y="563"/>
                  </a:cubicBezTo>
                  <a:cubicBezTo>
                    <a:pt x="31" y="557"/>
                    <a:pt x="30" y="554"/>
                    <a:pt x="40" y="542"/>
                  </a:cubicBezTo>
                  <a:cubicBezTo>
                    <a:pt x="50" y="531"/>
                    <a:pt x="60" y="520"/>
                    <a:pt x="71" y="509"/>
                  </a:cubicBezTo>
                  <a:cubicBezTo>
                    <a:pt x="77" y="503"/>
                    <a:pt x="85" y="501"/>
                    <a:pt x="89" y="493"/>
                  </a:cubicBezTo>
                  <a:cubicBezTo>
                    <a:pt x="91" y="485"/>
                    <a:pt x="103" y="467"/>
                    <a:pt x="110" y="464"/>
                  </a:cubicBezTo>
                  <a:cubicBezTo>
                    <a:pt x="119" y="462"/>
                    <a:pt x="124" y="473"/>
                    <a:pt x="135" y="471"/>
                  </a:cubicBezTo>
                  <a:cubicBezTo>
                    <a:pt x="143" y="469"/>
                    <a:pt x="144" y="458"/>
                    <a:pt x="146" y="451"/>
                  </a:cubicBezTo>
                  <a:cubicBezTo>
                    <a:pt x="147" y="458"/>
                    <a:pt x="165" y="476"/>
                    <a:pt x="172" y="478"/>
                  </a:cubicBezTo>
                  <a:cubicBezTo>
                    <a:pt x="178" y="480"/>
                    <a:pt x="180" y="489"/>
                    <a:pt x="177" y="495"/>
                  </a:cubicBezTo>
                  <a:cubicBezTo>
                    <a:pt x="176" y="500"/>
                    <a:pt x="185" y="508"/>
                    <a:pt x="194" y="506"/>
                  </a:cubicBezTo>
                  <a:cubicBezTo>
                    <a:pt x="197" y="501"/>
                    <a:pt x="214" y="485"/>
                    <a:pt x="210" y="476"/>
                  </a:cubicBezTo>
                  <a:cubicBezTo>
                    <a:pt x="207" y="470"/>
                    <a:pt x="220" y="462"/>
                    <a:pt x="225" y="458"/>
                  </a:cubicBezTo>
                  <a:cubicBezTo>
                    <a:pt x="232" y="452"/>
                    <a:pt x="225" y="443"/>
                    <a:pt x="229" y="434"/>
                  </a:cubicBezTo>
                  <a:cubicBezTo>
                    <a:pt x="237" y="418"/>
                    <a:pt x="248" y="404"/>
                    <a:pt x="254" y="384"/>
                  </a:cubicBezTo>
                  <a:cubicBezTo>
                    <a:pt x="256" y="375"/>
                    <a:pt x="253" y="366"/>
                    <a:pt x="255" y="358"/>
                  </a:cubicBezTo>
                  <a:cubicBezTo>
                    <a:pt x="257" y="352"/>
                    <a:pt x="267" y="350"/>
                    <a:pt x="267" y="339"/>
                  </a:cubicBezTo>
                  <a:cubicBezTo>
                    <a:pt x="264" y="339"/>
                    <a:pt x="289" y="342"/>
                    <a:pt x="294" y="317"/>
                  </a:cubicBezTo>
                  <a:cubicBezTo>
                    <a:pt x="295" y="312"/>
                    <a:pt x="304" y="285"/>
                    <a:pt x="295" y="283"/>
                  </a:cubicBezTo>
                  <a:cubicBezTo>
                    <a:pt x="306" y="277"/>
                    <a:pt x="322" y="270"/>
                    <a:pt x="323" y="258"/>
                  </a:cubicBezTo>
                  <a:cubicBezTo>
                    <a:pt x="325" y="250"/>
                    <a:pt x="324" y="243"/>
                    <a:pt x="324" y="235"/>
                  </a:cubicBezTo>
                  <a:cubicBezTo>
                    <a:pt x="324" y="227"/>
                    <a:pt x="333" y="228"/>
                    <a:pt x="336" y="222"/>
                  </a:cubicBezTo>
                  <a:cubicBezTo>
                    <a:pt x="341" y="215"/>
                    <a:pt x="340" y="205"/>
                    <a:pt x="343" y="196"/>
                  </a:cubicBezTo>
                  <a:cubicBezTo>
                    <a:pt x="346" y="187"/>
                    <a:pt x="349" y="179"/>
                    <a:pt x="350" y="173"/>
                  </a:cubicBezTo>
                  <a:cubicBezTo>
                    <a:pt x="352" y="162"/>
                    <a:pt x="358" y="142"/>
                    <a:pt x="370" y="138"/>
                  </a:cubicBezTo>
                  <a:cubicBezTo>
                    <a:pt x="375" y="135"/>
                    <a:pt x="411" y="136"/>
                    <a:pt x="415" y="116"/>
                  </a:cubicBezTo>
                  <a:cubicBezTo>
                    <a:pt x="416" y="110"/>
                    <a:pt x="411" y="106"/>
                    <a:pt x="411" y="99"/>
                  </a:cubicBezTo>
                  <a:cubicBezTo>
                    <a:pt x="413" y="88"/>
                    <a:pt x="414" y="81"/>
                    <a:pt x="415" y="73"/>
                  </a:cubicBezTo>
                  <a:cubicBezTo>
                    <a:pt x="418" y="63"/>
                    <a:pt x="399" y="54"/>
                    <a:pt x="393" y="56"/>
                  </a:cubicBezTo>
                  <a:cubicBezTo>
                    <a:pt x="389" y="58"/>
                    <a:pt x="382" y="48"/>
                    <a:pt x="380" y="35"/>
                  </a:cubicBezTo>
                  <a:cubicBezTo>
                    <a:pt x="378" y="14"/>
                    <a:pt x="379" y="6"/>
                    <a:pt x="376" y="1"/>
                  </a:cubicBezTo>
                  <a:cubicBezTo>
                    <a:pt x="384" y="1"/>
                    <a:pt x="396" y="0"/>
                    <a:pt x="402" y="6"/>
                  </a:cubicBezTo>
                  <a:cubicBezTo>
                    <a:pt x="410" y="16"/>
                    <a:pt x="401" y="26"/>
                    <a:pt x="421" y="31"/>
                  </a:cubicBezTo>
                  <a:cubicBezTo>
                    <a:pt x="431" y="34"/>
                    <a:pt x="432" y="57"/>
                    <a:pt x="433" y="66"/>
                  </a:cubicBezTo>
                  <a:cubicBezTo>
                    <a:pt x="433" y="74"/>
                    <a:pt x="432" y="67"/>
                    <a:pt x="440" y="75"/>
                  </a:cubicBezTo>
                  <a:cubicBezTo>
                    <a:pt x="457" y="91"/>
                    <a:pt x="439" y="138"/>
                    <a:pt x="441" y="158"/>
                  </a:cubicBezTo>
                  <a:cubicBezTo>
                    <a:pt x="444" y="187"/>
                    <a:pt x="458" y="220"/>
                    <a:pt x="484" y="235"/>
                  </a:cubicBezTo>
                  <a:cubicBezTo>
                    <a:pt x="473" y="244"/>
                    <a:pt x="460" y="240"/>
                    <a:pt x="452" y="235"/>
                  </a:cubicBezTo>
                  <a:cubicBezTo>
                    <a:pt x="443" y="236"/>
                    <a:pt x="441" y="238"/>
                    <a:pt x="431" y="238"/>
                  </a:cubicBezTo>
                  <a:cubicBezTo>
                    <a:pt x="412" y="239"/>
                    <a:pt x="392" y="226"/>
                    <a:pt x="382" y="242"/>
                  </a:cubicBezTo>
                  <a:cubicBezTo>
                    <a:pt x="370" y="262"/>
                    <a:pt x="372" y="265"/>
                    <a:pt x="388" y="283"/>
                  </a:cubicBezTo>
                  <a:cubicBezTo>
                    <a:pt x="404" y="302"/>
                    <a:pt x="421" y="317"/>
                    <a:pt x="439" y="334"/>
                  </a:cubicBezTo>
                  <a:cubicBezTo>
                    <a:pt x="444" y="339"/>
                    <a:pt x="451" y="347"/>
                    <a:pt x="455" y="353"/>
                  </a:cubicBezTo>
                  <a:cubicBezTo>
                    <a:pt x="462" y="366"/>
                    <a:pt x="467" y="392"/>
                    <a:pt x="475" y="405"/>
                  </a:cubicBezTo>
                  <a:cubicBezTo>
                    <a:pt x="482" y="418"/>
                    <a:pt x="467" y="427"/>
                    <a:pt x="463" y="432"/>
                  </a:cubicBezTo>
                  <a:cubicBezTo>
                    <a:pt x="457" y="440"/>
                    <a:pt x="449" y="459"/>
                    <a:pt x="443" y="472"/>
                  </a:cubicBezTo>
                  <a:cubicBezTo>
                    <a:pt x="441" y="477"/>
                    <a:pt x="437" y="483"/>
                    <a:pt x="435" y="488"/>
                  </a:cubicBezTo>
                  <a:cubicBezTo>
                    <a:pt x="432" y="496"/>
                    <a:pt x="427" y="503"/>
                    <a:pt x="423" y="511"/>
                  </a:cubicBezTo>
                  <a:cubicBezTo>
                    <a:pt x="418" y="522"/>
                    <a:pt x="390" y="533"/>
                    <a:pt x="406" y="539"/>
                  </a:cubicBezTo>
                  <a:cubicBezTo>
                    <a:pt x="418" y="544"/>
                    <a:pt x="417" y="556"/>
                    <a:pt x="415" y="571"/>
                  </a:cubicBezTo>
                  <a:cubicBezTo>
                    <a:pt x="414" y="578"/>
                    <a:pt x="414" y="584"/>
                    <a:pt x="410" y="590"/>
                  </a:cubicBezTo>
                  <a:cubicBezTo>
                    <a:pt x="410" y="589"/>
                    <a:pt x="418" y="600"/>
                    <a:pt x="419" y="601"/>
                  </a:cubicBezTo>
                  <a:cubicBezTo>
                    <a:pt x="420" y="614"/>
                    <a:pt x="417" y="633"/>
                    <a:pt x="426" y="644"/>
                  </a:cubicBezTo>
                  <a:cubicBezTo>
                    <a:pt x="431" y="650"/>
                    <a:pt x="438" y="653"/>
                    <a:pt x="441" y="663"/>
                  </a:cubicBezTo>
                  <a:cubicBezTo>
                    <a:pt x="443" y="670"/>
                    <a:pt x="446" y="680"/>
                    <a:pt x="453" y="685"/>
                  </a:cubicBezTo>
                  <a:cubicBezTo>
                    <a:pt x="431" y="685"/>
                    <a:pt x="480" y="743"/>
                    <a:pt x="484" y="746"/>
                  </a:cubicBezTo>
                  <a:cubicBezTo>
                    <a:pt x="494" y="754"/>
                    <a:pt x="509" y="759"/>
                    <a:pt x="511" y="767"/>
                  </a:cubicBezTo>
                  <a:cubicBezTo>
                    <a:pt x="512" y="772"/>
                    <a:pt x="513" y="776"/>
                    <a:pt x="514" y="781"/>
                  </a:cubicBezTo>
                  <a:cubicBezTo>
                    <a:pt x="514" y="795"/>
                    <a:pt x="517" y="810"/>
                    <a:pt x="521" y="823"/>
                  </a:cubicBezTo>
                  <a:cubicBezTo>
                    <a:pt x="504" y="831"/>
                    <a:pt x="522" y="858"/>
                    <a:pt x="512" y="866"/>
                  </a:cubicBezTo>
                  <a:cubicBezTo>
                    <a:pt x="502" y="857"/>
                    <a:pt x="492" y="849"/>
                    <a:pt x="479" y="845"/>
                  </a:cubicBezTo>
                  <a:cubicBezTo>
                    <a:pt x="474" y="843"/>
                    <a:pt x="457" y="836"/>
                    <a:pt x="453" y="839"/>
                  </a:cubicBezTo>
                  <a:cubicBezTo>
                    <a:pt x="447" y="843"/>
                    <a:pt x="436" y="842"/>
                    <a:pt x="432" y="834"/>
                  </a:cubicBezTo>
                  <a:cubicBezTo>
                    <a:pt x="432" y="833"/>
                    <a:pt x="413" y="830"/>
                    <a:pt x="411" y="829"/>
                  </a:cubicBezTo>
                  <a:cubicBezTo>
                    <a:pt x="405" y="827"/>
                    <a:pt x="388" y="828"/>
                    <a:pt x="381" y="828"/>
                  </a:cubicBezTo>
                  <a:cubicBezTo>
                    <a:pt x="366" y="827"/>
                    <a:pt x="352" y="827"/>
                    <a:pt x="338" y="825"/>
                  </a:cubicBezTo>
                  <a:cubicBezTo>
                    <a:pt x="336" y="825"/>
                    <a:pt x="329" y="827"/>
                    <a:pt x="326" y="826"/>
                  </a:cubicBezTo>
                  <a:cubicBezTo>
                    <a:pt x="321" y="823"/>
                    <a:pt x="328" y="818"/>
                    <a:pt x="318" y="819"/>
                  </a:cubicBezTo>
                  <a:cubicBezTo>
                    <a:pt x="305" y="820"/>
                    <a:pt x="294" y="822"/>
                    <a:pt x="281" y="819"/>
                  </a:cubicBezTo>
                  <a:cubicBezTo>
                    <a:pt x="265" y="816"/>
                    <a:pt x="253" y="819"/>
                    <a:pt x="237" y="818"/>
                  </a:cubicBezTo>
                  <a:cubicBezTo>
                    <a:pt x="227" y="818"/>
                    <a:pt x="208" y="812"/>
                    <a:pt x="199" y="817"/>
                  </a:cubicBezTo>
                  <a:cubicBezTo>
                    <a:pt x="196" y="819"/>
                    <a:pt x="197" y="827"/>
                    <a:pt x="194" y="827"/>
                  </a:cubicBezTo>
                  <a:lnTo>
                    <a:pt x="165" y="827"/>
                  </a:lnTo>
                  <a:cubicBezTo>
                    <a:pt x="152" y="827"/>
                    <a:pt x="138" y="828"/>
                    <a:pt x="125" y="828"/>
                  </a:cubicBezTo>
                  <a:cubicBezTo>
                    <a:pt x="96" y="829"/>
                    <a:pt x="90" y="813"/>
                    <a:pt x="96" y="786"/>
                  </a:cubicBezTo>
                  <a:cubicBezTo>
                    <a:pt x="100" y="771"/>
                    <a:pt x="105" y="754"/>
                    <a:pt x="97" y="740"/>
                  </a:cubicBezTo>
                  <a:cubicBezTo>
                    <a:pt x="93" y="733"/>
                    <a:pt x="79" y="721"/>
                    <a:pt x="93" y="716"/>
                  </a:cubicBezTo>
                  <a:cubicBezTo>
                    <a:pt x="86" y="721"/>
                    <a:pt x="70" y="713"/>
                    <a:pt x="79" y="704"/>
                  </a:cubicBezTo>
                  <a:cubicBezTo>
                    <a:pt x="84" y="699"/>
                    <a:pt x="95" y="691"/>
                    <a:pt x="81" y="690"/>
                  </a:cubicBezTo>
                  <a:cubicBezTo>
                    <a:pt x="84" y="687"/>
                    <a:pt x="85" y="684"/>
                    <a:pt x="85" y="680"/>
                  </a:cubicBezTo>
                  <a:cubicBezTo>
                    <a:pt x="81" y="690"/>
                    <a:pt x="76" y="682"/>
                    <a:pt x="69" y="682"/>
                  </a:cubicBezTo>
                  <a:cubicBezTo>
                    <a:pt x="72" y="686"/>
                    <a:pt x="73" y="688"/>
                    <a:pt x="69" y="686"/>
                  </a:cubicBezTo>
                  <a:cubicBezTo>
                    <a:pt x="69" y="689"/>
                    <a:pt x="69" y="693"/>
                    <a:pt x="68" y="696"/>
                  </a:cubicBezTo>
                  <a:cubicBezTo>
                    <a:pt x="62" y="696"/>
                    <a:pt x="59" y="691"/>
                    <a:pt x="61" y="686"/>
                  </a:cubicBezTo>
                  <a:cubicBezTo>
                    <a:pt x="56" y="695"/>
                    <a:pt x="41" y="684"/>
                    <a:pt x="40" y="677"/>
                  </a:cubicBezTo>
                  <a:cubicBezTo>
                    <a:pt x="37" y="666"/>
                    <a:pt x="36" y="648"/>
                    <a:pt x="28" y="640"/>
                  </a:cubicBezTo>
                  <a:cubicBezTo>
                    <a:pt x="20" y="651"/>
                    <a:pt x="22" y="638"/>
                    <a:pt x="16" y="638"/>
                  </a:cubicBezTo>
                  <a:cubicBezTo>
                    <a:pt x="17" y="642"/>
                    <a:pt x="18" y="646"/>
                    <a:pt x="18" y="651"/>
                  </a:cubicBezTo>
                  <a:cubicBezTo>
                    <a:pt x="0" y="653"/>
                    <a:pt x="10" y="636"/>
                    <a:pt x="12" y="6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221">
              <a:extLst>
                <a:ext uri="{FF2B5EF4-FFF2-40B4-BE49-F238E27FC236}">
                  <a16:creationId xmlns:a16="http://schemas.microsoft.com/office/drawing/2014/main" id="{07F2274E-1BCC-FD92-E46E-CAC887A48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265" y="2373295"/>
              <a:ext cx="67119" cy="51326"/>
            </a:xfrm>
            <a:custGeom>
              <a:avLst/>
              <a:gdLst>
                <a:gd name="T0" fmla="*/ 0 w 154"/>
                <a:gd name="T1" fmla="*/ 64 h 118"/>
                <a:gd name="T2" fmla="*/ 3 w 154"/>
                <a:gd name="T3" fmla="*/ 52 h 118"/>
                <a:gd name="T4" fmla="*/ 16 w 154"/>
                <a:gd name="T5" fmla="*/ 34 h 118"/>
                <a:gd name="T6" fmla="*/ 29 w 154"/>
                <a:gd name="T7" fmla="*/ 21 h 118"/>
                <a:gd name="T8" fmla="*/ 52 w 154"/>
                <a:gd name="T9" fmla="*/ 23 h 118"/>
                <a:gd name="T10" fmla="*/ 60 w 154"/>
                <a:gd name="T11" fmla="*/ 13 h 118"/>
                <a:gd name="T12" fmla="*/ 68 w 154"/>
                <a:gd name="T13" fmla="*/ 13 h 118"/>
                <a:gd name="T14" fmla="*/ 81 w 154"/>
                <a:gd name="T15" fmla="*/ 7 h 118"/>
                <a:gd name="T16" fmla="*/ 106 w 154"/>
                <a:gd name="T17" fmla="*/ 5 h 118"/>
                <a:gd name="T18" fmla="*/ 123 w 154"/>
                <a:gd name="T19" fmla="*/ 18 h 118"/>
                <a:gd name="T20" fmla="*/ 151 w 154"/>
                <a:gd name="T21" fmla="*/ 60 h 118"/>
                <a:gd name="T22" fmla="*/ 151 w 154"/>
                <a:gd name="T23" fmla="*/ 79 h 118"/>
                <a:gd name="T24" fmla="*/ 144 w 154"/>
                <a:gd name="T25" fmla="*/ 85 h 118"/>
                <a:gd name="T26" fmla="*/ 121 w 154"/>
                <a:gd name="T27" fmla="*/ 95 h 118"/>
                <a:gd name="T28" fmla="*/ 93 w 154"/>
                <a:gd name="T29" fmla="*/ 101 h 118"/>
                <a:gd name="T30" fmla="*/ 42 w 154"/>
                <a:gd name="T31" fmla="*/ 116 h 118"/>
                <a:gd name="T32" fmla="*/ 26 w 154"/>
                <a:gd name="T33" fmla="*/ 113 h 118"/>
                <a:gd name="T34" fmla="*/ 15 w 154"/>
                <a:gd name="T35" fmla="*/ 101 h 118"/>
                <a:gd name="T36" fmla="*/ 0 w 154"/>
                <a:gd name="T37" fmla="*/ 6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18">
                  <a:moveTo>
                    <a:pt x="0" y="64"/>
                  </a:moveTo>
                  <a:cubicBezTo>
                    <a:pt x="8" y="63"/>
                    <a:pt x="3" y="57"/>
                    <a:pt x="3" y="52"/>
                  </a:cubicBezTo>
                  <a:cubicBezTo>
                    <a:pt x="3" y="45"/>
                    <a:pt x="14" y="42"/>
                    <a:pt x="16" y="34"/>
                  </a:cubicBezTo>
                  <a:cubicBezTo>
                    <a:pt x="17" y="27"/>
                    <a:pt x="23" y="24"/>
                    <a:pt x="29" y="21"/>
                  </a:cubicBezTo>
                  <a:cubicBezTo>
                    <a:pt x="42" y="15"/>
                    <a:pt x="40" y="23"/>
                    <a:pt x="52" y="23"/>
                  </a:cubicBezTo>
                  <a:cubicBezTo>
                    <a:pt x="49" y="14"/>
                    <a:pt x="56" y="17"/>
                    <a:pt x="60" y="13"/>
                  </a:cubicBezTo>
                  <a:cubicBezTo>
                    <a:pt x="63" y="11"/>
                    <a:pt x="66" y="11"/>
                    <a:pt x="68" y="13"/>
                  </a:cubicBezTo>
                  <a:cubicBezTo>
                    <a:pt x="75" y="15"/>
                    <a:pt x="76" y="8"/>
                    <a:pt x="81" y="7"/>
                  </a:cubicBezTo>
                  <a:cubicBezTo>
                    <a:pt x="87" y="6"/>
                    <a:pt x="100" y="9"/>
                    <a:pt x="106" y="5"/>
                  </a:cubicBezTo>
                  <a:cubicBezTo>
                    <a:pt x="112" y="0"/>
                    <a:pt x="119" y="14"/>
                    <a:pt x="123" y="18"/>
                  </a:cubicBezTo>
                  <a:cubicBezTo>
                    <a:pt x="138" y="32"/>
                    <a:pt x="151" y="36"/>
                    <a:pt x="151" y="60"/>
                  </a:cubicBezTo>
                  <a:cubicBezTo>
                    <a:pt x="151" y="65"/>
                    <a:pt x="154" y="74"/>
                    <a:pt x="151" y="79"/>
                  </a:cubicBezTo>
                  <a:cubicBezTo>
                    <a:pt x="149" y="83"/>
                    <a:pt x="143" y="79"/>
                    <a:pt x="144" y="85"/>
                  </a:cubicBezTo>
                  <a:cubicBezTo>
                    <a:pt x="145" y="92"/>
                    <a:pt x="130" y="98"/>
                    <a:pt x="121" y="95"/>
                  </a:cubicBezTo>
                  <a:cubicBezTo>
                    <a:pt x="111" y="92"/>
                    <a:pt x="101" y="94"/>
                    <a:pt x="93" y="101"/>
                  </a:cubicBezTo>
                  <a:cubicBezTo>
                    <a:pt x="76" y="113"/>
                    <a:pt x="63" y="113"/>
                    <a:pt x="42" y="116"/>
                  </a:cubicBezTo>
                  <a:cubicBezTo>
                    <a:pt x="31" y="118"/>
                    <a:pt x="36" y="110"/>
                    <a:pt x="26" y="113"/>
                  </a:cubicBezTo>
                  <a:cubicBezTo>
                    <a:pt x="15" y="116"/>
                    <a:pt x="21" y="106"/>
                    <a:pt x="15" y="101"/>
                  </a:cubicBezTo>
                  <a:cubicBezTo>
                    <a:pt x="2" y="92"/>
                    <a:pt x="5" y="78"/>
                    <a:pt x="0" y="6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222">
              <a:extLst>
                <a:ext uri="{FF2B5EF4-FFF2-40B4-BE49-F238E27FC236}">
                  <a16:creationId xmlns:a16="http://schemas.microsoft.com/office/drawing/2014/main" id="{03A52D8B-29DA-A8ED-FE31-F03500D64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188" y="4359207"/>
              <a:ext cx="268473" cy="302033"/>
            </a:xfrm>
            <a:custGeom>
              <a:avLst/>
              <a:gdLst>
                <a:gd name="T0" fmla="*/ 0 w 615"/>
                <a:gd name="T1" fmla="*/ 533 h 695"/>
                <a:gd name="T2" fmla="*/ 7 w 615"/>
                <a:gd name="T3" fmla="*/ 323 h 695"/>
                <a:gd name="T4" fmla="*/ 67 w 615"/>
                <a:gd name="T5" fmla="*/ 323 h 695"/>
                <a:gd name="T6" fmla="*/ 75 w 615"/>
                <a:gd name="T7" fmla="*/ 44 h 695"/>
                <a:gd name="T8" fmla="*/ 181 w 615"/>
                <a:gd name="T9" fmla="*/ 26 h 695"/>
                <a:gd name="T10" fmla="*/ 223 w 615"/>
                <a:gd name="T11" fmla="*/ 23 h 695"/>
                <a:gd name="T12" fmla="*/ 245 w 615"/>
                <a:gd name="T13" fmla="*/ 58 h 695"/>
                <a:gd name="T14" fmla="*/ 295 w 615"/>
                <a:gd name="T15" fmla="*/ 17 h 695"/>
                <a:gd name="T16" fmla="*/ 307 w 615"/>
                <a:gd name="T17" fmla="*/ 22 h 695"/>
                <a:gd name="T18" fmla="*/ 323 w 615"/>
                <a:gd name="T19" fmla="*/ 10 h 695"/>
                <a:gd name="T20" fmla="*/ 355 w 615"/>
                <a:gd name="T21" fmla="*/ 7 h 695"/>
                <a:gd name="T22" fmla="*/ 356 w 615"/>
                <a:gd name="T23" fmla="*/ 21 h 695"/>
                <a:gd name="T24" fmla="*/ 374 w 615"/>
                <a:gd name="T25" fmla="*/ 53 h 695"/>
                <a:gd name="T26" fmla="*/ 393 w 615"/>
                <a:gd name="T27" fmla="*/ 84 h 695"/>
                <a:gd name="T28" fmla="*/ 402 w 615"/>
                <a:gd name="T29" fmla="*/ 110 h 695"/>
                <a:gd name="T30" fmla="*/ 447 w 615"/>
                <a:gd name="T31" fmla="*/ 164 h 695"/>
                <a:gd name="T32" fmla="*/ 483 w 615"/>
                <a:gd name="T33" fmla="*/ 210 h 695"/>
                <a:gd name="T34" fmla="*/ 511 w 615"/>
                <a:gd name="T35" fmla="*/ 235 h 695"/>
                <a:gd name="T36" fmla="*/ 514 w 615"/>
                <a:gd name="T37" fmla="*/ 259 h 695"/>
                <a:gd name="T38" fmla="*/ 534 w 615"/>
                <a:gd name="T39" fmla="*/ 292 h 695"/>
                <a:gd name="T40" fmla="*/ 589 w 615"/>
                <a:gd name="T41" fmla="*/ 304 h 695"/>
                <a:gd name="T42" fmla="*/ 596 w 615"/>
                <a:gd name="T43" fmla="*/ 324 h 695"/>
                <a:gd name="T44" fmla="*/ 615 w 615"/>
                <a:gd name="T45" fmla="*/ 337 h 695"/>
                <a:gd name="T46" fmla="*/ 586 w 615"/>
                <a:gd name="T47" fmla="*/ 357 h 695"/>
                <a:gd name="T48" fmla="*/ 538 w 615"/>
                <a:gd name="T49" fmla="*/ 376 h 695"/>
                <a:gd name="T50" fmla="*/ 505 w 615"/>
                <a:gd name="T51" fmla="*/ 417 h 695"/>
                <a:gd name="T52" fmla="*/ 493 w 615"/>
                <a:gd name="T53" fmla="*/ 427 h 695"/>
                <a:gd name="T54" fmla="*/ 466 w 615"/>
                <a:gd name="T55" fmla="*/ 444 h 695"/>
                <a:gd name="T56" fmla="*/ 453 w 615"/>
                <a:gd name="T57" fmla="*/ 475 h 695"/>
                <a:gd name="T58" fmla="*/ 425 w 615"/>
                <a:gd name="T59" fmla="*/ 516 h 695"/>
                <a:gd name="T60" fmla="*/ 388 w 615"/>
                <a:gd name="T61" fmla="*/ 531 h 695"/>
                <a:gd name="T62" fmla="*/ 382 w 615"/>
                <a:gd name="T63" fmla="*/ 547 h 695"/>
                <a:gd name="T64" fmla="*/ 369 w 615"/>
                <a:gd name="T65" fmla="*/ 583 h 695"/>
                <a:gd name="T66" fmla="*/ 335 w 615"/>
                <a:gd name="T67" fmla="*/ 607 h 695"/>
                <a:gd name="T68" fmla="*/ 298 w 615"/>
                <a:gd name="T69" fmla="*/ 613 h 695"/>
                <a:gd name="T70" fmla="*/ 261 w 615"/>
                <a:gd name="T71" fmla="*/ 600 h 695"/>
                <a:gd name="T72" fmla="*/ 237 w 615"/>
                <a:gd name="T73" fmla="*/ 585 h 695"/>
                <a:gd name="T74" fmla="*/ 189 w 615"/>
                <a:gd name="T75" fmla="*/ 582 h 695"/>
                <a:gd name="T76" fmla="*/ 171 w 615"/>
                <a:gd name="T77" fmla="*/ 630 h 695"/>
                <a:gd name="T78" fmla="*/ 151 w 615"/>
                <a:gd name="T79" fmla="*/ 649 h 695"/>
                <a:gd name="T80" fmla="*/ 131 w 615"/>
                <a:gd name="T81" fmla="*/ 672 h 695"/>
                <a:gd name="T82" fmla="*/ 114 w 615"/>
                <a:gd name="T83" fmla="*/ 678 h 695"/>
                <a:gd name="T84" fmla="*/ 112 w 615"/>
                <a:gd name="T85" fmla="*/ 685 h 695"/>
                <a:gd name="T86" fmla="*/ 93 w 615"/>
                <a:gd name="T87" fmla="*/ 693 h 695"/>
                <a:gd name="T88" fmla="*/ 68 w 615"/>
                <a:gd name="T89" fmla="*/ 690 h 695"/>
                <a:gd name="T90" fmla="*/ 41 w 615"/>
                <a:gd name="T91" fmla="*/ 695 h 695"/>
                <a:gd name="T92" fmla="*/ 47 w 615"/>
                <a:gd name="T93" fmla="*/ 610 h 695"/>
                <a:gd name="T94" fmla="*/ 28 w 615"/>
                <a:gd name="T95" fmla="*/ 563 h 695"/>
                <a:gd name="T96" fmla="*/ 0 w 615"/>
                <a:gd name="T97" fmla="*/ 533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5" h="695">
                  <a:moveTo>
                    <a:pt x="0" y="533"/>
                  </a:moveTo>
                  <a:lnTo>
                    <a:pt x="7" y="323"/>
                  </a:lnTo>
                  <a:lnTo>
                    <a:pt x="67" y="323"/>
                  </a:lnTo>
                  <a:lnTo>
                    <a:pt x="75" y="44"/>
                  </a:lnTo>
                  <a:cubicBezTo>
                    <a:pt x="96" y="39"/>
                    <a:pt x="150" y="36"/>
                    <a:pt x="181" y="26"/>
                  </a:cubicBezTo>
                  <a:cubicBezTo>
                    <a:pt x="190" y="22"/>
                    <a:pt x="214" y="17"/>
                    <a:pt x="223" y="23"/>
                  </a:cubicBezTo>
                  <a:cubicBezTo>
                    <a:pt x="236" y="30"/>
                    <a:pt x="239" y="46"/>
                    <a:pt x="245" y="58"/>
                  </a:cubicBezTo>
                  <a:cubicBezTo>
                    <a:pt x="262" y="44"/>
                    <a:pt x="275" y="17"/>
                    <a:pt x="295" y="17"/>
                  </a:cubicBezTo>
                  <a:cubicBezTo>
                    <a:pt x="302" y="17"/>
                    <a:pt x="301" y="21"/>
                    <a:pt x="307" y="22"/>
                  </a:cubicBezTo>
                  <a:cubicBezTo>
                    <a:pt x="314" y="23"/>
                    <a:pt x="318" y="13"/>
                    <a:pt x="323" y="10"/>
                  </a:cubicBezTo>
                  <a:cubicBezTo>
                    <a:pt x="340" y="0"/>
                    <a:pt x="358" y="1"/>
                    <a:pt x="355" y="7"/>
                  </a:cubicBezTo>
                  <a:cubicBezTo>
                    <a:pt x="354" y="9"/>
                    <a:pt x="355" y="19"/>
                    <a:pt x="356" y="21"/>
                  </a:cubicBezTo>
                  <a:cubicBezTo>
                    <a:pt x="360" y="32"/>
                    <a:pt x="367" y="43"/>
                    <a:pt x="374" y="53"/>
                  </a:cubicBezTo>
                  <a:cubicBezTo>
                    <a:pt x="382" y="63"/>
                    <a:pt x="388" y="68"/>
                    <a:pt x="393" y="84"/>
                  </a:cubicBezTo>
                  <a:cubicBezTo>
                    <a:pt x="397" y="96"/>
                    <a:pt x="399" y="99"/>
                    <a:pt x="402" y="110"/>
                  </a:cubicBezTo>
                  <a:cubicBezTo>
                    <a:pt x="409" y="133"/>
                    <a:pt x="426" y="153"/>
                    <a:pt x="447" y="164"/>
                  </a:cubicBezTo>
                  <a:cubicBezTo>
                    <a:pt x="470" y="176"/>
                    <a:pt x="491" y="174"/>
                    <a:pt x="483" y="210"/>
                  </a:cubicBezTo>
                  <a:cubicBezTo>
                    <a:pt x="504" y="205"/>
                    <a:pt x="520" y="207"/>
                    <a:pt x="511" y="235"/>
                  </a:cubicBezTo>
                  <a:cubicBezTo>
                    <a:pt x="508" y="244"/>
                    <a:pt x="509" y="251"/>
                    <a:pt x="514" y="259"/>
                  </a:cubicBezTo>
                  <a:cubicBezTo>
                    <a:pt x="520" y="268"/>
                    <a:pt x="524" y="289"/>
                    <a:pt x="534" y="292"/>
                  </a:cubicBezTo>
                  <a:cubicBezTo>
                    <a:pt x="553" y="298"/>
                    <a:pt x="569" y="297"/>
                    <a:pt x="589" y="304"/>
                  </a:cubicBezTo>
                  <a:cubicBezTo>
                    <a:pt x="604" y="309"/>
                    <a:pt x="591" y="316"/>
                    <a:pt x="596" y="324"/>
                  </a:cubicBezTo>
                  <a:cubicBezTo>
                    <a:pt x="599" y="330"/>
                    <a:pt x="613" y="328"/>
                    <a:pt x="615" y="337"/>
                  </a:cubicBezTo>
                  <a:cubicBezTo>
                    <a:pt x="591" y="339"/>
                    <a:pt x="595" y="344"/>
                    <a:pt x="586" y="357"/>
                  </a:cubicBezTo>
                  <a:cubicBezTo>
                    <a:pt x="577" y="370"/>
                    <a:pt x="550" y="363"/>
                    <a:pt x="538" y="376"/>
                  </a:cubicBezTo>
                  <a:cubicBezTo>
                    <a:pt x="528" y="387"/>
                    <a:pt x="519" y="406"/>
                    <a:pt x="505" y="417"/>
                  </a:cubicBezTo>
                  <a:cubicBezTo>
                    <a:pt x="504" y="418"/>
                    <a:pt x="498" y="423"/>
                    <a:pt x="493" y="427"/>
                  </a:cubicBezTo>
                  <a:cubicBezTo>
                    <a:pt x="483" y="434"/>
                    <a:pt x="473" y="436"/>
                    <a:pt x="466" y="444"/>
                  </a:cubicBezTo>
                  <a:cubicBezTo>
                    <a:pt x="456" y="455"/>
                    <a:pt x="454" y="458"/>
                    <a:pt x="453" y="475"/>
                  </a:cubicBezTo>
                  <a:cubicBezTo>
                    <a:pt x="450" y="495"/>
                    <a:pt x="439" y="499"/>
                    <a:pt x="425" y="516"/>
                  </a:cubicBezTo>
                  <a:cubicBezTo>
                    <a:pt x="416" y="526"/>
                    <a:pt x="402" y="529"/>
                    <a:pt x="388" y="531"/>
                  </a:cubicBezTo>
                  <a:cubicBezTo>
                    <a:pt x="378" y="533"/>
                    <a:pt x="384" y="537"/>
                    <a:pt x="382" y="547"/>
                  </a:cubicBezTo>
                  <a:cubicBezTo>
                    <a:pt x="380" y="559"/>
                    <a:pt x="373" y="571"/>
                    <a:pt x="369" y="583"/>
                  </a:cubicBezTo>
                  <a:cubicBezTo>
                    <a:pt x="363" y="602"/>
                    <a:pt x="353" y="608"/>
                    <a:pt x="335" y="607"/>
                  </a:cubicBezTo>
                  <a:cubicBezTo>
                    <a:pt x="318" y="605"/>
                    <a:pt x="320" y="617"/>
                    <a:pt x="298" y="613"/>
                  </a:cubicBezTo>
                  <a:cubicBezTo>
                    <a:pt x="289" y="611"/>
                    <a:pt x="268" y="601"/>
                    <a:pt x="261" y="600"/>
                  </a:cubicBezTo>
                  <a:cubicBezTo>
                    <a:pt x="250" y="600"/>
                    <a:pt x="243" y="593"/>
                    <a:pt x="237" y="585"/>
                  </a:cubicBezTo>
                  <a:cubicBezTo>
                    <a:pt x="227" y="573"/>
                    <a:pt x="202" y="565"/>
                    <a:pt x="189" y="582"/>
                  </a:cubicBezTo>
                  <a:cubicBezTo>
                    <a:pt x="177" y="597"/>
                    <a:pt x="182" y="615"/>
                    <a:pt x="171" y="630"/>
                  </a:cubicBezTo>
                  <a:cubicBezTo>
                    <a:pt x="166" y="638"/>
                    <a:pt x="158" y="644"/>
                    <a:pt x="151" y="649"/>
                  </a:cubicBezTo>
                  <a:cubicBezTo>
                    <a:pt x="141" y="655"/>
                    <a:pt x="139" y="665"/>
                    <a:pt x="131" y="672"/>
                  </a:cubicBezTo>
                  <a:cubicBezTo>
                    <a:pt x="125" y="678"/>
                    <a:pt x="120" y="675"/>
                    <a:pt x="114" y="678"/>
                  </a:cubicBezTo>
                  <a:cubicBezTo>
                    <a:pt x="112" y="680"/>
                    <a:pt x="112" y="682"/>
                    <a:pt x="112" y="685"/>
                  </a:cubicBezTo>
                  <a:cubicBezTo>
                    <a:pt x="110" y="692"/>
                    <a:pt x="99" y="694"/>
                    <a:pt x="93" y="693"/>
                  </a:cubicBezTo>
                  <a:cubicBezTo>
                    <a:pt x="83" y="693"/>
                    <a:pt x="78" y="690"/>
                    <a:pt x="68" y="690"/>
                  </a:cubicBezTo>
                  <a:cubicBezTo>
                    <a:pt x="60" y="689"/>
                    <a:pt x="52" y="686"/>
                    <a:pt x="41" y="695"/>
                  </a:cubicBezTo>
                  <a:cubicBezTo>
                    <a:pt x="26" y="664"/>
                    <a:pt x="59" y="651"/>
                    <a:pt x="47" y="610"/>
                  </a:cubicBezTo>
                  <a:cubicBezTo>
                    <a:pt x="43" y="594"/>
                    <a:pt x="37" y="577"/>
                    <a:pt x="28" y="563"/>
                  </a:cubicBezTo>
                  <a:cubicBezTo>
                    <a:pt x="21" y="550"/>
                    <a:pt x="8" y="544"/>
                    <a:pt x="0" y="5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223">
              <a:extLst>
                <a:ext uri="{FF2B5EF4-FFF2-40B4-BE49-F238E27FC236}">
                  <a16:creationId xmlns:a16="http://schemas.microsoft.com/office/drawing/2014/main" id="{3DB9D918-CED8-C965-D0F8-47EA96307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819" y="3618933"/>
              <a:ext cx="236888" cy="307955"/>
            </a:xfrm>
            <a:custGeom>
              <a:avLst/>
              <a:gdLst>
                <a:gd name="T0" fmla="*/ 20 w 543"/>
                <a:gd name="T1" fmla="*/ 433 h 709"/>
                <a:gd name="T2" fmla="*/ 46 w 543"/>
                <a:gd name="T3" fmla="*/ 393 h 709"/>
                <a:gd name="T4" fmla="*/ 46 w 543"/>
                <a:gd name="T5" fmla="*/ 380 h 709"/>
                <a:gd name="T6" fmla="*/ 74 w 543"/>
                <a:gd name="T7" fmla="*/ 377 h 709"/>
                <a:gd name="T8" fmla="*/ 39 w 543"/>
                <a:gd name="T9" fmla="*/ 378 h 709"/>
                <a:gd name="T10" fmla="*/ 14 w 543"/>
                <a:gd name="T11" fmla="*/ 339 h 709"/>
                <a:gd name="T12" fmla="*/ 30 w 543"/>
                <a:gd name="T13" fmla="*/ 309 h 709"/>
                <a:gd name="T14" fmla="*/ 63 w 543"/>
                <a:gd name="T15" fmla="*/ 264 h 709"/>
                <a:gd name="T16" fmla="*/ 69 w 543"/>
                <a:gd name="T17" fmla="*/ 253 h 709"/>
                <a:gd name="T18" fmla="*/ 83 w 543"/>
                <a:gd name="T19" fmla="*/ 229 h 709"/>
                <a:gd name="T20" fmla="*/ 88 w 543"/>
                <a:gd name="T21" fmla="*/ 196 h 709"/>
                <a:gd name="T22" fmla="*/ 77 w 543"/>
                <a:gd name="T23" fmla="*/ 169 h 709"/>
                <a:gd name="T24" fmla="*/ 55 w 543"/>
                <a:gd name="T25" fmla="*/ 128 h 709"/>
                <a:gd name="T26" fmla="*/ 46 w 543"/>
                <a:gd name="T27" fmla="*/ 104 h 709"/>
                <a:gd name="T28" fmla="*/ 42 w 543"/>
                <a:gd name="T29" fmla="*/ 93 h 709"/>
                <a:gd name="T30" fmla="*/ 47 w 543"/>
                <a:gd name="T31" fmla="*/ 79 h 709"/>
                <a:gd name="T32" fmla="*/ 35 w 543"/>
                <a:gd name="T33" fmla="*/ 70 h 709"/>
                <a:gd name="T34" fmla="*/ 22 w 543"/>
                <a:gd name="T35" fmla="*/ 60 h 709"/>
                <a:gd name="T36" fmla="*/ 16 w 543"/>
                <a:gd name="T37" fmla="*/ 34 h 709"/>
                <a:gd name="T38" fmla="*/ 30 w 543"/>
                <a:gd name="T39" fmla="*/ 17 h 709"/>
                <a:gd name="T40" fmla="*/ 87 w 543"/>
                <a:gd name="T41" fmla="*/ 5 h 709"/>
                <a:gd name="T42" fmla="*/ 124 w 543"/>
                <a:gd name="T43" fmla="*/ 4 h 709"/>
                <a:gd name="T44" fmla="*/ 143 w 543"/>
                <a:gd name="T45" fmla="*/ 4 h 709"/>
                <a:gd name="T46" fmla="*/ 155 w 543"/>
                <a:gd name="T47" fmla="*/ 17 h 709"/>
                <a:gd name="T48" fmla="*/ 215 w 543"/>
                <a:gd name="T49" fmla="*/ 24 h 709"/>
                <a:gd name="T50" fmla="*/ 273 w 543"/>
                <a:gd name="T51" fmla="*/ 66 h 709"/>
                <a:gd name="T52" fmla="*/ 300 w 543"/>
                <a:gd name="T53" fmla="*/ 81 h 709"/>
                <a:gd name="T54" fmla="*/ 330 w 543"/>
                <a:gd name="T55" fmla="*/ 81 h 709"/>
                <a:gd name="T56" fmla="*/ 387 w 543"/>
                <a:gd name="T57" fmla="*/ 96 h 709"/>
                <a:gd name="T58" fmla="*/ 409 w 543"/>
                <a:gd name="T59" fmla="*/ 63 h 709"/>
                <a:gd name="T60" fmla="*/ 459 w 543"/>
                <a:gd name="T61" fmla="*/ 35 h 709"/>
                <a:gd name="T62" fmla="*/ 492 w 543"/>
                <a:gd name="T63" fmla="*/ 53 h 709"/>
                <a:gd name="T64" fmla="*/ 520 w 543"/>
                <a:gd name="T65" fmla="*/ 53 h 709"/>
                <a:gd name="T66" fmla="*/ 543 w 543"/>
                <a:gd name="T67" fmla="*/ 53 h 709"/>
                <a:gd name="T68" fmla="*/ 510 w 543"/>
                <a:gd name="T69" fmla="*/ 108 h 709"/>
                <a:gd name="T70" fmla="*/ 484 w 543"/>
                <a:gd name="T71" fmla="*/ 160 h 709"/>
                <a:gd name="T72" fmla="*/ 484 w 543"/>
                <a:gd name="T73" fmla="*/ 329 h 709"/>
                <a:gd name="T74" fmla="*/ 504 w 543"/>
                <a:gd name="T75" fmla="*/ 446 h 709"/>
                <a:gd name="T76" fmla="*/ 518 w 543"/>
                <a:gd name="T77" fmla="*/ 488 h 709"/>
                <a:gd name="T78" fmla="*/ 482 w 543"/>
                <a:gd name="T79" fmla="*/ 503 h 709"/>
                <a:gd name="T80" fmla="*/ 480 w 543"/>
                <a:gd name="T81" fmla="*/ 510 h 709"/>
                <a:gd name="T82" fmla="*/ 475 w 543"/>
                <a:gd name="T83" fmla="*/ 503 h 709"/>
                <a:gd name="T84" fmla="*/ 478 w 543"/>
                <a:gd name="T85" fmla="*/ 530 h 709"/>
                <a:gd name="T86" fmla="*/ 468 w 543"/>
                <a:gd name="T87" fmla="*/ 536 h 709"/>
                <a:gd name="T88" fmla="*/ 450 w 543"/>
                <a:gd name="T89" fmla="*/ 547 h 709"/>
                <a:gd name="T90" fmla="*/ 432 w 543"/>
                <a:gd name="T91" fmla="*/ 579 h 709"/>
                <a:gd name="T92" fmla="*/ 417 w 543"/>
                <a:gd name="T93" fmla="*/ 609 h 709"/>
                <a:gd name="T94" fmla="*/ 392 w 543"/>
                <a:gd name="T95" fmla="*/ 658 h 709"/>
                <a:gd name="T96" fmla="*/ 375 w 543"/>
                <a:gd name="T97" fmla="*/ 705 h 709"/>
                <a:gd name="T98" fmla="*/ 362 w 543"/>
                <a:gd name="T99" fmla="*/ 708 h 709"/>
                <a:gd name="T100" fmla="*/ 339 w 543"/>
                <a:gd name="T101" fmla="*/ 688 h 709"/>
                <a:gd name="T102" fmla="*/ 263 w 543"/>
                <a:gd name="T103" fmla="*/ 625 h 709"/>
                <a:gd name="T104" fmla="*/ 260 w 543"/>
                <a:gd name="T105" fmla="*/ 608 h 709"/>
                <a:gd name="T106" fmla="*/ 239 w 543"/>
                <a:gd name="T107" fmla="*/ 570 h 709"/>
                <a:gd name="T108" fmla="*/ 20 w 543"/>
                <a:gd name="T109" fmla="*/ 433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3" h="709">
                  <a:moveTo>
                    <a:pt x="20" y="433"/>
                  </a:moveTo>
                  <a:cubicBezTo>
                    <a:pt x="34" y="424"/>
                    <a:pt x="0" y="383"/>
                    <a:pt x="46" y="393"/>
                  </a:cubicBezTo>
                  <a:cubicBezTo>
                    <a:pt x="47" y="390"/>
                    <a:pt x="49" y="385"/>
                    <a:pt x="46" y="380"/>
                  </a:cubicBezTo>
                  <a:lnTo>
                    <a:pt x="74" y="377"/>
                  </a:lnTo>
                  <a:cubicBezTo>
                    <a:pt x="55" y="349"/>
                    <a:pt x="48" y="371"/>
                    <a:pt x="39" y="378"/>
                  </a:cubicBezTo>
                  <a:cubicBezTo>
                    <a:pt x="32" y="385"/>
                    <a:pt x="14" y="356"/>
                    <a:pt x="14" y="339"/>
                  </a:cubicBezTo>
                  <a:cubicBezTo>
                    <a:pt x="21" y="326"/>
                    <a:pt x="17" y="320"/>
                    <a:pt x="30" y="309"/>
                  </a:cubicBezTo>
                  <a:cubicBezTo>
                    <a:pt x="40" y="300"/>
                    <a:pt x="47" y="271"/>
                    <a:pt x="63" y="264"/>
                  </a:cubicBezTo>
                  <a:cubicBezTo>
                    <a:pt x="70" y="260"/>
                    <a:pt x="69" y="259"/>
                    <a:pt x="69" y="253"/>
                  </a:cubicBezTo>
                  <a:cubicBezTo>
                    <a:pt x="68" y="242"/>
                    <a:pt x="80" y="238"/>
                    <a:pt x="83" y="229"/>
                  </a:cubicBezTo>
                  <a:cubicBezTo>
                    <a:pt x="86" y="218"/>
                    <a:pt x="87" y="207"/>
                    <a:pt x="88" y="196"/>
                  </a:cubicBezTo>
                  <a:cubicBezTo>
                    <a:pt x="89" y="187"/>
                    <a:pt x="79" y="180"/>
                    <a:pt x="77" y="169"/>
                  </a:cubicBezTo>
                  <a:cubicBezTo>
                    <a:pt x="72" y="144"/>
                    <a:pt x="57" y="139"/>
                    <a:pt x="55" y="128"/>
                  </a:cubicBezTo>
                  <a:cubicBezTo>
                    <a:pt x="53" y="120"/>
                    <a:pt x="49" y="113"/>
                    <a:pt x="46" y="104"/>
                  </a:cubicBezTo>
                  <a:cubicBezTo>
                    <a:pt x="44" y="101"/>
                    <a:pt x="43" y="97"/>
                    <a:pt x="42" y="93"/>
                  </a:cubicBezTo>
                  <a:cubicBezTo>
                    <a:pt x="42" y="88"/>
                    <a:pt x="49" y="84"/>
                    <a:pt x="47" y="79"/>
                  </a:cubicBezTo>
                  <a:cubicBezTo>
                    <a:pt x="45" y="73"/>
                    <a:pt x="40" y="72"/>
                    <a:pt x="35" y="70"/>
                  </a:cubicBezTo>
                  <a:cubicBezTo>
                    <a:pt x="26" y="67"/>
                    <a:pt x="33" y="59"/>
                    <a:pt x="22" y="60"/>
                  </a:cubicBezTo>
                  <a:cubicBezTo>
                    <a:pt x="27" y="50"/>
                    <a:pt x="14" y="41"/>
                    <a:pt x="16" y="34"/>
                  </a:cubicBezTo>
                  <a:cubicBezTo>
                    <a:pt x="17" y="27"/>
                    <a:pt x="25" y="22"/>
                    <a:pt x="30" y="17"/>
                  </a:cubicBezTo>
                  <a:cubicBezTo>
                    <a:pt x="46" y="0"/>
                    <a:pt x="66" y="5"/>
                    <a:pt x="87" y="5"/>
                  </a:cubicBezTo>
                  <a:cubicBezTo>
                    <a:pt x="100" y="5"/>
                    <a:pt x="112" y="4"/>
                    <a:pt x="124" y="4"/>
                  </a:cubicBezTo>
                  <a:cubicBezTo>
                    <a:pt x="130" y="4"/>
                    <a:pt x="137" y="3"/>
                    <a:pt x="143" y="4"/>
                  </a:cubicBezTo>
                  <a:cubicBezTo>
                    <a:pt x="148" y="5"/>
                    <a:pt x="149" y="14"/>
                    <a:pt x="155" y="17"/>
                  </a:cubicBezTo>
                  <a:cubicBezTo>
                    <a:pt x="175" y="24"/>
                    <a:pt x="196" y="15"/>
                    <a:pt x="215" y="24"/>
                  </a:cubicBezTo>
                  <a:cubicBezTo>
                    <a:pt x="236" y="33"/>
                    <a:pt x="257" y="51"/>
                    <a:pt x="273" y="66"/>
                  </a:cubicBezTo>
                  <a:cubicBezTo>
                    <a:pt x="281" y="74"/>
                    <a:pt x="288" y="80"/>
                    <a:pt x="300" y="81"/>
                  </a:cubicBezTo>
                  <a:cubicBezTo>
                    <a:pt x="307" y="82"/>
                    <a:pt x="324" y="77"/>
                    <a:pt x="330" y="81"/>
                  </a:cubicBezTo>
                  <a:cubicBezTo>
                    <a:pt x="347" y="92"/>
                    <a:pt x="373" y="82"/>
                    <a:pt x="387" y="96"/>
                  </a:cubicBezTo>
                  <a:cubicBezTo>
                    <a:pt x="389" y="86"/>
                    <a:pt x="403" y="72"/>
                    <a:pt x="409" y="63"/>
                  </a:cubicBezTo>
                  <a:cubicBezTo>
                    <a:pt x="420" y="48"/>
                    <a:pt x="443" y="42"/>
                    <a:pt x="459" y="35"/>
                  </a:cubicBezTo>
                  <a:cubicBezTo>
                    <a:pt x="477" y="27"/>
                    <a:pt x="480" y="45"/>
                    <a:pt x="492" y="53"/>
                  </a:cubicBezTo>
                  <a:cubicBezTo>
                    <a:pt x="501" y="58"/>
                    <a:pt x="511" y="55"/>
                    <a:pt x="520" y="53"/>
                  </a:cubicBezTo>
                  <a:cubicBezTo>
                    <a:pt x="527" y="52"/>
                    <a:pt x="536" y="57"/>
                    <a:pt x="543" y="53"/>
                  </a:cubicBezTo>
                  <a:cubicBezTo>
                    <a:pt x="533" y="71"/>
                    <a:pt x="523" y="91"/>
                    <a:pt x="510" y="108"/>
                  </a:cubicBezTo>
                  <a:cubicBezTo>
                    <a:pt x="496" y="126"/>
                    <a:pt x="483" y="136"/>
                    <a:pt x="484" y="160"/>
                  </a:cubicBezTo>
                  <a:cubicBezTo>
                    <a:pt x="484" y="216"/>
                    <a:pt x="484" y="272"/>
                    <a:pt x="484" y="329"/>
                  </a:cubicBezTo>
                  <a:cubicBezTo>
                    <a:pt x="484" y="371"/>
                    <a:pt x="476" y="411"/>
                    <a:pt x="504" y="446"/>
                  </a:cubicBezTo>
                  <a:cubicBezTo>
                    <a:pt x="514" y="458"/>
                    <a:pt x="528" y="473"/>
                    <a:pt x="518" y="488"/>
                  </a:cubicBezTo>
                  <a:cubicBezTo>
                    <a:pt x="512" y="497"/>
                    <a:pt x="494" y="514"/>
                    <a:pt x="482" y="503"/>
                  </a:cubicBezTo>
                  <a:cubicBezTo>
                    <a:pt x="481" y="505"/>
                    <a:pt x="480" y="508"/>
                    <a:pt x="480" y="510"/>
                  </a:cubicBezTo>
                  <a:cubicBezTo>
                    <a:pt x="478" y="508"/>
                    <a:pt x="476" y="506"/>
                    <a:pt x="475" y="503"/>
                  </a:cubicBezTo>
                  <a:cubicBezTo>
                    <a:pt x="478" y="510"/>
                    <a:pt x="485" y="523"/>
                    <a:pt x="478" y="530"/>
                  </a:cubicBezTo>
                  <a:cubicBezTo>
                    <a:pt x="477" y="513"/>
                    <a:pt x="470" y="532"/>
                    <a:pt x="468" y="536"/>
                  </a:cubicBezTo>
                  <a:cubicBezTo>
                    <a:pt x="465" y="544"/>
                    <a:pt x="458" y="546"/>
                    <a:pt x="450" y="547"/>
                  </a:cubicBezTo>
                  <a:cubicBezTo>
                    <a:pt x="433" y="549"/>
                    <a:pt x="426" y="564"/>
                    <a:pt x="432" y="579"/>
                  </a:cubicBezTo>
                  <a:cubicBezTo>
                    <a:pt x="434" y="586"/>
                    <a:pt x="422" y="605"/>
                    <a:pt x="417" y="609"/>
                  </a:cubicBezTo>
                  <a:cubicBezTo>
                    <a:pt x="409" y="616"/>
                    <a:pt x="402" y="662"/>
                    <a:pt x="392" y="658"/>
                  </a:cubicBezTo>
                  <a:cubicBezTo>
                    <a:pt x="396" y="676"/>
                    <a:pt x="378" y="689"/>
                    <a:pt x="375" y="705"/>
                  </a:cubicBezTo>
                  <a:cubicBezTo>
                    <a:pt x="368" y="700"/>
                    <a:pt x="369" y="709"/>
                    <a:pt x="362" y="708"/>
                  </a:cubicBezTo>
                  <a:cubicBezTo>
                    <a:pt x="355" y="706"/>
                    <a:pt x="345" y="693"/>
                    <a:pt x="339" y="688"/>
                  </a:cubicBezTo>
                  <a:cubicBezTo>
                    <a:pt x="313" y="668"/>
                    <a:pt x="280" y="646"/>
                    <a:pt x="263" y="625"/>
                  </a:cubicBezTo>
                  <a:cubicBezTo>
                    <a:pt x="259" y="619"/>
                    <a:pt x="251" y="618"/>
                    <a:pt x="260" y="608"/>
                  </a:cubicBezTo>
                  <a:cubicBezTo>
                    <a:pt x="273" y="594"/>
                    <a:pt x="251" y="577"/>
                    <a:pt x="239" y="570"/>
                  </a:cubicBezTo>
                  <a:lnTo>
                    <a:pt x="20" y="433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224">
              <a:extLst>
                <a:ext uri="{FF2B5EF4-FFF2-40B4-BE49-F238E27FC236}">
                  <a16:creationId xmlns:a16="http://schemas.microsoft.com/office/drawing/2014/main" id="{A716B4D0-2F58-2F66-6A63-33631ED76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9492" y="2963542"/>
              <a:ext cx="5923" cy="1975"/>
            </a:xfrm>
            <a:custGeom>
              <a:avLst/>
              <a:gdLst>
                <a:gd name="T0" fmla="*/ 7 w 12"/>
                <a:gd name="T1" fmla="*/ 0 h 7"/>
                <a:gd name="T2" fmla="*/ 0 w 12"/>
                <a:gd name="T3" fmla="*/ 4 h 7"/>
                <a:gd name="T4" fmla="*/ 12 w 12"/>
                <a:gd name="T5" fmla="*/ 6 h 7"/>
                <a:gd name="T6" fmla="*/ 7 w 12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7" y="0"/>
                  </a:moveTo>
                  <a:cubicBezTo>
                    <a:pt x="5" y="1"/>
                    <a:pt x="3" y="3"/>
                    <a:pt x="0" y="4"/>
                  </a:cubicBezTo>
                  <a:cubicBezTo>
                    <a:pt x="4" y="6"/>
                    <a:pt x="8" y="7"/>
                    <a:pt x="12" y="6"/>
                  </a:cubicBezTo>
                  <a:cubicBezTo>
                    <a:pt x="11" y="4"/>
                    <a:pt x="9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225">
              <a:extLst>
                <a:ext uri="{FF2B5EF4-FFF2-40B4-BE49-F238E27FC236}">
                  <a16:creationId xmlns:a16="http://schemas.microsoft.com/office/drawing/2014/main" id="{1DE62AA8-7980-889F-2BFC-242C9BBA0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767" y="2935905"/>
              <a:ext cx="45404" cy="112523"/>
            </a:xfrm>
            <a:custGeom>
              <a:avLst/>
              <a:gdLst>
                <a:gd name="T0" fmla="*/ 3 w 102"/>
                <a:gd name="T1" fmla="*/ 136 h 258"/>
                <a:gd name="T2" fmla="*/ 6 w 102"/>
                <a:gd name="T3" fmla="*/ 155 h 258"/>
                <a:gd name="T4" fmla="*/ 8 w 102"/>
                <a:gd name="T5" fmla="*/ 170 h 258"/>
                <a:gd name="T6" fmla="*/ 25 w 102"/>
                <a:gd name="T7" fmla="*/ 203 h 258"/>
                <a:gd name="T8" fmla="*/ 54 w 102"/>
                <a:gd name="T9" fmla="*/ 231 h 258"/>
                <a:gd name="T10" fmla="*/ 69 w 102"/>
                <a:gd name="T11" fmla="*/ 254 h 258"/>
                <a:gd name="T12" fmla="*/ 71 w 102"/>
                <a:gd name="T13" fmla="*/ 228 h 258"/>
                <a:gd name="T14" fmla="*/ 79 w 102"/>
                <a:gd name="T15" fmla="*/ 199 h 258"/>
                <a:gd name="T16" fmla="*/ 96 w 102"/>
                <a:gd name="T17" fmla="*/ 108 h 258"/>
                <a:gd name="T18" fmla="*/ 94 w 102"/>
                <a:gd name="T19" fmla="*/ 89 h 258"/>
                <a:gd name="T20" fmla="*/ 99 w 102"/>
                <a:gd name="T21" fmla="*/ 75 h 258"/>
                <a:gd name="T22" fmla="*/ 95 w 102"/>
                <a:gd name="T23" fmla="*/ 38 h 258"/>
                <a:gd name="T24" fmla="*/ 96 w 102"/>
                <a:gd name="T25" fmla="*/ 19 h 258"/>
                <a:gd name="T26" fmla="*/ 67 w 102"/>
                <a:gd name="T27" fmla="*/ 5 h 258"/>
                <a:gd name="T28" fmla="*/ 39 w 102"/>
                <a:gd name="T29" fmla="*/ 26 h 258"/>
                <a:gd name="T30" fmla="*/ 28 w 102"/>
                <a:gd name="T31" fmla="*/ 54 h 258"/>
                <a:gd name="T32" fmla="*/ 16 w 102"/>
                <a:gd name="T33" fmla="*/ 87 h 258"/>
                <a:gd name="T34" fmla="*/ 3 w 102"/>
                <a:gd name="T35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258">
                  <a:moveTo>
                    <a:pt x="3" y="136"/>
                  </a:moveTo>
                  <a:cubicBezTo>
                    <a:pt x="5" y="143"/>
                    <a:pt x="8" y="148"/>
                    <a:pt x="6" y="155"/>
                  </a:cubicBezTo>
                  <a:cubicBezTo>
                    <a:pt x="5" y="160"/>
                    <a:pt x="3" y="165"/>
                    <a:pt x="8" y="170"/>
                  </a:cubicBezTo>
                  <a:cubicBezTo>
                    <a:pt x="16" y="178"/>
                    <a:pt x="19" y="192"/>
                    <a:pt x="25" y="203"/>
                  </a:cubicBezTo>
                  <a:cubicBezTo>
                    <a:pt x="31" y="216"/>
                    <a:pt x="45" y="220"/>
                    <a:pt x="54" y="231"/>
                  </a:cubicBezTo>
                  <a:cubicBezTo>
                    <a:pt x="56" y="234"/>
                    <a:pt x="62" y="258"/>
                    <a:pt x="69" y="254"/>
                  </a:cubicBezTo>
                  <a:cubicBezTo>
                    <a:pt x="77" y="250"/>
                    <a:pt x="72" y="235"/>
                    <a:pt x="71" y="228"/>
                  </a:cubicBezTo>
                  <a:cubicBezTo>
                    <a:pt x="70" y="217"/>
                    <a:pt x="73" y="208"/>
                    <a:pt x="79" y="199"/>
                  </a:cubicBezTo>
                  <a:cubicBezTo>
                    <a:pt x="95" y="176"/>
                    <a:pt x="97" y="135"/>
                    <a:pt x="96" y="108"/>
                  </a:cubicBezTo>
                  <a:cubicBezTo>
                    <a:pt x="95" y="103"/>
                    <a:pt x="92" y="95"/>
                    <a:pt x="94" y="89"/>
                  </a:cubicBezTo>
                  <a:cubicBezTo>
                    <a:pt x="95" y="84"/>
                    <a:pt x="98" y="81"/>
                    <a:pt x="99" y="75"/>
                  </a:cubicBezTo>
                  <a:cubicBezTo>
                    <a:pt x="100" y="61"/>
                    <a:pt x="95" y="51"/>
                    <a:pt x="95" y="38"/>
                  </a:cubicBezTo>
                  <a:cubicBezTo>
                    <a:pt x="95" y="31"/>
                    <a:pt x="102" y="25"/>
                    <a:pt x="96" y="19"/>
                  </a:cubicBezTo>
                  <a:cubicBezTo>
                    <a:pt x="92" y="16"/>
                    <a:pt x="72" y="0"/>
                    <a:pt x="67" y="5"/>
                  </a:cubicBezTo>
                  <a:cubicBezTo>
                    <a:pt x="59" y="13"/>
                    <a:pt x="44" y="15"/>
                    <a:pt x="39" y="26"/>
                  </a:cubicBezTo>
                  <a:cubicBezTo>
                    <a:pt x="35" y="38"/>
                    <a:pt x="36" y="44"/>
                    <a:pt x="28" y="54"/>
                  </a:cubicBezTo>
                  <a:cubicBezTo>
                    <a:pt x="20" y="63"/>
                    <a:pt x="19" y="76"/>
                    <a:pt x="16" y="87"/>
                  </a:cubicBezTo>
                  <a:cubicBezTo>
                    <a:pt x="11" y="103"/>
                    <a:pt x="0" y="119"/>
                    <a:pt x="3" y="13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226">
              <a:extLst>
                <a:ext uri="{FF2B5EF4-FFF2-40B4-BE49-F238E27FC236}">
                  <a16:creationId xmlns:a16="http://schemas.microsoft.com/office/drawing/2014/main" id="{3FA7E37D-A77E-62FB-E1CF-7B671F8A0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742" y="2671380"/>
              <a:ext cx="116471" cy="138184"/>
            </a:xfrm>
            <a:custGeom>
              <a:avLst/>
              <a:gdLst>
                <a:gd name="T0" fmla="*/ 1 w 267"/>
                <a:gd name="T1" fmla="*/ 303 h 321"/>
                <a:gd name="T2" fmla="*/ 9 w 267"/>
                <a:gd name="T3" fmla="*/ 241 h 321"/>
                <a:gd name="T4" fmla="*/ 23 w 267"/>
                <a:gd name="T5" fmla="*/ 176 h 321"/>
                <a:gd name="T6" fmla="*/ 22 w 267"/>
                <a:gd name="T7" fmla="*/ 147 h 321"/>
                <a:gd name="T8" fmla="*/ 26 w 267"/>
                <a:gd name="T9" fmla="*/ 120 h 321"/>
                <a:gd name="T10" fmla="*/ 23 w 267"/>
                <a:gd name="T11" fmla="*/ 60 h 321"/>
                <a:gd name="T12" fmla="*/ 52 w 267"/>
                <a:gd name="T13" fmla="*/ 55 h 321"/>
                <a:gd name="T14" fmla="*/ 101 w 267"/>
                <a:gd name="T15" fmla="*/ 77 h 321"/>
                <a:gd name="T16" fmla="*/ 157 w 267"/>
                <a:gd name="T17" fmla="*/ 42 h 321"/>
                <a:gd name="T18" fmla="*/ 223 w 267"/>
                <a:gd name="T19" fmla="*/ 0 h 321"/>
                <a:gd name="T20" fmla="*/ 247 w 267"/>
                <a:gd name="T21" fmla="*/ 66 h 321"/>
                <a:gd name="T22" fmla="*/ 249 w 267"/>
                <a:gd name="T23" fmla="*/ 78 h 321"/>
                <a:gd name="T24" fmla="*/ 254 w 267"/>
                <a:gd name="T25" fmla="*/ 93 h 321"/>
                <a:gd name="T26" fmla="*/ 125 w 267"/>
                <a:gd name="T27" fmla="*/ 143 h 321"/>
                <a:gd name="T28" fmla="*/ 197 w 267"/>
                <a:gd name="T29" fmla="*/ 218 h 321"/>
                <a:gd name="T30" fmla="*/ 169 w 267"/>
                <a:gd name="T31" fmla="*/ 227 h 321"/>
                <a:gd name="T32" fmla="*/ 164 w 267"/>
                <a:gd name="T33" fmla="*/ 254 h 321"/>
                <a:gd name="T34" fmla="*/ 118 w 267"/>
                <a:gd name="T35" fmla="*/ 267 h 321"/>
                <a:gd name="T36" fmla="*/ 79 w 267"/>
                <a:gd name="T37" fmla="*/ 314 h 321"/>
                <a:gd name="T38" fmla="*/ 1 w 267"/>
                <a:gd name="T39" fmla="*/ 30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7" h="321">
                  <a:moveTo>
                    <a:pt x="1" y="303"/>
                  </a:moveTo>
                  <a:cubicBezTo>
                    <a:pt x="0" y="282"/>
                    <a:pt x="9" y="262"/>
                    <a:pt x="9" y="241"/>
                  </a:cubicBezTo>
                  <a:cubicBezTo>
                    <a:pt x="9" y="217"/>
                    <a:pt x="20" y="199"/>
                    <a:pt x="23" y="176"/>
                  </a:cubicBezTo>
                  <a:cubicBezTo>
                    <a:pt x="24" y="166"/>
                    <a:pt x="21" y="157"/>
                    <a:pt x="22" y="147"/>
                  </a:cubicBezTo>
                  <a:cubicBezTo>
                    <a:pt x="23" y="138"/>
                    <a:pt x="26" y="129"/>
                    <a:pt x="26" y="120"/>
                  </a:cubicBezTo>
                  <a:cubicBezTo>
                    <a:pt x="27" y="101"/>
                    <a:pt x="24" y="78"/>
                    <a:pt x="23" y="60"/>
                  </a:cubicBezTo>
                  <a:cubicBezTo>
                    <a:pt x="23" y="43"/>
                    <a:pt x="43" y="48"/>
                    <a:pt x="52" y="55"/>
                  </a:cubicBezTo>
                  <a:cubicBezTo>
                    <a:pt x="67" y="65"/>
                    <a:pt x="81" y="81"/>
                    <a:pt x="101" y="77"/>
                  </a:cubicBezTo>
                  <a:cubicBezTo>
                    <a:pt x="122" y="73"/>
                    <a:pt x="140" y="54"/>
                    <a:pt x="157" y="42"/>
                  </a:cubicBezTo>
                  <a:cubicBezTo>
                    <a:pt x="179" y="28"/>
                    <a:pt x="200" y="12"/>
                    <a:pt x="223" y="0"/>
                  </a:cubicBezTo>
                  <a:cubicBezTo>
                    <a:pt x="230" y="22"/>
                    <a:pt x="239" y="44"/>
                    <a:pt x="247" y="66"/>
                  </a:cubicBezTo>
                  <a:cubicBezTo>
                    <a:pt x="239" y="67"/>
                    <a:pt x="244" y="77"/>
                    <a:pt x="249" y="78"/>
                  </a:cubicBezTo>
                  <a:cubicBezTo>
                    <a:pt x="257" y="81"/>
                    <a:pt x="267" y="79"/>
                    <a:pt x="254" y="93"/>
                  </a:cubicBezTo>
                  <a:cubicBezTo>
                    <a:pt x="214" y="117"/>
                    <a:pt x="174" y="130"/>
                    <a:pt x="125" y="143"/>
                  </a:cubicBezTo>
                  <a:lnTo>
                    <a:pt x="197" y="218"/>
                  </a:lnTo>
                  <a:cubicBezTo>
                    <a:pt x="191" y="222"/>
                    <a:pt x="174" y="221"/>
                    <a:pt x="169" y="227"/>
                  </a:cubicBezTo>
                  <a:cubicBezTo>
                    <a:pt x="164" y="234"/>
                    <a:pt x="170" y="247"/>
                    <a:pt x="164" y="254"/>
                  </a:cubicBezTo>
                  <a:cubicBezTo>
                    <a:pt x="155" y="265"/>
                    <a:pt x="131" y="256"/>
                    <a:pt x="118" y="267"/>
                  </a:cubicBezTo>
                  <a:cubicBezTo>
                    <a:pt x="104" y="281"/>
                    <a:pt x="99" y="306"/>
                    <a:pt x="79" y="314"/>
                  </a:cubicBezTo>
                  <a:cubicBezTo>
                    <a:pt x="61" y="321"/>
                    <a:pt x="20" y="308"/>
                    <a:pt x="1" y="30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Freeform 227">
              <a:extLst>
                <a:ext uri="{FF2B5EF4-FFF2-40B4-BE49-F238E27FC236}">
                  <a16:creationId xmlns:a16="http://schemas.microsoft.com/office/drawing/2014/main" id="{1C18B3CD-456E-75F7-7B39-BAAEFD884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2060" y="2943801"/>
              <a:ext cx="5923" cy="9871"/>
            </a:xfrm>
            <a:custGeom>
              <a:avLst/>
              <a:gdLst>
                <a:gd name="T0" fmla="*/ 5 w 10"/>
                <a:gd name="T1" fmla="*/ 7 h 21"/>
                <a:gd name="T2" fmla="*/ 10 w 10"/>
                <a:gd name="T3" fmla="*/ 21 h 21"/>
                <a:gd name="T4" fmla="*/ 0 w 10"/>
                <a:gd name="T5" fmla="*/ 0 h 21"/>
                <a:gd name="T6" fmla="*/ 5 w 10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1">
                  <a:moveTo>
                    <a:pt x="5" y="7"/>
                  </a:moveTo>
                  <a:cubicBezTo>
                    <a:pt x="6" y="12"/>
                    <a:pt x="7" y="16"/>
                    <a:pt x="10" y="21"/>
                  </a:cubicBezTo>
                  <a:cubicBezTo>
                    <a:pt x="10" y="13"/>
                    <a:pt x="6" y="5"/>
                    <a:pt x="0" y="0"/>
                  </a:cubicBezTo>
                  <a:cubicBezTo>
                    <a:pt x="1" y="3"/>
                    <a:pt x="3" y="5"/>
                    <a:pt x="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228">
              <a:extLst>
                <a:ext uri="{FF2B5EF4-FFF2-40B4-BE49-F238E27FC236}">
                  <a16:creationId xmlns:a16="http://schemas.microsoft.com/office/drawing/2014/main" id="{20D3F23C-EE02-3E1A-8BD0-95BDCA303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01" y="2807591"/>
              <a:ext cx="3948" cy="9871"/>
            </a:xfrm>
            <a:custGeom>
              <a:avLst/>
              <a:gdLst>
                <a:gd name="T0" fmla="*/ 8 w 9"/>
                <a:gd name="T1" fmla="*/ 0 h 19"/>
                <a:gd name="T2" fmla="*/ 5 w 9"/>
                <a:gd name="T3" fmla="*/ 19 h 19"/>
                <a:gd name="T4" fmla="*/ 8 w 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0" y="4"/>
                    <a:pt x="0" y="13"/>
                    <a:pt x="5" y="19"/>
                  </a:cubicBezTo>
                  <a:cubicBezTo>
                    <a:pt x="9" y="13"/>
                    <a:pt x="4" y="6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229">
              <a:extLst>
                <a:ext uri="{FF2B5EF4-FFF2-40B4-BE49-F238E27FC236}">
                  <a16:creationId xmlns:a16="http://schemas.microsoft.com/office/drawing/2014/main" id="{411620B0-849B-10EE-9737-0BF0A7908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42" y="2835228"/>
              <a:ext cx="9871" cy="11844"/>
            </a:xfrm>
            <a:custGeom>
              <a:avLst/>
              <a:gdLst>
                <a:gd name="T0" fmla="*/ 18 w 22"/>
                <a:gd name="T1" fmla="*/ 0 h 26"/>
                <a:gd name="T2" fmla="*/ 12 w 22"/>
                <a:gd name="T3" fmla="*/ 26 h 26"/>
                <a:gd name="T4" fmla="*/ 18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18" y="0"/>
                  </a:moveTo>
                  <a:cubicBezTo>
                    <a:pt x="14" y="5"/>
                    <a:pt x="0" y="21"/>
                    <a:pt x="12" y="26"/>
                  </a:cubicBezTo>
                  <a:cubicBezTo>
                    <a:pt x="16" y="18"/>
                    <a:pt x="22" y="9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Freeform 230">
              <a:extLst>
                <a:ext uri="{FF2B5EF4-FFF2-40B4-BE49-F238E27FC236}">
                  <a16:creationId xmlns:a16="http://schemas.microsoft.com/office/drawing/2014/main" id="{F989D85E-C6C0-4A2A-927F-910E07902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64" y="2937879"/>
              <a:ext cx="7896" cy="23689"/>
            </a:xfrm>
            <a:custGeom>
              <a:avLst/>
              <a:gdLst>
                <a:gd name="T0" fmla="*/ 3 w 19"/>
                <a:gd name="T1" fmla="*/ 33 h 53"/>
                <a:gd name="T2" fmla="*/ 9 w 19"/>
                <a:gd name="T3" fmla="*/ 39 h 53"/>
                <a:gd name="T4" fmla="*/ 12 w 19"/>
                <a:gd name="T5" fmla="*/ 53 h 53"/>
                <a:gd name="T6" fmla="*/ 19 w 19"/>
                <a:gd name="T7" fmla="*/ 0 h 53"/>
                <a:gd name="T8" fmla="*/ 3 w 19"/>
                <a:gd name="T9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3">
                  <a:moveTo>
                    <a:pt x="3" y="33"/>
                  </a:moveTo>
                  <a:cubicBezTo>
                    <a:pt x="2" y="38"/>
                    <a:pt x="4" y="40"/>
                    <a:pt x="9" y="39"/>
                  </a:cubicBezTo>
                  <a:cubicBezTo>
                    <a:pt x="6" y="44"/>
                    <a:pt x="8" y="50"/>
                    <a:pt x="12" y="53"/>
                  </a:cubicBezTo>
                  <a:cubicBezTo>
                    <a:pt x="0" y="38"/>
                    <a:pt x="19" y="16"/>
                    <a:pt x="19" y="0"/>
                  </a:cubicBezTo>
                  <a:cubicBezTo>
                    <a:pt x="18" y="12"/>
                    <a:pt x="10" y="24"/>
                    <a:pt x="3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231">
              <a:extLst>
                <a:ext uri="{FF2B5EF4-FFF2-40B4-BE49-F238E27FC236}">
                  <a16:creationId xmlns:a16="http://schemas.microsoft.com/office/drawing/2014/main" id="{E455653E-D900-A810-9521-9A32A86B0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537" y="2795746"/>
              <a:ext cx="11844" cy="17767"/>
            </a:xfrm>
            <a:custGeom>
              <a:avLst/>
              <a:gdLst>
                <a:gd name="T0" fmla="*/ 28 w 30"/>
                <a:gd name="T1" fmla="*/ 41 h 41"/>
                <a:gd name="T2" fmla="*/ 15 w 30"/>
                <a:gd name="T3" fmla="*/ 1 h 41"/>
                <a:gd name="T4" fmla="*/ 28 w 30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1">
                  <a:moveTo>
                    <a:pt x="28" y="41"/>
                  </a:moveTo>
                  <a:cubicBezTo>
                    <a:pt x="30" y="33"/>
                    <a:pt x="25" y="1"/>
                    <a:pt x="15" y="1"/>
                  </a:cubicBezTo>
                  <a:cubicBezTo>
                    <a:pt x="0" y="0"/>
                    <a:pt x="26" y="39"/>
                    <a:pt x="28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232">
              <a:extLst>
                <a:ext uri="{FF2B5EF4-FFF2-40B4-BE49-F238E27FC236}">
                  <a16:creationId xmlns:a16="http://schemas.microsoft.com/office/drawing/2014/main" id="{933CA626-F767-26EA-D4AB-7C9B33FE1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485" y="2961568"/>
              <a:ext cx="7896" cy="5923"/>
            </a:xfrm>
            <a:custGeom>
              <a:avLst/>
              <a:gdLst>
                <a:gd name="T0" fmla="*/ 0 w 17"/>
                <a:gd name="T1" fmla="*/ 1 h 13"/>
                <a:gd name="T2" fmla="*/ 17 w 17"/>
                <a:gd name="T3" fmla="*/ 13 h 13"/>
                <a:gd name="T4" fmla="*/ 0 w 17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"/>
                  </a:moveTo>
                  <a:cubicBezTo>
                    <a:pt x="5" y="6"/>
                    <a:pt x="9" y="12"/>
                    <a:pt x="17" y="13"/>
                  </a:cubicBezTo>
                  <a:cubicBezTo>
                    <a:pt x="14" y="6"/>
                    <a:pt x="7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Freeform 233">
              <a:extLst>
                <a:ext uri="{FF2B5EF4-FFF2-40B4-BE49-F238E27FC236}">
                  <a16:creationId xmlns:a16="http://schemas.microsoft.com/office/drawing/2014/main" id="{0ED1EC9C-6C68-8D70-E0D4-C06C5313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74" y="2805617"/>
              <a:ext cx="11844" cy="17767"/>
            </a:xfrm>
            <a:custGeom>
              <a:avLst/>
              <a:gdLst>
                <a:gd name="T0" fmla="*/ 14 w 28"/>
                <a:gd name="T1" fmla="*/ 37 h 37"/>
                <a:gd name="T2" fmla="*/ 28 w 28"/>
                <a:gd name="T3" fmla="*/ 0 h 37"/>
                <a:gd name="T4" fmla="*/ 0 w 28"/>
                <a:gd name="T5" fmla="*/ 30 h 37"/>
                <a:gd name="T6" fmla="*/ 14 w 2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7">
                  <a:moveTo>
                    <a:pt x="14" y="37"/>
                  </a:moveTo>
                  <a:cubicBezTo>
                    <a:pt x="24" y="27"/>
                    <a:pt x="22" y="13"/>
                    <a:pt x="28" y="0"/>
                  </a:cubicBezTo>
                  <a:cubicBezTo>
                    <a:pt x="10" y="3"/>
                    <a:pt x="11" y="19"/>
                    <a:pt x="0" y="30"/>
                  </a:cubicBezTo>
                  <a:cubicBezTo>
                    <a:pt x="5" y="32"/>
                    <a:pt x="9" y="35"/>
                    <a:pt x="14" y="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234">
              <a:extLst>
                <a:ext uri="{FF2B5EF4-FFF2-40B4-BE49-F238E27FC236}">
                  <a16:creationId xmlns:a16="http://schemas.microsoft.com/office/drawing/2014/main" id="{0D26E6E3-8FC0-770A-3B40-46123682F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045" y="2912216"/>
              <a:ext cx="5923" cy="5923"/>
            </a:xfrm>
            <a:custGeom>
              <a:avLst/>
              <a:gdLst>
                <a:gd name="T0" fmla="*/ 12 w 13"/>
                <a:gd name="T1" fmla="*/ 0 h 17"/>
                <a:gd name="T2" fmla="*/ 0 w 13"/>
                <a:gd name="T3" fmla="*/ 17 h 17"/>
                <a:gd name="T4" fmla="*/ 12 w 1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12" y="0"/>
                  </a:moveTo>
                  <a:cubicBezTo>
                    <a:pt x="4" y="1"/>
                    <a:pt x="0" y="9"/>
                    <a:pt x="0" y="17"/>
                  </a:cubicBezTo>
                  <a:cubicBezTo>
                    <a:pt x="3" y="11"/>
                    <a:pt x="13" y="8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235">
              <a:extLst>
                <a:ext uri="{FF2B5EF4-FFF2-40B4-BE49-F238E27FC236}">
                  <a16:creationId xmlns:a16="http://schemas.microsoft.com/office/drawing/2014/main" id="{929A979E-AEFE-CA71-7D2E-28FF369EA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941" y="2943801"/>
              <a:ext cx="3948" cy="7896"/>
            </a:xfrm>
            <a:custGeom>
              <a:avLst/>
              <a:gdLst>
                <a:gd name="T0" fmla="*/ 1 w 13"/>
                <a:gd name="T1" fmla="*/ 0 h 18"/>
                <a:gd name="T2" fmla="*/ 5 w 13"/>
                <a:gd name="T3" fmla="*/ 18 h 18"/>
                <a:gd name="T4" fmla="*/ 1 w 1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8">
                  <a:moveTo>
                    <a:pt x="1" y="0"/>
                  </a:moveTo>
                  <a:cubicBezTo>
                    <a:pt x="0" y="6"/>
                    <a:pt x="2" y="13"/>
                    <a:pt x="5" y="18"/>
                  </a:cubicBezTo>
                  <a:cubicBezTo>
                    <a:pt x="13" y="13"/>
                    <a:pt x="8" y="4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Freeform 236">
              <a:extLst>
                <a:ext uri="{FF2B5EF4-FFF2-40B4-BE49-F238E27FC236}">
                  <a16:creationId xmlns:a16="http://schemas.microsoft.com/office/drawing/2014/main" id="{721E6E6B-EAC7-9CD4-CAF1-6256AC538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708" y="2969464"/>
              <a:ext cx="1975" cy="5923"/>
            </a:xfrm>
            <a:custGeom>
              <a:avLst/>
              <a:gdLst>
                <a:gd name="T0" fmla="*/ 5 w 6"/>
                <a:gd name="T1" fmla="*/ 14 h 14"/>
                <a:gd name="T2" fmla="*/ 0 w 6"/>
                <a:gd name="T3" fmla="*/ 0 h 14"/>
                <a:gd name="T4" fmla="*/ 5 w 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5" y="14"/>
                  </a:moveTo>
                  <a:cubicBezTo>
                    <a:pt x="6" y="8"/>
                    <a:pt x="4" y="3"/>
                    <a:pt x="0" y="0"/>
                  </a:cubicBezTo>
                  <a:cubicBezTo>
                    <a:pt x="0" y="5"/>
                    <a:pt x="2" y="10"/>
                    <a:pt x="5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237">
              <a:extLst>
                <a:ext uri="{FF2B5EF4-FFF2-40B4-BE49-F238E27FC236}">
                  <a16:creationId xmlns:a16="http://schemas.microsoft.com/office/drawing/2014/main" id="{5536D254-63BD-0A1C-9017-B090BC303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008" y="2945775"/>
              <a:ext cx="3948" cy="3948"/>
            </a:xfrm>
            <a:custGeom>
              <a:avLst/>
              <a:gdLst>
                <a:gd name="T0" fmla="*/ 2 w 7"/>
                <a:gd name="T1" fmla="*/ 0 h 12"/>
                <a:gd name="T2" fmla="*/ 6 w 7"/>
                <a:gd name="T3" fmla="*/ 12 h 12"/>
                <a:gd name="T4" fmla="*/ 2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0" y="5"/>
                    <a:pt x="1" y="9"/>
                    <a:pt x="6" y="12"/>
                  </a:cubicBezTo>
                  <a:cubicBezTo>
                    <a:pt x="7" y="7"/>
                    <a:pt x="6" y="3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238">
              <a:extLst>
                <a:ext uri="{FF2B5EF4-FFF2-40B4-BE49-F238E27FC236}">
                  <a16:creationId xmlns:a16="http://schemas.microsoft.com/office/drawing/2014/main" id="{C0E35209-82DE-8FC8-64B9-195CE7F2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722" y="3056323"/>
              <a:ext cx="3948" cy="394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9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0" y="6"/>
                    <a:pt x="3" y="9"/>
                    <a:pt x="9" y="9"/>
                  </a:cubicBezTo>
                  <a:cubicBezTo>
                    <a:pt x="9" y="4"/>
                    <a:pt x="6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Freeform 239">
              <a:extLst>
                <a:ext uri="{FF2B5EF4-FFF2-40B4-BE49-F238E27FC236}">
                  <a16:creationId xmlns:a16="http://schemas.microsoft.com/office/drawing/2014/main" id="{0959CF31-EEBD-A07B-DA8B-F878C9B49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16" y="2691121"/>
              <a:ext cx="765938" cy="602091"/>
            </a:xfrm>
            <a:custGeom>
              <a:avLst/>
              <a:gdLst>
                <a:gd name="T0" fmla="*/ 353 w 1754"/>
                <a:gd name="T1" fmla="*/ 103 h 1376"/>
                <a:gd name="T2" fmla="*/ 665 w 1754"/>
                <a:gd name="T3" fmla="*/ 90 h 1376"/>
                <a:gd name="T4" fmla="*/ 729 w 1754"/>
                <a:gd name="T5" fmla="*/ 206 h 1376"/>
                <a:gd name="T6" fmla="*/ 852 w 1754"/>
                <a:gd name="T7" fmla="*/ 227 h 1376"/>
                <a:gd name="T8" fmla="*/ 968 w 1754"/>
                <a:gd name="T9" fmla="*/ 279 h 1376"/>
                <a:gd name="T10" fmla="*/ 1009 w 1754"/>
                <a:gd name="T11" fmla="*/ 390 h 1376"/>
                <a:gd name="T12" fmla="*/ 1056 w 1754"/>
                <a:gd name="T13" fmla="*/ 495 h 1376"/>
                <a:gd name="T14" fmla="*/ 1065 w 1754"/>
                <a:gd name="T15" fmla="*/ 671 h 1376"/>
                <a:gd name="T16" fmla="*/ 1083 w 1754"/>
                <a:gd name="T17" fmla="*/ 569 h 1376"/>
                <a:gd name="T18" fmla="*/ 1070 w 1754"/>
                <a:gd name="T19" fmla="*/ 637 h 1376"/>
                <a:gd name="T20" fmla="*/ 1039 w 1754"/>
                <a:gd name="T21" fmla="*/ 779 h 1376"/>
                <a:gd name="T22" fmla="*/ 1039 w 1754"/>
                <a:gd name="T23" fmla="*/ 808 h 1376"/>
                <a:gd name="T24" fmla="*/ 1100 w 1754"/>
                <a:gd name="T25" fmla="*/ 1003 h 1376"/>
                <a:gd name="T26" fmla="*/ 1112 w 1754"/>
                <a:gd name="T27" fmla="*/ 1074 h 1376"/>
                <a:gd name="T28" fmla="*/ 1197 w 1754"/>
                <a:gd name="T29" fmla="*/ 1090 h 1376"/>
                <a:gd name="T30" fmla="*/ 1330 w 1754"/>
                <a:gd name="T31" fmla="*/ 1080 h 1376"/>
                <a:gd name="T32" fmla="*/ 1406 w 1754"/>
                <a:gd name="T33" fmla="*/ 1081 h 1376"/>
                <a:gd name="T34" fmla="*/ 1410 w 1754"/>
                <a:gd name="T35" fmla="*/ 1054 h 1376"/>
                <a:gd name="T36" fmla="*/ 1494 w 1754"/>
                <a:gd name="T37" fmla="*/ 943 h 1376"/>
                <a:gd name="T38" fmla="*/ 1633 w 1754"/>
                <a:gd name="T39" fmla="*/ 848 h 1376"/>
                <a:gd name="T40" fmla="*/ 1737 w 1754"/>
                <a:gd name="T41" fmla="*/ 846 h 1376"/>
                <a:gd name="T42" fmla="*/ 1687 w 1754"/>
                <a:gd name="T43" fmla="*/ 967 h 1376"/>
                <a:gd name="T44" fmla="*/ 1663 w 1754"/>
                <a:gd name="T45" fmla="*/ 1055 h 1376"/>
                <a:gd name="T46" fmla="*/ 1606 w 1754"/>
                <a:gd name="T47" fmla="*/ 1080 h 1376"/>
                <a:gd name="T48" fmla="*/ 1457 w 1754"/>
                <a:gd name="T49" fmla="*/ 1128 h 1376"/>
                <a:gd name="T50" fmla="*/ 1431 w 1754"/>
                <a:gd name="T51" fmla="*/ 1204 h 1376"/>
                <a:gd name="T52" fmla="*/ 1334 w 1754"/>
                <a:gd name="T53" fmla="*/ 1333 h 1376"/>
                <a:gd name="T54" fmla="*/ 1271 w 1754"/>
                <a:gd name="T55" fmla="*/ 1316 h 1376"/>
                <a:gd name="T56" fmla="*/ 1170 w 1754"/>
                <a:gd name="T57" fmla="*/ 1251 h 1376"/>
                <a:gd name="T58" fmla="*/ 1165 w 1754"/>
                <a:gd name="T59" fmla="*/ 1249 h 1376"/>
                <a:gd name="T60" fmla="*/ 975 w 1754"/>
                <a:gd name="T61" fmla="*/ 1270 h 1376"/>
                <a:gd name="T62" fmla="*/ 877 w 1754"/>
                <a:gd name="T63" fmla="*/ 1218 h 1376"/>
                <a:gd name="T64" fmla="*/ 717 w 1754"/>
                <a:gd name="T65" fmla="*/ 1120 h 1376"/>
                <a:gd name="T66" fmla="*/ 600 w 1754"/>
                <a:gd name="T67" fmla="*/ 1060 h 1376"/>
                <a:gd name="T68" fmla="*/ 506 w 1754"/>
                <a:gd name="T69" fmla="*/ 967 h 1376"/>
                <a:gd name="T70" fmla="*/ 543 w 1754"/>
                <a:gd name="T71" fmla="*/ 852 h 1376"/>
                <a:gd name="T72" fmla="*/ 421 w 1754"/>
                <a:gd name="T73" fmla="*/ 625 h 1376"/>
                <a:gd name="T74" fmla="*/ 388 w 1754"/>
                <a:gd name="T75" fmla="*/ 566 h 1376"/>
                <a:gd name="T76" fmla="*/ 354 w 1754"/>
                <a:gd name="T77" fmla="*/ 549 h 1376"/>
                <a:gd name="T78" fmla="*/ 336 w 1754"/>
                <a:gd name="T79" fmla="*/ 533 h 1376"/>
                <a:gd name="T80" fmla="*/ 357 w 1754"/>
                <a:gd name="T81" fmla="*/ 482 h 1376"/>
                <a:gd name="T82" fmla="*/ 295 w 1754"/>
                <a:gd name="T83" fmla="*/ 412 h 1376"/>
                <a:gd name="T84" fmla="*/ 264 w 1754"/>
                <a:gd name="T85" fmla="*/ 354 h 1376"/>
                <a:gd name="T86" fmla="*/ 227 w 1754"/>
                <a:gd name="T87" fmla="*/ 257 h 1376"/>
                <a:gd name="T88" fmla="*/ 220 w 1754"/>
                <a:gd name="T89" fmla="*/ 118 h 1376"/>
                <a:gd name="T90" fmla="*/ 147 w 1754"/>
                <a:gd name="T91" fmla="*/ 81 h 1376"/>
                <a:gd name="T92" fmla="*/ 107 w 1754"/>
                <a:gd name="T93" fmla="*/ 143 h 1376"/>
                <a:gd name="T94" fmla="*/ 153 w 1754"/>
                <a:gd name="T95" fmla="*/ 305 h 1376"/>
                <a:gd name="T96" fmla="*/ 197 w 1754"/>
                <a:gd name="T97" fmla="*/ 427 h 1376"/>
                <a:gd name="T98" fmla="*/ 227 w 1754"/>
                <a:gd name="T99" fmla="*/ 577 h 1376"/>
                <a:gd name="T100" fmla="*/ 255 w 1754"/>
                <a:gd name="T101" fmla="*/ 634 h 1376"/>
                <a:gd name="T102" fmla="*/ 253 w 1754"/>
                <a:gd name="T103" fmla="*/ 741 h 1376"/>
                <a:gd name="T104" fmla="*/ 167 w 1754"/>
                <a:gd name="T105" fmla="*/ 624 h 1376"/>
                <a:gd name="T106" fmla="*/ 122 w 1754"/>
                <a:gd name="T107" fmla="*/ 471 h 1376"/>
                <a:gd name="T108" fmla="*/ 87 w 1754"/>
                <a:gd name="T109" fmla="*/ 453 h 1376"/>
                <a:gd name="T110" fmla="*/ 44 w 1754"/>
                <a:gd name="T111" fmla="*/ 420 h 1376"/>
                <a:gd name="T112" fmla="*/ 78 w 1754"/>
                <a:gd name="T113" fmla="*/ 397 h 1376"/>
                <a:gd name="T114" fmla="*/ 66 w 1754"/>
                <a:gd name="T115" fmla="*/ 366 h 1376"/>
                <a:gd name="T116" fmla="*/ 21 w 1754"/>
                <a:gd name="T117" fmla="*/ 191 h 1376"/>
                <a:gd name="T118" fmla="*/ 13 w 1754"/>
                <a:gd name="T119" fmla="*/ 117 h 1376"/>
                <a:gd name="T120" fmla="*/ 2 w 1754"/>
                <a:gd name="T121" fmla="*/ 51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54" h="1376">
                  <a:moveTo>
                    <a:pt x="0" y="14"/>
                  </a:moveTo>
                  <a:cubicBezTo>
                    <a:pt x="53" y="9"/>
                    <a:pt x="105" y="2"/>
                    <a:pt x="158" y="0"/>
                  </a:cubicBezTo>
                  <a:cubicBezTo>
                    <a:pt x="154" y="6"/>
                    <a:pt x="149" y="10"/>
                    <a:pt x="146" y="16"/>
                  </a:cubicBezTo>
                  <a:lnTo>
                    <a:pt x="353" y="103"/>
                  </a:lnTo>
                  <a:lnTo>
                    <a:pt x="530" y="104"/>
                  </a:lnTo>
                  <a:lnTo>
                    <a:pt x="531" y="71"/>
                  </a:lnTo>
                  <a:lnTo>
                    <a:pt x="644" y="70"/>
                  </a:lnTo>
                  <a:cubicBezTo>
                    <a:pt x="660" y="71"/>
                    <a:pt x="661" y="77"/>
                    <a:pt x="665" y="90"/>
                  </a:cubicBezTo>
                  <a:cubicBezTo>
                    <a:pt x="668" y="100"/>
                    <a:pt x="681" y="102"/>
                    <a:pt x="686" y="113"/>
                  </a:cubicBezTo>
                  <a:cubicBezTo>
                    <a:pt x="691" y="122"/>
                    <a:pt x="699" y="137"/>
                    <a:pt x="707" y="143"/>
                  </a:cubicBezTo>
                  <a:cubicBezTo>
                    <a:pt x="715" y="148"/>
                    <a:pt x="726" y="152"/>
                    <a:pt x="728" y="163"/>
                  </a:cubicBezTo>
                  <a:cubicBezTo>
                    <a:pt x="731" y="178"/>
                    <a:pt x="731" y="191"/>
                    <a:pt x="729" y="206"/>
                  </a:cubicBezTo>
                  <a:cubicBezTo>
                    <a:pt x="725" y="239"/>
                    <a:pt x="754" y="254"/>
                    <a:pt x="777" y="269"/>
                  </a:cubicBezTo>
                  <a:cubicBezTo>
                    <a:pt x="785" y="275"/>
                    <a:pt x="798" y="286"/>
                    <a:pt x="808" y="280"/>
                  </a:cubicBezTo>
                  <a:cubicBezTo>
                    <a:pt x="815" y="276"/>
                    <a:pt x="824" y="268"/>
                    <a:pt x="828" y="260"/>
                  </a:cubicBezTo>
                  <a:cubicBezTo>
                    <a:pt x="833" y="250"/>
                    <a:pt x="843" y="234"/>
                    <a:pt x="852" y="227"/>
                  </a:cubicBezTo>
                  <a:cubicBezTo>
                    <a:pt x="857" y="223"/>
                    <a:pt x="870" y="221"/>
                    <a:pt x="876" y="218"/>
                  </a:cubicBezTo>
                  <a:cubicBezTo>
                    <a:pt x="894" y="218"/>
                    <a:pt x="913" y="222"/>
                    <a:pt x="931" y="224"/>
                  </a:cubicBezTo>
                  <a:cubicBezTo>
                    <a:pt x="936" y="225"/>
                    <a:pt x="942" y="239"/>
                    <a:pt x="947" y="243"/>
                  </a:cubicBezTo>
                  <a:cubicBezTo>
                    <a:pt x="955" y="251"/>
                    <a:pt x="966" y="268"/>
                    <a:pt x="968" y="279"/>
                  </a:cubicBezTo>
                  <a:cubicBezTo>
                    <a:pt x="971" y="293"/>
                    <a:pt x="975" y="308"/>
                    <a:pt x="975" y="323"/>
                  </a:cubicBezTo>
                  <a:cubicBezTo>
                    <a:pt x="976" y="338"/>
                    <a:pt x="986" y="348"/>
                    <a:pt x="991" y="362"/>
                  </a:cubicBezTo>
                  <a:cubicBezTo>
                    <a:pt x="994" y="368"/>
                    <a:pt x="996" y="375"/>
                    <a:pt x="999" y="381"/>
                  </a:cubicBezTo>
                  <a:cubicBezTo>
                    <a:pt x="1002" y="386"/>
                    <a:pt x="1006" y="386"/>
                    <a:pt x="1009" y="390"/>
                  </a:cubicBezTo>
                  <a:cubicBezTo>
                    <a:pt x="1015" y="399"/>
                    <a:pt x="1006" y="415"/>
                    <a:pt x="1006" y="426"/>
                  </a:cubicBezTo>
                  <a:cubicBezTo>
                    <a:pt x="1006" y="439"/>
                    <a:pt x="1018" y="449"/>
                    <a:pt x="1017" y="463"/>
                  </a:cubicBezTo>
                  <a:cubicBezTo>
                    <a:pt x="1022" y="485"/>
                    <a:pt x="1038" y="480"/>
                    <a:pt x="1031" y="481"/>
                  </a:cubicBezTo>
                  <a:cubicBezTo>
                    <a:pt x="1040" y="482"/>
                    <a:pt x="1046" y="489"/>
                    <a:pt x="1056" y="495"/>
                  </a:cubicBezTo>
                  <a:cubicBezTo>
                    <a:pt x="1062" y="499"/>
                    <a:pt x="1064" y="503"/>
                    <a:pt x="1071" y="503"/>
                  </a:cubicBezTo>
                  <a:cubicBezTo>
                    <a:pt x="1087" y="504"/>
                    <a:pt x="1099" y="501"/>
                    <a:pt x="1109" y="515"/>
                  </a:cubicBezTo>
                  <a:cubicBezTo>
                    <a:pt x="1118" y="526"/>
                    <a:pt x="1125" y="509"/>
                    <a:pt x="1136" y="509"/>
                  </a:cubicBezTo>
                  <a:cubicBezTo>
                    <a:pt x="1105" y="560"/>
                    <a:pt x="1086" y="616"/>
                    <a:pt x="1065" y="671"/>
                  </a:cubicBezTo>
                  <a:cubicBezTo>
                    <a:pt x="1057" y="711"/>
                    <a:pt x="1070" y="626"/>
                    <a:pt x="1101" y="572"/>
                  </a:cubicBezTo>
                  <a:cubicBezTo>
                    <a:pt x="1107" y="562"/>
                    <a:pt x="1109" y="549"/>
                    <a:pt x="1102" y="551"/>
                  </a:cubicBezTo>
                  <a:cubicBezTo>
                    <a:pt x="1103" y="551"/>
                    <a:pt x="1098" y="567"/>
                    <a:pt x="1089" y="556"/>
                  </a:cubicBezTo>
                  <a:cubicBezTo>
                    <a:pt x="1089" y="561"/>
                    <a:pt x="1083" y="568"/>
                    <a:pt x="1083" y="569"/>
                  </a:cubicBezTo>
                  <a:cubicBezTo>
                    <a:pt x="1088" y="597"/>
                    <a:pt x="1082" y="593"/>
                    <a:pt x="1082" y="601"/>
                  </a:cubicBezTo>
                  <a:cubicBezTo>
                    <a:pt x="1082" y="602"/>
                    <a:pt x="1073" y="624"/>
                    <a:pt x="1073" y="625"/>
                  </a:cubicBezTo>
                  <a:cubicBezTo>
                    <a:pt x="1072" y="625"/>
                    <a:pt x="1067" y="620"/>
                    <a:pt x="1066" y="620"/>
                  </a:cubicBezTo>
                  <a:cubicBezTo>
                    <a:pt x="1067" y="633"/>
                    <a:pt x="1070" y="632"/>
                    <a:pt x="1070" y="637"/>
                  </a:cubicBezTo>
                  <a:cubicBezTo>
                    <a:pt x="1070" y="642"/>
                    <a:pt x="1064" y="652"/>
                    <a:pt x="1063" y="670"/>
                  </a:cubicBezTo>
                  <a:cubicBezTo>
                    <a:pt x="1063" y="675"/>
                    <a:pt x="1063" y="672"/>
                    <a:pt x="1059" y="676"/>
                  </a:cubicBezTo>
                  <a:cubicBezTo>
                    <a:pt x="1068" y="691"/>
                    <a:pt x="1055" y="711"/>
                    <a:pt x="1054" y="726"/>
                  </a:cubicBezTo>
                  <a:cubicBezTo>
                    <a:pt x="1052" y="745"/>
                    <a:pt x="1040" y="760"/>
                    <a:pt x="1039" y="779"/>
                  </a:cubicBezTo>
                  <a:cubicBezTo>
                    <a:pt x="1038" y="798"/>
                    <a:pt x="1041" y="816"/>
                    <a:pt x="1052" y="832"/>
                  </a:cubicBezTo>
                  <a:cubicBezTo>
                    <a:pt x="1065" y="849"/>
                    <a:pt x="1059" y="849"/>
                    <a:pt x="1052" y="867"/>
                  </a:cubicBezTo>
                  <a:cubicBezTo>
                    <a:pt x="1051" y="860"/>
                    <a:pt x="1060" y="850"/>
                    <a:pt x="1055" y="844"/>
                  </a:cubicBezTo>
                  <a:cubicBezTo>
                    <a:pt x="1047" y="833"/>
                    <a:pt x="1045" y="820"/>
                    <a:pt x="1039" y="808"/>
                  </a:cubicBezTo>
                  <a:cubicBezTo>
                    <a:pt x="1042" y="819"/>
                    <a:pt x="1037" y="831"/>
                    <a:pt x="1042" y="841"/>
                  </a:cubicBezTo>
                  <a:cubicBezTo>
                    <a:pt x="1045" y="851"/>
                    <a:pt x="1050" y="852"/>
                    <a:pt x="1051" y="864"/>
                  </a:cubicBezTo>
                  <a:cubicBezTo>
                    <a:pt x="1053" y="888"/>
                    <a:pt x="1062" y="914"/>
                    <a:pt x="1075" y="934"/>
                  </a:cubicBezTo>
                  <a:cubicBezTo>
                    <a:pt x="1089" y="958"/>
                    <a:pt x="1094" y="977"/>
                    <a:pt x="1100" y="1003"/>
                  </a:cubicBezTo>
                  <a:cubicBezTo>
                    <a:pt x="1103" y="1014"/>
                    <a:pt x="1111" y="1023"/>
                    <a:pt x="1115" y="1033"/>
                  </a:cubicBezTo>
                  <a:cubicBezTo>
                    <a:pt x="1118" y="1042"/>
                    <a:pt x="1119" y="1051"/>
                    <a:pt x="1129" y="1055"/>
                  </a:cubicBezTo>
                  <a:cubicBezTo>
                    <a:pt x="1123" y="1055"/>
                    <a:pt x="1120" y="1048"/>
                    <a:pt x="1116" y="1052"/>
                  </a:cubicBezTo>
                  <a:cubicBezTo>
                    <a:pt x="1127" y="1055"/>
                    <a:pt x="1116" y="1069"/>
                    <a:pt x="1112" y="1074"/>
                  </a:cubicBezTo>
                  <a:cubicBezTo>
                    <a:pt x="1123" y="1073"/>
                    <a:pt x="1113" y="1062"/>
                    <a:pt x="1123" y="1060"/>
                  </a:cubicBezTo>
                  <a:cubicBezTo>
                    <a:pt x="1126" y="1060"/>
                    <a:pt x="1128" y="1059"/>
                    <a:pt x="1129" y="1056"/>
                  </a:cubicBezTo>
                  <a:cubicBezTo>
                    <a:pt x="1135" y="1059"/>
                    <a:pt x="1141" y="1059"/>
                    <a:pt x="1148" y="1060"/>
                  </a:cubicBezTo>
                  <a:cubicBezTo>
                    <a:pt x="1169" y="1060"/>
                    <a:pt x="1187" y="1072"/>
                    <a:pt x="1197" y="1090"/>
                  </a:cubicBezTo>
                  <a:cubicBezTo>
                    <a:pt x="1205" y="1105"/>
                    <a:pt x="1214" y="1104"/>
                    <a:pt x="1232" y="1100"/>
                  </a:cubicBezTo>
                  <a:cubicBezTo>
                    <a:pt x="1243" y="1097"/>
                    <a:pt x="1261" y="1093"/>
                    <a:pt x="1270" y="1085"/>
                  </a:cubicBezTo>
                  <a:cubicBezTo>
                    <a:pt x="1263" y="1086"/>
                    <a:pt x="1256" y="1088"/>
                    <a:pt x="1250" y="1092"/>
                  </a:cubicBezTo>
                  <a:cubicBezTo>
                    <a:pt x="1259" y="1086"/>
                    <a:pt x="1327" y="1070"/>
                    <a:pt x="1330" y="1080"/>
                  </a:cubicBezTo>
                  <a:cubicBezTo>
                    <a:pt x="1326" y="1063"/>
                    <a:pt x="1378" y="1053"/>
                    <a:pt x="1384" y="1067"/>
                  </a:cubicBezTo>
                  <a:cubicBezTo>
                    <a:pt x="1371" y="1064"/>
                    <a:pt x="1384" y="1076"/>
                    <a:pt x="1383" y="1083"/>
                  </a:cubicBezTo>
                  <a:cubicBezTo>
                    <a:pt x="1387" y="1079"/>
                    <a:pt x="1391" y="1081"/>
                    <a:pt x="1396" y="1080"/>
                  </a:cubicBezTo>
                  <a:cubicBezTo>
                    <a:pt x="1400" y="1081"/>
                    <a:pt x="1403" y="1081"/>
                    <a:pt x="1406" y="1081"/>
                  </a:cubicBezTo>
                  <a:cubicBezTo>
                    <a:pt x="1407" y="1079"/>
                    <a:pt x="1408" y="1077"/>
                    <a:pt x="1410" y="1074"/>
                  </a:cubicBezTo>
                  <a:cubicBezTo>
                    <a:pt x="1418" y="1071"/>
                    <a:pt x="1435" y="1054"/>
                    <a:pt x="1416" y="1053"/>
                  </a:cubicBezTo>
                  <a:cubicBezTo>
                    <a:pt x="1420" y="1050"/>
                    <a:pt x="1425" y="1046"/>
                    <a:pt x="1429" y="1043"/>
                  </a:cubicBezTo>
                  <a:cubicBezTo>
                    <a:pt x="1423" y="1047"/>
                    <a:pt x="1417" y="1051"/>
                    <a:pt x="1410" y="1054"/>
                  </a:cubicBezTo>
                  <a:cubicBezTo>
                    <a:pt x="1418" y="1041"/>
                    <a:pt x="1435" y="1036"/>
                    <a:pt x="1448" y="1029"/>
                  </a:cubicBezTo>
                  <a:cubicBezTo>
                    <a:pt x="1465" y="1019"/>
                    <a:pt x="1464" y="1004"/>
                    <a:pt x="1472" y="988"/>
                  </a:cubicBezTo>
                  <a:cubicBezTo>
                    <a:pt x="1476" y="980"/>
                    <a:pt x="1484" y="976"/>
                    <a:pt x="1489" y="969"/>
                  </a:cubicBezTo>
                  <a:cubicBezTo>
                    <a:pt x="1495" y="962"/>
                    <a:pt x="1493" y="952"/>
                    <a:pt x="1494" y="943"/>
                  </a:cubicBezTo>
                  <a:cubicBezTo>
                    <a:pt x="1496" y="924"/>
                    <a:pt x="1507" y="909"/>
                    <a:pt x="1512" y="891"/>
                  </a:cubicBezTo>
                  <a:cubicBezTo>
                    <a:pt x="1510" y="893"/>
                    <a:pt x="1509" y="895"/>
                    <a:pt x="1507" y="897"/>
                  </a:cubicBezTo>
                  <a:cubicBezTo>
                    <a:pt x="1517" y="869"/>
                    <a:pt x="1557" y="864"/>
                    <a:pt x="1582" y="861"/>
                  </a:cubicBezTo>
                  <a:cubicBezTo>
                    <a:pt x="1601" y="859"/>
                    <a:pt x="1615" y="854"/>
                    <a:pt x="1633" y="848"/>
                  </a:cubicBezTo>
                  <a:cubicBezTo>
                    <a:pt x="1655" y="839"/>
                    <a:pt x="1674" y="849"/>
                    <a:pt x="1697" y="851"/>
                  </a:cubicBezTo>
                  <a:cubicBezTo>
                    <a:pt x="1693" y="849"/>
                    <a:pt x="1689" y="848"/>
                    <a:pt x="1685" y="848"/>
                  </a:cubicBezTo>
                  <a:cubicBezTo>
                    <a:pt x="1695" y="846"/>
                    <a:pt x="1705" y="852"/>
                    <a:pt x="1715" y="855"/>
                  </a:cubicBezTo>
                  <a:cubicBezTo>
                    <a:pt x="1699" y="851"/>
                    <a:pt x="1726" y="841"/>
                    <a:pt x="1737" y="846"/>
                  </a:cubicBezTo>
                  <a:cubicBezTo>
                    <a:pt x="1754" y="854"/>
                    <a:pt x="1748" y="875"/>
                    <a:pt x="1743" y="888"/>
                  </a:cubicBezTo>
                  <a:cubicBezTo>
                    <a:pt x="1736" y="905"/>
                    <a:pt x="1722" y="915"/>
                    <a:pt x="1709" y="928"/>
                  </a:cubicBezTo>
                  <a:cubicBezTo>
                    <a:pt x="1702" y="935"/>
                    <a:pt x="1694" y="944"/>
                    <a:pt x="1691" y="953"/>
                  </a:cubicBezTo>
                  <a:cubicBezTo>
                    <a:pt x="1689" y="958"/>
                    <a:pt x="1693" y="979"/>
                    <a:pt x="1687" y="967"/>
                  </a:cubicBezTo>
                  <a:cubicBezTo>
                    <a:pt x="1690" y="978"/>
                    <a:pt x="1672" y="987"/>
                    <a:pt x="1671" y="997"/>
                  </a:cubicBezTo>
                  <a:cubicBezTo>
                    <a:pt x="1702" y="993"/>
                    <a:pt x="1662" y="1013"/>
                    <a:pt x="1669" y="1023"/>
                  </a:cubicBezTo>
                  <a:cubicBezTo>
                    <a:pt x="1671" y="1018"/>
                    <a:pt x="1675" y="1015"/>
                    <a:pt x="1681" y="1015"/>
                  </a:cubicBezTo>
                  <a:cubicBezTo>
                    <a:pt x="1672" y="1027"/>
                    <a:pt x="1669" y="1042"/>
                    <a:pt x="1663" y="1055"/>
                  </a:cubicBezTo>
                  <a:cubicBezTo>
                    <a:pt x="1657" y="1066"/>
                    <a:pt x="1645" y="1088"/>
                    <a:pt x="1645" y="1100"/>
                  </a:cubicBezTo>
                  <a:cubicBezTo>
                    <a:pt x="1630" y="1083"/>
                    <a:pt x="1641" y="1071"/>
                    <a:pt x="1638" y="1053"/>
                  </a:cubicBezTo>
                  <a:cubicBezTo>
                    <a:pt x="1628" y="1060"/>
                    <a:pt x="1629" y="1060"/>
                    <a:pt x="1623" y="1069"/>
                  </a:cubicBezTo>
                  <a:cubicBezTo>
                    <a:pt x="1619" y="1077"/>
                    <a:pt x="1613" y="1077"/>
                    <a:pt x="1606" y="1080"/>
                  </a:cubicBezTo>
                  <a:cubicBezTo>
                    <a:pt x="1593" y="1088"/>
                    <a:pt x="1583" y="1110"/>
                    <a:pt x="1575" y="1124"/>
                  </a:cubicBezTo>
                  <a:cubicBezTo>
                    <a:pt x="1571" y="1119"/>
                    <a:pt x="1562" y="1113"/>
                    <a:pt x="1558" y="1124"/>
                  </a:cubicBezTo>
                  <a:cubicBezTo>
                    <a:pt x="1555" y="1133"/>
                    <a:pt x="1550" y="1128"/>
                    <a:pt x="1538" y="1128"/>
                  </a:cubicBezTo>
                  <a:lnTo>
                    <a:pt x="1457" y="1128"/>
                  </a:lnTo>
                  <a:cubicBezTo>
                    <a:pt x="1451" y="1128"/>
                    <a:pt x="1433" y="1125"/>
                    <a:pt x="1432" y="1135"/>
                  </a:cubicBezTo>
                  <a:cubicBezTo>
                    <a:pt x="1431" y="1143"/>
                    <a:pt x="1431" y="1149"/>
                    <a:pt x="1431" y="1157"/>
                  </a:cubicBezTo>
                  <a:cubicBezTo>
                    <a:pt x="1429" y="1177"/>
                    <a:pt x="1414" y="1171"/>
                    <a:pt x="1398" y="1171"/>
                  </a:cubicBezTo>
                  <a:cubicBezTo>
                    <a:pt x="1409" y="1182"/>
                    <a:pt x="1417" y="1197"/>
                    <a:pt x="1431" y="1204"/>
                  </a:cubicBezTo>
                  <a:cubicBezTo>
                    <a:pt x="1444" y="1211"/>
                    <a:pt x="1443" y="1226"/>
                    <a:pt x="1455" y="1232"/>
                  </a:cubicBezTo>
                  <a:cubicBezTo>
                    <a:pt x="1458" y="1233"/>
                    <a:pt x="1452" y="1262"/>
                    <a:pt x="1452" y="1260"/>
                  </a:cubicBezTo>
                  <a:cubicBezTo>
                    <a:pt x="1430" y="1268"/>
                    <a:pt x="1396" y="1259"/>
                    <a:pt x="1366" y="1259"/>
                  </a:cubicBezTo>
                  <a:cubicBezTo>
                    <a:pt x="1326" y="1335"/>
                    <a:pt x="1331" y="1324"/>
                    <a:pt x="1334" y="1333"/>
                  </a:cubicBezTo>
                  <a:cubicBezTo>
                    <a:pt x="1337" y="1338"/>
                    <a:pt x="1323" y="1370"/>
                    <a:pt x="1318" y="1376"/>
                  </a:cubicBezTo>
                  <a:cubicBezTo>
                    <a:pt x="1312" y="1368"/>
                    <a:pt x="1305" y="1361"/>
                    <a:pt x="1299" y="1353"/>
                  </a:cubicBezTo>
                  <a:cubicBezTo>
                    <a:pt x="1296" y="1349"/>
                    <a:pt x="1279" y="1318"/>
                    <a:pt x="1291" y="1335"/>
                  </a:cubicBezTo>
                  <a:cubicBezTo>
                    <a:pt x="1288" y="1326"/>
                    <a:pt x="1277" y="1322"/>
                    <a:pt x="1271" y="1316"/>
                  </a:cubicBezTo>
                  <a:cubicBezTo>
                    <a:pt x="1262" y="1307"/>
                    <a:pt x="1256" y="1296"/>
                    <a:pt x="1246" y="1287"/>
                  </a:cubicBezTo>
                  <a:cubicBezTo>
                    <a:pt x="1227" y="1270"/>
                    <a:pt x="1216" y="1253"/>
                    <a:pt x="1190" y="1245"/>
                  </a:cubicBezTo>
                  <a:cubicBezTo>
                    <a:pt x="1189" y="1255"/>
                    <a:pt x="1213" y="1259"/>
                    <a:pt x="1218" y="1266"/>
                  </a:cubicBezTo>
                  <a:cubicBezTo>
                    <a:pt x="1203" y="1258"/>
                    <a:pt x="1187" y="1250"/>
                    <a:pt x="1170" y="1251"/>
                  </a:cubicBezTo>
                  <a:cubicBezTo>
                    <a:pt x="1174" y="1249"/>
                    <a:pt x="1178" y="1245"/>
                    <a:pt x="1180" y="1241"/>
                  </a:cubicBezTo>
                  <a:cubicBezTo>
                    <a:pt x="1175" y="1240"/>
                    <a:pt x="1170" y="1242"/>
                    <a:pt x="1167" y="1246"/>
                  </a:cubicBezTo>
                  <a:cubicBezTo>
                    <a:pt x="1168" y="1231"/>
                    <a:pt x="1154" y="1235"/>
                    <a:pt x="1152" y="1246"/>
                  </a:cubicBezTo>
                  <a:cubicBezTo>
                    <a:pt x="1157" y="1246"/>
                    <a:pt x="1161" y="1247"/>
                    <a:pt x="1165" y="1249"/>
                  </a:cubicBezTo>
                  <a:cubicBezTo>
                    <a:pt x="1142" y="1251"/>
                    <a:pt x="1130" y="1265"/>
                    <a:pt x="1109" y="1271"/>
                  </a:cubicBezTo>
                  <a:cubicBezTo>
                    <a:pt x="1090" y="1277"/>
                    <a:pt x="1074" y="1286"/>
                    <a:pt x="1054" y="1289"/>
                  </a:cubicBezTo>
                  <a:cubicBezTo>
                    <a:pt x="1040" y="1292"/>
                    <a:pt x="1033" y="1291"/>
                    <a:pt x="1019" y="1283"/>
                  </a:cubicBezTo>
                  <a:cubicBezTo>
                    <a:pt x="1003" y="1274"/>
                    <a:pt x="993" y="1273"/>
                    <a:pt x="975" y="1270"/>
                  </a:cubicBezTo>
                  <a:cubicBezTo>
                    <a:pt x="965" y="1269"/>
                    <a:pt x="960" y="1264"/>
                    <a:pt x="953" y="1258"/>
                  </a:cubicBezTo>
                  <a:cubicBezTo>
                    <a:pt x="944" y="1250"/>
                    <a:pt x="935" y="1248"/>
                    <a:pt x="925" y="1244"/>
                  </a:cubicBezTo>
                  <a:cubicBezTo>
                    <a:pt x="916" y="1241"/>
                    <a:pt x="914" y="1234"/>
                    <a:pt x="908" y="1229"/>
                  </a:cubicBezTo>
                  <a:cubicBezTo>
                    <a:pt x="900" y="1222"/>
                    <a:pt x="886" y="1221"/>
                    <a:pt x="877" y="1218"/>
                  </a:cubicBezTo>
                  <a:cubicBezTo>
                    <a:pt x="867" y="1216"/>
                    <a:pt x="856" y="1215"/>
                    <a:pt x="847" y="1210"/>
                  </a:cubicBezTo>
                  <a:cubicBezTo>
                    <a:pt x="838" y="1206"/>
                    <a:pt x="831" y="1198"/>
                    <a:pt x="821" y="1194"/>
                  </a:cubicBezTo>
                  <a:cubicBezTo>
                    <a:pt x="799" y="1184"/>
                    <a:pt x="776" y="1178"/>
                    <a:pt x="757" y="1163"/>
                  </a:cubicBezTo>
                  <a:cubicBezTo>
                    <a:pt x="740" y="1150"/>
                    <a:pt x="731" y="1133"/>
                    <a:pt x="717" y="1120"/>
                  </a:cubicBezTo>
                  <a:cubicBezTo>
                    <a:pt x="711" y="1114"/>
                    <a:pt x="704" y="1116"/>
                    <a:pt x="697" y="1118"/>
                  </a:cubicBezTo>
                  <a:cubicBezTo>
                    <a:pt x="687" y="1120"/>
                    <a:pt x="670" y="1113"/>
                    <a:pt x="661" y="1109"/>
                  </a:cubicBezTo>
                  <a:cubicBezTo>
                    <a:pt x="645" y="1104"/>
                    <a:pt x="623" y="1096"/>
                    <a:pt x="613" y="1082"/>
                  </a:cubicBezTo>
                  <a:cubicBezTo>
                    <a:pt x="608" y="1075"/>
                    <a:pt x="605" y="1067"/>
                    <a:pt x="600" y="1060"/>
                  </a:cubicBezTo>
                  <a:cubicBezTo>
                    <a:pt x="593" y="1047"/>
                    <a:pt x="583" y="1047"/>
                    <a:pt x="572" y="1039"/>
                  </a:cubicBezTo>
                  <a:cubicBezTo>
                    <a:pt x="569" y="1028"/>
                    <a:pt x="540" y="1022"/>
                    <a:pt x="530" y="1012"/>
                  </a:cubicBezTo>
                  <a:cubicBezTo>
                    <a:pt x="525" y="1008"/>
                    <a:pt x="526" y="1000"/>
                    <a:pt x="521" y="995"/>
                  </a:cubicBezTo>
                  <a:cubicBezTo>
                    <a:pt x="515" y="989"/>
                    <a:pt x="509" y="975"/>
                    <a:pt x="506" y="967"/>
                  </a:cubicBezTo>
                  <a:cubicBezTo>
                    <a:pt x="502" y="958"/>
                    <a:pt x="494" y="933"/>
                    <a:pt x="506" y="926"/>
                  </a:cubicBezTo>
                  <a:cubicBezTo>
                    <a:pt x="513" y="922"/>
                    <a:pt x="523" y="924"/>
                    <a:pt x="529" y="917"/>
                  </a:cubicBezTo>
                  <a:cubicBezTo>
                    <a:pt x="536" y="910"/>
                    <a:pt x="521" y="904"/>
                    <a:pt x="516" y="905"/>
                  </a:cubicBezTo>
                  <a:cubicBezTo>
                    <a:pt x="519" y="896"/>
                    <a:pt x="553" y="864"/>
                    <a:pt x="543" y="852"/>
                  </a:cubicBezTo>
                  <a:cubicBezTo>
                    <a:pt x="535" y="842"/>
                    <a:pt x="531" y="835"/>
                    <a:pt x="527" y="822"/>
                  </a:cubicBezTo>
                  <a:cubicBezTo>
                    <a:pt x="522" y="808"/>
                    <a:pt x="528" y="797"/>
                    <a:pt x="527" y="783"/>
                  </a:cubicBezTo>
                  <a:cubicBezTo>
                    <a:pt x="523" y="752"/>
                    <a:pt x="494" y="727"/>
                    <a:pt x="480" y="700"/>
                  </a:cubicBezTo>
                  <a:cubicBezTo>
                    <a:pt x="465" y="669"/>
                    <a:pt x="448" y="647"/>
                    <a:pt x="421" y="625"/>
                  </a:cubicBezTo>
                  <a:cubicBezTo>
                    <a:pt x="428" y="628"/>
                    <a:pt x="434" y="637"/>
                    <a:pt x="438" y="625"/>
                  </a:cubicBezTo>
                  <a:cubicBezTo>
                    <a:pt x="426" y="627"/>
                    <a:pt x="405" y="615"/>
                    <a:pt x="410" y="602"/>
                  </a:cubicBezTo>
                  <a:cubicBezTo>
                    <a:pt x="413" y="593"/>
                    <a:pt x="414" y="566"/>
                    <a:pt x="397" y="573"/>
                  </a:cubicBezTo>
                  <a:cubicBezTo>
                    <a:pt x="397" y="562"/>
                    <a:pt x="396" y="570"/>
                    <a:pt x="388" y="566"/>
                  </a:cubicBezTo>
                  <a:cubicBezTo>
                    <a:pt x="382" y="563"/>
                    <a:pt x="378" y="559"/>
                    <a:pt x="372" y="557"/>
                  </a:cubicBezTo>
                  <a:cubicBezTo>
                    <a:pt x="380" y="558"/>
                    <a:pt x="380" y="558"/>
                    <a:pt x="374" y="555"/>
                  </a:cubicBezTo>
                  <a:cubicBezTo>
                    <a:pt x="371" y="551"/>
                    <a:pt x="371" y="545"/>
                    <a:pt x="368" y="542"/>
                  </a:cubicBezTo>
                  <a:cubicBezTo>
                    <a:pt x="364" y="545"/>
                    <a:pt x="359" y="548"/>
                    <a:pt x="354" y="549"/>
                  </a:cubicBezTo>
                  <a:cubicBezTo>
                    <a:pt x="353" y="541"/>
                    <a:pt x="362" y="540"/>
                    <a:pt x="363" y="533"/>
                  </a:cubicBezTo>
                  <a:cubicBezTo>
                    <a:pt x="354" y="542"/>
                    <a:pt x="349" y="537"/>
                    <a:pt x="337" y="534"/>
                  </a:cubicBezTo>
                  <a:cubicBezTo>
                    <a:pt x="339" y="533"/>
                    <a:pt x="341" y="531"/>
                    <a:pt x="344" y="530"/>
                  </a:cubicBezTo>
                  <a:cubicBezTo>
                    <a:pt x="338" y="525"/>
                    <a:pt x="335" y="526"/>
                    <a:pt x="336" y="533"/>
                  </a:cubicBezTo>
                  <a:cubicBezTo>
                    <a:pt x="335" y="524"/>
                    <a:pt x="337" y="515"/>
                    <a:pt x="341" y="507"/>
                  </a:cubicBezTo>
                  <a:cubicBezTo>
                    <a:pt x="342" y="504"/>
                    <a:pt x="354" y="483"/>
                    <a:pt x="353" y="495"/>
                  </a:cubicBezTo>
                  <a:cubicBezTo>
                    <a:pt x="355" y="490"/>
                    <a:pt x="361" y="481"/>
                    <a:pt x="364" y="489"/>
                  </a:cubicBezTo>
                  <a:cubicBezTo>
                    <a:pt x="366" y="482"/>
                    <a:pt x="365" y="476"/>
                    <a:pt x="357" y="482"/>
                  </a:cubicBezTo>
                  <a:cubicBezTo>
                    <a:pt x="360" y="474"/>
                    <a:pt x="359" y="463"/>
                    <a:pt x="351" y="458"/>
                  </a:cubicBezTo>
                  <a:cubicBezTo>
                    <a:pt x="344" y="454"/>
                    <a:pt x="338" y="461"/>
                    <a:pt x="331" y="455"/>
                  </a:cubicBezTo>
                  <a:cubicBezTo>
                    <a:pt x="323" y="448"/>
                    <a:pt x="332" y="427"/>
                    <a:pt x="323" y="425"/>
                  </a:cubicBezTo>
                  <a:cubicBezTo>
                    <a:pt x="316" y="423"/>
                    <a:pt x="295" y="421"/>
                    <a:pt x="295" y="412"/>
                  </a:cubicBezTo>
                  <a:cubicBezTo>
                    <a:pt x="294" y="402"/>
                    <a:pt x="293" y="369"/>
                    <a:pt x="306" y="369"/>
                  </a:cubicBezTo>
                  <a:cubicBezTo>
                    <a:pt x="300" y="368"/>
                    <a:pt x="286" y="366"/>
                    <a:pt x="288" y="361"/>
                  </a:cubicBezTo>
                  <a:cubicBezTo>
                    <a:pt x="285" y="363"/>
                    <a:pt x="283" y="366"/>
                    <a:pt x="282" y="370"/>
                  </a:cubicBezTo>
                  <a:cubicBezTo>
                    <a:pt x="282" y="360"/>
                    <a:pt x="269" y="360"/>
                    <a:pt x="264" y="354"/>
                  </a:cubicBezTo>
                  <a:cubicBezTo>
                    <a:pt x="260" y="348"/>
                    <a:pt x="259" y="339"/>
                    <a:pt x="256" y="333"/>
                  </a:cubicBezTo>
                  <a:cubicBezTo>
                    <a:pt x="254" y="327"/>
                    <a:pt x="246" y="327"/>
                    <a:pt x="243" y="322"/>
                  </a:cubicBezTo>
                  <a:cubicBezTo>
                    <a:pt x="237" y="314"/>
                    <a:pt x="239" y="299"/>
                    <a:pt x="233" y="293"/>
                  </a:cubicBezTo>
                  <a:cubicBezTo>
                    <a:pt x="223" y="281"/>
                    <a:pt x="231" y="270"/>
                    <a:pt x="227" y="257"/>
                  </a:cubicBezTo>
                  <a:cubicBezTo>
                    <a:pt x="216" y="265"/>
                    <a:pt x="220" y="241"/>
                    <a:pt x="218" y="236"/>
                  </a:cubicBezTo>
                  <a:cubicBezTo>
                    <a:pt x="214" y="218"/>
                    <a:pt x="214" y="208"/>
                    <a:pt x="215" y="190"/>
                  </a:cubicBezTo>
                  <a:cubicBezTo>
                    <a:pt x="216" y="175"/>
                    <a:pt x="206" y="162"/>
                    <a:pt x="209" y="147"/>
                  </a:cubicBezTo>
                  <a:cubicBezTo>
                    <a:pt x="211" y="140"/>
                    <a:pt x="222" y="123"/>
                    <a:pt x="220" y="118"/>
                  </a:cubicBezTo>
                  <a:cubicBezTo>
                    <a:pt x="216" y="110"/>
                    <a:pt x="202" y="110"/>
                    <a:pt x="195" y="107"/>
                  </a:cubicBezTo>
                  <a:cubicBezTo>
                    <a:pt x="183" y="103"/>
                    <a:pt x="199" y="87"/>
                    <a:pt x="180" y="86"/>
                  </a:cubicBezTo>
                  <a:cubicBezTo>
                    <a:pt x="173" y="85"/>
                    <a:pt x="171" y="93"/>
                    <a:pt x="164" y="92"/>
                  </a:cubicBezTo>
                  <a:cubicBezTo>
                    <a:pt x="157" y="92"/>
                    <a:pt x="151" y="86"/>
                    <a:pt x="147" y="81"/>
                  </a:cubicBezTo>
                  <a:cubicBezTo>
                    <a:pt x="138" y="71"/>
                    <a:pt x="126" y="68"/>
                    <a:pt x="117" y="57"/>
                  </a:cubicBezTo>
                  <a:cubicBezTo>
                    <a:pt x="118" y="65"/>
                    <a:pt x="127" y="72"/>
                    <a:pt x="123" y="81"/>
                  </a:cubicBezTo>
                  <a:cubicBezTo>
                    <a:pt x="119" y="91"/>
                    <a:pt x="112" y="102"/>
                    <a:pt x="107" y="112"/>
                  </a:cubicBezTo>
                  <a:cubicBezTo>
                    <a:pt x="102" y="122"/>
                    <a:pt x="110" y="132"/>
                    <a:pt x="107" y="143"/>
                  </a:cubicBezTo>
                  <a:cubicBezTo>
                    <a:pt x="105" y="154"/>
                    <a:pt x="104" y="166"/>
                    <a:pt x="100" y="177"/>
                  </a:cubicBezTo>
                  <a:cubicBezTo>
                    <a:pt x="89" y="204"/>
                    <a:pt x="101" y="214"/>
                    <a:pt x="118" y="234"/>
                  </a:cubicBezTo>
                  <a:cubicBezTo>
                    <a:pt x="133" y="252"/>
                    <a:pt x="137" y="264"/>
                    <a:pt x="136" y="287"/>
                  </a:cubicBezTo>
                  <a:cubicBezTo>
                    <a:pt x="147" y="279"/>
                    <a:pt x="152" y="298"/>
                    <a:pt x="153" y="305"/>
                  </a:cubicBezTo>
                  <a:cubicBezTo>
                    <a:pt x="154" y="309"/>
                    <a:pt x="154" y="316"/>
                    <a:pt x="157" y="319"/>
                  </a:cubicBezTo>
                  <a:cubicBezTo>
                    <a:pt x="159" y="321"/>
                    <a:pt x="169" y="324"/>
                    <a:pt x="167" y="329"/>
                  </a:cubicBezTo>
                  <a:cubicBezTo>
                    <a:pt x="161" y="340"/>
                    <a:pt x="158" y="371"/>
                    <a:pt x="168" y="381"/>
                  </a:cubicBezTo>
                  <a:cubicBezTo>
                    <a:pt x="182" y="394"/>
                    <a:pt x="180" y="417"/>
                    <a:pt x="197" y="427"/>
                  </a:cubicBezTo>
                  <a:cubicBezTo>
                    <a:pt x="187" y="434"/>
                    <a:pt x="196" y="457"/>
                    <a:pt x="196" y="467"/>
                  </a:cubicBezTo>
                  <a:cubicBezTo>
                    <a:pt x="203" y="461"/>
                    <a:pt x="199" y="448"/>
                    <a:pt x="198" y="441"/>
                  </a:cubicBezTo>
                  <a:cubicBezTo>
                    <a:pt x="230" y="446"/>
                    <a:pt x="205" y="549"/>
                    <a:pt x="227" y="544"/>
                  </a:cubicBezTo>
                  <a:cubicBezTo>
                    <a:pt x="225" y="554"/>
                    <a:pt x="224" y="567"/>
                    <a:pt x="227" y="577"/>
                  </a:cubicBezTo>
                  <a:cubicBezTo>
                    <a:pt x="230" y="588"/>
                    <a:pt x="239" y="593"/>
                    <a:pt x="231" y="605"/>
                  </a:cubicBezTo>
                  <a:cubicBezTo>
                    <a:pt x="221" y="620"/>
                    <a:pt x="228" y="648"/>
                    <a:pt x="249" y="645"/>
                  </a:cubicBezTo>
                  <a:cubicBezTo>
                    <a:pt x="235" y="647"/>
                    <a:pt x="248" y="647"/>
                    <a:pt x="250" y="645"/>
                  </a:cubicBezTo>
                  <a:cubicBezTo>
                    <a:pt x="252" y="641"/>
                    <a:pt x="252" y="637"/>
                    <a:pt x="255" y="634"/>
                  </a:cubicBezTo>
                  <a:cubicBezTo>
                    <a:pt x="258" y="642"/>
                    <a:pt x="271" y="653"/>
                    <a:pt x="278" y="659"/>
                  </a:cubicBezTo>
                  <a:cubicBezTo>
                    <a:pt x="282" y="662"/>
                    <a:pt x="281" y="681"/>
                    <a:pt x="283" y="686"/>
                  </a:cubicBezTo>
                  <a:cubicBezTo>
                    <a:pt x="289" y="698"/>
                    <a:pt x="306" y="706"/>
                    <a:pt x="290" y="721"/>
                  </a:cubicBezTo>
                  <a:cubicBezTo>
                    <a:pt x="284" y="726"/>
                    <a:pt x="262" y="744"/>
                    <a:pt x="253" y="741"/>
                  </a:cubicBezTo>
                  <a:cubicBezTo>
                    <a:pt x="242" y="736"/>
                    <a:pt x="248" y="711"/>
                    <a:pt x="243" y="702"/>
                  </a:cubicBezTo>
                  <a:cubicBezTo>
                    <a:pt x="240" y="695"/>
                    <a:pt x="234" y="690"/>
                    <a:pt x="228" y="685"/>
                  </a:cubicBezTo>
                  <a:cubicBezTo>
                    <a:pt x="219" y="677"/>
                    <a:pt x="214" y="666"/>
                    <a:pt x="207" y="657"/>
                  </a:cubicBezTo>
                  <a:cubicBezTo>
                    <a:pt x="195" y="644"/>
                    <a:pt x="177" y="639"/>
                    <a:pt x="167" y="624"/>
                  </a:cubicBezTo>
                  <a:cubicBezTo>
                    <a:pt x="159" y="611"/>
                    <a:pt x="140" y="604"/>
                    <a:pt x="145" y="586"/>
                  </a:cubicBezTo>
                  <a:cubicBezTo>
                    <a:pt x="143" y="590"/>
                    <a:pt x="142" y="594"/>
                    <a:pt x="140" y="598"/>
                  </a:cubicBezTo>
                  <a:cubicBezTo>
                    <a:pt x="142" y="562"/>
                    <a:pt x="172" y="539"/>
                    <a:pt x="154" y="501"/>
                  </a:cubicBezTo>
                  <a:cubicBezTo>
                    <a:pt x="147" y="487"/>
                    <a:pt x="131" y="485"/>
                    <a:pt x="122" y="471"/>
                  </a:cubicBezTo>
                  <a:cubicBezTo>
                    <a:pt x="118" y="465"/>
                    <a:pt x="112" y="455"/>
                    <a:pt x="111" y="448"/>
                  </a:cubicBezTo>
                  <a:cubicBezTo>
                    <a:pt x="111" y="442"/>
                    <a:pt x="118" y="441"/>
                    <a:pt x="116" y="434"/>
                  </a:cubicBezTo>
                  <a:cubicBezTo>
                    <a:pt x="112" y="439"/>
                    <a:pt x="111" y="449"/>
                    <a:pt x="105" y="451"/>
                  </a:cubicBezTo>
                  <a:cubicBezTo>
                    <a:pt x="99" y="454"/>
                    <a:pt x="93" y="448"/>
                    <a:pt x="87" y="453"/>
                  </a:cubicBezTo>
                  <a:cubicBezTo>
                    <a:pt x="81" y="457"/>
                    <a:pt x="78" y="449"/>
                    <a:pt x="76" y="445"/>
                  </a:cubicBezTo>
                  <a:cubicBezTo>
                    <a:pt x="73" y="437"/>
                    <a:pt x="66" y="435"/>
                    <a:pt x="60" y="430"/>
                  </a:cubicBezTo>
                  <a:cubicBezTo>
                    <a:pt x="58" y="427"/>
                    <a:pt x="57" y="425"/>
                    <a:pt x="55" y="423"/>
                  </a:cubicBezTo>
                  <a:cubicBezTo>
                    <a:pt x="51" y="422"/>
                    <a:pt x="47" y="421"/>
                    <a:pt x="44" y="420"/>
                  </a:cubicBezTo>
                  <a:cubicBezTo>
                    <a:pt x="37" y="415"/>
                    <a:pt x="40" y="412"/>
                    <a:pt x="39" y="406"/>
                  </a:cubicBezTo>
                  <a:cubicBezTo>
                    <a:pt x="36" y="390"/>
                    <a:pt x="12" y="388"/>
                    <a:pt x="11" y="370"/>
                  </a:cubicBezTo>
                  <a:cubicBezTo>
                    <a:pt x="26" y="372"/>
                    <a:pt x="45" y="380"/>
                    <a:pt x="58" y="368"/>
                  </a:cubicBezTo>
                  <a:cubicBezTo>
                    <a:pt x="58" y="385"/>
                    <a:pt x="87" y="380"/>
                    <a:pt x="78" y="397"/>
                  </a:cubicBezTo>
                  <a:cubicBezTo>
                    <a:pt x="86" y="391"/>
                    <a:pt x="90" y="371"/>
                    <a:pt x="82" y="364"/>
                  </a:cubicBezTo>
                  <a:cubicBezTo>
                    <a:pt x="82" y="368"/>
                    <a:pt x="78" y="383"/>
                    <a:pt x="71" y="380"/>
                  </a:cubicBezTo>
                  <a:cubicBezTo>
                    <a:pt x="66" y="378"/>
                    <a:pt x="72" y="365"/>
                    <a:pt x="73" y="361"/>
                  </a:cubicBezTo>
                  <a:cubicBezTo>
                    <a:pt x="70" y="363"/>
                    <a:pt x="68" y="364"/>
                    <a:pt x="66" y="366"/>
                  </a:cubicBezTo>
                  <a:cubicBezTo>
                    <a:pt x="73" y="350"/>
                    <a:pt x="97" y="334"/>
                    <a:pt x="87" y="314"/>
                  </a:cubicBezTo>
                  <a:cubicBezTo>
                    <a:pt x="78" y="293"/>
                    <a:pt x="67" y="266"/>
                    <a:pt x="48" y="252"/>
                  </a:cubicBezTo>
                  <a:cubicBezTo>
                    <a:pt x="32" y="241"/>
                    <a:pt x="19" y="231"/>
                    <a:pt x="16" y="211"/>
                  </a:cubicBezTo>
                  <a:cubicBezTo>
                    <a:pt x="14" y="204"/>
                    <a:pt x="20" y="198"/>
                    <a:pt x="21" y="191"/>
                  </a:cubicBezTo>
                  <a:cubicBezTo>
                    <a:pt x="23" y="182"/>
                    <a:pt x="14" y="178"/>
                    <a:pt x="19" y="172"/>
                  </a:cubicBezTo>
                  <a:cubicBezTo>
                    <a:pt x="17" y="174"/>
                    <a:pt x="15" y="176"/>
                    <a:pt x="12" y="177"/>
                  </a:cubicBezTo>
                  <a:cubicBezTo>
                    <a:pt x="8" y="160"/>
                    <a:pt x="26" y="153"/>
                    <a:pt x="11" y="137"/>
                  </a:cubicBezTo>
                  <a:cubicBezTo>
                    <a:pt x="5" y="130"/>
                    <a:pt x="13" y="125"/>
                    <a:pt x="13" y="117"/>
                  </a:cubicBezTo>
                  <a:cubicBezTo>
                    <a:pt x="13" y="107"/>
                    <a:pt x="5" y="100"/>
                    <a:pt x="3" y="90"/>
                  </a:cubicBezTo>
                  <a:cubicBezTo>
                    <a:pt x="2" y="83"/>
                    <a:pt x="6" y="77"/>
                    <a:pt x="11" y="73"/>
                  </a:cubicBezTo>
                  <a:cubicBezTo>
                    <a:pt x="15" y="69"/>
                    <a:pt x="9" y="63"/>
                    <a:pt x="7" y="59"/>
                  </a:cubicBezTo>
                  <a:cubicBezTo>
                    <a:pt x="5" y="56"/>
                    <a:pt x="4" y="54"/>
                    <a:pt x="2" y="51"/>
                  </a:cubicBezTo>
                  <a:cubicBezTo>
                    <a:pt x="3" y="47"/>
                    <a:pt x="4" y="42"/>
                    <a:pt x="5" y="38"/>
                  </a:cubicBezTo>
                  <a:cubicBezTo>
                    <a:pt x="3" y="29"/>
                    <a:pt x="2" y="32"/>
                    <a:pt x="7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240">
              <a:extLst>
                <a:ext uri="{FF2B5EF4-FFF2-40B4-BE49-F238E27FC236}">
                  <a16:creationId xmlns:a16="http://schemas.microsoft.com/office/drawing/2014/main" id="{5D9CC690-B450-7267-3925-BA62A312A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354" y="3153052"/>
              <a:ext cx="7896" cy="3948"/>
            </a:xfrm>
            <a:custGeom>
              <a:avLst/>
              <a:gdLst>
                <a:gd name="T0" fmla="*/ 0 w 22"/>
                <a:gd name="T1" fmla="*/ 11 h 13"/>
                <a:gd name="T2" fmla="*/ 22 w 22"/>
                <a:gd name="T3" fmla="*/ 1 h 13"/>
                <a:gd name="T4" fmla="*/ 0 w 22"/>
                <a:gd name="T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1"/>
                  </a:moveTo>
                  <a:cubicBezTo>
                    <a:pt x="9" y="13"/>
                    <a:pt x="15" y="3"/>
                    <a:pt x="22" y="1"/>
                  </a:cubicBezTo>
                  <a:cubicBezTo>
                    <a:pt x="14" y="0"/>
                    <a:pt x="6" y="7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241">
              <a:extLst>
                <a:ext uri="{FF2B5EF4-FFF2-40B4-BE49-F238E27FC236}">
                  <a16:creationId xmlns:a16="http://schemas.microsoft.com/office/drawing/2014/main" id="{A191AB07-A598-F159-7C4C-299C94306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461" y="3091856"/>
              <a:ext cx="11844" cy="11844"/>
            </a:xfrm>
            <a:custGeom>
              <a:avLst/>
              <a:gdLst>
                <a:gd name="T0" fmla="*/ 6 w 27"/>
                <a:gd name="T1" fmla="*/ 25 h 25"/>
                <a:gd name="T2" fmla="*/ 27 w 27"/>
                <a:gd name="T3" fmla="*/ 0 h 25"/>
                <a:gd name="T4" fmla="*/ 6 w 27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5">
                  <a:moveTo>
                    <a:pt x="6" y="25"/>
                  </a:moveTo>
                  <a:cubicBezTo>
                    <a:pt x="15" y="19"/>
                    <a:pt x="23" y="10"/>
                    <a:pt x="27" y="0"/>
                  </a:cubicBezTo>
                  <a:cubicBezTo>
                    <a:pt x="19" y="7"/>
                    <a:pt x="0" y="8"/>
                    <a:pt x="6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Freeform 242">
              <a:extLst>
                <a:ext uri="{FF2B5EF4-FFF2-40B4-BE49-F238E27FC236}">
                  <a16:creationId xmlns:a16="http://schemas.microsoft.com/office/drawing/2014/main" id="{10F14FF6-28B2-8EAD-885D-CE8E703AD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610" y="2971439"/>
              <a:ext cx="7896" cy="3948"/>
            </a:xfrm>
            <a:custGeom>
              <a:avLst/>
              <a:gdLst>
                <a:gd name="T0" fmla="*/ 6 w 16"/>
                <a:gd name="T1" fmla="*/ 10 h 10"/>
                <a:gd name="T2" fmla="*/ 16 w 16"/>
                <a:gd name="T3" fmla="*/ 4 h 10"/>
                <a:gd name="T4" fmla="*/ 0 w 16"/>
                <a:gd name="T5" fmla="*/ 8 h 10"/>
                <a:gd name="T6" fmla="*/ 6 w 1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6" y="10"/>
                  </a:moveTo>
                  <a:cubicBezTo>
                    <a:pt x="10" y="10"/>
                    <a:pt x="14" y="8"/>
                    <a:pt x="16" y="4"/>
                  </a:cubicBezTo>
                  <a:cubicBezTo>
                    <a:pt x="10" y="0"/>
                    <a:pt x="3" y="1"/>
                    <a:pt x="0" y="8"/>
                  </a:cubicBezTo>
                  <a:cubicBezTo>
                    <a:pt x="2" y="8"/>
                    <a:pt x="4" y="9"/>
                    <a:pt x="6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243">
              <a:extLst>
                <a:ext uri="{FF2B5EF4-FFF2-40B4-BE49-F238E27FC236}">
                  <a16:creationId xmlns:a16="http://schemas.microsoft.com/office/drawing/2014/main" id="{C4AD34D5-F987-627C-DE2A-164207F32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414" y="2912216"/>
              <a:ext cx="138184" cy="114496"/>
            </a:xfrm>
            <a:custGeom>
              <a:avLst/>
              <a:gdLst>
                <a:gd name="T0" fmla="*/ 0 w 317"/>
                <a:gd name="T1" fmla="*/ 135 h 262"/>
                <a:gd name="T2" fmla="*/ 5 w 317"/>
                <a:gd name="T3" fmla="*/ 140 h 262"/>
                <a:gd name="T4" fmla="*/ 12 w 317"/>
                <a:gd name="T5" fmla="*/ 135 h 262"/>
                <a:gd name="T6" fmla="*/ 17 w 317"/>
                <a:gd name="T7" fmla="*/ 155 h 262"/>
                <a:gd name="T8" fmla="*/ 38 w 317"/>
                <a:gd name="T9" fmla="*/ 158 h 262"/>
                <a:gd name="T10" fmla="*/ 58 w 317"/>
                <a:gd name="T11" fmla="*/ 151 h 262"/>
                <a:gd name="T12" fmla="*/ 68 w 317"/>
                <a:gd name="T13" fmla="*/ 141 h 262"/>
                <a:gd name="T14" fmla="*/ 87 w 317"/>
                <a:gd name="T15" fmla="*/ 146 h 262"/>
                <a:gd name="T16" fmla="*/ 111 w 317"/>
                <a:gd name="T17" fmla="*/ 147 h 262"/>
                <a:gd name="T18" fmla="*/ 171 w 317"/>
                <a:gd name="T19" fmla="*/ 143 h 262"/>
                <a:gd name="T20" fmla="*/ 164 w 317"/>
                <a:gd name="T21" fmla="*/ 135 h 262"/>
                <a:gd name="T22" fmla="*/ 176 w 317"/>
                <a:gd name="T23" fmla="*/ 140 h 262"/>
                <a:gd name="T24" fmla="*/ 193 w 317"/>
                <a:gd name="T25" fmla="*/ 123 h 262"/>
                <a:gd name="T26" fmla="*/ 218 w 317"/>
                <a:gd name="T27" fmla="*/ 83 h 262"/>
                <a:gd name="T28" fmla="*/ 253 w 317"/>
                <a:gd name="T29" fmla="*/ 37 h 262"/>
                <a:gd name="T30" fmla="*/ 283 w 317"/>
                <a:gd name="T31" fmla="*/ 0 h 262"/>
                <a:gd name="T32" fmla="*/ 289 w 317"/>
                <a:gd name="T33" fmla="*/ 24 h 262"/>
                <a:gd name="T34" fmla="*/ 305 w 317"/>
                <a:gd name="T35" fmla="*/ 45 h 262"/>
                <a:gd name="T36" fmla="*/ 305 w 317"/>
                <a:gd name="T37" fmla="*/ 89 h 262"/>
                <a:gd name="T38" fmla="*/ 285 w 317"/>
                <a:gd name="T39" fmla="*/ 86 h 262"/>
                <a:gd name="T40" fmla="*/ 275 w 317"/>
                <a:gd name="T41" fmla="*/ 101 h 262"/>
                <a:gd name="T42" fmla="*/ 274 w 317"/>
                <a:gd name="T43" fmla="*/ 111 h 262"/>
                <a:gd name="T44" fmla="*/ 279 w 317"/>
                <a:gd name="T45" fmla="*/ 131 h 262"/>
                <a:gd name="T46" fmla="*/ 289 w 317"/>
                <a:gd name="T47" fmla="*/ 152 h 262"/>
                <a:gd name="T48" fmla="*/ 258 w 317"/>
                <a:gd name="T49" fmla="*/ 162 h 262"/>
                <a:gd name="T50" fmla="*/ 247 w 317"/>
                <a:gd name="T51" fmla="*/ 240 h 262"/>
                <a:gd name="T52" fmla="*/ 224 w 317"/>
                <a:gd name="T53" fmla="*/ 258 h 262"/>
                <a:gd name="T54" fmla="*/ 168 w 317"/>
                <a:gd name="T55" fmla="*/ 249 h 262"/>
                <a:gd name="T56" fmla="*/ 108 w 317"/>
                <a:gd name="T57" fmla="*/ 241 h 262"/>
                <a:gd name="T58" fmla="*/ 66 w 317"/>
                <a:gd name="T59" fmla="*/ 229 h 262"/>
                <a:gd name="T60" fmla="*/ 37 w 317"/>
                <a:gd name="T61" fmla="*/ 190 h 262"/>
                <a:gd name="T62" fmla="*/ 15 w 317"/>
                <a:gd name="T63" fmla="*/ 163 h 262"/>
                <a:gd name="T64" fmla="*/ 0 w 317"/>
                <a:gd name="T65" fmla="*/ 13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7" h="262">
                  <a:moveTo>
                    <a:pt x="0" y="135"/>
                  </a:moveTo>
                  <a:cubicBezTo>
                    <a:pt x="5" y="132"/>
                    <a:pt x="6" y="134"/>
                    <a:pt x="5" y="140"/>
                  </a:cubicBezTo>
                  <a:cubicBezTo>
                    <a:pt x="7" y="138"/>
                    <a:pt x="10" y="136"/>
                    <a:pt x="12" y="135"/>
                  </a:cubicBezTo>
                  <a:cubicBezTo>
                    <a:pt x="16" y="141"/>
                    <a:pt x="12" y="149"/>
                    <a:pt x="17" y="155"/>
                  </a:cubicBezTo>
                  <a:cubicBezTo>
                    <a:pt x="21" y="160"/>
                    <a:pt x="32" y="159"/>
                    <a:pt x="38" y="158"/>
                  </a:cubicBezTo>
                  <a:cubicBezTo>
                    <a:pt x="45" y="158"/>
                    <a:pt x="52" y="157"/>
                    <a:pt x="58" y="151"/>
                  </a:cubicBezTo>
                  <a:cubicBezTo>
                    <a:pt x="61" y="149"/>
                    <a:pt x="64" y="142"/>
                    <a:pt x="68" y="141"/>
                  </a:cubicBezTo>
                  <a:cubicBezTo>
                    <a:pt x="72" y="140"/>
                    <a:pt x="82" y="146"/>
                    <a:pt x="87" y="146"/>
                  </a:cubicBezTo>
                  <a:cubicBezTo>
                    <a:pt x="95" y="146"/>
                    <a:pt x="103" y="147"/>
                    <a:pt x="111" y="147"/>
                  </a:cubicBezTo>
                  <a:cubicBezTo>
                    <a:pt x="134" y="146"/>
                    <a:pt x="149" y="156"/>
                    <a:pt x="171" y="143"/>
                  </a:cubicBezTo>
                  <a:cubicBezTo>
                    <a:pt x="169" y="140"/>
                    <a:pt x="166" y="137"/>
                    <a:pt x="164" y="135"/>
                  </a:cubicBezTo>
                  <a:cubicBezTo>
                    <a:pt x="171" y="132"/>
                    <a:pt x="170" y="140"/>
                    <a:pt x="176" y="140"/>
                  </a:cubicBezTo>
                  <a:cubicBezTo>
                    <a:pt x="183" y="139"/>
                    <a:pt x="190" y="129"/>
                    <a:pt x="193" y="123"/>
                  </a:cubicBezTo>
                  <a:cubicBezTo>
                    <a:pt x="202" y="106"/>
                    <a:pt x="203" y="96"/>
                    <a:pt x="218" y="83"/>
                  </a:cubicBezTo>
                  <a:cubicBezTo>
                    <a:pt x="233" y="71"/>
                    <a:pt x="239" y="49"/>
                    <a:pt x="253" y="37"/>
                  </a:cubicBezTo>
                  <a:cubicBezTo>
                    <a:pt x="269" y="24"/>
                    <a:pt x="278" y="21"/>
                    <a:pt x="283" y="0"/>
                  </a:cubicBezTo>
                  <a:cubicBezTo>
                    <a:pt x="294" y="0"/>
                    <a:pt x="289" y="17"/>
                    <a:pt x="289" y="24"/>
                  </a:cubicBezTo>
                  <a:cubicBezTo>
                    <a:pt x="289" y="37"/>
                    <a:pt x="304" y="30"/>
                    <a:pt x="305" y="45"/>
                  </a:cubicBezTo>
                  <a:cubicBezTo>
                    <a:pt x="307" y="59"/>
                    <a:pt x="317" y="78"/>
                    <a:pt x="305" y="89"/>
                  </a:cubicBezTo>
                  <a:cubicBezTo>
                    <a:pt x="281" y="114"/>
                    <a:pt x="289" y="97"/>
                    <a:pt x="285" y="86"/>
                  </a:cubicBezTo>
                  <a:cubicBezTo>
                    <a:pt x="281" y="76"/>
                    <a:pt x="274" y="95"/>
                    <a:pt x="275" y="101"/>
                  </a:cubicBezTo>
                  <a:cubicBezTo>
                    <a:pt x="276" y="106"/>
                    <a:pt x="273" y="106"/>
                    <a:pt x="274" y="111"/>
                  </a:cubicBezTo>
                  <a:cubicBezTo>
                    <a:pt x="275" y="116"/>
                    <a:pt x="278" y="124"/>
                    <a:pt x="279" y="131"/>
                  </a:cubicBezTo>
                  <a:cubicBezTo>
                    <a:pt x="279" y="148"/>
                    <a:pt x="296" y="140"/>
                    <a:pt x="289" y="152"/>
                  </a:cubicBezTo>
                  <a:cubicBezTo>
                    <a:pt x="284" y="161"/>
                    <a:pt x="265" y="153"/>
                    <a:pt x="258" y="162"/>
                  </a:cubicBezTo>
                  <a:cubicBezTo>
                    <a:pt x="274" y="171"/>
                    <a:pt x="250" y="214"/>
                    <a:pt x="247" y="240"/>
                  </a:cubicBezTo>
                  <a:cubicBezTo>
                    <a:pt x="248" y="258"/>
                    <a:pt x="239" y="262"/>
                    <a:pt x="224" y="258"/>
                  </a:cubicBezTo>
                  <a:cubicBezTo>
                    <a:pt x="206" y="254"/>
                    <a:pt x="186" y="252"/>
                    <a:pt x="168" y="249"/>
                  </a:cubicBezTo>
                  <a:cubicBezTo>
                    <a:pt x="148" y="246"/>
                    <a:pt x="128" y="243"/>
                    <a:pt x="108" y="241"/>
                  </a:cubicBezTo>
                  <a:cubicBezTo>
                    <a:pt x="94" y="239"/>
                    <a:pt x="76" y="242"/>
                    <a:pt x="66" y="229"/>
                  </a:cubicBezTo>
                  <a:cubicBezTo>
                    <a:pt x="57" y="216"/>
                    <a:pt x="47" y="202"/>
                    <a:pt x="37" y="190"/>
                  </a:cubicBezTo>
                  <a:cubicBezTo>
                    <a:pt x="29" y="181"/>
                    <a:pt x="22" y="172"/>
                    <a:pt x="15" y="163"/>
                  </a:cubicBezTo>
                  <a:cubicBezTo>
                    <a:pt x="7" y="154"/>
                    <a:pt x="6" y="145"/>
                    <a:pt x="0" y="1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244">
              <a:extLst>
                <a:ext uri="{FF2B5EF4-FFF2-40B4-BE49-F238E27FC236}">
                  <a16:creationId xmlns:a16="http://schemas.microsoft.com/office/drawing/2014/main" id="{B4B2CC08-33BD-AC48-671E-ED907B281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954" y="3194507"/>
              <a:ext cx="3948" cy="3948"/>
            </a:xfrm>
            <a:custGeom>
              <a:avLst/>
              <a:gdLst>
                <a:gd name="T0" fmla="*/ 0 w 8"/>
                <a:gd name="T1" fmla="*/ 11 h 11"/>
                <a:gd name="T2" fmla="*/ 6 w 8"/>
                <a:gd name="T3" fmla="*/ 0 h 11"/>
                <a:gd name="T4" fmla="*/ 0 w 8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0" y="11"/>
                  </a:moveTo>
                  <a:cubicBezTo>
                    <a:pt x="5" y="9"/>
                    <a:pt x="8" y="5"/>
                    <a:pt x="6" y="0"/>
                  </a:cubicBezTo>
                  <a:cubicBezTo>
                    <a:pt x="4" y="4"/>
                    <a:pt x="2" y="7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Freeform 245">
              <a:extLst>
                <a:ext uri="{FF2B5EF4-FFF2-40B4-BE49-F238E27FC236}">
                  <a16:creationId xmlns:a16="http://schemas.microsoft.com/office/drawing/2014/main" id="{063E6CCD-4BA1-8C44-6481-B5B31CB0B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525" y="3160949"/>
              <a:ext cx="47378" cy="86859"/>
            </a:xfrm>
            <a:custGeom>
              <a:avLst/>
              <a:gdLst>
                <a:gd name="T0" fmla="*/ 0 w 109"/>
                <a:gd name="T1" fmla="*/ 200 h 200"/>
                <a:gd name="T2" fmla="*/ 16 w 109"/>
                <a:gd name="T3" fmla="*/ 104 h 200"/>
                <a:gd name="T4" fmla="*/ 44 w 109"/>
                <a:gd name="T5" fmla="*/ 50 h 200"/>
                <a:gd name="T6" fmla="*/ 86 w 109"/>
                <a:gd name="T7" fmla="*/ 4 h 200"/>
                <a:gd name="T8" fmla="*/ 81 w 109"/>
                <a:gd name="T9" fmla="*/ 17 h 200"/>
                <a:gd name="T10" fmla="*/ 82 w 109"/>
                <a:gd name="T11" fmla="*/ 66 h 200"/>
                <a:gd name="T12" fmla="*/ 74 w 109"/>
                <a:gd name="T13" fmla="*/ 103 h 200"/>
                <a:gd name="T14" fmla="*/ 73 w 109"/>
                <a:gd name="T15" fmla="*/ 127 h 200"/>
                <a:gd name="T16" fmla="*/ 63 w 109"/>
                <a:gd name="T17" fmla="*/ 152 h 200"/>
                <a:gd name="T18" fmla="*/ 57 w 109"/>
                <a:gd name="T19" fmla="*/ 159 h 200"/>
                <a:gd name="T20" fmla="*/ 37 w 109"/>
                <a:gd name="T21" fmla="*/ 174 h 200"/>
                <a:gd name="T22" fmla="*/ 23 w 109"/>
                <a:gd name="T23" fmla="*/ 191 h 200"/>
                <a:gd name="T24" fmla="*/ 20 w 109"/>
                <a:gd name="T25" fmla="*/ 200 h 200"/>
                <a:gd name="T26" fmla="*/ 0 w 109"/>
                <a:gd name="T2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200">
                  <a:moveTo>
                    <a:pt x="0" y="200"/>
                  </a:moveTo>
                  <a:cubicBezTo>
                    <a:pt x="5" y="168"/>
                    <a:pt x="13" y="137"/>
                    <a:pt x="16" y="104"/>
                  </a:cubicBezTo>
                  <a:cubicBezTo>
                    <a:pt x="18" y="90"/>
                    <a:pt x="20" y="23"/>
                    <a:pt x="44" y="50"/>
                  </a:cubicBezTo>
                  <a:cubicBezTo>
                    <a:pt x="51" y="37"/>
                    <a:pt x="68" y="0"/>
                    <a:pt x="86" y="4"/>
                  </a:cubicBezTo>
                  <a:cubicBezTo>
                    <a:pt x="83" y="7"/>
                    <a:pt x="81" y="12"/>
                    <a:pt x="81" y="17"/>
                  </a:cubicBezTo>
                  <a:cubicBezTo>
                    <a:pt x="109" y="3"/>
                    <a:pt x="84" y="57"/>
                    <a:pt x="82" y="66"/>
                  </a:cubicBezTo>
                  <a:cubicBezTo>
                    <a:pt x="78" y="78"/>
                    <a:pt x="76" y="92"/>
                    <a:pt x="74" y="103"/>
                  </a:cubicBezTo>
                  <a:cubicBezTo>
                    <a:pt x="73" y="112"/>
                    <a:pt x="76" y="118"/>
                    <a:pt x="73" y="127"/>
                  </a:cubicBezTo>
                  <a:cubicBezTo>
                    <a:pt x="71" y="135"/>
                    <a:pt x="66" y="143"/>
                    <a:pt x="63" y="152"/>
                  </a:cubicBezTo>
                  <a:cubicBezTo>
                    <a:pt x="68" y="134"/>
                    <a:pt x="59" y="156"/>
                    <a:pt x="57" y="159"/>
                  </a:cubicBezTo>
                  <a:cubicBezTo>
                    <a:pt x="51" y="166"/>
                    <a:pt x="44" y="169"/>
                    <a:pt x="37" y="174"/>
                  </a:cubicBezTo>
                  <a:cubicBezTo>
                    <a:pt x="32" y="179"/>
                    <a:pt x="26" y="185"/>
                    <a:pt x="23" y="191"/>
                  </a:cubicBezTo>
                  <a:cubicBezTo>
                    <a:pt x="21" y="194"/>
                    <a:pt x="20" y="197"/>
                    <a:pt x="20" y="200"/>
                  </a:cubicBezTo>
                  <a:cubicBezTo>
                    <a:pt x="13" y="199"/>
                    <a:pt x="6" y="199"/>
                    <a:pt x="0" y="20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246">
              <a:extLst>
                <a:ext uri="{FF2B5EF4-FFF2-40B4-BE49-F238E27FC236}">
                  <a16:creationId xmlns:a16="http://schemas.microsoft.com/office/drawing/2014/main" id="{5252FC70-177A-2A60-2A79-9CB30B37F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8620" y="4211152"/>
              <a:ext cx="9871" cy="9871"/>
            </a:xfrm>
            <a:custGeom>
              <a:avLst/>
              <a:gdLst>
                <a:gd name="T0" fmla="*/ 17 w 26"/>
                <a:gd name="T1" fmla="*/ 24 h 24"/>
                <a:gd name="T2" fmla="*/ 17 w 26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24">
                  <a:moveTo>
                    <a:pt x="17" y="24"/>
                  </a:moveTo>
                  <a:cubicBezTo>
                    <a:pt x="26" y="0"/>
                    <a:pt x="0" y="20"/>
                    <a:pt x="17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247">
              <a:extLst>
                <a:ext uri="{FF2B5EF4-FFF2-40B4-BE49-F238E27FC236}">
                  <a16:creationId xmlns:a16="http://schemas.microsoft.com/office/drawing/2014/main" id="{02DB3B99-579E-D17F-0796-31FB89B7B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857" y="3818313"/>
              <a:ext cx="7896" cy="5923"/>
            </a:xfrm>
            <a:custGeom>
              <a:avLst/>
              <a:gdLst>
                <a:gd name="T0" fmla="*/ 0 w 16"/>
                <a:gd name="T1" fmla="*/ 11 h 11"/>
                <a:gd name="T2" fmla="*/ 16 w 16"/>
                <a:gd name="T3" fmla="*/ 1 h 11"/>
                <a:gd name="T4" fmla="*/ 0 w 16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0" y="11"/>
                  </a:moveTo>
                  <a:cubicBezTo>
                    <a:pt x="6" y="10"/>
                    <a:pt x="11" y="6"/>
                    <a:pt x="16" y="1"/>
                  </a:cubicBezTo>
                  <a:cubicBezTo>
                    <a:pt x="9" y="0"/>
                    <a:pt x="2" y="4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Freeform 248">
              <a:extLst>
                <a:ext uri="{FF2B5EF4-FFF2-40B4-BE49-F238E27FC236}">
                  <a16:creationId xmlns:a16="http://schemas.microsoft.com/office/drawing/2014/main" id="{1A600B0F-2839-DE56-940C-3E659512B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780" y="3818313"/>
              <a:ext cx="9871" cy="9871"/>
            </a:xfrm>
            <a:custGeom>
              <a:avLst/>
              <a:gdLst>
                <a:gd name="T0" fmla="*/ 4 w 23"/>
                <a:gd name="T1" fmla="*/ 19 h 19"/>
                <a:gd name="T2" fmla="*/ 23 w 23"/>
                <a:gd name="T3" fmla="*/ 9 h 19"/>
                <a:gd name="T4" fmla="*/ 4 w 2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4" y="19"/>
                  </a:moveTo>
                  <a:cubicBezTo>
                    <a:pt x="9" y="13"/>
                    <a:pt x="17" y="14"/>
                    <a:pt x="23" y="9"/>
                  </a:cubicBezTo>
                  <a:cubicBezTo>
                    <a:pt x="17" y="0"/>
                    <a:pt x="0" y="9"/>
                    <a:pt x="4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249">
              <a:extLst>
                <a:ext uri="{FF2B5EF4-FFF2-40B4-BE49-F238E27FC236}">
                  <a16:creationId xmlns:a16="http://schemas.microsoft.com/office/drawing/2014/main" id="{80537457-0AC4-FC9E-0400-23787A012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132" y="3699868"/>
              <a:ext cx="3948" cy="394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2 h 8"/>
                <a:gd name="T4" fmla="*/ 4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6" y="6"/>
                    <a:pt x="7" y="4"/>
                    <a:pt x="9" y="2"/>
                  </a:cubicBezTo>
                  <a:cubicBezTo>
                    <a:pt x="2" y="0"/>
                    <a:pt x="0" y="2"/>
                    <a:pt x="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250">
              <a:extLst>
                <a:ext uri="{FF2B5EF4-FFF2-40B4-BE49-F238E27FC236}">
                  <a16:creationId xmlns:a16="http://schemas.microsoft.com/office/drawing/2014/main" id="{18A40DC4-D8E1-4CD7-5FFD-F5E89692F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132" y="3701843"/>
              <a:ext cx="7896" cy="9871"/>
            </a:xfrm>
            <a:custGeom>
              <a:avLst/>
              <a:gdLst>
                <a:gd name="T0" fmla="*/ 9 w 19"/>
                <a:gd name="T1" fmla="*/ 19 h 19"/>
                <a:gd name="T2" fmla="*/ 9 w 19"/>
                <a:gd name="T3" fmla="*/ 0 h 19"/>
                <a:gd name="T4" fmla="*/ 9 w 19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9" y="19"/>
                  </a:moveTo>
                  <a:cubicBezTo>
                    <a:pt x="19" y="14"/>
                    <a:pt x="14" y="6"/>
                    <a:pt x="9" y="0"/>
                  </a:cubicBezTo>
                  <a:cubicBezTo>
                    <a:pt x="0" y="4"/>
                    <a:pt x="5" y="13"/>
                    <a:pt x="9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Freeform 251">
              <a:extLst>
                <a:ext uri="{FF2B5EF4-FFF2-40B4-BE49-F238E27FC236}">
                  <a16:creationId xmlns:a16="http://schemas.microsoft.com/office/drawing/2014/main" id="{7E09BF7A-7935-9486-DD3B-3F903CF61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677" y="3784754"/>
              <a:ext cx="27637" cy="37508"/>
            </a:xfrm>
            <a:custGeom>
              <a:avLst/>
              <a:gdLst>
                <a:gd name="T0" fmla="*/ 4 w 63"/>
                <a:gd name="T1" fmla="*/ 85 h 85"/>
                <a:gd name="T2" fmla="*/ 53 w 63"/>
                <a:gd name="T3" fmla="*/ 20 h 85"/>
                <a:gd name="T4" fmla="*/ 21 w 63"/>
                <a:gd name="T5" fmla="*/ 38 h 85"/>
                <a:gd name="T6" fmla="*/ 15 w 63"/>
                <a:gd name="T7" fmla="*/ 59 h 85"/>
                <a:gd name="T8" fmla="*/ 4 w 6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5">
                  <a:moveTo>
                    <a:pt x="4" y="85"/>
                  </a:moveTo>
                  <a:cubicBezTo>
                    <a:pt x="22" y="81"/>
                    <a:pt x="63" y="40"/>
                    <a:pt x="53" y="20"/>
                  </a:cubicBezTo>
                  <a:cubicBezTo>
                    <a:pt x="43" y="0"/>
                    <a:pt x="24" y="27"/>
                    <a:pt x="21" y="38"/>
                  </a:cubicBezTo>
                  <a:cubicBezTo>
                    <a:pt x="19" y="45"/>
                    <a:pt x="23" y="54"/>
                    <a:pt x="15" y="59"/>
                  </a:cubicBezTo>
                  <a:cubicBezTo>
                    <a:pt x="6" y="65"/>
                    <a:pt x="0" y="74"/>
                    <a:pt x="4" y="8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252">
              <a:extLst>
                <a:ext uri="{FF2B5EF4-FFF2-40B4-BE49-F238E27FC236}">
                  <a16:creationId xmlns:a16="http://schemas.microsoft.com/office/drawing/2014/main" id="{EA9BA5F4-1E26-2AC7-BA31-1714AE2FC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469" y="3776858"/>
              <a:ext cx="11844" cy="11844"/>
            </a:xfrm>
            <a:custGeom>
              <a:avLst/>
              <a:gdLst>
                <a:gd name="T0" fmla="*/ 0 w 25"/>
                <a:gd name="T1" fmla="*/ 26 h 26"/>
                <a:gd name="T2" fmla="*/ 16 w 25"/>
                <a:gd name="T3" fmla="*/ 0 h 26"/>
                <a:gd name="T4" fmla="*/ 0 w 25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cubicBezTo>
                    <a:pt x="7" y="22"/>
                    <a:pt x="25" y="10"/>
                    <a:pt x="16" y="0"/>
                  </a:cubicBezTo>
                  <a:cubicBezTo>
                    <a:pt x="7" y="5"/>
                    <a:pt x="3" y="17"/>
                    <a:pt x="0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253">
              <a:extLst>
                <a:ext uri="{FF2B5EF4-FFF2-40B4-BE49-F238E27FC236}">
                  <a16:creationId xmlns:a16="http://schemas.microsoft.com/office/drawing/2014/main" id="{3961DB4A-8632-CD56-27E2-C5E8942D5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469" y="3802520"/>
              <a:ext cx="7896" cy="9871"/>
            </a:xfrm>
            <a:custGeom>
              <a:avLst/>
              <a:gdLst>
                <a:gd name="T0" fmla="*/ 0 w 17"/>
                <a:gd name="T1" fmla="*/ 25 h 25"/>
                <a:gd name="T2" fmla="*/ 11 w 17"/>
                <a:gd name="T3" fmla="*/ 0 h 25"/>
                <a:gd name="T4" fmla="*/ 0 w 17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cubicBezTo>
                    <a:pt x="9" y="22"/>
                    <a:pt x="17" y="9"/>
                    <a:pt x="11" y="0"/>
                  </a:cubicBezTo>
                  <a:cubicBezTo>
                    <a:pt x="11" y="10"/>
                    <a:pt x="0" y="15"/>
                    <a:pt x="0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Freeform 254">
              <a:extLst>
                <a:ext uri="{FF2B5EF4-FFF2-40B4-BE49-F238E27FC236}">
                  <a16:creationId xmlns:a16="http://schemas.microsoft.com/office/drawing/2014/main" id="{3D014E75-0AA1-0F11-0AEE-69DDD0359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5391" y="3800547"/>
              <a:ext cx="7896" cy="7896"/>
            </a:xfrm>
            <a:custGeom>
              <a:avLst/>
              <a:gdLst>
                <a:gd name="T0" fmla="*/ 14 w 18"/>
                <a:gd name="T1" fmla="*/ 0 h 16"/>
                <a:gd name="T2" fmla="*/ 0 w 18"/>
                <a:gd name="T3" fmla="*/ 16 h 16"/>
                <a:gd name="T4" fmla="*/ 18 w 18"/>
                <a:gd name="T5" fmla="*/ 0 h 16"/>
                <a:gd name="T6" fmla="*/ 14 w 1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6">
                  <a:moveTo>
                    <a:pt x="14" y="0"/>
                  </a:moveTo>
                  <a:cubicBezTo>
                    <a:pt x="7" y="2"/>
                    <a:pt x="1" y="9"/>
                    <a:pt x="0" y="16"/>
                  </a:cubicBezTo>
                  <a:cubicBezTo>
                    <a:pt x="9" y="14"/>
                    <a:pt x="11" y="5"/>
                    <a:pt x="18" y="0"/>
                  </a:cubicBezTo>
                  <a:lnTo>
                    <a:pt x="14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255">
              <a:extLst>
                <a:ext uri="{FF2B5EF4-FFF2-40B4-BE49-F238E27FC236}">
                  <a16:creationId xmlns:a16="http://schemas.microsoft.com/office/drawing/2014/main" id="{DD7AC3D5-6E53-D606-9A7D-5FF74D0DC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365" y="3778831"/>
              <a:ext cx="5923" cy="11844"/>
            </a:xfrm>
            <a:custGeom>
              <a:avLst/>
              <a:gdLst>
                <a:gd name="T0" fmla="*/ 3 w 14"/>
                <a:gd name="T1" fmla="*/ 25 h 25"/>
                <a:gd name="T2" fmla="*/ 14 w 14"/>
                <a:gd name="T3" fmla="*/ 10 h 25"/>
                <a:gd name="T4" fmla="*/ 3 w 14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5">
                  <a:moveTo>
                    <a:pt x="3" y="25"/>
                  </a:moveTo>
                  <a:cubicBezTo>
                    <a:pt x="5" y="19"/>
                    <a:pt x="7" y="12"/>
                    <a:pt x="14" y="10"/>
                  </a:cubicBezTo>
                  <a:cubicBezTo>
                    <a:pt x="4" y="0"/>
                    <a:pt x="0" y="19"/>
                    <a:pt x="3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256">
              <a:extLst>
                <a:ext uri="{FF2B5EF4-FFF2-40B4-BE49-F238E27FC236}">
                  <a16:creationId xmlns:a16="http://schemas.microsoft.com/office/drawing/2014/main" id="{CAA91E50-63F9-82F9-8FDB-66F56A8B7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365" y="3790676"/>
              <a:ext cx="9871" cy="13819"/>
            </a:xfrm>
            <a:custGeom>
              <a:avLst/>
              <a:gdLst>
                <a:gd name="T0" fmla="*/ 0 w 23"/>
                <a:gd name="T1" fmla="*/ 31 h 31"/>
                <a:gd name="T2" fmla="*/ 17 w 23"/>
                <a:gd name="T3" fmla="*/ 11 h 31"/>
                <a:gd name="T4" fmla="*/ 15 w 23"/>
                <a:gd name="T5" fmla="*/ 3 h 31"/>
                <a:gd name="T6" fmla="*/ 0 w 23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1">
                  <a:moveTo>
                    <a:pt x="0" y="31"/>
                  </a:moveTo>
                  <a:cubicBezTo>
                    <a:pt x="6" y="25"/>
                    <a:pt x="10" y="16"/>
                    <a:pt x="17" y="11"/>
                  </a:cubicBezTo>
                  <a:cubicBezTo>
                    <a:pt x="20" y="8"/>
                    <a:pt x="23" y="0"/>
                    <a:pt x="15" y="3"/>
                  </a:cubicBezTo>
                  <a:cubicBezTo>
                    <a:pt x="7" y="6"/>
                    <a:pt x="0" y="23"/>
                    <a:pt x="0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Freeform 257">
              <a:extLst>
                <a:ext uri="{FF2B5EF4-FFF2-40B4-BE49-F238E27FC236}">
                  <a16:creationId xmlns:a16="http://schemas.microsoft.com/office/drawing/2014/main" id="{F9009CBE-C09B-3F54-720A-328530DC2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339" y="3786728"/>
              <a:ext cx="3948" cy="3948"/>
            </a:xfrm>
            <a:custGeom>
              <a:avLst/>
              <a:gdLst>
                <a:gd name="T0" fmla="*/ 1 w 10"/>
                <a:gd name="T1" fmla="*/ 11 h 11"/>
                <a:gd name="T2" fmla="*/ 8 w 10"/>
                <a:gd name="T3" fmla="*/ 0 h 11"/>
                <a:gd name="T4" fmla="*/ 1 w 1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" y="11"/>
                  </a:moveTo>
                  <a:cubicBezTo>
                    <a:pt x="6" y="10"/>
                    <a:pt x="10" y="5"/>
                    <a:pt x="8" y="0"/>
                  </a:cubicBezTo>
                  <a:cubicBezTo>
                    <a:pt x="3" y="2"/>
                    <a:pt x="0" y="6"/>
                    <a:pt x="1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258">
              <a:extLst>
                <a:ext uri="{FF2B5EF4-FFF2-40B4-BE49-F238E27FC236}">
                  <a16:creationId xmlns:a16="http://schemas.microsoft.com/office/drawing/2014/main" id="{9B7F2856-E5B3-2A2C-91BD-9DE4BB0B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365" y="3772910"/>
              <a:ext cx="17767" cy="9871"/>
            </a:xfrm>
            <a:custGeom>
              <a:avLst/>
              <a:gdLst>
                <a:gd name="T0" fmla="*/ 20 w 41"/>
                <a:gd name="T1" fmla="*/ 22 h 22"/>
                <a:gd name="T2" fmla="*/ 35 w 41"/>
                <a:gd name="T3" fmla="*/ 9 h 22"/>
                <a:gd name="T4" fmla="*/ 27 w 41"/>
                <a:gd name="T5" fmla="*/ 2 h 22"/>
                <a:gd name="T6" fmla="*/ 20 w 41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2">
                  <a:moveTo>
                    <a:pt x="20" y="22"/>
                  </a:moveTo>
                  <a:cubicBezTo>
                    <a:pt x="24" y="17"/>
                    <a:pt x="30" y="14"/>
                    <a:pt x="35" y="9"/>
                  </a:cubicBezTo>
                  <a:cubicBezTo>
                    <a:pt x="41" y="2"/>
                    <a:pt x="31" y="0"/>
                    <a:pt x="27" y="2"/>
                  </a:cubicBezTo>
                  <a:cubicBezTo>
                    <a:pt x="18" y="6"/>
                    <a:pt x="0" y="18"/>
                    <a:pt x="20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259">
              <a:extLst>
                <a:ext uri="{FF2B5EF4-FFF2-40B4-BE49-F238E27FC236}">
                  <a16:creationId xmlns:a16="http://schemas.microsoft.com/office/drawing/2014/main" id="{E6133025-6AA3-5D98-7FE4-9CB594F6C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314" y="3784754"/>
              <a:ext cx="7896" cy="7896"/>
            </a:xfrm>
            <a:custGeom>
              <a:avLst/>
              <a:gdLst>
                <a:gd name="T0" fmla="*/ 0 w 17"/>
                <a:gd name="T1" fmla="*/ 15 h 15"/>
                <a:gd name="T2" fmla="*/ 13 w 17"/>
                <a:gd name="T3" fmla="*/ 0 h 15"/>
                <a:gd name="T4" fmla="*/ 0 w 1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15"/>
                  </a:moveTo>
                  <a:cubicBezTo>
                    <a:pt x="6" y="12"/>
                    <a:pt x="17" y="8"/>
                    <a:pt x="13" y="0"/>
                  </a:cubicBezTo>
                  <a:cubicBezTo>
                    <a:pt x="5" y="0"/>
                    <a:pt x="4" y="9"/>
                    <a:pt x="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Freeform 260">
              <a:extLst>
                <a:ext uri="{FF2B5EF4-FFF2-40B4-BE49-F238E27FC236}">
                  <a16:creationId xmlns:a16="http://schemas.microsoft.com/office/drawing/2014/main" id="{4C147F72-1A54-B8BC-7719-A4BDCF71B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287" y="3796599"/>
              <a:ext cx="1975" cy="3948"/>
            </a:xfrm>
            <a:custGeom>
              <a:avLst/>
              <a:gdLst>
                <a:gd name="T0" fmla="*/ 2 w 8"/>
                <a:gd name="T1" fmla="*/ 8 h 8"/>
                <a:gd name="T2" fmla="*/ 8 w 8"/>
                <a:gd name="T3" fmla="*/ 0 h 8"/>
                <a:gd name="T4" fmla="*/ 2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2" y="8"/>
                  </a:moveTo>
                  <a:cubicBezTo>
                    <a:pt x="5" y="6"/>
                    <a:pt x="7" y="4"/>
                    <a:pt x="8" y="0"/>
                  </a:cubicBezTo>
                  <a:cubicBezTo>
                    <a:pt x="3" y="0"/>
                    <a:pt x="0" y="3"/>
                    <a:pt x="2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261">
              <a:extLst>
                <a:ext uri="{FF2B5EF4-FFF2-40B4-BE49-F238E27FC236}">
                  <a16:creationId xmlns:a16="http://schemas.microsoft.com/office/drawing/2014/main" id="{1511032F-A3FC-EC83-CAD3-06E43CCD9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287" y="3770935"/>
              <a:ext cx="5923" cy="3948"/>
            </a:xfrm>
            <a:custGeom>
              <a:avLst/>
              <a:gdLst>
                <a:gd name="T0" fmla="*/ 0 w 14"/>
                <a:gd name="T1" fmla="*/ 6 h 10"/>
                <a:gd name="T2" fmla="*/ 1 w 14"/>
                <a:gd name="T3" fmla="*/ 10 h 10"/>
                <a:gd name="T4" fmla="*/ 14 w 14"/>
                <a:gd name="T5" fmla="*/ 3 h 10"/>
                <a:gd name="T6" fmla="*/ 0 w 14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0" y="6"/>
                  </a:moveTo>
                  <a:cubicBezTo>
                    <a:pt x="1" y="7"/>
                    <a:pt x="1" y="8"/>
                    <a:pt x="1" y="10"/>
                  </a:cubicBezTo>
                  <a:cubicBezTo>
                    <a:pt x="6" y="9"/>
                    <a:pt x="10" y="7"/>
                    <a:pt x="14" y="3"/>
                  </a:cubicBezTo>
                  <a:cubicBezTo>
                    <a:pt x="9" y="0"/>
                    <a:pt x="4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262">
              <a:extLst>
                <a:ext uri="{FF2B5EF4-FFF2-40B4-BE49-F238E27FC236}">
                  <a16:creationId xmlns:a16="http://schemas.microsoft.com/office/drawing/2014/main" id="{599143FA-1F92-61C6-80A1-1BA75881C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235" y="3772910"/>
              <a:ext cx="73041" cy="61197"/>
            </a:xfrm>
            <a:custGeom>
              <a:avLst/>
              <a:gdLst>
                <a:gd name="T0" fmla="*/ 3 w 171"/>
                <a:gd name="T1" fmla="*/ 109 h 138"/>
                <a:gd name="T2" fmla="*/ 17 w 171"/>
                <a:gd name="T3" fmla="*/ 132 h 138"/>
                <a:gd name="T4" fmla="*/ 32 w 171"/>
                <a:gd name="T5" fmla="*/ 133 h 138"/>
                <a:gd name="T6" fmla="*/ 60 w 171"/>
                <a:gd name="T7" fmla="*/ 131 h 138"/>
                <a:gd name="T8" fmla="*/ 73 w 171"/>
                <a:gd name="T9" fmla="*/ 126 h 138"/>
                <a:gd name="T10" fmla="*/ 77 w 171"/>
                <a:gd name="T11" fmla="*/ 133 h 138"/>
                <a:gd name="T12" fmla="*/ 90 w 171"/>
                <a:gd name="T13" fmla="*/ 115 h 138"/>
                <a:gd name="T14" fmla="*/ 123 w 171"/>
                <a:gd name="T15" fmla="*/ 115 h 138"/>
                <a:gd name="T16" fmla="*/ 143 w 171"/>
                <a:gd name="T17" fmla="*/ 83 h 138"/>
                <a:gd name="T18" fmla="*/ 155 w 171"/>
                <a:gd name="T19" fmla="*/ 49 h 138"/>
                <a:gd name="T20" fmla="*/ 151 w 171"/>
                <a:gd name="T21" fmla="*/ 16 h 138"/>
                <a:gd name="T22" fmla="*/ 98 w 171"/>
                <a:gd name="T23" fmla="*/ 11 h 138"/>
                <a:gd name="T24" fmla="*/ 88 w 171"/>
                <a:gd name="T25" fmla="*/ 16 h 138"/>
                <a:gd name="T26" fmla="*/ 62 w 171"/>
                <a:gd name="T27" fmla="*/ 12 h 138"/>
                <a:gd name="T28" fmla="*/ 12 w 171"/>
                <a:gd name="T29" fmla="*/ 19 h 138"/>
                <a:gd name="T30" fmla="*/ 19 w 171"/>
                <a:gd name="T31" fmla="*/ 50 h 138"/>
                <a:gd name="T32" fmla="*/ 4 w 171"/>
                <a:gd name="T33" fmla="*/ 46 h 138"/>
                <a:gd name="T34" fmla="*/ 6 w 171"/>
                <a:gd name="T35" fmla="*/ 60 h 138"/>
                <a:gd name="T36" fmla="*/ 4 w 171"/>
                <a:gd name="T37" fmla="*/ 78 h 138"/>
                <a:gd name="T38" fmla="*/ 23 w 171"/>
                <a:gd name="T39" fmla="*/ 77 h 138"/>
                <a:gd name="T40" fmla="*/ 1 w 171"/>
                <a:gd name="T41" fmla="*/ 84 h 138"/>
                <a:gd name="T42" fmla="*/ 3 w 171"/>
                <a:gd name="T43" fmla="*/ 10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38">
                  <a:moveTo>
                    <a:pt x="3" y="109"/>
                  </a:moveTo>
                  <a:cubicBezTo>
                    <a:pt x="8" y="117"/>
                    <a:pt x="11" y="126"/>
                    <a:pt x="17" y="132"/>
                  </a:cubicBezTo>
                  <a:cubicBezTo>
                    <a:pt x="22" y="137"/>
                    <a:pt x="42" y="138"/>
                    <a:pt x="32" y="133"/>
                  </a:cubicBezTo>
                  <a:cubicBezTo>
                    <a:pt x="41" y="134"/>
                    <a:pt x="52" y="128"/>
                    <a:pt x="60" y="131"/>
                  </a:cubicBezTo>
                  <a:cubicBezTo>
                    <a:pt x="66" y="133"/>
                    <a:pt x="75" y="137"/>
                    <a:pt x="73" y="126"/>
                  </a:cubicBezTo>
                  <a:cubicBezTo>
                    <a:pt x="74" y="129"/>
                    <a:pt x="75" y="131"/>
                    <a:pt x="77" y="133"/>
                  </a:cubicBezTo>
                  <a:cubicBezTo>
                    <a:pt x="83" y="129"/>
                    <a:pt x="90" y="123"/>
                    <a:pt x="90" y="115"/>
                  </a:cubicBezTo>
                  <a:cubicBezTo>
                    <a:pt x="93" y="128"/>
                    <a:pt x="116" y="119"/>
                    <a:pt x="123" y="115"/>
                  </a:cubicBezTo>
                  <a:cubicBezTo>
                    <a:pt x="136" y="108"/>
                    <a:pt x="135" y="94"/>
                    <a:pt x="143" y="83"/>
                  </a:cubicBezTo>
                  <a:cubicBezTo>
                    <a:pt x="150" y="72"/>
                    <a:pt x="153" y="62"/>
                    <a:pt x="155" y="49"/>
                  </a:cubicBezTo>
                  <a:cubicBezTo>
                    <a:pt x="157" y="37"/>
                    <a:pt x="171" y="17"/>
                    <a:pt x="151" y="16"/>
                  </a:cubicBezTo>
                  <a:cubicBezTo>
                    <a:pt x="134" y="15"/>
                    <a:pt x="114" y="4"/>
                    <a:pt x="98" y="11"/>
                  </a:cubicBezTo>
                  <a:cubicBezTo>
                    <a:pt x="92" y="14"/>
                    <a:pt x="99" y="17"/>
                    <a:pt x="88" y="16"/>
                  </a:cubicBezTo>
                  <a:cubicBezTo>
                    <a:pt x="79" y="16"/>
                    <a:pt x="71" y="15"/>
                    <a:pt x="62" y="12"/>
                  </a:cubicBezTo>
                  <a:cubicBezTo>
                    <a:pt x="45" y="8"/>
                    <a:pt x="23" y="0"/>
                    <a:pt x="12" y="19"/>
                  </a:cubicBezTo>
                  <a:cubicBezTo>
                    <a:pt x="6" y="30"/>
                    <a:pt x="5" y="46"/>
                    <a:pt x="19" y="50"/>
                  </a:cubicBezTo>
                  <a:cubicBezTo>
                    <a:pt x="14" y="49"/>
                    <a:pt x="9" y="48"/>
                    <a:pt x="4" y="46"/>
                  </a:cubicBezTo>
                  <a:cubicBezTo>
                    <a:pt x="2" y="52"/>
                    <a:pt x="6" y="55"/>
                    <a:pt x="6" y="60"/>
                  </a:cubicBezTo>
                  <a:cubicBezTo>
                    <a:pt x="5" y="67"/>
                    <a:pt x="0" y="71"/>
                    <a:pt x="4" y="78"/>
                  </a:cubicBezTo>
                  <a:cubicBezTo>
                    <a:pt x="7" y="85"/>
                    <a:pt x="18" y="76"/>
                    <a:pt x="23" y="77"/>
                  </a:cubicBezTo>
                  <a:cubicBezTo>
                    <a:pt x="15" y="92"/>
                    <a:pt x="17" y="81"/>
                    <a:pt x="1" y="84"/>
                  </a:cubicBezTo>
                  <a:cubicBezTo>
                    <a:pt x="5" y="91"/>
                    <a:pt x="4" y="101"/>
                    <a:pt x="3" y="10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Freeform 263">
              <a:extLst>
                <a:ext uri="{FF2B5EF4-FFF2-40B4-BE49-F238E27FC236}">
                  <a16:creationId xmlns:a16="http://schemas.microsoft.com/office/drawing/2014/main" id="{2C36E70D-9ACF-8B5C-D5A1-CD7C7FF4B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1183" y="3763039"/>
              <a:ext cx="5923" cy="11844"/>
            </a:xfrm>
            <a:custGeom>
              <a:avLst/>
              <a:gdLst>
                <a:gd name="T0" fmla="*/ 7 w 16"/>
                <a:gd name="T1" fmla="*/ 21 h 27"/>
                <a:gd name="T2" fmla="*/ 13 w 16"/>
                <a:gd name="T3" fmla="*/ 13 h 27"/>
                <a:gd name="T4" fmla="*/ 7 w 16"/>
                <a:gd name="T5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7">
                  <a:moveTo>
                    <a:pt x="7" y="21"/>
                  </a:moveTo>
                  <a:cubicBezTo>
                    <a:pt x="16" y="27"/>
                    <a:pt x="15" y="18"/>
                    <a:pt x="13" y="13"/>
                  </a:cubicBezTo>
                  <a:cubicBezTo>
                    <a:pt x="6" y="0"/>
                    <a:pt x="0" y="13"/>
                    <a:pt x="7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264">
              <a:extLst>
                <a:ext uri="{FF2B5EF4-FFF2-40B4-BE49-F238E27FC236}">
                  <a16:creationId xmlns:a16="http://schemas.microsoft.com/office/drawing/2014/main" id="{1F17EA86-9923-AB2E-12C6-7F0CBC9FB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158" y="3753169"/>
              <a:ext cx="9871" cy="13819"/>
            </a:xfrm>
            <a:custGeom>
              <a:avLst/>
              <a:gdLst>
                <a:gd name="T0" fmla="*/ 9 w 20"/>
                <a:gd name="T1" fmla="*/ 30 h 30"/>
                <a:gd name="T2" fmla="*/ 12 w 20"/>
                <a:gd name="T3" fmla="*/ 0 h 30"/>
                <a:gd name="T4" fmla="*/ 9 w 2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0">
                  <a:moveTo>
                    <a:pt x="9" y="30"/>
                  </a:moveTo>
                  <a:cubicBezTo>
                    <a:pt x="16" y="21"/>
                    <a:pt x="20" y="10"/>
                    <a:pt x="12" y="0"/>
                  </a:cubicBezTo>
                  <a:cubicBezTo>
                    <a:pt x="8" y="8"/>
                    <a:pt x="0" y="28"/>
                    <a:pt x="9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265">
              <a:extLst>
                <a:ext uri="{FF2B5EF4-FFF2-40B4-BE49-F238E27FC236}">
                  <a16:creationId xmlns:a16="http://schemas.microsoft.com/office/drawing/2014/main" id="{A998DB4C-F20D-3E3C-0E64-D2BDCD80D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080" y="3761065"/>
              <a:ext cx="25664" cy="17767"/>
            </a:xfrm>
            <a:custGeom>
              <a:avLst/>
              <a:gdLst>
                <a:gd name="T0" fmla="*/ 23 w 59"/>
                <a:gd name="T1" fmla="*/ 26 h 38"/>
                <a:gd name="T2" fmla="*/ 46 w 59"/>
                <a:gd name="T3" fmla="*/ 13 h 38"/>
                <a:gd name="T4" fmla="*/ 28 w 59"/>
                <a:gd name="T5" fmla="*/ 4 h 38"/>
                <a:gd name="T6" fmla="*/ 2 w 59"/>
                <a:gd name="T7" fmla="*/ 16 h 38"/>
                <a:gd name="T8" fmla="*/ 23 w 59"/>
                <a:gd name="T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23" y="26"/>
                  </a:moveTo>
                  <a:cubicBezTo>
                    <a:pt x="29" y="38"/>
                    <a:pt x="41" y="19"/>
                    <a:pt x="46" y="13"/>
                  </a:cubicBezTo>
                  <a:cubicBezTo>
                    <a:pt x="59" y="0"/>
                    <a:pt x="36" y="2"/>
                    <a:pt x="28" y="4"/>
                  </a:cubicBezTo>
                  <a:cubicBezTo>
                    <a:pt x="21" y="7"/>
                    <a:pt x="4" y="7"/>
                    <a:pt x="2" y="16"/>
                  </a:cubicBezTo>
                  <a:cubicBezTo>
                    <a:pt x="0" y="24"/>
                    <a:pt x="19" y="25"/>
                    <a:pt x="23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Freeform 266">
              <a:extLst>
                <a:ext uri="{FF2B5EF4-FFF2-40B4-BE49-F238E27FC236}">
                  <a16:creationId xmlns:a16="http://schemas.microsoft.com/office/drawing/2014/main" id="{CC00B83D-9C40-528E-202E-D0B097BDD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080" y="3749221"/>
              <a:ext cx="11844" cy="11844"/>
            </a:xfrm>
            <a:custGeom>
              <a:avLst/>
              <a:gdLst>
                <a:gd name="T0" fmla="*/ 8 w 28"/>
                <a:gd name="T1" fmla="*/ 30 h 30"/>
                <a:gd name="T2" fmla="*/ 22 w 28"/>
                <a:gd name="T3" fmla="*/ 9 h 30"/>
                <a:gd name="T4" fmla="*/ 8 w 28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0">
                  <a:moveTo>
                    <a:pt x="8" y="30"/>
                  </a:moveTo>
                  <a:cubicBezTo>
                    <a:pt x="11" y="27"/>
                    <a:pt x="28" y="14"/>
                    <a:pt x="22" y="9"/>
                  </a:cubicBezTo>
                  <a:cubicBezTo>
                    <a:pt x="12" y="0"/>
                    <a:pt x="0" y="22"/>
                    <a:pt x="8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267">
              <a:extLst>
                <a:ext uri="{FF2B5EF4-FFF2-40B4-BE49-F238E27FC236}">
                  <a16:creationId xmlns:a16="http://schemas.microsoft.com/office/drawing/2014/main" id="{3F35855D-B881-E625-98A6-22568914C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028" y="3761065"/>
              <a:ext cx="3948" cy="3948"/>
            </a:xfrm>
            <a:custGeom>
              <a:avLst/>
              <a:gdLst>
                <a:gd name="T0" fmla="*/ 0 w 10"/>
                <a:gd name="T1" fmla="*/ 8 h 8"/>
                <a:gd name="T2" fmla="*/ 10 w 10"/>
                <a:gd name="T3" fmla="*/ 0 h 8"/>
                <a:gd name="T4" fmla="*/ 0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4" y="6"/>
                    <a:pt x="7" y="4"/>
                    <a:pt x="10" y="0"/>
                  </a:cubicBezTo>
                  <a:cubicBezTo>
                    <a:pt x="4" y="0"/>
                    <a:pt x="1" y="3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268">
              <a:extLst>
                <a:ext uri="{FF2B5EF4-FFF2-40B4-BE49-F238E27FC236}">
                  <a16:creationId xmlns:a16="http://schemas.microsoft.com/office/drawing/2014/main" id="{0D648658-26AA-9FB6-CF34-67C79DF4B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028" y="3743298"/>
              <a:ext cx="5923" cy="5923"/>
            </a:xfrm>
            <a:custGeom>
              <a:avLst/>
              <a:gdLst>
                <a:gd name="T0" fmla="*/ 3 w 17"/>
                <a:gd name="T1" fmla="*/ 12 h 12"/>
                <a:gd name="T2" fmla="*/ 16 w 17"/>
                <a:gd name="T3" fmla="*/ 2 h 12"/>
                <a:gd name="T4" fmla="*/ 3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3" y="12"/>
                  </a:moveTo>
                  <a:cubicBezTo>
                    <a:pt x="9" y="12"/>
                    <a:pt x="17" y="10"/>
                    <a:pt x="16" y="2"/>
                  </a:cubicBezTo>
                  <a:cubicBezTo>
                    <a:pt x="9" y="0"/>
                    <a:pt x="0" y="3"/>
                    <a:pt x="3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Freeform 269">
              <a:extLst>
                <a:ext uri="{FF2B5EF4-FFF2-40B4-BE49-F238E27FC236}">
                  <a16:creationId xmlns:a16="http://schemas.microsoft.com/office/drawing/2014/main" id="{BBC6FBAF-442C-E23B-DA27-56A59A825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951" y="3737376"/>
              <a:ext cx="1975" cy="3948"/>
            </a:xfrm>
            <a:custGeom>
              <a:avLst/>
              <a:gdLst>
                <a:gd name="T0" fmla="*/ 3 w 7"/>
                <a:gd name="T1" fmla="*/ 9 h 9"/>
                <a:gd name="T2" fmla="*/ 5 w 7"/>
                <a:gd name="T3" fmla="*/ 0 h 9"/>
                <a:gd name="T4" fmla="*/ 3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cubicBezTo>
                    <a:pt x="7" y="7"/>
                    <a:pt x="7" y="3"/>
                    <a:pt x="5" y="0"/>
                  </a:cubicBezTo>
                  <a:cubicBezTo>
                    <a:pt x="1" y="2"/>
                    <a:pt x="0" y="5"/>
                    <a:pt x="3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270">
              <a:extLst>
                <a:ext uri="{FF2B5EF4-FFF2-40B4-BE49-F238E27FC236}">
                  <a16:creationId xmlns:a16="http://schemas.microsoft.com/office/drawing/2014/main" id="{0CC71133-BA82-CDA1-8759-3D72F84F3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899" y="3766987"/>
              <a:ext cx="17767" cy="11844"/>
            </a:xfrm>
            <a:custGeom>
              <a:avLst/>
              <a:gdLst>
                <a:gd name="T0" fmla="*/ 9 w 41"/>
                <a:gd name="T1" fmla="*/ 11 h 25"/>
                <a:gd name="T2" fmla="*/ 29 w 41"/>
                <a:gd name="T3" fmla="*/ 20 h 25"/>
                <a:gd name="T4" fmla="*/ 9 w 41"/>
                <a:gd name="T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5">
                  <a:moveTo>
                    <a:pt x="9" y="11"/>
                  </a:moveTo>
                  <a:cubicBezTo>
                    <a:pt x="0" y="25"/>
                    <a:pt x="22" y="22"/>
                    <a:pt x="29" y="20"/>
                  </a:cubicBezTo>
                  <a:cubicBezTo>
                    <a:pt x="41" y="16"/>
                    <a:pt x="19" y="0"/>
                    <a:pt x="9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271">
              <a:extLst>
                <a:ext uri="{FF2B5EF4-FFF2-40B4-BE49-F238E27FC236}">
                  <a16:creationId xmlns:a16="http://schemas.microsoft.com/office/drawing/2014/main" id="{8BDE7F75-9085-515F-8E99-68DE78FA0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588" y="3824236"/>
              <a:ext cx="5923" cy="7896"/>
            </a:xfrm>
            <a:custGeom>
              <a:avLst/>
              <a:gdLst>
                <a:gd name="T0" fmla="*/ 8 w 12"/>
                <a:gd name="T1" fmla="*/ 17 h 17"/>
                <a:gd name="T2" fmla="*/ 12 w 12"/>
                <a:gd name="T3" fmla="*/ 0 h 17"/>
                <a:gd name="T4" fmla="*/ 8 w 1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7">
                  <a:moveTo>
                    <a:pt x="8" y="17"/>
                  </a:moveTo>
                  <a:cubicBezTo>
                    <a:pt x="10" y="11"/>
                    <a:pt x="11" y="5"/>
                    <a:pt x="12" y="0"/>
                  </a:cubicBezTo>
                  <a:cubicBezTo>
                    <a:pt x="4" y="2"/>
                    <a:pt x="0" y="11"/>
                    <a:pt x="8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272">
              <a:extLst>
                <a:ext uri="{FF2B5EF4-FFF2-40B4-BE49-F238E27FC236}">
                  <a16:creationId xmlns:a16="http://schemas.microsoft.com/office/drawing/2014/main" id="{0FEDE9F3-5F47-6D99-BA38-2148F4D30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328" y="3802520"/>
              <a:ext cx="5923" cy="15793"/>
            </a:xfrm>
            <a:custGeom>
              <a:avLst/>
              <a:gdLst>
                <a:gd name="T0" fmla="*/ 0 w 17"/>
                <a:gd name="T1" fmla="*/ 20 h 37"/>
                <a:gd name="T2" fmla="*/ 0 w 17"/>
                <a:gd name="T3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37">
                  <a:moveTo>
                    <a:pt x="0" y="20"/>
                  </a:moveTo>
                  <a:cubicBezTo>
                    <a:pt x="17" y="37"/>
                    <a:pt x="4" y="0"/>
                    <a:pt x="0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Freeform 273">
              <a:extLst>
                <a:ext uri="{FF2B5EF4-FFF2-40B4-BE49-F238E27FC236}">
                  <a16:creationId xmlns:a16="http://schemas.microsoft.com/office/drawing/2014/main" id="{C0040E6A-9A6A-97B9-0AB9-91EE827CE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043" y="3792650"/>
              <a:ext cx="1975" cy="3948"/>
            </a:xfrm>
            <a:custGeom>
              <a:avLst/>
              <a:gdLst>
                <a:gd name="T0" fmla="*/ 0 w 6"/>
                <a:gd name="T1" fmla="*/ 7 h 10"/>
                <a:gd name="T2" fmla="*/ 0 w 6"/>
                <a:gd name="T3" fmla="*/ 0 h 10"/>
                <a:gd name="T4" fmla="*/ 0 w 6"/>
                <a:gd name="T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0" y="7"/>
                  </a:moveTo>
                  <a:cubicBezTo>
                    <a:pt x="6" y="10"/>
                    <a:pt x="0" y="1"/>
                    <a:pt x="0" y="0"/>
                  </a:cubicBezTo>
                  <a:lnTo>
                    <a:pt x="0" y="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Freeform 274">
              <a:extLst>
                <a:ext uri="{FF2B5EF4-FFF2-40B4-BE49-F238E27FC236}">
                  <a16:creationId xmlns:a16="http://schemas.microsoft.com/office/drawing/2014/main" id="{8EC71C9D-46B9-177D-6261-DEAFF9959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603" y="3802520"/>
              <a:ext cx="1975" cy="3948"/>
            </a:xfrm>
            <a:custGeom>
              <a:avLst/>
              <a:gdLst>
                <a:gd name="T0" fmla="*/ 3 w 8"/>
                <a:gd name="T1" fmla="*/ 8 h 8"/>
                <a:gd name="T2" fmla="*/ 8 w 8"/>
                <a:gd name="T3" fmla="*/ 1 h 8"/>
                <a:gd name="T4" fmla="*/ 3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cubicBezTo>
                    <a:pt x="6" y="7"/>
                    <a:pt x="8" y="5"/>
                    <a:pt x="8" y="1"/>
                  </a:cubicBezTo>
                  <a:cubicBezTo>
                    <a:pt x="1" y="0"/>
                    <a:pt x="0" y="2"/>
                    <a:pt x="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275">
              <a:extLst>
                <a:ext uri="{FF2B5EF4-FFF2-40B4-BE49-F238E27FC236}">
                  <a16:creationId xmlns:a16="http://schemas.microsoft.com/office/drawing/2014/main" id="{C5B74394-DF36-6B78-B7D0-EA79E74D3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005" y="3814365"/>
              <a:ext cx="3948" cy="3948"/>
            </a:xfrm>
            <a:custGeom>
              <a:avLst/>
              <a:gdLst>
                <a:gd name="T0" fmla="*/ 0 w 8"/>
                <a:gd name="T1" fmla="*/ 10 h 10"/>
                <a:gd name="T2" fmla="*/ 5 w 8"/>
                <a:gd name="T3" fmla="*/ 0 h 10"/>
                <a:gd name="T4" fmla="*/ 0 w 8"/>
                <a:gd name="T5" fmla="*/ 4 h 10"/>
                <a:gd name="T6" fmla="*/ 0 w 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0" y="10"/>
                  </a:moveTo>
                  <a:cubicBezTo>
                    <a:pt x="5" y="9"/>
                    <a:pt x="8" y="5"/>
                    <a:pt x="5" y="0"/>
                  </a:cubicBezTo>
                  <a:cubicBezTo>
                    <a:pt x="3" y="7"/>
                    <a:pt x="1" y="8"/>
                    <a:pt x="0" y="4"/>
                  </a:cubicBezTo>
                  <a:lnTo>
                    <a:pt x="0" y="1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276">
              <a:extLst>
                <a:ext uri="{FF2B5EF4-FFF2-40B4-BE49-F238E27FC236}">
                  <a16:creationId xmlns:a16="http://schemas.microsoft.com/office/drawing/2014/main" id="{C3B633C7-E9EB-B450-5AC5-F2EC1F6ED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927" y="3824236"/>
              <a:ext cx="3948" cy="3948"/>
            </a:xfrm>
            <a:custGeom>
              <a:avLst/>
              <a:gdLst>
                <a:gd name="T0" fmla="*/ 1 w 8"/>
                <a:gd name="T1" fmla="*/ 7 h 7"/>
                <a:gd name="T2" fmla="*/ 8 w 8"/>
                <a:gd name="T3" fmla="*/ 4 h 7"/>
                <a:gd name="T4" fmla="*/ 1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1" y="7"/>
                  </a:moveTo>
                  <a:cubicBezTo>
                    <a:pt x="3" y="6"/>
                    <a:pt x="6" y="5"/>
                    <a:pt x="8" y="4"/>
                  </a:cubicBezTo>
                  <a:cubicBezTo>
                    <a:pt x="2" y="0"/>
                    <a:pt x="0" y="1"/>
                    <a:pt x="1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277">
              <a:extLst>
                <a:ext uri="{FF2B5EF4-FFF2-40B4-BE49-F238E27FC236}">
                  <a16:creationId xmlns:a16="http://schemas.microsoft.com/office/drawing/2014/main" id="{DBAC4382-53FB-EB25-7E9D-FA12700F5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849" y="3861743"/>
              <a:ext cx="3948" cy="11844"/>
            </a:xfrm>
            <a:custGeom>
              <a:avLst/>
              <a:gdLst>
                <a:gd name="T0" fmla="*/ 3 w 10"/>
                <a:gd name="T1" fmla="*/ 26 h 26"/>
                <a:gd name="T2" fmla="*/ 10 w 10"/>
                <a:gd name="T3" fmla="*/ 0 h 26"/>
                <a:gd name="T4" fmla="*/ 3 w 1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6">
                  <a:moveTo>
                    <a:pt x="3" y="26"/>
                  </a:moveTo>
                  <a:cubicBezTo>
                    <a:pt x="7" y="18"/>
                    <a:pt x="10" y="10"/>
                    <a:pt x="10" y="0"/>
                  </a:cubicBezTo>
                  <a:cubicBezTo>
                    <a:pt x="0" y="5"/>
                    <a:pt x="3" y="18"/>
                    <a:pt x="3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278">
              <a:extLst>
                <a:ext uri="{FF2B5EF4-FFF2-40B4-BE49-F238E27FC236}">
                  <a16:creationId xmlns:a16="http://schemas.microsoft.com/office/drawing/2014/main" id="{48CA5C43-88ED-F479-7077-9B92F6337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513" y="3847925"/>
              <a:ext cx="1975" cy="1975"/>
            </a:xfrm>
            <a:custGeom>
              <a:avLst/>
              <a:gdLst>
                <a:gd name="T0" fmla="*/ 3 w 8"/>
                <a:gd name="T1" fmla="*/ 7 h 7"/>
                <a:gd name="T2" fmla="*/ 8 w 8"/>
                <a:gd name="T3" fmla="*/ 1 h 7"/>
                <a:gd name="T4" fmla="*/ 3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3" y="7"/>
                  </a:moveTo>
                  <a:cubicBezTo>
                    <a:pt x="5" y="5"/>
                    <a:pt x="6" y="3"/>
                    <a:pt x="8" y="1"/>
                  </a:cubicBezTo>
                  <a:cubicBezTo>
                    <a:pt x="2" y="0"/>
                    <a:pt x="0" y="2"/>
                    <a:pt x="3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279">
              <a:extLst>
                <a:ext uri="{FF2B5EF4-FFF2-40B4-BE49-F238E27FC236}">
                  <a16:creationId xmlns:a16="http://schemas.microsoft.com/office/drawing/2014/main" id="{5EC4AF18-41AC-0F1C-B299-B4A0BE967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028" y="3597218"/>
              <a:ext cx="1142986" cy="1289066"/>
            </a:xfrm>
            <a:custGeom>
              <a:avLst/>
              <a:gdLst>
                <a:gd name="T0" fmla="*/ 67 w 2619"/>
                <a:gd name="T1" fmla="*/ 789 h 2954"/>
                <a:gd name="T2" fmla="*/ 227 w 2619"/>
                <a:gd name="T3" fmla="*/ 716 h 2954"/>
                <a:gd name="T4" fmla="*/ 278 w 2619"/>
                <a:gd name="T5" fmla="*/ 454 h 2954"/>
                <a:gd name="T6" fmla="*/ 260 w 2619"/>
                <a:gd name="T7" fmla="*/ 272 h 2954"/>
                <a:gd name="T8" fmla="*/ 440 w 2619"/>
                <a:gd name="T9" fmla="*/ 258 h 2954"/>
                <a:gd name="T10" fmla="*/ 570 w 2619"/>
                <a:gd name="T11" fmla="*/ 328 h 2954"/>
                <a:gd name="T12" fmla="*/ 678 w 2619"/>
                <a:gd name="T13" fmla="*/ 216 h 2954"/>
                <a:gd name="T14" fmla="*/ 651 w 2619"/>
                <a:gd name="T15" fmla="*/ 94 h 2954"/>
                <a:gd name="T16" fmla="*/ 825 w 2619"/>
                <a:gd name="T17" fmla="*/ 67 h 2954"/>
                <a:gd name="T18" fmla="*/ 944 w 2619"/>
                <a:gd name="T19" fmla="*/ 68 h 2954"/>
                <a:gd name="T20" fmla="*/ 945 w 2619"/>
                <a:gd name="T21" fmla="*/ 261 h 2954"/>
                <a:gd name="T22" fmla="*/ 1085 w 2619"/>
                <a:gd name="T23" fmla="*/ 264 h 2954"/>
                <a:gd name="T24" fmla="*/ 1268 w 2619"/>
                <a:gd name="T25" fmla="*/ 216 h 2954"/>
                <a:gd name="T26" fmla="*/ 1393 w 2619"/>
                <a:gd name="T27" fmla="*/ 233 h 2954"/>
                <a:gd name="T28" fmla="*/ 1519 w 2619"/>
                <a:gd name="T29" fmla="*/ 106 h 2954"/>
                <a:gd name="T30" fmla="*/ 1568 w 2619"/>
                <a:gd name="T31" fmla="*/ 340 h 2954"/>
                <a:gd name="T32" fmla="*/ 1439 w 2619"/>
                <a:gd name="T33" fmla="*/ 504 h 2954"/>
                <a:gd name="T34" fmla="*/ 1546 w 2619"/>
                <a:gd name="T35" fmla="*/ 539 h 2954"/>
                <a:gd name="T36" fmla="*/ 1646 w 2619"/>
                <a:gd name="T37" fmla="*/ 542 h 2954"/>
                <a:gd name="T38" fmla="*/ 1708 w 2619"/>
                <a:gd name="T39" fmla="*/ 464 h 2954"/>
                <a:gd name="T40" fmla="*/ 1786 w 2619"/>
                <a:gd name="T41" fmla="*/ 462 h 2954"/>
                <a:gd name="T42" fmla="*/ 1842 w 2619"/>
                <a:gd name="T43" fmla="*/ 474 h 2954"/>
                <a:gd name="T44" fmla="*/ 1895 w 2619"/>
                <a:gd name="T45" fmla="*/ 502 h 2954"/>
                <a:gd name="T46" fmla="*/ 1929 w 2619"/>
                <a:gd name="T47" fmla="*/ 523 h 2954"/>
                <a:gd name="T48" fmla="*/ 1964 w 2619"/>
                <a:gd name="T49" fmla="*/ 569 h 2954"/>
                <a:gd name="T50" fmla="*/ 1972 w 2619"/>
                <a:gd name="T51" fmla="*/ 613 h 2954"/>
                <a:gd name="T52" fmla="*/ 2150 w 2619"/>
                <a:gd name="T53" fmla="*/ 619 h 2954"/>
                <a:gd name="T54" fmla="*/ 2414 w 2619"/>
                <a:gd name="T55" fmla="*/ 742 h 2954"/>
                <a:gd name="T56" fmla="*/ 2597 w 2619"/>
                <a:gd name="T57" fmla="*/ 882 h 2954"/>
                <a:gd name="T58" fmla="*/ 2585 w 2619"/>
                <a:gd name="T59" fmla="*/ 1092 h 2954"/>
                <a:gd name="T60" fmla="*/ 2472 w 2619"/>
                <a:gd name="T61" fmla="*/ 1225 h 2954"/>
                <a:gd name="T62" fmla="*/ 2452 w 2619"/>
                <a:gd name="T63" fmla="*/ 1270 h 2954"/>
                <a:gd name="T64" fmla="*/ 2348 w 2619"/>
                <a:gd name="T65" fmla="*/ 1421 h 2954"/>
                <a:gd name="T66" fmla="*/ 2356 w 2619"/>
                <a:gd name="T67" fmla="*/ 1722 h 2954"/>
                <a:gd name="T68" fmla="*/ 2259 w 2619"/>
                <a:gd name="T69" fmla="*/ 2040 h 2954"/>
                <a:gd name="T70" fmla="*/ 2135 w 2619"/>
                <a:gd name="T71" fmla="*/ 2139 h 2954"/>
                <a:gd name="T72" fmla="*/ 2027 w 2619"/>
                <a:gd name="T73" fmla="*/ 2150 h 2954"/>
                <a:gd name="T74" fmla="*/ 1922 w 2619"/>
                <a:gd name="T75" fmla="*/ 2211 h 2954"/>
                <a:gd name="T76" fmla="*/ 1819 w 2619"/>
                <a:gd name="T77" fmla="*/ 2315 h 2954"/>
                <a:gd name="T78" fmla="*/ 1797 w 2619"/>
                <a:gd name="T79" fmla="*/ 2378 h 2954"/>
                <a:gd name="T80" fmla="*/ 1811 w 2619"/>
                <a:gd name="T81" fmla="*/ 2556 h 2954"/>
                <a:gd name="T82" fmla="*/ 1644 w 2619"/>
                <a:gd name="T83" fmla="*/ 2835 h 2954"/>
                <a:gd name="T84" fmla="*/ 1712 w 2619"/>
                <a:gd name="T85" fmla="*/ 2717 h 2954"/>
                <a:gd name="T86" fmla="*/ 1676 w 2619"/>
                <a:gd name="T87" fmla="*/ 2732 h 2954"/>
                <a:gd name="T88" fmla="*/ 1642 w 2619"/>
                <a:gd name="T89" fmla="*/ 2827 h 2954"/>
                <a:gd name="T90" fmla="*/ 1581 w 2619"/>
                <a:gd name="T91" fmla="*/ 2886 h 2954"/>
                <a:gd name="T92" fmla="*/ 1376 w 2619"/>
                <a:gd name="T93" fmla="*/ 2742 h 2954"/>
                <a:gd name="T94" fmla="*/ 1338 w 2619"/>
                <a:gd name="T95" fmla="*/ 2568 h 2954"/>
                <a:gd name="T96" fmla="*/ 1470 w 2619"/>
                <a:gd name="T97" fmla="*/ 2414 h 2954"/>
                <a:gd name="T98" fmla="*/ 1410 w 2619"/>
                <a:gd name="T99" fmla="*/ 2247 h 2954"/>
                <a:gd name="T100" fmla="*/ 1255 w 2619"/>
                <a:gd name="T101" fmla="*/ 2079 h 2954"/>
                <a:gd name="T102" fmla="*/ 1152 w 2619"/>
                <a:gd name="T103" fmla="*/ 1990 h 2954"/>
                <a:gd name="T104" fmla="*/ 1139 w 2619"/>
                <a:gd name="T105" fmla="*/ 1756 h 2954"/>
                <a:gd name="T106" fmla="*/ 956 w 2619"/>
                <a:gd name="T107" fmla="*/ 1585 h 2954"/>
                <a:gd name="T108" fmla="*/ 838 w 2619"/>
                <a:gd name="T109" fmla="*/ 1424 h 2954"/>
                <a:gd name="T110" fmla="*/ 717 w 2619"/>
                <a:gd name="T111" fmla="*/ 1350 h 2954"/>
                <a:gd name="T112" fmla="*/ 593 w 2619"/>
                <a:gd name="T113" fmla="*/ 1228 h 2954"/>
                <a:gd name="T114" fmla="*/ 489 w 2619"/>
                <a:gd name="T115" fmla="*/ 1158 h 2954"/>
                <a:gd name="T116" fmla="*/ 347 w 2619"/>
                <a:gd name="T117" fmla="*/ 1232 h 2954"/>
                <a:gd name="T118" fmla="*/ 238 w 2619"/>
                <a:gd name="T119" fmla="*/ 1114 h 2954"/>
                <a:gd name="T120" fmla="*/ 34 w 2619"/>
                <a:gd name="T121" fmla="*/ 1032 h 2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19" h="2954">
                  <a:moveTo>
                    <a:pt x="0" y="970"/>
                  </a:moveTo>
                  <a:cubicBezTo>
                    <a:pt x="4" y="961"/>
                    <a:pt x="2" y="957"/>
                    <a:pt x="12" y="955"/>
                  </a:cubicBezTo>
                  <a:cubicBezTo>
                    <a:pt x="22" y="953"/>
                    <a:pt x="10" y="941"/>
                    <a:pt x="13" y="928"/>
                  </a:cubicBezTo>
                  <a:cubicBezTo>
                    <a:pt x="18" y="907"/>
                    <a:pt x="34" y="905"/>
                    <a:pt x="48" y="896"/>
                  </a:cubicBezTo>
                  <a:cubicBezTo>
                    <a:pt x="58" y="890"/>
                    <a:pt x="51" y="875"/>
                    <a:pt x="48" y="865"/>
                  </a:cubicBezTo>
                  <a:cubicBezTo>
                    <a:pt x="46" y="855"/>
                    <a:pt x="51" y="847"/>
                    <a:pt x="56" y="839"/>
                  </a:cubicBezTo>
                  <a:cubicBezTo>
                    <a:pt x="67" y="824"/>
                    <a:pt x="56" y="802"/>
                    <a:pt x="67" y="789"/>
                  </a:cubicBezTo>
                  <a:cubicBezTo>
                    <a:pt x="72" y="782"/>
                    <a:pt x="84" y="781"/>
                    <a:pt x="91" y="775"/>
                  </a:cubicBezTo>
                  <a:cubicBezTo>
                    <a:pt x="97" y="769"/>
                    <a:pt x="97" y="762"/>
                    <a:pt x="105" y="759"/>
                  </a:cubicBezTo>
                  <a:cubicBezTo>
                    <a:pt x="116" y="756"/>
                    <a:pt x="122" y="745"/>
                    <a:pt x="132" y="741"/>
                  </a:cubicBezTo>
                  <a:cubicBezTo>
                    <a:pt x="141" y="737"/>
                    <a:pt x="156" y="738"/>
                    <a:pt x="166" y="736"/>
                  </a:cubicBezTo>
                  <a:cubicBezTo>
                    <a:pt x="178" y="733"/>
                    <a:pt x="188" y="734"/>
                    <a:pt x="197" y="724"/>
                  </a:cubicBezTo>
                  <a:cubicBezTo>
                    <a:pt x="199" y="723"/>
                    <a:pt x="201" y="717"/>
                    <a:pt x="214" y="713"/>
                  </a:cubicBezTo>
                  <a:cubicBezTo>
                    <a:pt x="219" y="712"/>
                    <a:pt x="220" y="714"/>
                    <a:pt x="227" y="716"/>
                  </a:cubicBezTo>
                  <a:cubicBezTo>
                    <a:pt x="233" y="717"/>
                    <a:pt x="240" y="724"/>
                    <a:pt x="243" y="729"/>
                  </a:cubicBezTo>
                  <a:cubicBezTo>
                    <a:pt x="245" y="727"/>
                    <a:pt x="246" y="725"/>
                    <a:pt x="248" y="722"/>
                  </a:cubicBezTo>
                  <a:cubicBezTo>
                    <a:pt x="257" y="737"/>
                    <a:pt x="262" y="707"/>
                    <a:pt x="262" y="702"/>
                  </a:cubicBezTo>
                  <a:cubicBezTo>
                    <a:pt x="266" y="678"/>
                    <a:pt x="270" y="654"/>
                    <a:pt x="272" y="629"/>
                  </a:cubicBezTo>
                  <a:cubicBezTo>
                    <a:pt x="275" y="596"/>
                    <a:pt x="279" y="563"/>
                    <a:pt x="286" y="530"/>
                  </a:cubicBezTo>
                  <a:cubicBezTo>
                    <a:pt x="288" y="517"/>
                    <a:pt x="294" y="504"/>
                    <a:pt x="291" y="490"/>
                  </a:cubicBezTo>
                  <a:cubicBezTo>
                    <a:pt x="288" y="476"/>
                    <a:pt x="278" y="469"/>
                    <a:pt x="278" y="454"/>
                  </a:cubicBezTo>
                  <a:cubicBezTo>
                    <a:pt x="277" y="439"/>
                    <a:pt x="270" y="436"/>
                    <a:pt x="259" y="426"/>
                  </a:cubicBezTo>
                  <a:cubicBezTo>
                    <a:pt x="246" y="414"/>
                    <a:pt x="246" y="402"/>
                    <a:pt x="246" y="387"/>
                  </a:cubicBezTo>
                  <a:cubicBezTo>
                    <a:pt x="246" y="378"/>
                    <a:pt x="244" y="367"/>
                    <a:pt x="249" y="359"/>
                  </a:cubicBezTo>
                  <a:cubicBezTo>
                    <a:pt x="261" y="346"/>
                    <a:pt x="284" y="339"/>
                    <a:pt x="294" y="349"/>
                  </a:cubicBezTo>
                  <a:cubicBezTo>
                    <a:pt x="304" y="354"/>
                    <a:pt x="308" y="351"/>
                    <a:pt x="307" y="339"/>
                  </a:cubicBezTo>
                  <a:cubicBezTo>
                    <a:pt x="306" y="321"/>
                    <a:pt x="277" y="311"/>
                    <a:pt x="261" y="320"/>
                  </a:cubicBezTo>
                  <a:cubicBezTo>
                    <a:pt x="261" y="306"/>
                    <a:pt x="254" y="283"/>
                    <a:pt x="260" y="272"/>
                  </a:cubicBezTo>
                  <a:cubicBezTo>
                    <a:pt x="266" y="260"/>
                    <a:pt x="288" y="269"/>
                    <a:pt x="296" y="269"/>
                  </a:cubicBezTo>
                  <a:cubicBezTo>
                    <a:pt x="316" y="269"/>
                    <a:pt x="334" y="269"/>
                    <a:pt x="353" y="270"/>
                  </a:cubicBezTo>
                  <a:cubicBezTo>
                    <a:pt x="356" y="270"/>
                    <a:pt x="367" y="271"/>
                    <a:pt x="368" y="266"/>
                  </a:cubicBezTo>
                  <a:cubicBezTo>
                    <a:pt x="369" y="263"/>
                    <a:pt x="367" y="255"/>
                    <a:pt x="371" y="253"/>
                  </a:cubicBezTo>
                  <a:cubicBezTo>
                    <a:pt x="384" y="244"/>
                    <a:pt x="381" y="272"/>
                    <a:pt x="392" y="266"/>
                  </a:cubicBezTo>
                  <a:cubicBezTo>
                    <a:pt x="401" y="262"/>
                    <a:pt x="407" y="250"/>
                    <a:pt x="415" y="243"/>
                  </a:cubicBezTo>
                  <a:cubicBezTo>
                    <a:pt x="429" y="232"/>
                    <a:pt x="437" y="249"/>
                    <a:pt x="440" y="258"/>
                  </a:cubicBezTo>
                  <a:cubicBezTo>
                    <a:pt x="447" y="274"/>
                    <a:pt x="447" y="283"/>
                    <a:pt x="446" y="299"/>
                  </a:cubicBezTo>
                  <a:cubicBezTo>
                    <a:pt x="445" y="303"/>
                    <a:pt x="443" y="311"/>
                    <a:pt x="450" y="310"/>
                  </a:cubicBezTo>
                  <a:cubicBezTo>
                    <a:pt x="460" y="308"/>
                    <a:pt x="458" y="303"/>
                    <a:pt x="465" y="311"/>
                  </a:cubicBezTo>
                  <a:cubicBezTo>
                    <a:pt x="475" y="320"/>
                    <a:pt x="481" y="332"/>
                    <a:pt x="493" y="338"/>
                  </a:cubicBezTo>
                  <a:cubicBezTo>
                    <a:pt x="510" y="346"/>
                    <a:pt x="521" y="333"/>
                    <a:pt x="534" y="327"/>
                  </a:cubicBezTo>
                  <a:cubicBezTo>
                    <a:pt x="560" y="315"/>
                    <a:pt x="546" y="345"/>
                    <a:pt x="550" y="351"/>
                  </a:cubicBezTo>
                  <a:cubicBezTo>
                    <a:pt x="556" y="349"/>
                    <a:pt x="566" y="333"/>
                    <a:pt x="570" y="328"/>
                  </a:cubicBezTo>
                  <a:cubicBezTo>
                    <a:pt x="576" y="319"/>
                    <a:pt x="579" y="313"/>
                    <a:pt x="590" y="309"/>
                  </a:cubicBezTo>
                  <a:cubicBezTo>
                    <a:pt x="600" y="305"/>
                    <a:pt x="605" y="304"/>
                    <a:pt x="612" y="297"/>
                  </a:cubicBezTo>
                  <a:cubicBezTo>
                    <a:pt x="617" y="292"/>
                    <a:pt x="630" y="282"/>
                    <a:pt x="630" y="296"/>
                  </a:cubicBezTo>
                  <a:cubicBezTo>
                    <a:pt x="637" y="284"/>
                    <a:pt x="646" y="279"/>
                    <a:pt x="649" y="264"/>
                  </a:cubicBezTo>
                  <a:cubicBezTo>
                    <a:pt x="652" y="253"/>
                    <a:pt x="656" y="253"/>
                    <a:pt x="667" y="249"/>
                  </a:cubicBezTo>
                  <a:cubicBezTo>
                    <a:pt x="671" y="247"/>
                    <a:pt x="687" y="239"/>
                    <a:pt x="689" y="236"/>
                  </a:cubicBezTo>
                  <a:cubicBezTo>
                    <a:pt x="701" y="218"/>
                    <a:pt x="692" y="214"/>
                    <a:pt x="678" y="216"/>
                  </a:cubicBezTo>
                  <a:cubicBezTo>
                    <a:pt x="671" y="217"/>
                    <a:pt x="660" y="217"/>
                    <a:pt x="654" y="212"/>
                  </a:cubicBezTo>
                  <a:cubicBezTo>
                    <a:pt x="651" y="209"/>
                    <a:pt x="655" y="197"/>
                    <a:pt x="653" y="193"/>
                  </a:cubicBezTo>
                  <a:cubicBezTo>
                    <a:pt x="647" y="176"/>
                    <a:pt x="640" y="169"/>
                    <a:pt x="640" y="140"/>
                  </a:cubicBezTo>
                  <a:cubicBezTo>
                    <a:pt x="641" y="127"/>
                    <a:pt x="631" y="119"/>
                    <a:pt x="622" y="109"/>
                  </a:cubicBezTo>
                  <a:cubicBezTo>
                    <a:pt x="616" y="104"/>
                    <a:pt x="599" y="84"/>
                    <a:pt x="607" y="75"/>
                  </a:cubicBezTo>
                  <a:cubicBezTo>
                    <a:pt x="613" y="78"/>
                    <a:pt x="616" y="86"/>
                    <a:pt x="622" y="87"/>
                  </a:cubicBezTo>
                  <a:cubicBezTo>
                    <a:pt x="630" y="87"/>
                    <a:pt x="648" y="81"/>
                    <a:pt x="651" y="94"/>
                  </a:cubicBezTo>
                  <a:cubicBezTo>
                    <a:pt x="652" y="103"/>
                    <a:pt x="655" y="105"/>
                    <a:pt x="665" y="104"/>
                  </a:cubicBezTo>
                  <a:cubicBezTo>
                    <a:pt x="681" y="102"/>
                    <a:pt x="691" y="109"/>
                    <a:pt x="693" y="105"/>
                  </a:cubicBezTo>
                  <a:cubicBezTo>
                    <a:pt x="706" y="82"/>
                    <a:pt x="716" y="132"/>
                    <a:pt x="733" y="129"/>
                  </a:cubicBezTo>
                  <a:cubicBezTo>
                    <a:pt x="745" y="127"/>
                    <a:pt x="734" y="106"/>
                    <a:pt x="740" y="97"/>
                  </a:cubicBezTo>
                  <a:cubicBezTo>
                    <a:pt x="743" y="91"/>
                    <a:pt x="753" y="94"/>
                    <a:pt x="758" y="88"/>
                  </a:cubicBezTo>
                  <a:cubicBezTo>
                    <a:pt x="765" y="79"/>
                    <a:pt x="773" y="91"/>
                    <a:pt x="780" y="88"/>
                  </a:cubicBezTo>
                  <a:cubicBezTo>
                    <a:pt x="792" y="84"/>
                    <a:pt x="819" y="77"/>
                    <a:pt x="825" y="67"/>
                  </a:cubicBezTo>
                  <a:cubicBezTo>
                    <a:pt x="825" y="66"/>
                    <a:pt x="839" y="58"/>
                    <a:pt x="841" y="58"/>
                  </a:cubicBezTo>
                  <a:cubicBezTo>
                    <a:pt x="848" y="59"/>
                    <a:pt x="857" y="62"/>
                    <a:pt x="861" y="54"/>
                  </a:cubicBezTo>
                  <a:cubicBezTo>
                    <a:pt x="869" y="40"/>
                    <a:pt x="897" y="31"/>
                    <a:pt x="877" y="5"/>
                  </a:cubicBezTo>
                  <a:cubicBezTo>
                    <a:pt x="887" y="3"/>
                    <a:pt x="895" y="5"/>
                    <a:pt x="905" y="2"/>
                  </a:cubicBezTo>
                  <a:cubicBezTo>
                    <a:pt x="912" y="0"/>
                    <a:pt x="918" y="2"/>
                    <a:pt x="923" y="10"/>
                  </a:cubicBezTo>
                  <a:cubicBezTo>
                    <a:pt x="934" y="27"/>
                    <a:pt x="920" y="39"/>
                    <a:pt x="918" y="54"/>
                  </a:cubicBezTo>
                  <a:cubicBezTo>
                    <a:pt x="916" y="62"/>
                    <a:pt x="935" y="58"/>
                    <a:pt x="944" y="68"/>
                  </a:cubicBezTo>
                  <a:cubicBezTo>
                    <a:pt x="946" y="70"/>
                    <a:pt x="942" y="76"/>
                    <a:pt x="943" y="80"/>
                  </a:cubicBezTo>
                  <a:cubicBezTo>
                    <a:pt x="946" y="88"/>
                    <a:pt x="950" y="93"/>
                    <a:pt x="954" y="99"/>
                  </a:cubicBezTo>
                  <a:cubicBezTo>
                    <a:pt x="958" y="107"/>
                    <a:pt x="938" y="125"/>
                    <a:pt x="937" y="131"/>
                  </a:cubicBezTo>
                  <a:cubicBezTo>
                    <a:pt x="935" y="137"/>
                    <a:pt x="935" y="144"/>
                    <a:pt x="933" y="150"/>
                  </a:cubicBezTo>
                  <a:cubicBezTo>
                    <a:pt x="931" y="162"/>
                    <a:pt x="924" y="171"/>
                    <a:pt x="923" y="183"/>
                  </a:cubicBezTo>
                  <a:cubicBezTo>
                    <a:pt x="921" y="200"/>
                    <a:pt x="923" y="216"/>
                    <a:pt x="935" y="228"/>
                  </a:cubicBezTo>
                  <a:cubicBezTo>
                    <a:pt x="943" y="236"/>
                    <a:pt x="934" y="262"/>
                    <a:pt x="945" y="261"/>
                  </a:cubicBezTo>
                  <a:cubicBezTo>
                    <a:pt x="944" y="263"/>
                    <a:pt x="943" y="265"/>
                    <a:pt x="942" y="267"/>
                  </a:cubicBezTo>
                  <a:cubicBezTo>
                    <a:pt x="955" y="268"/>
                    <a:pt x="965" y="283"/>
                    <a:pt x="970" y="293"/>
                  </a:cubicBezTo>
                  <a:cubicBezTo>
                    <a:pt x="975" y="301"/>
                    <a:pt x="984" y="294"/>
                    <a:pt x="989" y="301"/>
                  </a:cubicBezTo>
                  <a:cubicBezTo>
                    <a:pt x="993" y="308"/>
                    <a:pt x="1001" y="306"/>
                    <a:pt x="1005" y="307"/>
                  </a:cubicBezTo>
                  <a:cubicBezTo>
                    <a:pt x="1010" y="308"/>
                    <a:pt x="1015" y="296"/>
                    <a:pt x="1020" y="291"/>
                  </a:cubicBezTo>
                  <a:cubicBezTo>
                    <a:pt x="1038" y="276"/>
                    <a:pt x="1051" y="277"/>
                    <a:pt x="1065" y="271"/>
                  </a:cubicBezTo>
                  <a:cubicBezTo>
                    <a:pt x="1074" y="267"/>
                    <a:pt x="1078" y="273"/>
                    <a:pt x="1085" y="264"/>
                  </a:cubicBezTo>
                  <a:cubicBezTo>
                    <a:pt x="1095" y="253"/>
                    <a:pt x="1104" y="247"/>
                    <a:pt x="1121" y="252"/>
                  </a:cubicBezTo>
                  <a:cubicBezTo>
                    <a:pt x="1134" y="256"/>
                    <a:pt x="1141" y="248"/>
                    <a:pt x="1155" y="252"/>
                  </a:cubicBezTo>
                  <a:cubicBezTo>
                    <a:pt x="1164" y="254"/>
                    <a:pt x="1189" y="267"/>
                    <a:pt x="1193" y="251"/>
                  </a:cubicBezTo>
                  <a:cubicBezTo>
                    <a:pt x="1196" y="237"/>
                    <a:pt x="1178" y="236"/>
                    <a:pt x="1185" y="223"/>
                  </a:cubicBezTo>
                  <a:cubicBezTo>
                    <a:pt x="1197" y="199"/>
                    <a:pt x="1199" y="219"/>
                    <a:pt x="1214" y="216"/>
                  </a:cubicBezTo>
                  <a:cubicBezTo>
                    <a:pt x="1223" y="214"/>
                    <a:pt x="1229" y="211"/>
                    <a:pt x="1238" y="208"/>
                  </a:cubicBezTo>
                  <a:cubicBezTo>
                    <a:pt x="1255" y="202"/>
                    <a:pt x="1255" y="205"/>
                    <a:pt x="1268" y="216"/>
                  </a:cubicBezTo>
                  <a:cubicBezTo>
                    <a:pt x="1270" y="218"/>
                    <a:pt x="1268" y="211"/>
                    <a:pt x="1272" y="216"/>
                  </a:cubicBezTo>
                  <a:cubicBezTo>
                    <a:pt x="1275" y="222"/>
                    <a:pt x="1282" y="224"/>
                    <a:pt x="1287" y="228"/>
                  </a:cubicBezTo>
                  <a:cubicBezTo>
                    <a:pt x="1295" y="234"/>
                    <a:pt x="1301" y="235"/>
                    <a:pt x="1309" y="239"/>
                  </a:cubicBezTo>
                  <a:cubicBezTo>
                    <a:pt x="1312" y="242"/>
                    <a:pt x="1317" y="229"/>
                    <a:pt x="1334" y="223"/>
                  </a:cubicBezTo>
                  <a:cubicBezTo>
                    <a:pt x="1339" y="221"/>
                    <a:pt x="1344" y="226"/>
                    <a:pt x="1348" y="227"/>
                  </a:cubicBezTo>
                  <a:cubicBezTo>
                    <a:pt x="1354" y="227"/>
                    <a:pt x="1376" y="221"/>
                    <a:pt x="1372" y="233"/>
                  </a:cubicBezTo>
                  <a:cubicBezTo>
                    <a:pt x="1378" y="230"/>
                    <a:pt x="1388" y="237"/>
                    <a:pt x="1393" y="233"/>
                  </a:cubicBezTo>
                  <a:cubicBezTo>
                    <a:pt x="1400" y="226"/>
                    <a:pt x="1406" y="223"/>
                    <a:pt x="1412" y="215"/>
                  </a:cubicBezTo>
                  <a:cubicBezTo>
                    <a:pt x="1419" y="203"/>
                    <a:pt x="1434" y="165"/>
                    <a:pt x="1442" y="154"/>
                  </a:cubicBezTo>
                  <a:cubicBezTo>
                    <a:pt x="1466" y="117"/>
                    <a:pt x="1489" y="87"/>
                    <a:pt x="1478" y="62"/>
                  </a:cubicBezTo>
                  <a:cubicBezTo>
                    <a:pt x="1479" y="67"/>
                    <a:pt x="1492" y="94"/>
                    <a:pt x="1495" y="98"/>
                  </a:cubicBezTo>
                  <a:cubicBezTo>
                    <a:pt x="1492" y="90"/>
                    <a:pt x="1486" y="80"/>
                    <a:pt x="1493" y="72"/>
                  </a:cubicBezTo>
                  <a:cubicBezTo>
                    <a:pt x="1512" y="84"/>
                    <a:pt x="1514" y="103"/>
                    <a:pt x="1512" y="123"/>
                  </a:cubicBezTo>
                  <a:cubicBezTo>
                    <a:pt x="1513" y="117"/>
                    <a:pt x="1514" y="111"/>
                    <a:pt x="1519" y="106"/>
                  </a:cubicBezTo>
                  <a:cubicBezTo>
                    <a:pt x="1518" y="134"/>
                    <a:pt x="1521" y="162"/>
                    <a:pt x="1531" y="188"/>
                  </a:cubicBezTo>
                  <a:cubicBezTo>
                    <a:pt x="1535" y="199"/>
                    <a:pt x="1551" y="231"/>
                    <a:pt x="1539" y="241"/>
                  </a:cubicBezTo>
                  <a:cubicBezTo>
                    <a:pt x="1548" y="237"/>
                    <a:pt x="1550" y="247"/>
                    <a:pt x="1553" y="253"/>
                  </a:cubicBezTo>
                  <a:cubicBezTo>
                    <a:pt x="1559" y="265"/>
                    <a:pt x="1572" y="260"/>
                    <a:pt x="1582" y="264"/>
                  </a:cubicBezTo>
                  <a:cubicBezTo>
                    <a:pt x="1604" y="274"/>
                    <a:pt x="1600" y="300"/>
                    <a:pt x="1580" y="309"/>
                  </a:cubicBezTo>
                  <a:cubicBezTo>
                    <a:pt x="1585" y="307"/>
                    <a:pt x="1591" y="308"/>
                    <a:pt x="1595" y="312"/>
                  </a:cubicBezTo>
                  <a:cubicBezTo>
                    <a:pt x="1586" y="320"/>
                    <a:pt x="1572" y="328"/>
                    <a:pt x="1568" y="340"/>
                  </a:cubicBezTo>
                  <a:cubicBezTo>
                    <a:pt x="1566" y="346"/>
                    <a:pt x="1559" y="349"/>
                    <a:pt x="1556" y="355"/>
                  </a:cubicBezTo>
                  <a:cubicBezTo>
                    <a:pt x="1551" y="362"/>
                    <a:pt x="1548" y="371"/>
                    <a:pt x="1542" y="378"/>
                  </a:cubicBezTo>
                  <a:cubicBezTo>
                    <a:pt x="1533" y="388"/>
                    <a:pt x="1523" y="395"/>
                    <a:pt x="1513" y="404"/>
                  </a:cubicBezTo>
                  <a:cubicBezTo>
                    <a:pt x="1501" y="415"/>
                    <a:pt x="1495" y="429"/>
                    <a:pt x="1485" y="441"/>
                  </a:cubicBezTo>
                  <a:cubicBezTo>
                    <a:pt x="1476" y="453"/>
                    <a:pt x="1472" y="462"/>
                    <a:pt x="1474" y="476"/>
                  </a:cubicBezTo>
                  <a:cubicBezTo>
                    <a:pt x="1474" y="484"/>
                    <a:pt x="1459" y="486"/>
                    <a:pt x="1459" y="497"/>
                  </a:cubicBezTo>
                  <a:cubicBezTo>
                    <a:pt x="1458" y="512"/>
                    <a:pt x="1447" y="504"/>
                    <a:pt x="1439" y="504"/>
                  </a:cubicBezTo>
                  <a:cubicBezTo>
                    <a:pt x="1432" y="504"/>
                    <a:pt x="1410" y="515"/>
                    <a:pt x="1407" y="521"/>
                  </a:cubicBezTo>
                  <a:cubicBezTo>
                    <a:pt x="1413" y="520"/>
                    <a:pt x="1447" y="514"/>
                    <a:pt x="1438" y="529"/>
                  </a:cubicBezTo>
                  <a:cubicBezTo>
                    <a:pt x="1444" y="522"/>
                    <a:pt x="1454" y="523"/>
                    <a:pt x="1462" y="518"/>
                  </a:cubicBezTo>
                  <a:cubicBezTo>
                    <a:pt x="1471" y="513"/>
                    <a:pt x="1478" y="507"/>
                    <a:pt x="1488" y="503"/>
                  </a:cubicBezTo>
                  <a:cubicBezTo>
                    <a:pt x="1501" y="497"/>
                    <a:pt x="1520" y="481"/>
                    <a:pt x="1527" y="469"/>
                  </a:cubicBezTo>
                  <a:cubicBezTo>
                    <a:pt x="1543" y="479"/>
                    <a:pt x="1528" y="504"/>
                    <a:pt x="1538" y="517"/>
                  </a:cubicBezTo>
                  <a:cubicBezTo>
                    <a:pt x="1543" y="522"/>
                    <a:pt x="1539" y="537"/>
                    <a:pt x="1546" y="539"/>
                  </a:cubicBezTo>
                  <a:cubicBezTo>
                    <a:pt x="1552" y="540"/>
                    <a:pt x="1562" y="537"/>
                    <a:pt x="1558" y="547"/>
                  </a:cubicBezTo>
                  <a:cubicBezTo>
                    <a:pt x="1572" y="550"/>
                    <a:pt x="1597" y="525"/>
                    <a:pt x="1600" y="554"/>
                  </a:cubicBezTo>
                  <a:cubicBezTo>
                    <a:pt x="1599" y="545"/>
                    <a:pt x="1607" y="543"/>
                    <a:pt x="1614" y="542"/>
                  </a:cubicBezTo>
                  <a:cubicBezTo>
                    <a:pt x="1618" y="542"/>
                    <a:pt x="1620" y="540"/>
                    <a:pt x="1621" y="537"/>
                  </a:cubicBezTo>
                  <a:cubicBezTo>
                    <a:pt x="1624" y="530"/>
                    <a:pt x="1631" y="533"/>
                    <a:pt x="1637" y="532"/>
                  </a:cubicBezTo>
                  <a:cubicBezTo>
                    <a:pt x="1630" y="555"/>
                    <a:pt x="1623" y="570"/>
                    <a:pt x="1624" y="595"/>
                  </a:cubicBezTo>
                  <a:cubicBezTo>
                    <a:pt x="1634" y="581"/>
                    <a:pt x="1628" y="551"/>
                    <a:pt x="1646" y="542"/>
                  </a:cubicBezTo>
                  <a:cubicBezTo>
                    <a:pt x="1658" y="537"/>
                    <a:pt x="1660" y="535"/>
                    <a:pt x="1667" y="524"/>
                  </a:cubicBezTo>
                  <a:cubicBezTo>
                    <a:pt x="1679" y="505"/>
                    <a:pt x="1682" y="519"/>
                    <a:pt x="1694" y="526"/>
                  </a:cubicBezTo>
                  <a:cubicBezTo>
                    <a:pt x="1693" y="522"/>
                    <a:pt x="1692" y="518"/>
                    <a:pt x="1691" y="515"/>
                  </a:cubicBezTo>
                  <a:cubicBezTo>
                    <a:pt x="1697" y="514"/>
                    <a:pt x="1704" y="513"/>
                    <a:pt x="1710" y="511"/>
                  </a:cubicBezTo>
                  <a:cubicBezTo>
                    <a:pt x="1703" y="508"/>
                    <a:pt x="1696" y="511"/>
                    <a:pt x="1689" y="512"/>
                  </a:cubicBezTo>
                  <a:cubicBezTo>
                    <a:pt x="1688" y="503"/>
                    <a:pt x="1694" y="502"/>
                    <a:pt x="1699" y="498"/>
                  </a:cubicBezTo>
                  <a:cubicBezTo>
                    <a:pt x="1707" y="490"/>
                    <a:pt x="1699" y="473"/>
                    <a:pt x="1708" y="464"/>
                  </a:cubicBezTo>
                  <a:cubicBezTo>
                    <a:pt x="1720" y="453"/>
                    <a:pt x="1716" y="462"/>
                    <a:pt x="1724" y="459"/>
                  </a:cubicBezTo>
                  <a:cubicBezTo>
                    <a:pt x="1729" y="457"/>
                    <a:pt x="1740" y="444"/>
                    <a:pt x="1742" y="457"/>
                  </a:cubicBezTo>
                  <a:cubicBezTo>
                    <a:pt x="1752" y="447"/>
                    <a:pt x="1753" y="461"/>
                    <a:pt x="1762" y="458"/>
                  </a:cubicBezTo>
                  <a:cubicBezTo>
                    <a:pt x="1758" y="454"/>
                    <a:pt x="1757" y="449"/>
                    <a:pt x="1760" y="444"/>
                  </a:cubicBezTo>
                  <a:cubicBezTo>
                    <a:pt x="1766" y="446"/>
                    <a:pt x="1780" y="449"/>
                    <a:pt x="1777" y="458"/>
                  </a:cubicBezTo>
                  <a:cubicBezTo>
                    <a:pt x="1779" y="457"/>
                    <a:pt x="1781" y="456"/>
                    <a:pt x="1783" y="455"/>
                  </a:cubicBezTo>
                  <a:cubicBezTo>
                    <a:pt x="1784" y="458"/>
                    <a:pt x="1785" y="460"/>
                    <a:pt x="1786" y="462"/>
                  </a:cubicBezTo>
                  <a:cubicBezTo>
                    <a:pt x="1791" y="458"/>
                    <a:pt x="1792" y="458"/>
                    <a:pt x="1792" y="465"/>
                  </a:cubicBezTo>
                  <a:cubicBezTo>
                    <a:pt x="1797" y="464"/>
                    <a:pt x="1801" y="459"/>
                    <a:pt x="1801" y="454"/>
                  </a:cubicBezTo>
                  <a:cubicBezTo>
                    <a:pt x="1798" y="462"/>
                    <a:pt x="1809" y="464"/>
                    <a:pt x="1806" y="472"/>
                  </a:cubicBezTo>
                  <a:cubicBezTo>
                    <a:pt x="1807" y="467"/>
                    <a:pt x="1810" y="463"/>
                    <a:pt x="1815" y="465"/>
                  </a:cubicBezTo>
                  <a:cubicBezTo>
                    <a:pt x="1815" y="471"/>
                    <a:pt x="1812" y="475"/>
                    <a:pt x="1806" y="476"/>
                  </a:cubicBezTo>
                  <a:cubicBezTo>
                    <a:pt x="1815" y="471"/>
                    <a:pt x="1824" y="484"/>
                    <a:pt x="1832" y="476"/>
                  </a:cubicBezTo>
                  <a:cubicBezTo>
                    <a:pt x="1831" y="487"/>
                    <a:pt x="1840" y="480"/>
                    <a:pt x="1842" y="474"/>
                  </a:cubicBezTo>
                  <a:cubicBezTo>
                    <a:pt x="1839" y="489"/>
                    <a:pt x="1851" y="483"/>
                    <a:pt x="1850" y="492"/>
                  </a:cubicBezTo>
                  <a:cubicBezTo>
                    <a:pt x="1853" y="491"/>
                    <a:pt x="1856" y="488"/>
                    <a:pt x="1858" y="485"/>
                  </a:cubicBezTo>
                  <a:cubicBezTo>
                    <a:pt x="1856" y="493"/>
                    <a:pt x="1867" y="490"/>
                    <a:pt x="1868" y="498"/>
                  </a:cubicBezTo>
                  <a:cubicBezTo>
                    <a:pt x="1870" y="496"/>
                    <a:pt x="1872" y="493"/>
                    <a:pt x="1875" y="491"/>
                  </a:cubicBezTo>
                  <a:cubicBezTo>
                    <a:pt x="1875" y="496"/>
                    <a:pt x="1877" y="500"/>
                    <a:pt x="1880" y="504"/>
                  </a:cubicBezTo>
                  <a:cubicBezTo>
                    <a:pt x="1882" y="502"/>
                    <a:pt x="1884" y="501"/>
                    <a:pt x="1886" y="499"/>
                  </a:cubicBezTo>
                  <a:cubicBezTo>
                    <a:pt x="1887" y="505"/>
                    <a:pt x="1889" y="508"/>
                    <a:pt x="1895" y="502"/>
                  </a:cubicBezTo>
                  <a:cubicBezTo>
                    <a:pt x="1891" y="505"/>
                    <a:pt x="1889" y="510"/>
                    <a:pt x="1893" y="515"/>
                  </a:cubicBezTo>
                  <a:cubicBezTo>
                    <a:pt x="1894" y="510"/>
                    <a:pt x="1898" y="507"/>
                    <a:pt x="1903" y="506"/>
                  </a:cubicBezTo>
                  <a:cubicBezTo>
                    <a:pt x="1896" y="512"/>
                    <a:pt x="1898" y="526"/>
                    <a:pt x="1905" y="532"/>
                  </a:cubicBezTo>
                  <a:cubicBezTo>
                    <a:pt x="1908" y="526"/>
                    <a:pt x="1904" y="517"/>
                    <a:pt x="1911" y="515"/>
                  </a:cubicBezTo>
                  <a:cubicBezTo>
                    <a:pt x="1925" y="509"/>
                    <a:pt x="1919" y="519"/>
                    <a:pt x="1925" y="521"/>
                  </a:cubicBezTo>
                  <a:cubicBezTo>
                    <a:pt x="1925" y="516"/>
                    <a:pt x="1928" y="511"/>
                    <a:pt x="1932" y="510"/>
                  </a:cubicBezTo>
                  <a:cubicBezTo>
                    <a:pt x="1930" y="514"/>
                    <a:pt x="1929" y="518"/>
                    <a:pt x="1929" y="523"/>
                  </a:cubicBezTo>
                  <a:cubicBezTo>
                    <a:pt x="1944" y="514"/>
                    <a:pt x="1927" y="541"/>
                    <a:pt x="1943" y="531"/>
                  </a:cubicBezTo>
                  <a:cubicBezTo>
                    <a:pt x="1941" y="533"/>
                    <a:pt x="1939" y="535"/>
                    <a:pt x="1937" y="537"/>
                  </a:cubicBezTo>
                  <a:cubicBezTo>
                    <a:pt x="1942" y="539"/>
                    <a:pt x="1947" y="537"/>
                    <a:pt x="1950" y="532"/>
                  </a:cubicBezTo>
                  <a:cubicBezTo>
                    <a:pt x="1945" y="542"/>
                    <a:pt x="1960" y="536"/>
                    <a:pt x="1954" y="549"/>
                  </a:cubicBezTo>
                  <a:cubicBezTo>
                    <a:pt x="1948" y="560"/>
                    <a:pt x="1951" y="569"/>
                    <a:pt x="1936" y="574"/>
                  </a:cubicBezTo>
                  <a:cubicBezTo>
                    <a:pt x="1941" y="571"/>
                    <a:pt x="1946" y="573"/>
                    <a:pt x="1947" y="579"/>
                  </a:cubicBezTo>
                  <a:cubicBezTo>
                    <a:pt x="1947" y="571"/>
                    <a:pt x="1956" y="558"/>
                    <a:pt x="1964" y="569"/>
                  </a:cubicBezTo>
                  <a:cubicBezTo>
                    <a:pt x="1971" y="580"/>
                    <a:pt x="1958" y="583"/>
                    <a:pt x="1953" y="592"/>
                  </a:cubicBezTo>
                  <a:cubicBezTo>
                    <a:pt x="1950" y="599"/>
                    <a:pt x="1943" y="621"/>
                    <a:pt x="1946" y="629"/>
                  </a:cubicBezTo>
                  <a:cubicBezTo>
                    <a:pt x="1948" y="637"/>
                    <a:pt x="1935" y="644"/>
                    <a:pt x="1941" y="651"/>
                  </a:cubicBezTo>
                  <a:cubicBezTo>
                    <a:pt x="1941" y="639"/>
                    <a:pt x="1956" y="635"/>
                    <a:pt x="1961" y="625"/>
                  </a:cubicBezTo>
                  <a:cubicBezTo>
                    <a:pt x="1966" y="616"/>
                    <a:pt x="1963" y="600"/>
                    <a:pt x="1968" y="592"/>
                  </a:cubicBezTo>
                  <a:cubicBezTo>
                    <a:pt x="1971" y="588"/>
                    <a:pt x="1984" y="579"/>
                    <a:pt x="1988" y="586"/>
                  </a:cubicBezTo>
                  <a:cubicBezTo>
                    <a:pt x="1994" y="597"/>
                    <a:pt x="1973" y="603"/>
                    <a:pt x="1972" y="613"/>
                  </a:cubicBezTo>
                  <a:cubicBezTo>
                    <a:pt x="1978" y="609"/>
                    <a:pt x="1980" y="610"/>
                    <a:pt x="1978" y="617"/>
                  </a:cubicBezTo>
                  <a:cubicBezTo>
                    <a:pt x="1985" y="614"/>
                    <a:pt x="1996" y="585"/>
                    <a:pt x="1999" y="600"/>
                  </a:cubicBezTo>
                  <a:cubicBezTo>
                    <a:pt x="2000" y="590"/>
                    <a:pt x="2019" y="584"/>
                    <a:pt x="2027" y="588"/>
                  </a:cubicBezTo>
                  <a:cubicBezTo>
                    <a:pt x="2026" y="568"/>
                    <a:pt x="2067" y="590"/>
                    <a:pt x="2075" y="595"/>
                  </a:cubicBezTo>
                  <a:cubicBezTo>
                    <a:pt x="2080" y="598"/>
                    <a:pt x="2108" y="609"/>
                    <a:pt x="2109" y="615"/>
                  </a:cubicBezTo>
                  <a:cubicBezTo>
                    <a:pt x="2115" y="611"/>
                    <a:pt x="2132" y="621"/>
                    <a:pt x="2128" y="608"/>
                  </a:cubicBezTo>
                  <a:cubicBezTo>
                    <a:pt x="2137" y="610"/>
                    <a:pt x="2142" y="616"/>
                    <a:pt x="2150" y="619"/>
                  </a:cubicBezTo>
                  <a:cubicBezTo>
                    <a:pt x="2158" y="623"/>
                    <a:pt x="2168" y="622"/>
                    <a:pt x="2175" y="629"/>
                  </a:cubicBezTo>
                  <a:cubicBezTo>
                    <a:pt x="2175" y="617"/>
                    <a:pt x="2182" y="618"/>
                    <a:pt x="2192" y="618"/>
                  </a:cubicBezTo>
                  <a:cubicBezTo>
                    <a:pt x="2211" y="617"/>
                    <a:pt x="2227" y="610"/>
                    <a:pt x="2247" y="614"/>
                  </a:cubicBezTo>
                  <a:cubicBezTo>
                    <a:pt x="2282" y="621"/>
                    <a:pt x="2314" y="652"/>
                    <a:pt x="2342" y="673"/>
                  </a:cubicBezTo>
                  <a:cubicBezTo>
                    <a:pt x="2351" y="680"/>
                    <a:pt x="2361" y="681"/>
                    <a:pt x="2369" y="690"/>
                  </a:cubicBezTo>
                  <a:cubicBezTo>
                    <a:pt x="2376" y="699"/>
                    <a:pt x="2382" y="709"/>
                    <a:pt x="2389" y="718"/>
                  </a:cubicBezTo>
                  <a:cubicBezTo>
                    <a:pt x="2396" y="728"/>
                    <a:pt x="2407" y="732"/>
                    <a:pt x="2414" y="742"/>
                  </a:cubicBezTo>
                  <a:cubicBezTo>
                    <a:pt x="2421" y="752"/>
                    <a:pt x="2435" y="754"/>
                    <a:pt x="2444" y="764"/>
                  </a:cubicBezTo>
                  <a:cubicBezTo>
                    <a:pt x="2452" y="775"/>
                    <a:pt x="2464" y="771"/>
                    <a:pt x="2474" y="780"/>
                  </a:cubicBezTo>
                  <a:cubicBezTo>
                    <a:pt x="2485" y="791"/>
                    <a:pt x="2504" y="787"/>
                    <a:pt x="2518" y="785"/>
                  </a:cubicBezTo>
                  <a:cubicBezTo>
                    <a:pt x="2549" y="781"/>
                    <a:pt x="2572" y="793"/>
                    <a:pt x="2581" y="824"/>
                  </a:cubicBezTo>
                  <a:cubicBezTo>
                    <a:pt x="2585" y="836"/>
                    <a:pt x="2590" y="848"/>
                    <a:pt x="2590" y="861"/>
                  </a:cubicBezTo>
                  <a:cubicBezTo>
                    <a:pt x="2590" y="864"/>
                    <a:pt x="2587" y="871"/>
                    <a:pt x="2590" y="872"/>
                  </a:cubicBezTo>
                  <a:cubicBezTo>
                    <a:pt x="2594" y="874"/>
                    <a:pt x="2595" y="879"/>
                    <a:pt x="2597" y="882"/>
                  </a:cubicBezTo>
                  <a:cubicBezTo>
                    <a:pt x="2602" y="895"/>
                    <a:pt x="2612" y="926"/>
                    <a:pt x="2605" y="940"/>
                  </a:cubicBezTo>
                  <a:cubicBezTo>
                    <a:pt x="2607" y="937"/>
                    <a:pt x="2609" y="934"/>
                    <a:pt x="2610" y="930"/>
                  </a:cubicBezTo>
                  <a:cubicBezTo>
                    <a:pt x="2609" y="945"/>
                    <a:pt x="2619" y="962"/>
                    <a:pt x="2605" y="973"/>
                  </a:cubicBezTo>
                  <a:cubicBezTo>
                    <a:pt x="2607" y="973"/>
                    <a:pt x="2609" y="974"/>
                    <a:pt x="2612" y="974"/>
                  </a:cubicBezTo>
                  <a:cubicBezTo>
                    <a:pt x="2606" y="986"/>
                    <a:pt x="2615" y="1001"/>
                    <a:pt x="2608" y="1011"/>
                  </a:cubicBezTo>
                  <a:cubicBezTo>
                    <a:pt x="2600" y="1022"/>
                    <a:pt x="2606" y="1037"/>
                    <a:pt x="2600" y="1049"/>
                  </a:cubicBezTo>
                  <a:cubicBezTo>
                    <a:pt x="2593" y="1063"/>
                    <a:pt x="2591" y="1078"/>
                    <a:pt x="2585" y="1092"/>
                  </a:cubicBezTo>
                  <a:cubicBezTo>
                    <a:pt x="2578" y="1107"/>
                    <a:pt x="2563" y="1117"/>
                    <a:pt x="2557" y="1133"/>
                  </a:cubicBezTo>
                  <a:cubicBezTo>
                    <a:pt x="2555" y="1131"/>
                    <a:pt x="2553" y="1129"/>
                    <a:pt x="2551" y="1128"/>
                  </a:cubicBezTo>
                  <a:cubicBezTo>
                    <a:pt x="2551" y="1134"/>
                    <a:pt x="2549" y="1142"/>
                    <a:pt x="2543" y="1131"/>
                  </a:cubicBezTo>
                  <a:cubicBezTo>
                    <a:pt x="2544" y="1135"/>
                    <a:pt x="2547" y="1137"/>
                    <a:pt x="2551" y="1138"/>
                  </a:cubicBezTo>
                  <a:cubicBezTo>
                    <a:pt x="2541" y="1156"/>
                    <a:pt x="2528" y="1179"/>
                    <a:pt x="2513" y="1193"/>
                  </a:cubicBezTo>
                  <a:cubicBezTo>
                    <a:pt x="2506" y="1199"/>
                    <a:pt x="2498" y="1201"/>
                    <a:pt x="2492" y="1207"/>
                  </a:cubicBezTo>
                  <a:cubicBezTo>
                    <a:pt x="2485" y="1213"/>
                    <a:pt x="2480" y="1220"/>
                    <a:pt x="2472" y="1225"/>
                  </a:cubicBezTo>
                  <a:cubicBezTo>
                    <a:pt x="2473" y="1219"/>
                    <a:pt x="2470" y="1215"/>
                    <a:pt x="2465" y="1214"/>
                  </a:cubicBezTo>
                  <a:cubicBezTo>
                    <a:pt x="2464" y="1220"/>
                    <a:pt x="2472" y="1222"/>
                    <a:pt x="2471" y="1227"/>
                  </a:cubicBezTo>
                  <a:cubicBezTo>
                    <a:pt x="2469" y="1234"/>
                    <a:pt x="2463" y="1244"/>
                    <a:pt x="2456" y="1235"/>
                  </a:cubicBezTo>
                  <a:cubicBezTo>
                    <a:pt x="2460" y="1239"/>
                    <a:pt x="2468" y="1244"/>
                    <a:pt x="2463" y="1250"/>
                  </a:cubicBezTo>
                  <a:cubicBezTo>
                    <a:pt x="2460" y="1254"/>
                    <a:pt x="2448" y="1267"/>
                    <a:pt x="2453" y="1253"/>
                  </a:cubicBezTo>
                  <a:cubicBezTo>
                    <a:pt x="2449" y="1259"/>
                    <a:pt x="2450" y="1267"/>
                    <a:pt x="2444" y="1273"/>
                  </a:cubicBezTo>
                  <a:cubicBezTo>
                    <a:pt x="2447" y="1272"/>
                    <a:pt x="2449" y="1271"/>
                    <a:pt x="2452" y="1270"/>
                  </a:cubicBezTo>
                  <a:cubicBezTo>
                    <a:pt x="2438" y="1290"/>
                    <a:pt x="2416" y="1389"/>
                    <a:pt x="2380" y="1383"/>
                  </a:cubicBezTo>
                  <a:cubicBezTo>
                    <a:pt x="2386" y="1368"/>
                    <a:pt x="2371" y="1365"/>
                    <a:pt x="2367" y="1354"/>
                  </a:cubicBezTo>
                  <a:cubicBezTo>
                    <a:pt x="2366" y="1361"/>
                    <a:pt x="2359" y="1380"/>
                    <a:pt x="2353" y="1365"/>
                  </a:cubicBezTo>
                  <a:cubicBezTo>
                    <a:pt x="2355" y="1371"/>
                    <a:pt x="2364" y="1374"/>
                    <a:pt x="2364" y="1380"/>
                  </a:cubicBezTo>
                  <a:cubicBezTo>
                    <a:pt x="2363" y="1392"/>
                    <a:pt x="2349" y="1400"/>
                    <a:pt x="2353" y="1413"/>
                  </a:cubicBezTo>
                  <a:cubicBezTo>
                    <a:pt x="2343" y="1406"/>
                    <a:pt x="2345" y="1424"/>
                    <a:pt x="2345" y="1431"/>
                  </a:cubicBezTo>
                  <a:cubicBezTo>
                    <a:pt x="2345" y="1427"/>
                    <a:pt x="2346" y="1424"/>
                    <a:pt x="2348" y="1421"/>
                  </a:cubicBezTo>
                  <a:cubicBezTo>
                    <a:pt x="2351" y="1430"/>
                    <a:pt x="2351" y="1438"/>
                    <a:pt x="2351" y="1447"/>
                  </a:cubicBezTo>
                  <a:cubicBezTo>
                    <a:pt x="2348" y="1445"/>
                    <a:pt x="2346" y="1443"/>
                    <a:pt x="2344" y="1441"/>
                  </a:cubicBezTo>
                  <a:cubicBezTo>
                    <a:pt x="2349" y="1445"/>
                    <a:pt x="2354" y="1460"/>
                    <a:pt x="2352" y="1467"/>
                  </a:cubicBezTo>
                  <a:cubicBezTo>
                    <a:pt x="2354" y="1463"/>
                    <a:pt x="2355" y="1458"/>
                    <a:pt x="2357" y="1454"/>
                  </a:cubicBezTo>
                  <a:cubicBezTo>
                    <a:pt x="2358" y="1480"/>
                    <a:pt x="2350" y="1504"/>
                    <a:pt x="2353" y="1531"/>
                  </a:cubicBezTo>
                  <a:cubicBezTo>
                    <a:pt x="2357" y="1554"/>
                    <a:pt x="2367" y="1579"/>
                    <a:pt x="2368" y="1602"/>
                  </a:cubicBezTo>
                  <a:cubicBezTo>
                    <a:pt x="2370" y="1642"/>
                    <a:pt x="2344" y="1680"/>
                    <a:pt x="2356" y="1722"/>
                  </a:cubicBezTo>
                  <a:cubicBezTo>
                    <a:pt x="2362" y="1746"/>
                    <a:pt x="2347" y="1749"/>
                    <a:pt x="2337" y="1766"/>
                  </a:cubicBezTo>
                  <a:cubicBezTo>
                    <a:pt x="2326" y="1786"/>
                    <a:pt x="2324" y="1812"/>
                    <a:pt x="2327" y="1834"/>
                  </a:cubicBezTo>
                  <a:cubicBezTo>
                    <a:pt x="2329" y="1850"/>
                    <a:pt x="2338" y="1883"/>
                    <a:pt x="2319" y="1891"/>
                  </a:cubicBezTo>
                  <a:cubicBezTo>
                    <a:pt x="2301" y="1899"/>
                    <a:pt x="2316" y="1935"/>
                    <a:pt x="2294" y="1938"/>
                  </a:cubicBezTo>
                  <a:cubicBezTo>
                    <a:pt x="2309" y="1951"/>
                    <a:pt x="2284" y="1968"/>
                    <a:pt x="2275" y="1976"/>
                  </a:cubicBezTo>
                  <a:cubicBezTo>
                    <a:pt x="2267" y="1984"/>
                    <a:pt x="2269" y="1989"/>
                    <a:pt x="2267" y="1999"/>
                  </a:cubicBezTo>
                  <a:cubicBezTo>
                    <a:pt x="2263" y="2013"/>
                    <a:pt x="2257" y="2025"/>
                    <a:pt x="2259" y="2040"/>
                  </a:cubicBezTo>
                  <a:cubicBezTo>
                    <a:pt x="2260" y="2048"/>
                    <a:pt x="2266" y="2060"/>
                    <a:pt x="2260" y="2068"/>
                  </a:cubicBezTo>
                  <a:cubicBezTo>
                    <a:pt x="2250" y="2079"/>
                    <a:pt x="2235" y="2079"/>
                    <a:pt x="2223" y="2086"/>
                  </a:cubicBezTo>
                  <a:cubicBezTo>
                    <a:pt x="2215" y="2091"/>
                    <a:pt x="2206" y="2100"/>
                    <a:pt x="2203" y="2109"/>
                  </a:cubicBezTo>
                  <a:cubicBezTo>
                    <a:pt x="2200" y="2115"/>
                    <a:pt x="2203" y="2120"/>
                    <a:pt x="2205" y="2126"/>
                  </a:cubicBezTo>
                  <a:cubicBezTo>
                    <a:pt x="2207" y="2131"/>
                    <a:pt x="2199" y="2134"/>
                    <a:pt x="2202" y="2141"/>
                  </a:cubicBezTo>
                  <a:cubicBezTo>
                    <a:pt x="2194" y="2131"/>
                    <a:pt x="2169" y="2136"/>
                    <a:pt x="2158" y="2138"/>
                  </a:cubicBezTo>
                  <a:cubicBezTo>
                    <a:pt x="2152" y="2139"/>
                    <a:pt x="2142" y="2143"/>
                    <a:pt x="2135" y="2139"/>
                  </a:cubicBezTo>
                  <a:cubicBezTo>
                    <a:pt x="2126" y="2134"/>
                    <a:pt x="2133" y="2125"/>
                    <a:pt x="2132" y="2117"/>
                  </a:cubicBezTo>
                  <a:cubicBezTo>
                    <a:pt x="2112" y="2120"/>
                    <a:pt x="2129" y="2128"/>
                    <a:pt x="2126" y="2138"/>
                  </a:cubicBezTo>
                  <a:cubicBezTo>
                    <a:pt x="2123" y="2148"/>
                    <a:pt x="2083" y="2145"/>
                    <a:pt x="2074" y="2149"/>
                  </a:cubicBezTo>
                  <a:cubicBezTo>
                    <a:pt x="2080" y="2143"/>
                    <a:pt x="2090" y="2146"/>
                    <a:pt x="2098" y="2143"/>
                  </a:cubicBezTo>
                  <a:cubicBezTo>
                    <a:pt x="2090" y="2136"/>
                    <a:pt x="2081" y="2132"/>
                    <a:pt x="2070" y="2138"/>
                  </a:cubicBezTo>
                  <a:cubicBezTo>
                    <a:pt x="2061" y="2143"/>
                    <a:pt x="2057" y="2139"/>
                    <a:pt x="2048" y="2140"/>
                  </a:cubicBezTo>
                  <a:cubicBezTo>
                    <a:pt x="2041" y="2141"/>
                    <a:pt x="2029" y="2142"/>
                    <a:pt x="2027" y="2150"/>
                  </a:cubicBezTo>
                  <a:cubicBezTo>
                    <a:pt x="2025" y="2157"/>
                    <a:pt x="2037" y="2161"/>
                    <a:pt x="2041" y="2164"/>
                  </a:cubicBezTo>
                  <a:cubicBezTo>
                    <a:pt x="2031" y="2172"/>
                    <a:pt x="2018" y="2164"/>
                    <a:pt x="2011" y="2173"/>
                  </a:cubicBezTo>
                  <a:cubicBezTo>
                    <a:pt x="2006" y="2181"/>
                    <a:pt x="1997" y="2182"/>
                    <a:pt x="1989" y="2188"/>
                  </a:cubicBezTo>
                  <a:cubicBezTo>
                    <a:pt x="1982" y="2192"/>
                    <a:pt x="1990" y="2200"/>
                    <a:pt x="1984" y="2204"/>
                  </a:cubicBezTo>
                  <a:cubicBezTo>
                    <a:pt x="1974" y="2211"/>
                    <a:pt x="1958" y="2193"/>
                    <a:pt x="1944" y="2204"/>
                  </a:cubicBezTo>
                  <a:cubicBezTo>
                    <a:pt x="1943" y="2205"/>
                    <a:pt x="1934" y="2223"/>
                    <a:pt x="1930" y="2218"/>
                  </a:cubicBezTo>
                  <a:cubicBezTo>
                    <a:pt x="1927" y="2215"/>
                    <a:pt x="1930" y="2209"/>
                    <a:pt x="1922" y="2211"/>
                  </a:cubicBezTo>
                  <a:cubicBezTo>
                    <a:pt x="1926" y="2222"/>
                    <a:pt x="1911" y="2223"/>
                    <a:pt x="1903" y="2229"/>
                  </a:cubicBezTo>
                  <a:cubicBezTo>
                    <a:pt x="1893" y="2236"/>
                    <a:pt x="1888" y="2245"/>
                    <a:pt x="1880" y="2254"/>
                  </a:cubicBezTo>
                  <a:cubicBezTo>
                    <a:pt x="1872" y="2263"/>
                    <a:pt x="1858" y="2266"/>
                    <a:pt x="1849" y="2274"/>
                  </a:cubicBezTo>
                  <a:cubicBezTo>
                    <a:pt x="1841" y="2282"/>
                    <a:pt x="1836" y="2293"/>
                    <a:pt x="1827" y="2299"/>
                  </a:cubicBezTo>
                  <a:cubicBezTo>
                    <a:pt x="1829" y="2300"/>
                    <a:pt x="1831" y="2301"/>
                    <a:pt x="1834" y="2303"/>
                  </a:cubicBezTo>
                  <a:cubicBezTo>
                    <a:pt x="1827" y="2310"/>
                    <a:pt x="1819" y="2318"/>
                    <a:pt x="1815" y="2328"/>
                  </a:cubicBezTo>
                  <a:cubicBezTo>
                    <a:pt x="1815" y="2323"/>
                    <a:pt x="1816" y="2319"/>
                    <a:pt x="1819" y="2315"/>
                  </a:cubicBezTo>
                  <a:cubicBezTo>
                    <a:pt x="1812" y="2318"/>
                    <a:pt x="1806" y="2316"/>
                    <a:pt x="1800" y="2313"/>
                  </a:cubicBezTo>
                  <a:cubicBezTo>
                    <a:pt x="1802" y="2326"/>
                    <a:pt x="1795" y="2334"/>
                    <a:pt x="1783" y="2323"/>
                  </a:cubicBezTo>
                  <a:cubicBezTo>
                    <a:pt x="1782" y="2331"/>
                    <a:pt x="1800" y="2339"/>
                    <a:pt x="1807" y="2338"/>
                  </a:cubicBezTo>
                  <a:cubicBezTo>
                    <a:pt x="1802" y="2342"/>
                    <a:pt x="1801" y="2348"/>
                    <a:pt x="1800" y="2354"/>
                  </a:cubicBezTo>
                  <a:cubicBezTo>
                    <a:pt x="1799" y="2359"/>
                    <a:pt x="1789" y="2357"/>
                    <a:pt x="1786" y="2360"/>
                  </a:cubicBezTo>
                  <a:cubicBezTo>
                    <a:pt x="1790" y="2360"/>
                    <a:pt x="1794" y="2360"/>
                    <a:pt x="1798" y="2360"/>
                  </a:cubicBezTo>
                  <a:cubicBezTo>
                    <a:pt x="1796" y="2366"/>
                    <a:pt x="1799" y="2373"/>
                    <a:pt x="1797" y="2378"/>
                  </a:cubicBezTo>
                  <a:cubicBezTo>
                    <a:pt x="1795" y="2385"/>
                    <a:pt x="1788" y="2387"/>
                    <a:pt x="1786" y="2379"/>
                  </a:cubicBezTo>
                  <a:cubicBezTo>
                    <a:pt x="1788" y="2384"/>
                    <a:pt x="1787" y="2391"/>
                    <a:pt x="1793" y="2393"/>
                  </a:cubicBezTo>
                  <a:cubicBezTo>
                    <a:pt x="1800" y="2397"/>
                    <a:pt x="1796" y="2412"/>
                    <a:pt x="1798" y="2418"/>
                  </a:cubicBezTo>
                  <a:cubicBezTo>
                    <a:pt x="1800" y="2428"/>
                    <a:pt x="1812" y="2442"/>
                    <a:pt x="1807" y="2454"/>
                  </a:cubicBezTo>
                  <a:cubicBezTo>
                    <a:pt x="1816" y="2452"/>
                    <a:pt x="1815" y="2463"/>
                    <a:pt x="1808" y="2464"/>
                  </a:cubicBezTo>
                  <a:cubicBezTo>
                    <a:pt x="1816" y="2471"/>
                    <a:pt x="1810" y="2498"/>
                    <a:pt x="1816" y="2509"/>
                  </a:cubicBezTo>
                  <a:cubicBezTo>
                    <a:pt x="1822" y="2519"/>
                    <a:pt x="1811" y="2545"/>
                    <a:pt x="1811" y="2556"/>
                  </a:cubicBezTo>
                  <a:cubicBezTo>
                    <a:pt x="1808" y="2553"/>
                    <a:pt x="1805" y="2550"/>
                    <a:pt x="1803" y="2547"/>
                  </a:cubicBezTo>
                  <a:cubicBezTo>
                    <a:pt x="1805" y="2552"/>
                    <a:pt x="1805" y="2559"/>
                    <a:pt x="1812" y="2561"/>
                  </a:cubicBezTo>
                  <a:cubicBezTo>
                    <a:pt x="1804" y="2571"/>
                    <a:pt x="1793" y="2577"/>
                    <a:pt x="1784" y="2585"/>
                  </a:cubicBezTo>
                  <a:cubicBezTo>
                    <a:pt x="1775" y="2593"/>
                    <a:pt x="1768" y="2604"/>
                    <a:pt x="1762" y="2615"/>
                  </a:cubicBezTo>
                  <a:cubicBezTo>
                    <a:pt x="1748" y="2642"/>
                    <a:pt x="1743" y="2671"/>
                    <a:pt x="1736" y="2700"/>
                  </a:cubicBezTo>
                  <a:cubicBezTo>
                    <a:pt x="1729" y="2728"/>
                    <a:pt x="1715" y="2753"/>
                    <a:pt x="1699" y="2776"/>
                  </a:cubicBezTo>
                  <a:cubicBezTo>
                    <a:pt x="1684" y="2798"/>
                    <a:pt x="1662" y="2814"/>
                    <a:pt x="1644" y="2835"/>
                  </a:cubicBezTo>
                  <a:cubicBezTo>
                    <a:pt x="1647" y="2827"/>
                    <a:pt x="1643" y="2817"/>
                    <a:pt x="1641" y="2809"/>
                  </a:cubicBezTo>
                  <a:cubicBezTo>
                    <a:pt x="1650" y="2812"/>
                    <a:pt x="1654" y="2812"/>
                    <a:pt x="1662" y="2807"/>
                  </a:cubicBezTo>
                  <a:cubicBezTo>
                    <a:pt x="1669" y="2802"/>
                    <a:pt x="1673" y="2790"/>
                    <a:pt x="1680" y="2786"/>
                  </a:cubicBezTo>
                  <a:cubicBezTo>
                    <a:pt x="1689" y="2781"/>
                    <a:pt x="1691" y="2777"/>
                    <a:pt x="1691" y="2766"/>
                  </a:cubicBezTo>
                  <a:cubicBezTo>
                    <a:pt x="1691" y="2759"/>
                    <a:pt x="1692" y="2748"/>
                    <a:pt x="1700" y="2757"/>
                  </a:cubicBezTo>
                  <a:cubicBezTo>
                    <a:pt x="1697" y="2747"/>
                    <a:pt x="1702" y="2744"/>
                    <a:pt x="1708" y="2737"/>
                  </a:cubicBezTo>
                  <a:cubicBezTo>
                    <a:pt x="1712" y="2731"/>
                    <a:pt x="1713" y="2724"/>
                    <a:pt x="1712" y="2717"/>
                  </a:cubicBezTo>
                  <a:cubicBezTo>
                    <a:pt x="1712" y="2712"/>
                    <a:pt x="1706" y="2694"/>
                    <a:pt x="1718" y="2705"/>
                  </a:cubicBezTo>
                  <a:cubicBezTo>
                    <a:pt x="1718" y="2702"/>
                    <a:pt x="1714" y="2685"/>
                    <a:pt x="1710" y="2687"/>
                  </a:cubicBezTo>
                  <a:cubicBezTo>
                    <a:pt x="1707" y="2688"/>
                    <a:pt x="1692" y="2699"/>
                    <a:pt x="1692" y="2703"/>
                  </a:cubicBezTo>
                  <a:cubicBezTo>
                    <a:pt x="1688" y="2698"/>
                    <a:pt x="1685" y="2692"/>
                    <a:pt x="1679" y="2690"/>
                  </a:cubicBezTo>
                  <a:cubicBezTo>
                    <a:pt x="1672" y="2687"/>
                    <a:pt x="1673" y="2677"/>
                    <a:pt x="1667" y="2674"/>
                  </a:cubicBezTo>
                  <a:cubicBezTo>
                    <a:pt x="1666" y="2691"/>
                    <a:pt x="1674" y="2690"/>
                    <a:pt x="1681" y="2703"/>
                  </a:cubicBezTo>
                  <a:cubicBezTo>
                    <a:pt x="1667" y="2706"/>
                    <a:pt x="1677" y="2723"/>
                    <a:pt x="1676" y="2732"/>
                  </a:cubicBezTo>
                  <a:cubicBezTo>
                    <a:pt x="1675" y="2728"/>
                    <a:pt x="1673" y="2723"/>
                    <a:pt x="1670" y="2720"/>
                  </a:cubicBezTo>
                  <a:cubicBezTo>
                    <a:pt x="1668" y="2726"/>
                    <a:pt x="1674" y="2733"/>
                    <a:pt x="1671" y="2738"/>
                  </a:cubicBezTo>
                  <a:cubicBezTo>
                    <a:pt x="1670" y="2740"/>
                    <a:pt x="1665" y="2740"/>
                    <a:pt x="1666" y="2743"/>
                  </a:cubicBezTo>
                  <a:cubicBezTo>
                    <a:pt x="1668" y="2758"/>
                    <a:pt x="1656" y="2765"/>
                    <a:pt x="1646" y="2771"/>
                  </a:cubicBezTo>
                  <a:cubicBezTo>
                    <a:pt x="1638" y="2776"/>
                    <a:pt x="1641" y="2786"/>
                    <a:pt x="1639" y="2793"/>
                  </a:cubicBezTo>
                  <a:cubicBezTo>
                    <a:pt x="1637" y="2800"/>
                    <a:pt x="1621" y="2815"/>
                    <a:pt x="1636" y="2817"/>
                  </a:cubicBezTo>
                  <a:cubicBezTo>
                    <a:pt x="1628" y="2822"/>
                    <a:pt x="1634" y="2833"/>
                    <a:pt x="1642" y="2827"/>
                  </a:cubicBezTo>
                  <a:cubicBezTo>
                    <a:pt x="1643" y="2835"/>
                    <a:pt x="1637" y="2842"/>
                    <a:pt x="1634" y="2849"/>
                  </a:cubicBezTo>
                  <a:cubicBezTo>
                    <a:pt x="1629" y="2860"/>
                    <a:pt x="1629" y="2873"/>
                    <a:pt x="1628" y="2885"/>
                  </a:cubicBezTo>
                  <a:cubicBezTo>
                    <a:pt x="1624" y="2909"/>
                    <a:pt x="1610" y="2923"/>
                    <a:pt x="1598" y="2942"/>
                  </a:cubicBezTo>
                  <a:cubicBezTo>
                    <a:pt x="1593" y="2950"/>
                    <a:pt x="1586" y="2954"/>
                    <a:pt x="1582" y="2952"/>
                  </a:cubicBezTo>
                  <a:cubicBezTo>
                    <a:pt x="1578" y="2951"/>
                    <a:pt x="1572" y="2940"/>
                    <a:pt x="1570" y="2936"/>
                  </a:cubicBezTo>
                  <a:cubicBezTo>
                    <a:pt x="1566" y="2927"/>
                    <a:pt x="1568" y="2919"/>
                    <a:pt x="1567" y="2911"/>
                  </a:cubicBezTo>
                  <a:cubicBezTo>
                    <a:pt x="1567" y="2901"/>
                    <a:pt x="1577" y="2894"/>
                    <a:pt x="1581" y="2886"/>
                  </a:cubicBezTo>
                  <a:cubicBezTo>
                    <a:pt x="1588" y="2873"/>
                    <a:pt x="1573" y="2867"/>
                    <a:pt x="1564" y="2863"/>
                  </a:cubicBezTo>
                  <a:cubicBezTo>
                    <a:pt x="1554" y="2858"/>
                    <a:pt x="1550" y="2849"/>
                    <a:pt x="1543" y="2840"/>
                  </a:cubicBezTo>
                  <a:cubicBezTo>
                    <a:pt x="1529" y="2819"/>
                    <a:pt x="1509" y="2820"/>
                    <a:pt x="1495" y="2805"/>
                  </a:cubicBezTo>
                  <a:cubicBezTo>
                    <a:pt x="1484" y="2794"/>
                    <a:pt x="1471" y="2787"/>
                    <a:pt x="1457" y="2779"/>
                  </a:cubicBezTo>
                  <a:cubicBezTo>
                    <a:pt x="1452" y="2777"/>
                    <a:pt x="1450" y="2772"/>
                    <a:pt x="1445" y="2770"/>
                  </a:cubicBezTo>
                  <a:cubicBezTo>
                    <a:pt x="1430" y="2779"/>
                    <a:pt x="1413" y="2748"/>
                    <a:pt x="1398" y="2736"/>
                  </a:cubicBezTo>
                  <a:cubicBezTo>
                    <a:pt x="1406" y="2747"/>
                    <a:pt x="1375" y="2765"/>
                    <a:pt x="1376" y="2742"/>
                  </a:cubicBezTo>
                  <a:cubicBezTo>
                    <a:pt x="1376" y="2724"/>
                    <a:pt x="1354" y="2712"/>
                    <a:pt x="1341" y="2703"/>
                  </a:cubicBezTo>
                  <a:cubicBezTo>
                    <a:pt x="1331" y="2695"/>
                    <a:pt x="1312" y="2670"/>
                    <a:pt x="1298" y="2681"/>
                  </a:cubicBezTo>
                  <a:cubicBezTo>
                    <a:pt x="1293" y="2684"/>
                    <a:pt x="1293" y="2691"/>
                    <a:pt x="1285" y="2693"/>
                  </a:cubicBezTo>
                  <a:cubicBezTo>
                    <a:pt x="1278" y="2694"/>
                    <a:pt x="1268" y="2694"/>
                    <a:pt x="1262" y="2686"/>
                  </a:cubicBezTo>
                  <a:cubicBezTo>
                    <a:pt x="1275" y="2680"/>
                    <a:pt x="1272" y="2659"/>
                    <a:pt x="1287" y="2653"/>
                  </a:cubicBezTo>
                  <a:cubicBezTo>
                    <a:pt x="1301" y="2647"/>
                    <a:pt x="1307" y="2628"/>
                    <a:pt x="1312" y="2613"/>
                  </a:cubicBezTo>
                  <a:cubicBezTo>
                    <a:pt x="1318" y="2597"/>
                    <a:pt x="1330" y="2584"/>
                    <a:pt x="1338" y="2568"/>
                  </a:cubicBezTo>
                  <a:cubicBezTo>
                    <a:pt x="1342" y="2561"/>
                    <a:pt x="1352" y="2540"/>
                    <a:pt x="1362" y="2551"/>
                  </a:cubicBezTo>
                  <a:cubicBezTo>
                    <a:pt x="1365" y="2546"/>
                    <a:pt x="1363" y="2542"/>
                    <a:pt x="1357" y="2540"/>
                  </a:cubicBezTo>
                  <a:cubicBezTo>
                    <a:pt x="1366" y="2530"/>
                    <a:pt x="1374" y="2516"/>
                    <a:pt x="1386" y="2510"/>
                  </a:cubicBezTo>
                  <a:cubicBezTo>
                    <a:pt x="1398" y="2503"/>
                    <a:pt x="1400" y="2498"/>
                    <a:pt x="1409" y="2489"/>
                  </a:cubicBezTo>
                  <a:cubicBezTo>
                    <a:pt x="1417" y="2480"/>
                    <a:pt x="1427" y="2478"/>
                    <a:pt x="1438" y="2473"/>
                  </a:cubicBezTo>
                  <a:cubicBezTo>
                    <a:pt x="1445" y="2469"/>
                    <a:pt x="1459" y="2453"/>
                    <a:pt x="1469" y="2457"/>
                  </a:cubicBezTo>
                  <a:cubicBezTo>
                    <a:pt x="1471" y="2442"/>
                    <a:pt x="1470" y="2429"/>
                    <a:pt x="1470" y="2414"/>
                  </a:cubicBezTo>
                  <a:cubicBezTo>
                    <a:pt x="1469" y="2395"/>
                    <a:pt x="1468" y="2385"/>
                    <a:pt x="1461" y="2368"/>
                  </a:cubicBezTo>
                  <a:cubicBezTo>
                    <a:pt x="1457" y="2355"/>
                    <a:pt x="1454" y="2341"/>
                    <a:pt x="1440" y="2336"/>
                  </a:cubicBezTo>
                  <a:cubicBezTo>
                    <a:pt x="1432" y="2333"/>
                    <a:pt x="1417" y="2332"/>
                    <a:pt x="1415" y="2343"/>
                  </a:cubicBezTo>
                  <a:cubicBezTo>
                    <a:pt x="1413" y="2341"/>
                    <a:pt x="1407" y="2343"/>
                    <a:pt x="1402" y="2340"/>
                  </a:cubicBezTo>
                  <a:cubicBezTo>
                    <a:pt x="1399" y="2338"/>
                    <a:pt x="1401" y="2329"/>
                    <a:pt x="1400" y="2324"/>
                  </a:cubicBezTo>
                  <a:cubicBezTo>
                    <a:pt x="1399" y="2309"/>
                    <a:pt x="1404" y="2298"/>
                    <a:pt x="1406" y="2283"/>
                  </a:cubicBezTo>
                  <a:cubicBezTo>
                    <a:pt x="1407" y="2272"/>
                    <a:pt x="1405" y="2257"/>
                    <a:pt x="1410" y="2247"/>
                  </a:cubicBezTo>
                  <a:cubicBezTo>
                    <a:pt x="1414" y="2237"/>
                    <a:pt x="1401" y="2229"/>
                    <a:pt x="1412" y="2221"/>
                  </a:cubicBezTo>
                  <a:cubicBezTo>
                    <a:pt x="1404" y="2216"/>
                    <a:pt x="1399" y="2207"/>
                    <a:pt x="1389" y="2205"/>
                  </a:cubicBezTo>
                  <a:cubicBezTo>
                    <a:pt x="1378" y="2204"/>
                    <a:pt x="1370" y="2213"/>
                    <a:pt x="1361" y="2216"/>
                  </a:cubicBezTo>
                  <a:cubicBezTo>
                    <a:pt x="1335" y="2225"/>
                    <a:pt x="1329" y="2200"/>
                    <a:pt x="1324" y="2180"/>
                  </a:cubicBezTo>
                  <a:cubicBezTo>
                    <a:pt x="1321" y="2168"/>
                    <a:pt x="1313" y="2156"/>
                    <a:pt x="1310" y="2144"/>
                  </a:cubicBezTo>
                  <a:cubicBezTo>
                    <a:pt x="1303" y="2116"/>
                    <a:pt x="1295" y="2106"/>
                    <a:pt x="1285" y="2092"/>
                  </a:cubicBezTo>
                  <a:cubicBezTo>
                    <a:pt x="1275" y="2089"/>
                    <a:pt x="1264" y="2087"/>
                    <a:pt x="1255" y="2079"/>
                  </a:cubicBezTo>
                  <a:cubicBezTo>
                    <a:pt x="1246" y="2071"/>
                    <a:pt x="1246" y="2077"/>
                    <a:pt x="1237" y="2091"/>
                  </a:cubicBezTo>
                  <a:cubicBezTo>
                    <a:pt x="1220" y="2119"/>
                    <a:pt x="1223" y="2091"/>
                    <a:pt x="1214" y="2090"/>
                  </a:cubicBezTo>
                  <a:cubicBezTo>
                    <a:pt x="1202" y="2088"/>
                    <a:pt x="1188" y="2088"/>
                    <a:pt x="1177" y="2083"/>
                  </a:cubicBezTo>
                  <a:cubicBezTo>
                    <a:pt x="1171" y="2080"/>
                    <a:pt x="1149" y="2077"/>
                    <a:pt x="1147" y="2070"/>
                  </a:cubicBezTo>
                  <a:cubicBezTo>
                    <a:pt x="1145" y="2062"/>
                    <a:pt x="1151" y="2056"/>
                    <a:pt x="1153" y="2049"/>
                  </a:cubicBezTo>
                  <a:cubicBezTo>
                    <a:pt x="1154" y="2042"/>
                    <a:pt x="1147" y="2032"/>
                    <a:pt x="1150" y="2025"/>
                  </a:cubicBezTo>
                  <a:cubicBezTo>
                    <a:pt x="1155" y="2013"/>
                    <a:pt x="1150" y="2002"/>
                    <a:pt x="1152" y="1990"/>
                  </a:cubicBezTo>
                  <a:cubicBezTo>
                    <a:pt x="1154" y="1982"/>
                    <a:pt x="1138" y="1978"/>
                    <a:pt x="1147" y="1968"/>
                  </a:cubicBezTo>
                  <a:cubicBezTo>
                    <a:pt x="1136" y="1964"/>
                    <a:pt x="1132" y="1947"/>
                    <a:pt x="1127" y="1935"/>
                  </a:cubicBezTo>
                  <a:cubicBezTo>
                    <a:pt x="1116" y="1919"/>
                    <a:pt x="1154" y="1919"/>
                    <a:pt x="1138" y="1906"/>
                  </a:cubicBezTo>
                  <a:cubicBezTo>
                    <a:pt x="1118" y="1891"/>
                    <a:pt x="1126" y="1879"/>
                    <a:pt x="1135" y="1858"/>
                  </a:cubicBezTo>
                  <a:cubicBezTo>
                    <a:pt x="1138" y="1852"/>
                    <a:pt x="1146" y="1840"/>
                    <a:pt x="1143" y="1835"/>
                  </a:cubicBezTo>
                  <a:cubicBezTo>
                    <a:pt x="1138" y="1825"/>
                    <a:pt x="1142" y="1818"/>
                    <a:pt x="1145" y="1808"/>
                  </a:cubicBezTo>
                  <a:cubicBezTo>
                    <a:pt x="1155" y="1780"/>
                    <a:pt x="1148" y="1776"/>
                    <a:pt x="1139" y="1756"/>
                  </a:cubicBezTo>
                  <a:cubicBezTo>
                    <a:pt x="1130" y="1743"/>
                    <a:pt x="1131" y="1722"/>
                    <a:pt x="1123" y="1725"/>
                  </a:cubicBezTo>
                  <a:cubicBezTo>
                    <a:pt x="1109" y="1731"/>
                    <a:pt x="1090" y="1713"/>
                    <a:pt x="1085" y="1698"/>
                  </a:cubicBezTo>
                  <a:cubicBezTo>
                    <a:pt x="1082" y="1688"/>
                    <a:pt x="1078" y="1676"/>
                    <a:pt x="1078" y="1665"/>
                  </a:cubicBezTo>
                  <a:cubicBezTo>
                    <a:pt x="1078" y="1655"/>
                    <a:pt x="1085" y="1646"/>
                    <a:pt x="1085" y="1635"/>
                  </a:cubicBezTo>
                  <a:cubicBezTo>
                    <a:pt x="1064" y="1640"/>
                    <a:pt x="1041" y="1638"/>
                    <a:pt x="1020" y="1636"/>
                  </a:cubicBezTo>
                  <a:cubicBezTo>
                    <a:pt x="1006" y="1634"/>
                    <a:pt x="975" y="1638"/>
                    <a:pt x="965" y="1628"/>
                  </a:cubicBezTo>
                  <a:cubicBezTo>
                    <a:pt x="957" y="1618"/>
                    <a:pt x="958" y="1597"/>
                    <a:pt x="956" y="1585"/>
                  </a:cubicBezTo>
                  <a:cubicBezTo>
                    <a:pt x="953" y="1568"/>
                    <a:pt x="934" y="1558"/>
                    <a:pt x="933" y="1543"/>
                  </a:cubicBezTo>
                  <a:cubicBezTo>
                    <a:pt x="939" y="1543"/>
                    <a:pt x="944" y="1543"/>
                    <a:pt x="950" y="1543"/>
                  </a:cubicBezTo>
                  <a:cubicBezTo>
                    <a:pt x="946" y="1525"/>
                    <a:pt x="940" y="1500"/>
                    <a:pt x="934" y="1486"/>
                  </a:cubicBezTo>
                  <a:cubicBezTo>
                    <a:pt x="930" y="1478"/>
                    <a:pt x="930" y="1477"/>
                    <a:pt x="931" y="1470"/>
                  </a:cubicBezTo>
                  <a:cubicBezTo>
                    <a:pt x="931" y="1460"/>
                    <a:pt x="932" y="1453"/>
                    <a:pt x="924" y="1447"/>
                  </a:cubicBezTo>
                  <a:cubicBezTo>
                    <a:pt x="905" y="1432"/>
                    <a:pt x="884" y="1422"/>
                    <a:pt x="874" y="1423"/>
                  </a:cubicBezTo>
                  <a:cubicBezTo>
                    <a:pt x="840" y="1427"/>
                    <a:pt x="849" y="1424"/>
                    <a:pt x="838" y="1424"/>
                  </a:cubicBezTo>
                  <a:cubicBezTo>
                    <a:pt x="829" y="1424"/>
                    <a:pt x="818" y="1405"/>
                    <a:pt x="814" y="1400"/>
                  </a:cubicBezTo>
                  <a:cubicBezTo>
                    <a:pt x="810" y="1394"/>
                    <a:pt x="806" y="1396"/>
                    <a:pt x="800" y="1396"/>
                  </a:cubicBezTo>
                  <a:cubicBezTo>
                    <a:pt x="795" y="1396"/>
                    <a:pt x="783" y="1387"/>
                    <a:pt x="779" y="1385"/>
                  </a:cubicBezTo>
                  <a:cubicBezTo>
                    <a:pt x="775" y="1383"/>
                    <a:pt x="770" y="1383"/>
                    <a:pt x="766" y="1381"/>
                  </a:cubicBezTo>
                  <a:cubicBezTo>
                    <a:pt x="756" y="1376"/>
                    <a:pt x="756" y="1369"/>
                    <a:pt x="751" y="1363"/>
                  </a:cubicBezTo>
                  <a:cubicBezTo>
                    <a:pt x="746" y="1355"/>
                    <a:pt x="745" y="1357"/>
                    <a:pt x="737" y="1360"/>
                  </a:cubicBezTo>
                  <a:cubicBezTo>
                    <a:pt x="728" y="1364"/>
                    <a:pt x="723" y="1354"/>
                    <a:pt x="717" y="1350"/>
                  </a:cubicBezTo>
                  <a:cubicBezTo>
                    <a:pt x="702" y="1340"/>
                    <a:pt x="697" y="1352"/>
                    <a:pt x="681" y="1348"/>
                  </a:cubicBezTo>
                  <a:cubicBezTo>
                    <a:pt x="663" y="1344"/>
                    <a:pt x="661" y="1342"/>
                    <a:pt x="651" y="1328"/>
                  </a:cubicBezTo>
                  <a:cubicBezTo>
                    <a:pt x="646" y="1322"/>
                    <a:pt x="629" y="1311"/>
                    <a:pt x="622" y="1310"/>
                  </a:cubicBezTo>
                  <a:cubicBezTo>
                    <a:pt x="614" y="1309"/>
                    <a:pt x="617" y="1298"/>
                    <a:pt x="612" y="1293"/>
                  </a:cubicBezTo>
                  <a:cubicBezTo>
                    <a:pt x="609" y="1290"/>
                    <a:pt x="602" y="1290"/>
                    <a:pt x="602" y="1285"/>
                  </a:cubicBezTo>
                  <a:cubicBezTo>
                    <a:pt x="602" y="1272"/>
                    <a:pt x="587" y="1261"/>
                    <a:pt x="586" y="1248"/>
                  </a:cubicBezTo>
                  <a:cubicBezTo>
                    <a:pt x="586" y="1240"/>
                    <a:pt x="592" y="1236"/>
                    <a:pt x="593" y="1228"/>
                  </a:cubicBezTo>
                  <a:cubicBezTo>
                    <a:pt x="593" y="1222"/>
                    <a:pt x="584" y="1221"/>
                    <a:pt x="583" y="1214"/>
                  </a:cubicBezTo>
                  <a:cubicBezTo>
                    <a:pt x="582" y="1207"/>
                    <a:pt x="581" y="1200"/>
                    <a:pt x="581" y="1196"/>
                  </a:cubicBezTo>
                  <a:cubicBezTo>
                    <a:pt x="581" y="1188"/>
                    <a:pt x="585" y="1182"/>
                    <a:pt x="586" y="1175"/>
                  </a:cubicBezTo>
                  <a:cubicBezTo>
                    <a:pt x="588" y="1162"/>
                    <a:pt x="589" y="1142"/>
                    <a:pt x="577" y="1133"/>
                  </a:cubicBezTo>
                  <a:cubicBezTo>
                    <a:pt x="574" y="1136"/>
                    <a:pt x="572" y="1143"/>
                    <a:pt x="567" y="1143"/>
                  </a:cubicBezTo>
                  <a:cubicBezTo>
                    <a:pt x="555" y="1142"/>
                    <a:pt x="546" y="1141"/>
                    <a:pt x="533" y="1143"/>
                  </a:cubicBezTo>
                  <a:cubicBezTo>
                    <a:pt x="520" y="1145"/>
                    <a:pt x="498" y="1148"/>
                    <a:pt x="489" y="1158"/>
                  </a:cubicBezTo>
                  <a:cubicBezTo>
                    <a:pt x="475" y="1175"/>
                    <a:pt x="472" y="1186"/>
                    <a:pt x="453" y="1186"/>
                  </a:cubicBezTo>
                  <a:cubicBezTo>
                    <a:pt x="448" y="1186"/>
                    <a:pt x="435" y="1195"/>
                    <a:pt x="434" y="1202"/>
                  </a:cubicBezTo>
                  <a:cubicBezTo>
                    <a:pt x="433" y="1212"/>
                    <a:pt x="422" y="1208"/>
                    <a:pt x="417" y="1207"/>
                  </a:cubicBezTo>
                  <a:cubicBezTo>
                    <a:pt x="408" y="1207"/>
                    <a:pt x="401" y="1214"/>
                    <a:pt x="399" y="1222"/>
                  </a:cubicBezTo>
                  <a:cubicBezTo>
                    <a:pt x="398" y="1231"/>
                    <a:pt x="389" y="1237"/>
                    <a:pt x="379" y="1239"/>
                  </a:cubicBezTo>
                  <a:cubicBezTo>
                    <a:pt x="376" y="1240"/>
                    <a:pt x="360" y="1248"/>
                    <a:pt x="363" y="1236"/>
                  </a:cubicBezTo>
                  <a:cubicBezTo>
                    <a:pt x="364" y="1233"/>
                    <a:pt x="354" y="1232"/>
                    <a:pt x="347" y="1232"/>
                  </a:cubicBezTo>
                  <a:cubicBezTo>
                    <a:pt x="327" y="1231"/>
                    <a:pt x="300" y="1228"/>
                    <a:pt x="285" y="1228"/>
                  </a:cubicBezTo>
                  <a:cubicBezTo>
                    <a:pt x="276" y="1229"/>
                    <a:pt x="266" y="1240"/>
                    <a:pt x="256" y="1237"/>
                  </a:cubicBezTo>
                  <a:cubicBezTo>
                    <a:pt x="250" y="1235"/>
                    <a:pt x="244" y="1225"/>
                    <a:pt x="238" y="1231"/>
                  </a:cubicBezTo>
                  <a:cubicBezTo>
                    <a:pt x="235" y="1208"/>
                    <a:pt x="233" y="1182"/>
                    <a:pt x="233" y="1160"/>
                  </a:cubicBezTo>
                  <a:cubicBezTo>
                    <a:pt x="232" y="1149"/>
                    <a:pt x="234" y="1147"/>
                    <a:pt x="237" y="1137"/>
                  </a:cubicBezTo>
                  <a:cubicBezTo>
                    <a:pt x="237" y="1134"/>
                    <a:pt x="236" y="1131"/>
                    <a:pt x="234" y="1129"/>
                  </a:cubicBezTo>
                  <a:cubicBezTo>
                    <a:pt x="231" y="1123"/>
                    <a:pt x="237" y="1120"/>
                    <a:pt x="238" y="1114"/>
                  </a:cubicBezTo>
                  <a:cubicBezTo>
                    <a:pt x="224" y="1116"/>
                    <a:pt x="208" y="1142"/>
                    <a:pt x="196" y="1151"/>
                  </a:cubicBezTo>
                  <a:cubicBezTo>
                    <a:pt x="179" y="1165"/>
                    <a:pt x="150" y="1160"/>
                    <a:pt x="129" y="1157"/>
                  </a:cubicBezTo>
                  <a:cubicBezTo>
                    <a:pt x="133" y="1146"/>
                    <a:pt x="124" y="1129"/>
                    <a:pt x="116" y="1122"/>
                  </a:cubicBezTo>
                  <a:cubicBezTo>
                    <a:pt x="101" y="1110"/>
                    <a:pt x="76" y="1118"/>
                    <a:pt x="60" y="1110"/>
                  </a:cubicBezTo>
                  <a:cubicBezTo>
                    <a:pt x="79" y="1086"/>
                    <a:pt x="73" y="1079"/>
                    <a:pt x="53" y="1058"/>
                  </a:cubicBezTo>
                  <a:cubicBezTo>
                    <a:pt x="48" y="1054"/>
                    <a:pt x="47" y="1051"/>
                    <a:pt x="46" y="1046"/>
                  </a:cubicBezTo>
                  <a:cubicBezTo>
                    <a:pt x="44" y="1040"/>
                    <a:pt x="38" y="1037"/>
                    <a:pt x="34" y="1032"/>
                  </a:cubicBezTo>
                  <a:cubicBezTo>
                    <a:pt x="26" y="1022"/>
                    <a:pt x="28" y="1009"/>
                    <a:pt x="15" y="1000"/>
                  </a:cubicBezTo>
                  <a:cubicBezTo>
                    <a:pt x="28" y="993"/>
                    <a:pt x="3" y="978"/>
                    <a:pt x="0" y="97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280">
              <a:extLst>
                <a:ext uri="{FF2B5EF4-FFF2-40B4-BE49-F238E27FC236}">
                  <a16:creationId xmlns:a16="http://schemas.microsoft.com/office/drawing/2014/main" id="{57FD6D41-4A17-DC82-BF18-46E25343B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732" y="4637551"/>
              <a:ext cx="3948" cy="7896"/>
            </a:xfrm>
            <a:custGeom>
              <a:avLst/>
              <a:gdLst>
                <a:gd name="T0" fmla="*/ 0 w 10"/>
                <a:gd name="T1" fmla="*/ 13 h 19"/>
                <a:gd name="T2" fmla="*/ 6 w 10"/>
                <a:gd name="T3" fmla="*/ 19 h 19"/>
                <a:gd name="T4" fmla="*/ 5 w 10"/>
                <a:gd name="T5" fmla="*/ 0 h 19"/>
                <a:gd name="T6" fmla="*/ 0 w 10"/>
                <a:gd name="T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0" y="13"/>
                  </a:moveTo>
                  <a:cubicBezTo>
                    <a:pt x="2" y="15"/>
                    <a:pt x="4" y="17"/>
                    <a:pt x="6" y="19"/>
                  </a:cubicBezTo>
                  <a:cubicBezTo>
                    <a:pt x="8" y="13"/>
                    <a:pt x="10" y="6"/>
                    <a:pt x="5" y="0"/>
                  </a:cubicBezTo>
                  <a:cubicBezTo>
                    <a:pt x="1" y="4"/>
                    <a:pt x="0" y="8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281">
              <a:extLst>
                <a:ext uri="{FF2B5EF4-FFF2-40B4-BE49-F238E27FC236}">
                  <a16:creationId xmlns:a16="http://schemas.microsoft.com/office/drawing/2014/main" id="{4A340DC4-3C67-78E8-1E45-40CFF377A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654" y="4677033"/>
              <a:ext cx="7896" cy="15793"/>
            </a:xfrm>
            <a:custGeom>
              <a:avLst/>
              <a:gdLst>
                <a:gd name="T0" fmla="*/ 5 w 16"/>
                <a:gd name="T1" fmla="*/ 33 h 33"/>
                <a:gd name="T2" fmla="*/ 9 w 16"/>
                <a:gd name="T3" fmla="*/ 0 h 33"/>
                <a:gd name="T4" fmla="*/ 5 w 16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3">
                  <a:moveTo>
                    <a:pt x="5" y="33"/>
                  </a:moveTo>
                  <a:cubicBezTo>
                    <a:pt x="11" y="25"/>
                    <a:pt x="16" y="9"/>
                    <a:pt x="9" y="0"/>
                  </a:cubicBezTo>
                  <a:cubicBezTo>
                    <a:pt x="0" y="6"/>
                    <a:pt x="4" y="24"/>
                    <a:pt x="5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282">
              <a:extLst>
                <a:ext uri="{FF2B5EF4-FFF2-40B4-BE49-F238E27FC236}">
                  <a16:creationId xmlns:a16="http://schemas.microsoft.com/office/drawing/2014/main" id="{2682E6B4-927B-C52B-8F6F-E6D8FBADD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668" y="4556614"/>
              <a:ext cx="7896" cy="7896"/>
            </a:xfrm>
            <a:custGeom>
              <a:avLst/>
              <a:gdLst>
                <a:gd name="T0" fmla="*/ 14 w 15"/>
                <a:gd name="T1" fmla="*/ 18 h 18"/>
                <a:gd name="T2" fmla="*/ 12 w 15"/>
                <a:gd name="T3" fmla="*/ 2 h 18"/>
                <a:gd name="T4" fmla="*/ 0 w 15"/>
                <a:gd name="T5" fmla="*/ 15 h 18"/>
                <a:gd name="T6" fmla="*/ 14 w 1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8">
                  <a:moveTo>
                    <a:pt x="14" y="18"/>
                  </a:moveTo>
                  <a:cubicBezTo>
                    <a:pt x="15" y="12"/>
                    <a:pt x="10" y="8"/>
                    <a:pt x="12" y="2"/>
                  </a:cubicBezTo>
                  <a:cubicBezTo>
                    <a:pt x="4" y="0"/>
                    <a:pt x="2" y="9"/>
                    <a:pt x="0" y="15"/>
                  </a:cubicBezTo>
                  <a:cubicBezTo>
                    <a:pt x="5" y="14"/>
                    <a:pt x="10" y="15"/>
                    <a:pt x="14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283">
              <a:extLst>
                <a:ext uri="{FF2B5EF4-FFF2-40B4-BE49-F238E27FC236}">
                  <a16:creationId xmlns:a16="http://schemas.microsoft.com/office/drawing/2014/main" id="{F1E978A8-AC63-5F91-7A2F-07541596C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279" y="4534899"/>
              <a:ext cx="5923" cy="5923"/>
            </a:xfrm>
            <a:custGeom>
              <a:avLst/>
              <a:gdLst>
                <a:gd name="T0" fmla="*/ 3 w 15"/>
                <a:gd name="T1" fmla="*/ 12 h 12"/>
                <a:gd name="T2" fmla="*/ 15 w 15"/>
                <a:gd name="T3" fmla="*/ 4 h 12"/>
                <a:gd name="T4" fmla="*/ 3 w 15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3" y="12"/>
                  </a:moveTo>
                  <a:cubicBezTo>
                    <a:pt x="8" y="11"/>
                    <a:pt x="12" y="8"/>
                    <a:pt x="15" y="4"/>
                  </a:cubicBezTo>
                  <a:cubicBezTo>
                    <a:pt x="9" y="0"/>
                    <a:pt x="0" y="4"/>
                    <a:pt x="3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284">
              <a:extLst>
                <a:ext uri="{FF2B5EF4-FFF2-40B4-BE49-F238E27FC236}">
                  <a16:creationId xmlns:a16="http://schemas.microsoft.com/office/drawing/2014/main" id="{2326C068-3B5D-FF3A-2C60-F6206E357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490" y="4199308"/>
              <a:ext cx="7896" cy="7896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0 w 17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5" y="14"/>
                    <a:pt x="17" y="7"/>
                    <a:pt x="7" y="0"/>
                  </a:cubicBezTo>
                  <a:cubicBezTo>
                    <a:pt x="9" y="8"/>
                    <a:pt x="0" y="11"/>
                    <a:pt x="0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285">
              <a:extLst>
                <a:ext uri="{FF2B5EF4-FFF2-40B4-BE49-F238E27FC236}">
                  <a16:creationId xmlns:a16="http://schemas.microsoft.com/office/drawing/2014/main" id="{38D6AA03-1523-1170-9E71-5F7A9B2B5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4688" y="3520229"/>
              <a:ext cx="11844" cy="5923"/>
            </a:xfrm>
            <a:custGeom>
              <a:avLst/>
              <a:gdLst>
                <a:gd name="T0" fmla="*/ 1 w 28"/>
                <a:gd name="T1" fmla="*/ 2 h 14"/>
                <a:gd name="T2" fmla="*/ 0 w 28"/>
                <a:gd name="T3" fmla="*/ 7 h 14"/>
                <a:gd name="T4" fmla="*/ 25 w 28"/>
                <a:gd name="T5" fmla="*/ 14 h 14"/>
                <a:gd name="T6" fmla="*/ 24 w 28"/>
                <a:gd name="T7" fmla="*/ 4 h 14"/>
                <a:gd name="T8" fmla="*/ 1 w 2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1" y="2"/>
                  </a:moveTo>
                  <a:lnTo>
                    <a:pt x="0" y="7"/>
                  </a:lnTo>
                  <a:cubicBezTo>
                    <a:pt x="8" y="9"/>
                    <a:pt x="17" y="13"/>
                    <a:pt x="25" y="14"/>
                  </a:cubicBezTo>
                  <a:cubicBezTo>
                    <a:pt x="27" y="11"/>
                    <a:pt x="28" y="6"/>
                    <a:pt x="24" y="4"/>
                  </a:cubicBezTo>
                  <a:cubicBezTo>
                    <a:pt x="18" y="0"/>
                    <a:pt x="9" y="3"/>
                    <a:pt x="1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286">
              <a:extLst>
                <a:ext uri="{FF2B5EF4-FFF2-40B4-BE49-F238E27FC236}">
                  <a16:creationId xmlns:a16="http://schemas.microsoft.com/office/drawing/2014/main" id="{79F392B9-14EC-FE41-BE82-5E4765690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843" y="3441266"/>
              <a:ext cx="90807" cy="102652"/>
            </a:xfrm>
            <a:custGeom>
              <a:avLst/>
              <a:gdLst>
                <a:gd name="T0" fmla="*/ 4 w 208"/>
                <a:gd name="T1" fmla="*/ 77 h 238"/>
                <a:gd name="T2" fmla="*/ 22 w 208"/>
                <a:gd name="T3" fmla="*/ 73 h 238"/>
                <a:gd name="T4" fmla="*/ 33 w 208"/>
                <a:gd name="T5" fmla="*/ 57 h 238"/>
                <a:gd name="T6" fmla="*/ 56 w 208"/>
                <a:gd name="T7" fmla="*/ 21 h 238"/>
                <a:gd name="T8" fmla="*/ 93 w 208"/>
                <a:gd name="T9" fmla="*/ 8 h 238"/>
                <a:gd name="T10" fmla="*/ 145 w 208"/>
                <a:gd name="T11" fmla="*/ 8 h 238"/>
                <a:gd name="T12" fmla="*/ 168 w 208"/>
                <a:gd name="T13" fmla="*/ 40 h 238"/>
                <a:gd name="T14" fmla="*/ 177 w 208"/>
                <a:gd name="T15" fmla="*/ 57 h 238"/>
                <a:gd name="T16" fmla="*/ 177 w 208"/>
                <a:gd name="T17" fmla="*/ 71 h 238"/>
                <a:gd name="T18" fmla="*/ 186 w 208"/>
                <a:gd name="T19" fmla="*/ 80 h 238"/>
                <a:gd name="T20" fmla="*/ 188 w 208"/>
                <a:gd name="T21" fmla="*/ 99 h 238"/>
                <a:gd name="T22" fmla="*/ 176 w 208"/>
                <a:gd name="T23" fmla="*/ 135 h 238"/>
                <a:gd name="T24" fmla="*/ 195 w 208"/>
                <a:gd name="T25" fmla="*/ 122 h 238"/>
                <a:gd name="T26" fmla="*/ 202 w 208"/>
                <a:gd name="T27" fmla="*/ 135 h 238"/>
                <a:gd name="T28" fmla="*/ 181 w 208"/>
                <a:gd name="T29" fmla="*/ 159 h 238"/>
                <a:gd name="T30" fmla="*/ 170 w 208"/>
                <a:gd name="T31" fmla="*/ 183 h 238"/>
                <a:gd name="T32" fmla="*/ 147 w 208"/>
                <a:gd name="T33" fmla="*/ 204 h 238"/>
                <a:gd name="T34" fmla="*/ 122 w 208"/>
                <a:gd name="T35" fmla="*/ 236 h 238"/>
                <a:gd name="T36" fmla="*/ 57 w 208"/>
                <a:gd name="T37" fmla="*/ 200 h 238"/>
                <a:gd name="T38" fmla="*/ 57 w 208"/>
                <a:gd name="T39" fmla="*/ 195 h 238"/>
                <a:gd name="T40" fmla="*/ 76 w 208"/>
                <a:gd name="T41" fmla="*/ 186 h 238"/>
                <a:gd name="T42" fmla="*/ 57 w 208"/>
                <a:gd name="T43" fmla="*/ 172 h 238"/>
                <a:gd name="T44" fmla="*/ 33 w 208"/>
                <a:gd name="T45" fmla="*/ 171 h 238"/>
                <a:gd name="T46" fmla="*/ 25 w 208"/>
                <a:gd name="T47" fmla="*/ 137 h 238"/>
                <a:gd name="T48" fmla="*/ 7 w 208"/>
                <a:gd name="T49" fmla="*/ 118 h 238"/>
                <a:gd name="T50" fmla="*/ 20 w 208"/>
                <a:gd name="T51" fmla="*/ 127 h 238"/>
                <a:gd name="T52" fmla="*/ 31 w 208"/>
                <a:gd name="T53" fmla="*/ 113 h 238"/>
                <a:gd name="T54" fmla="*/ 31 w 208"/>
                <a:gd name="T55" fmla="*/ 104 h 238"/>
                <a:gd name="T56" fmla="*/ 13 w 208"/>
                <a:gd name="T57" fmla="*/ 106 h 238"/>
                <a:gd name="T58" fmla="*/ 10 w 208"/>
                <a:gd name="T59" fmla="*/ 113 h 238"/>
                <a:gd name="T60" fmla="*/ 21 w 208"/>
                <a:gd name="T61" fmla="*/ 91 h 238"/>
                <a:gd name="T62" fmla="*/ 4 w 208"/>
                <a:gd name="T63" fmla="*/ 7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8" h="238">
                  <a:moveTo>
                    <a:pt x="4" y="77"/>
                  </a:moveTo>
                  <a:cubicBezTo>
                    <a:pt x="9" y="72"/>
                    <a:pt x="16" y="77"/>
                    <a:pt x="22" y="73"/>
                  </a:cubicBezTo>
                  <a:cubicBezTo>
                    <a:pt x="28" y="69"/>
                    <a:pt x="26" y="59"/>
                    <a:pt x="33" y="57"/>
                  </a:cubicBezTo>
                  <a:cubicBezTo>
                    <a:pt x="45" y="54"/>
                    <a:pt x="53" y="31"/>
                    <a:pt x="56" y="21"/>
                  </a:cubicBezTo>
                  <a:cubicBezTo>
                    <a:pt x="63" y="4"/>
                    <a:pt x="81" y="17"/>
                    <a:pt x="93" y="8"/>
                  </a:cubicBezTo>
                  <a:cubicBezTo>
                    <a:pt x="104" y="1"/>
                    <a:pt x="134" y="0"/>
                    <a:pt x="145" y="8"/>
                  </a:cubicBezTo>
                  <a:cubicBezTo>
                    <a:pt x="156" y="16"/>
                    <a:pt x="161" y="29"/>
                    <a:pt x="168" y="40"/>
                  </a:cubicBezTo>
                  <a:cubicBezTo>
                    <a:pt x="171" y="45"/>
                    <a:pt x="175" y="51"/>
                    <a:pt x="177" y="57"/>
                  </a:cubicBezTo>
                  <a:cubicBezTo>
                    <a:pt x="179" y="62"/>
                    <a:pt x="174" y="67"/>
                    <a:pt x="177" y="71"/>
                  </a:cubicBezTo>
                  <a:cubicBezTo>
                    <a:pt x="181" y="75"/>
                    <a:pt x="185" y="74"/>
                    <a:pt x="186" y="80"/>
                  </a:cubicBezTo>
                  <a:cubicBezTo>
                    <a:pt x="186" y="86"/>
                    <a:pt x="184" y="95"/>
                    <a:pt x="188" y="99"/>
                  </a:cubicBezTo>
                  <a:cubicBezTo>
                    <a:pt x="194" y="105"/>
                    <a:pt x="175" y="124"/>
                    <a:pt x="176" y="135"/>
                  </a:cubicBezTo>
                  <a:cubicBezTo>
                    <a:pt x="177" y="131"/>
                    <a:pt x="191" y="124"/>
                    <a:pt x="195" y="122"/>
                  </a:cubicBezTo>
                  <a:cubicBezTo>
                    <a:pt x="208" y="114"/>
                    <a:pt x="205" y="125"/>
                    <a:pt x="202" y="135"/>
                  </a:cubicBezTo>
                  <a:cubicBezTo>
                    <a:pt x="199" y="146"/>
                    <a:pt x="182" y="143"/>
                    <a:pt x="181" y="159"/>
                  </a:cubicBezTo>
                  <a:cubicBezTo>
                    <a:pt x="179" y="175"/>
                    <a:pt x="179" y="174"/>
                    <a:pt x="170" y="183"/>
                  </a:cubicBezTo>
                  <a:cubicBezTo>
                    <a:pt x="164" y="190"/>
                    <a:pt x="157" y="197"/>
                    <a:pt x="147" y="204"/>
                  </a:cubicBezTo>
                  <a:cubicBezTo>
                    <a:pt x="134" y="214"/>
                    <a:pt x="128" y="238"/>
                    <a:pt x="122" y="236"/>
                  </a:cubicBezTo>
                  <a:cubicBezTo>
                    <a:pt x="116" y="234"/>
                    <a:pt x="65" y="207"/>
                    <a:pt x="57" y="200"/>
                  </a:cubicBezTo>
                  <a:cubicBezTo>
                    <a:pt x="71" y="204"/>
                    <a:pt x="60" y="198"/>
                    <a:pt x="57" y="195"/>
                  </a:cubicBezTo>
                  <a:cubicBezTo>
                    <a:pt x="63" y="191"/>
                    <a:pt x="71" y="191"/>
                    <a:pt x="76" y="186"/>
                  </a:cubicBezTo>
                  <a:cubicBezTo>
                    <a:pt x="64" y="187"/>
                    <a:pt x="47" y="189"/>
                    <a:pt x="57" y="172"/>
                  </a:cubicBezTo>
                  <a:cubicBezTo>
                    <a:pt x="50" y="189"/>
                    <a:pt x="40" y="170"/>
                    <a:pt x="33" y="171"/>
                  </a:cubicBezTo>
                  <a:cubicBezTo>
                    <a:pt x="29" y="171"/>
                    <a:pt x="25" y="140"/>
                    <a:pt x="25" y="137"/>
                  </a:cubicBezTo>
                  <a:cubicBezTo>
                    <a:pt x="15" y="139"/>
                    <a:pt x="0" y="131"/>
                    <a:pt x="7" y="118"/>
                  </a:cubicBezTo>
                  <a:cubicBezTo>
                    <a:pt x="11" y="122"/>
                    <a:pt x="15" y="125"/>
                    <a:pt x="20" y="127"/>
                  </a:cubicBezTo>
                  <a:cubicBezTo>
                    <a:pt x="9" y="122"/>
                    <a:pt x="25" y="112"/>
                    <a:pt x="31" y="113"/>
                  </a:cubicBezTo>
                  <a:cubicBezTo>
                    <a:pt x="29" y="108"/>
                    <a:pt x="30" y="109"/>
                    <a:pt x="31" y="104"/>
                  </a:cubicBezTo>
                  <a:cubicBezTo>
                    <a:pt x="25" y="116"/>
                    <a:pt x="20" y="110"/>
                    <a:pt x="13" y="106"/>
                  </a:cubicBezTo>
                  <a:cubicBezTo>
                    <a:pt x="12" y="108"/>
                    <a:pt x="11" y="110"/>
                    <a:pt x="10" y="113"/>
                  </a:cubicBezTo>
                  <a:cubicBezTo>
                    <a:pt x="2" y="99"/>
                    <a:pt x="9" y="93"/>
                    <a:pt x="21" y="91"/>
                  </a:cubicBezTo>
                  <a:cubicBezTo>
                    <a:pt x="16" y="84"/>
                    <a:pt x="7" y="85"/>
                    <a:pt x="4" y="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287">
              <a:extLst>
                <a:ext uri="{FF2B5EF4-FFF2-40B4-BE49-F238E27FC236}">
                  <a16:creationId xmlns:a16="http://schemas.microsoft.com/office/drawing/2014/main" id="{20A54F6E-EC79-AE62-DF49-24A9E21D9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377" y="2945775"/>
              <a:ext cx="479699" cy="493517"/>
            </a:xfrm>
            <a:custGeom>
              <a:avLst/>
              <a:gdLst>
                <a:gd name="T0" fmla="*/ 27 w 1101"/>
                <a:gd name="T1" fmla="*/ 766 h 1127"/>
                <a:gd name="T2" fmla="*/ 90 w 1101"/>
                <a:gd name="T3" fmla="*/ 749 h 1127"/>
                <a:gd name="T4" fmla="*/ 190 w 1101"/>
                <a:gd name="T5" fmla="*/ 709 h 1127"/>
                <a:gd name="T6" fmla="*/ 395 w 1101"/>
                <a:gd name="T7" fmla="*/ 719 h 1127"/>
                <a:gd name="T8" fmla="*/ 454 w 1101"/>
                <a:gd name="T9" fmla="*/ 692 h 1127"/>
                <a:gd name="T10" fmla="*/ 441 w 1101"/>
                <a:gd name="T11" fmla="*/ 614 h 1127"/>
                <a:gd name="T12" fmla="*/ 511 w 1101"/>
                <a:gd name="T13" fmla="*/ 0 h 1127"/>
                <a:gd name="T14" fmla="*/ 894 w 1101"/>
                <a:gd name="T15" fmla="*/ 309 h 1127"/>
                <a:gd name="T16" fmla="*/ 920 w 1101"/>
                <a:gd name="T17" fmla="*/ 333 h 1127"/>
                <a:gd name="T18" fmla="*/ 953 w 1101"/>
                <a:gd name="T19" fmla="*/ 362 h 1127"/>
                <a:gd name="T20" fmla="*/ 983 w 1101"/>
                <a:gd name="T21" fmla="*/ 378 h 1127"/>
                <a:gd name="T22" fmla="*/ 1028 w 1101"/>
                <a:gd name="T23" fmla="*/ 428 h 1127"/>
                <a:gd name="T24" fmla="*/ 1096 w 1101"/>
                <a:gd name="T25" fmla="*/ 443 h 1127"/>
                <a:gd name="T26" fmla="*/ 1090 w 1101"/>
                <a:gd name="T27" fmla="*/ 647 h 1127"/>
                <a:gd name="T28" fmla="*/ 1071 w 1101"/>
                <a:gd name="T29" fmla="*/ 700 h 1127"/>
                <a:gd name="T30" fmla="*/ 1038 w 1101"/>
                <a:gd name="T31" fmla="*/ 729 h 1127"/>
                <a:gd name="T32" fmla="*/ 926 w 1101"/>
                <a:gd name="T33" fmla="*/ 734 h 1127"/>
                <a:gd name="T34" fmla="*/ 856 w 1101"/>
                <a:gd name="T35" fmla="*/ 761 h 1127"/>
                <a:gd name="T36" fmla="*/ 827 w 1101"/>
                <a:gd name="T37" fmla="*/ 764 h 1127"/>
                <a:gd name="T38" fmla="*/ 784 w 1101"/>
                <a:gd name="T39" fmla="*/ 756 h 1127"/>
                <a:gd name="T40" fmla="*/ 718 w 1101"/>
                <a:gd name="T41" fmla="*/ 784 h 1127"/>
                <a:gd name="T42" fmla="*/ 667 w 1101"/>
                <a:gd name="T43" fmla="*/ 820 h 1127"/>
                <a:gd name="T44" fmla="*/ 622 w 1101"/>
                <a:gd name="T45" fmla="*/ 843 h 1127"/>
                <a:gd name="T46" fmla="*/ 594 w 1101"/>
                <a:gd name="T47" fmla="*/ 856 h 1127"/>
                <a:gd name="T48" fmla="*/ 582 w 1101"/>
                <a:gd name="T49" fmla="*/ 896 h 1127"/>
                <a:gd name="T50" fmla="*/ 527 w 1101"/>
                <a:gd name="T51" fmla="*/ 906 h 1127"/>
                <a:gd name="T52" fmla="*/ 514 w 1101"/>
                <a:gd name="T53" fmla="*/ 934 h 1127"/>
                <a:gd name="T54" fmla="*/ 474 w 1101"/>
                <a:gd name="T55" fmla="*/ 987 h 1127"/>
                <a:gd name="T56" fmla="*/ 460 w 1101"/>
                <a:gd name="T57" fmla="*/ 1014 h 1127"/>
                <a:gd name="T58" fmla="*/ 446 w 1101"/>
                <a:gd name="T59" fmla="*/ 1057 h 1127"/>
                <a:gd name="T60" fmla="*/ 422 w 1101"/>
                <a:gd name="T61" fmla="*/ 1105 h 1127"/>
                <a:gd name="T62" fmla="*/ 393 w 1101"/>
                <a:gd name="T63" fmla="*/ 1080 h 1127"/>
                <a:gd name="T64" fmla="*/ 366 w 1101"/>
                <a:gd name="T65" fmla="*/ 1086 h 1127"/>
                <a:gd name="T66" fmla="*/ 346 w 1101"/>
                <a:gd name="T67" fmla="*/ 1122 h 1127"/>
                <a:gd name="T68" fmla="*/ 295 w 1101"/>
                <a:gd name="T69" fmla="*/ 1107 h 1127"/>
                <a:gd name="T70" fmla="*/ 257 w 1101"/>
                <a:gd name="T71" fmla="*/ 1090 h 1127"/>
                <a:gd name="T72" fmla="*/ 232 w 1101"/>
                <a:gd name="T73" fmla="*/ 1064 h 1127"/>
                <a:gd name="T74" fmla="*/ 230 w 1101"/>
                <a:gd name="T75" fmla="*/ 1010 h 1127"/>
                <a:gd name="T76" fmla="*/ 216 w 1101"/>
                <a:gd name="T77" fmla="*/ 975 h 1127"/>
                <a:gd name="T78" fmla="*/ 189 w 1101"/>
                <a:gd name="T79" fmla="*/ 947 h 1127"/>
                <a:gd name="T80" fmla="*/ 162 w 1101"/>
                <a:gd name="T81" fmla="*/ 982 h 1127"/>
                <a:gd name="T82" fmla="*/ 112 w 1101"/>
                <a:gd name="T83" fmla="*/ 979 h 1127"/>
                <a:gd name="T84" fmla="*/ 48 w 1101"/>
                <a:gd name="T85" fmla="*/ 973 h 1127"/>
                <a:gd name="T86" fmla="*/ 53 w 1101"/>
                <a:gd name="T87" fmla="*/ 917 h 1127"/>
                <a:gd name="T88" fmla="*/ 12 w 1101"/>
                <a:gd name="T89" fmla="*/ 861 h 1127"/>
                <a:gd name="T90" fmla="*/ 8 w 1101"/>
                <a:gd name="T91" fmla="*/ 807 h 1127"/>
                <a:gd name="T92" fmla="*/ 0 w 1101"/>
                <a:gd name="T93" fmla="*/ 775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1" h="1127">
                  <a:moveTo>
                    <a:pt x="0" y="775"/>
                  </a:moveTo>
                  <a:cubicBezTo>
                    <a:pt x="12" y="772"/>
                    <a:pt x="18" y="779"/>
                    <a:pt x="27" y="766"/>
                  </a:cubicBezTo>
                  <a:cubicBezTo>
                    <a:pt x="35" y="756"/>
                    <a:pt x="32" y="734"/>
                    <a:pt x="36" y="721"/>
                  </a:cubicBezTo>
                  <a:cubicBezTo>
                    <a:pt x="45" y="691"/>
                    <a:pt x="86" y="740"/>
                    <a:pt x="90" y="749"/>
                  </a:cubicBezTo>
                  <a:cubicBezTo>
                    <a:pt x="98" y="728"/>
                    <a:pt x="111" y="716"/>
                    <a:pt x="136" y="726"/>
                  </a:cubicBezTo>
                  <a:cubicBezTo>
                    <a:pt x="152" y="733"/>
                    <a:pt x="186" y="732"/>
                    <a:pt x="190" y="709"/>
                  </a:cubicBezTo>
                  <a:cubicBezTo>
                    <a:pt x="199" y="732"/>
                    <a:pt x="245" y="722"/>
                    <a:pt x="263" y="720"/>
                  </a:cubicBezTo>
                  <a:cubicBezTo>
                    <a:pt x="307" y="717"/>
                    <a:pt x="352" y="719"/>
                    <a:pt x="395" y="719"/>
                  </a:cubicBezTo>
                  <a:cubicBezTo>
                    <a:pt x="411" y="719"/>
                    <a:pt x="430" y="717"/>
                    <a:pt x="445" y="719"/>
                  </a:cubicBezTo>
                  <a:cubicBezTo>
                    <a:pt x="457" y="720"/>
                    <a:pt x="453" y="701"/>
                    <a:pt x="454" y="692"/>
                  </a:cubicBezTo>
                  <a:cubicBezTo>
                    <a:pt x="456" y="681"/>
                    <a:pt x="466" y="660"/>
                    <a:pt x="455" y="653"/>
                  </a:cubicBezTo>
                  <a:cubicBezTo>
                    <a:pt x="435" y="640"/>
                    <a:pt x="440" y="629"/>
                    <a:pt x="441" y="614"/>
                  </a:cubicBezTo>
                  <a:lnTo>
                    <a:pt x="395" y="0"/>
                  </a:lnTo>
                  <a:lnTo>
                    <a:pt x="511" y="0"/>
                  </a:lnTo>
                  <a:cubicBezTo>
                    <a:pt x="631" y="90"/>
                    <a:pt x="743" y="180"/>
                    <a:pt x="856" y="269"/>
                  </a:cubicBezTo>
                  <a:cubicBezTo>
                    <a:pt x="870" y="279"/>
                    <a:pt x="896" y="288"/>
                    <a:pt x="894" y="309"/>
                  </a:cubicBezTo>
                  <a:cubicBezTo>
                    <a:pt x="893" y="315"/>
                    <a:pt x="892" y="321"/>
                    <a:pt x="904" y="326"/>
                  </a:cubicBezTo>
                  <a:cubicBezTo>
                    <a:pt x="909" y="328"/>
                    <a:pt x="915" y="329"/>
                    <a:pt x="920" y="333"/>
                  </a:cubicBezTo>
                  <a:cubicBezTo>
                    <a:pt x="928" y="338"/>
                    <a:pt x="927" y="347"/>
                    <a:pt x="933" y="354"/>
                  </a:cubicBezTo>
                  <a:cubicBezTo>
                    <a:pt x="939" y="360"/>
                    <a:pt x="945" y="361"/>
                    <a:pt x="953" y="362"/>
                  </a:cubicBezTo>
                  <a:cubicBezTo>
                    <a:pt x="959" y="363"/>
                    <a:pt x="955" y="357"/>
                    <a:pt x="965" y="362"/>
                  </a:cubicBezTo>
                  <a:cubicBezTo>
                    <a:pt x="972" y="365"/>
                    <a:pt x="975" y="375"/>
                    <a:pt x="983" y="378"/>
                  </a:cubicBezTo>
                  <a:cubicBezTo>
                    <a:pt x="996" y="382"/>
                    <a:pt x="1014" y="383"/>
                    <a:pt x="1026" y="390"/>
                  </a:cubicBezTo>
                  <a:cubicBezTo>
                    <a:pt x="1034" y="395"/>
                    <a:pt x="1032" y="419"/>
                    <a:pt x="1028" y="428"/>
                  </a:cubicBezTo>
                  <a:cubicBezTo>
                    <a:pt x="1023" y="439"/>
                    <a:pt x="1015" y="450"/>
                    <a:pt x="1034" y="453"/>
                  </a:cubicBezTo>
                  <a:cubicBezTo>
                    <a:pt x="1054" y="456"/>
                    <a:pt x="1076" y="445"/>
                    <a:pt x="1096" y="443"/>
                  </a:cubicBezTo>
                  <a:cubicBezTo>
                    <a:pt x="1093" y="497"/>
                    <a:pt x="1101" y="554"/>
                    <a:pt x="1094" y="607"/>
                  </a:cubicBezTo>
                  <a:cubicBezTo>
                    <a:pt x="1093" y="613"/>
                    <a:pt x="1095" y="617"/>
                    <a:pt x="1090" y="647"/>
                  </a:cubicBezTo>
                  <a:cubicBezTo>
                    <a:pt x="1089" y="656"/>
                    <a:pt x="1092" y="644"/>
                    <a:pt x="1079" y="672"/>
                  </a:cubicBezTo>
                  <a:cubicBezTo>
                    <a:pt x="1075" y="681"/>
                    <a:pt x="1075" y="691"/>
                    <a:pt x="1071" y="700"/>
                  </a:cubicBezTo>
                  <a:cubicBezTo>
                    <a:pt x="1068" y="708"/>
                    <a:pt x="1059" y="711"/>
                    <a:pt x="1053" y="716"/>
                  </a:cubicBezTo>
                  <a:cubicBezTo>
                    <a:pt x="1044" y="723"/>
                    <a:pt x="1050" y="731"/>
                    <a:pt x="1038" y="729"/>
                  </a:cubicBezTo>
                  <a:cubicBezTo>
                    <a:pt x="1036" y="729"/>
                    <a:pt x="1013" y="723"/>
                    <a:pt x="1012" y="727"/>
                  </a:cubicBezTo>
                  <a:cubicBezTo>
                    <a:pt x="1009" y="737"/>
                    <a:pt x="937" y="734"/>
                    <a:pt x="926" y="734"/>
                  </a:cubicBezTo>
                  <a:cubicBezTo>
                    <a:pt x="900" y="737"/>
                    <a:pt x="900" y="733"/>
                    <a:pt x="882" y="754"/>
                  </a:cubicBezTo>
                  <a:cubicBezTo>
                    <a:pt x="876" y="760"/>
                    <a:pt x="864" y="763"/>
                    <a:pt x="856" y="761"/>
                  </a:cubicBezTo>
                  <a:cubicBezTo>
                    <a:pt x="851" y="760"/>
                    <a:pt x="840" y="760"/>
                    <a:pt x="835" y="760"/>
                  </a:cubicBezTo>
                  <a:cubicBezTo>
                    <a:pt x="826" y="760"/>
                    <a:pt x="827" y="753"/>
                    <a:pt x="827" y="764"/>
                  </a:cubicBezTo>
                  <a:cubicBezTo>
                    <a:pt x="821" y="762"/>
                    <a:pt x="815" y="759"/>
                    <a:pt x="808" y="756"/>
                  </a:cubicBezTo>
                  <a:cubicBezTo>
                    <a:pt x="794" y="750"/>
                    <a:pt x="790" y="760"/>
                    <a:pt x="784" y="756"/>
                  </a:cubicBezTo>
                  <a:cubicBezTo>
                    <a:pt x="779" y="752"/>
                    <a:pt x="769" y="747"/>
                    <a:pt x="757" y="758"/>
                  </a:cubicBezTo>
                  <a:cubicBezTo>
                    <a:pt x="744" y="769"/>
                    <a:pt x="725" y="779"/>
                    <a:pt x="718" y="784"/>
                  </a:cubicBezTo>
                  <a:cubicBezTo>
                    <a:pt x="706" y="792"/>
                    <a:pt x="697" y="798"/>
                    <a:pt x="684" y="802"/>
                  </a:cubicBezTo>
                  <a:cubicBezTo>
                    <a:pt x="674" y="804"/>
                    <a:pt x="682" y="826"/>
                    <a:pt x="667" y="820"/>
                  </a:cubicBezTo>
                  <a:cubicBezTo>
                    <a:pt x="657" y="815"/>
                    <a:pt x="649" y="810"/>
                    <a:pt x="639" y="817"/>
                  </a:cubicBezTo>
                  <a:cubicBezTo>
                    <a:pt x="630" y="823"/>
                    <a:pt x="625" y="833"/>
                    <a:pt x="622" y="843"/>
                  </a:cubicBezTo>
                  <a:cubicBezTo>
                    <a:pt x="620" y="848"/>
                    <a:pt x="618" y="857"/>
                    <a:pt x="616" y="862"/>
                  </a:cubicBezTo>
                  <a:cubicBezTo>
                    <a:pt x="613" y="860"/>
                    <a:pt x="599" y="857"/>
                    <a:pt x="594" y="856"/>
                  </a:cubicBezTo>
                  <a:cubicBezTo>
                    <a:pt x="599" y="865"/>
                    <a:pt x="594" y="878"/>
                    <a:pt x="595" y="887"/>
                  </a:cubicBezTo>
                  <a:cubicBezTo>
                    <a:pt x="587" y="887"/>
                    <a:pt x="580" y="886"/>
                    <a:pt x="582" y="896"/>
                  </a:cubicBezTo>
                  <a:cubicBezTo>
                    <a:pt x="573" y="895"/>
                    <a:pt x="547" y="882"/>
                    <a:pt x="547" y="871"/>
                  </a:cubicBezTo>
                  <a:cubicBezTo>
                    <a:pt x="531" y="911"/>
                    <a:pt x="518" y="892"/>
                    <a:pt x="527" y="906"/>
                  </a:cubicBezTo>
                  <a:cubicBezTo>
                    <a:pt x="531" y="914"/>
                    <a:pt x="532" y="920"/>
                    <a:pt x="530" y="927"/>
                  </a:cubicBezTo>
                  <a:cubicBezTo>
                    <a:pt x="529" y="929"/>
                    <a:pt x="509" y="926"/>
                    <a:pt x="514" y="934"/>
                  </a:cubicBezTo>
                  <a:cubicBezTo>
                    <a:pt x="523" y="950"/>
                    <a:pt x="519" y="966"/>
                    <a:pt x="502" y="981"/>
                  </a:cubicBezTo>
                  <a:cubicBezTo>
                    <a:pt x="494" y="988"/>
                    <a:pt x="484" y="985"/>
                    <a:pt x="474" y="987"/>
                  </a:cubicBezTo>
                  <a:cubicBezTo>
                    <a:pt x="465" y="988"/>
                    <a:pt x="460" y="998"/>
                    <a:pt x="450" y="998"/>
                  </a:cubicBezTo>
                  <a:cubicBezTo>
                    <a:pt x="468" y="1002"/>
                    <a:pt x="455" y="1011"/>
                    <a:pt x="460" y="1014"/>
                  </a:cubicBezTo>
                  <a:cubicBezTo>
                    <a:pt x="469" y="1020"/>
                    <a:pt x="462" y="1043"/>
                    <a:pt x="457" y="1051"/>
                  </a:cubicBezTo>
                  <a:cubicBezTo>
                    <a:pt x="455" y="1054"/>
                    <a:pt x="446" y="1055"/>
                    <a:pt x="446" y="1057"/>
                  </a:cubicBezTo>
                  <a:cubicBezTo>
                    <a:pt x="449" y="1071"/>
                    <a:pt x="451" y="1087"/>
                    <a:pt x="442" y="1099"/>
                  </a:cubicBezTo>
                  <a:cubicBezTo>
                    <a:pt x="438" y="1104"/>
                    <a:pt x="427" y="1104"/>
                    <a:pt x="422" y="1105"/>
                  </a:cubicBezTo>
                  <a:cubicBezTo>
                    <a:pt x="411" y="1108"/>
                    <a:pt x="417" y="1122"/>
                    <a:pt x="403" y="1121"/>
                  </a:cubicBezTo>
                  <a:cubicBezTo>
                    <a:pt x="388" y="1120"/>
                    <a:pt x="398" y="1090"/>
                    <a:pt x="393" y="1080"/>
                  </a:cubicBezTo>
                  <a:cubicBezTo>
                    <a:pt x="387" y="1083"/>
                    <a:pt x="386" y="1093"/>
                    <a:pt x="380" y="1095"/>
                  </a:cubicBezTo>
                  <a:cubicBezTo>
                    <a:pt x="375" y="1096"/>
                    <a:pt x="370" y="1088"/>
                    <a:pt x="366" y="1086"/>
                  </a:cubicBezTo>
                  <a:cubicBezTo>
                    <a:pt x="365" y="1093"/>
                    <a:pt x="369" y="1111"/>
                    <a:pt x="359" y="1111"/>
                  </a:cubicBezTo>
                  <a:cubicBezTo>
                    <a:pt x="350" y="1111"/>
                    <a:pt x="339" y="1111"/>
                    <a:pt x="346" y="1122"/>
                  </a:cubicBezTo>
                  <a:cubicBezTo>
                    <a:pt x="336" y="1127"/>
                    <a:pt x="311" y="1115"/>
                    <a:pt x="312" y="1102"/>
                  </a:cubicBezTo>
                  <a:cubicBezTo>
                    <a:pt x="307" y="1105"/>
                    <a:pt x="299" y="1102"/>
                    <a:pt x="295" y="1107"/>
                  </a:cubicBezTo>
                  <a:cubicBezTo>
                    <a:pt x="289" y="1114"/>
                    <a:pt x="290" y="1123"/>
                    <a:pt x="278" y="1124"/>
                  </a:cubicBezTo>
                  <a:cubicBezTo>
                    <a:pt x="287" y="1107"/>
                    <a:pt x="257" y="1105"/>
                    <a:pt x="257" y="1090"/>
                  </a:cubicBezTo>
                  <a:cubicBezTo>
                    <a:pt x="257" y="1081"/>
                    <a:pt x="259" y="1071"/>
                    <a:pt x="257" y="1062"/>
                  </a:cubicBezTo>
                  <a:cubicBezTo>
                    <a:pt x="254" y="1049"/>
                    <a:pt x="237" y="1064"/>
                    <a:pt x="232" y="1064"/>
                  </a:cubicBezTo>
                  <a:cubicBezTo>
                    <a:pt x="234" y="1056"/>
                    <a:pt x="240" y="1034"/>
                    <a:pt x="252" y="1039"/>
                  </a:cubicBezTo>
                  <a:cubicBezTo>
                    <a:pt x="257" y="1026"/>
                    <a:pt x="232" y="1022"/>
                    <a:pt x="230" y="1010"/>
                  </a:cubicBezTo>
                  <a:cubicBezTo>
                    <a:pt x="222" y="1015"/>
                    <a:pt x="223" y="1006"/>
                    <a:pt x="224" y="1001"/>
                  </a:cubicBezTo>
                  <a:cubicBezTo>
                    <a:pt x="226" y="989"/>
                    <a:pt x="221" y="985"/>
                    <a:pt x="216" y="975"/>
                  </a:cubicBezTo>
                  <a:cubicBezTo>
                    <a:pt x="212" y="968"/>
                    <a:pt x="217" y="957"/>
                    <a:pt x="208" y="953"/>
                  </a:cubicBezTo>
                  <a:cubicBezTo>
                    <a:pt x="205" y="951"/>
                    <a:pt x="193" y="944"/>
                    <a:pt x="189" y="947"/>
                  </a:cubicBezTo>
                  <a:cubicBezTo>
                    <a:pt x="185" y="951"/>
                    <a:pt x="198" y="961"/>
                    <a:pt x="189" y="965"/>
                  </a:cubicBezTo>
                  <a:cubicBezTo>
                    <a:pt x="180" y="969"/>
                    <a:pt x="172" y="977"/>
                    <a:pt x="162" y="982"/>
                  </a:cubicBezTo>
                  <a:cubicBezTo>
                    <a:pt x="155" y="985"/>
                    <a:pt x="148" y="975"/>
                    <a:pt x="142" y="973"/>
                  </a:cubicBezTo>
                  <a:cubicBezTo>
                    <a:pt x="130" y="968"/>
                    <a:pt x="121" y="969"/>
                    <a:pt x="112" y="979"/>
                  </a:cubicBezTo>
                  <a:cubicBezTo>
                    <a:pt x="91" y="1005"/>
                    <a:pt x="103" y="974"/>
                    <a:pt x="84" y="968"/>
                  </a:cubicBezTo>
                  <a:cubicBezTo>
                    <a:pt x="72" y="964"/>
                    <a:pt x="59" y="1003"/>
                    <a:pt x="48" y="973"/>
                  </a:cubicBezTo>
                  <a:cubicBezTo>
                    <a:pt x="44" y="963"/>
                    <a:pt x="60" y="955"/>
                    <a:pt x="52" y="944"/>
                  </a:cubicBezTo>
                  <a:cubicBezTo>
                    <a:pt x="48" y="938"/>
                    <a:pt x="51" y="923"/>
                    <a:pt x="53" y="917"/>
                  </a:cubicBezTo>
                  <a:cubicBezTo>
                    <a:pt x="56" y="909"/>
                    <a:pt x="33" y="865"/>
                    <a:pt x="28" y="884"/>
                  </a:cubicBezTo>
                  <a:cubicBezTo>
                    <a:pt x="23" y="883"/>
                    <a:pt x="14" y="866"/>
                    <a:pt x="12" y="861"/>
                  </a:cubicBezTo>
                  <a:cubicBezTo>
                    <a:pt x="9" y="856"/>
                    <a:pt x="16" y="847"/>
                    <a:pt x="16" y="838"/>
                  </a:cubicBezTo>
                  <a:cubicBezTo>
                    <a:pt x="16" y="824"/>
                    <a:pt x="17" y="818"/>
                    <a:pt x="8" y="807"/>
                  </a:cubicBezTo>
                  <a:cubicBezTo>
                    <a:pt x="4" y="804"/>
                    <a:pt x="1" y="799"/>
                    <a:pt x="3" y="794"/>
                  </a:cubicBezTo>
                  <a:cubicBezTo>
                    <a:pt x="7" y="784"/>
                    <a:pt x="4" y="784"/>
                    <a:pt x="0" y="77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288">
              <a:extLst>
                <a:ext uri="{FF2B5EF4-FFF2-40B4-BE49-F238E27FC236}">
                  <a16:creationId xmlns:a16="http://schemas.microsoft.com/office/drawing/2014/main" id="{A22500F0-B85D-EC86-DC6B-6E743797C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092" y="3595244"/>
              <a:ext cx="558662" cy="629728"/>
            </a:xfrm>
            <a:custGeom>
              <a:avLst/>
              <a:gdLst>
                <a:gd name="T0" fmla="*/ 19 w 1279"/>
                <a:gd name="T1" fmla="*/ 797 h 1442"/>
                <a:gd name="T2" fmla="*/ 97 w 1279"/>
                <a:gd name="T3" fmla="*/ 765 h 1442"/>
                <a:gd name="T4" fmla="*/ 145 w 1279"/>
                <a:gd name="T5" fmla="*/ 751 h 1442"/>
                <a:gd name="T6" fmla="*/ 197 w 1279"/>
                <a:gd name="T7" fmla="*/ 743 h 1442"/>
                <a:gd name="T8" fmla="*/ 268 w 1279"/>
                <a:gd name="T9" fmla="*/ 632 h 1442"/>
                <a:gd name="T10" fmla="*/ 335 w 1279"/>
                <a:gd name="T11" fmla="*/ 487 h 1442"/>
                <a:gd name="T12" fmla="*/ 380 w 1279"/>
                <a:gd name="T13" fmla="*/ 334 h 1442"/>
                <a:gd name="T14" fmla="*/ 426 w 1279"/>
                <a:gd name="T15" fmla="*/ 170 h 1442"/>
                <a:gd name="T16" fmla="*/ 424 w 1279"/>
                <a:gd name="T17" fmla="*/ 85 h 1442"/>
                <a:gd name="T18" fmla="*/ 493 w 1279"/>
                <a:gd name="T19" fmla="*/ 18 h 1442"/>
                <a:gd name="T20" fmla="*/ 587 w 1279"/>
                <a:gd name="T21" fmla="*/ 72 h 1442"/>
                <a:gd name="T22" fmla="*/ 633 w 1279"/>
                <a:gd name="T23" fmla="*/ 82 h 1442"/>
                <a:gd name="T24" fmla="*/ 720 w 1279"/>
                <a:gd name="T25" fmla="*/ 42 h 1442"/>
                <a:gd name="T26" fmla="*/ 838 w 1279"/>
                <a:gd name="T27" fmla="*/ 34 h 1442"/>
                <a:gd name="T28" fmla="*/ 903 w 1279"/>
                <a:gd name="T29" fmla="*/ 9 h 1442"/>
                <a:gd name="T30" fmla="*/ 967 w 1279"/>
                <a:gd name="T31" fmla="*/ 23 h 1442"/>
                <a:gd name="T32" fmla="*/ 1044 w 1279"/>
                <a:gd name="T33" fmla="*/ 59 h 1442"/>
                <a:gd name="T34" fmla="*/ 1152 w 1279"/>
                <a:gd name="T35" fmla="*/ 57 h 1442"/>
                <a:gd name="T36" fmla="*/ 1246 w 1279"/>
                <a:gd name="T37" fmla="*/ 141 h 1442"/>
                <a:gd name="T38" fmla="*/ 1242 w 1279"/>
                <a:gd name="T39" fmla="*/ 221 h 1442"/>
                <a:gd name="T40" fmla="*/ 1224 w 1279"/>
                <a:gd name="T41" fmla="*/ 311 h 1442"/>
                <a:gd name="T42" fmla="*/ 1185 w 1279"/>
                <a:gd name="T43" fmla="*/ 375 h 1442"/>
                <a:gd name="T44" fmla="*/ 1165 w 1279"/>
                <a:gd name="T45" fmla="*/ 481 h 1442"/>
                <a:gd name="T46" fmla="*/ 1134 w 1279"/>
                <a:gd name="T47" fmla="*/ 559 h 1442"/>
                <a:gd name="T48" fmla="*/ 1138 w 1279"/>
                <a:gd name="T49" fmla="*/ 658 h 1442"/>
                <a:gd name="T50" fmla="*/ 1128 w 1279"/>
                <a:gd name="T51" fmla="*/ 779 h 1442"/>
                <a:gd name="T52" fmla="*/ 1162 w 1279"/>
                <a:gd name="T53" fmla="*/ 926 h 1442"/>
                <a:gd name="T54" fmla="*/ 1112 w 1279"/>
                <a:gd name="T55" fmla="*/ 1050 h 1442"/>
                <a:gd name="T56" fmla="*/ 1095 w 1279"/>
                <a:gd name="T57" fmla="*/ 1211 h 1442"/>
                <a:gd name="T58" fmla="*/ 1082 w 1279"/>
                <a:gd name="T59" fmla="*/ 1298 h 1442"/>
                <a:gd name="T60" fmla="*/ 1168 w 1279"/>
                <a:gd name="T61" fmla="*/ 1327 h 1442"/>
                <a:gd name="T62" fmla="*/ 1159 w 1279"/>
                <a:gd name="T63" fmla="*/ 1412 h 1442"/>
                <a:gd name="T64" fmla="*/ 1083 w 1279"/>
                <a:gd name="T65" fmla="*/ 1373 h 1442"/>
                <a:gd name="T66" fmla="*/ 1020 w 1279"/>
                <a:gd name="T67" fmla="*/ 1333 h 1442"/>
                <a:gd name="T68" fmla="*/ 937 w 1279"/>
                <a:gd name="T69" fmla="*/ 1311 h 1442"/>
                <a:gd name="T70" fmla="*/ 873 w 1279"/>
                <a:gd name="T71" fmla="*/ 1257 h 1442"/>
                <a:gd name="T72" fmla="*/ 806 w 1279"/>
                <a:gd name="T73" fmla="*/ 1245 h 1442"/>
                <a:gd name="T74" fmla="*/ 756 w 1279"/>
                <a:gd name="T75" fmla="*/ 1239 h 1442"/>
                <a:gd name="T76" fmla="*/ 688 w 1279"/>
                <a:gd name="T77" fmla="*/ 1243 h 1442"/>
                <a:gd name="T78" fmla="*/ 670 w 1279"/>
                <a:gd name="T79" fmla="*/ 1218 h 1442"/>
                <a:gd name="T80" fmla="*/ 644 w 1279"/>
                <a:gd name="T81" fmla="*/ 1032 h 1442"/>
                <a:gd name="T82" fmla="*/ 618 w 1279"/>
                <a:gd name="T83" fmla="*/ 959 h 1442"/>
                <a:gd name="T84" fmla="*/ 544 w 1279"/>
                <a:gd name="T85" fmla="*/ 931 h 1442"/>
                <a:gd name="T86" fmla="*/ 488 w 1279"/>
                <a:gd name="T87" fmla="*/ 964 h 1442"/>
                <a:gd name="T88" fmla="*/ 438 w 1279"/>
                <a:gd name="T89" fmla="*/ 1011 h 1442"/>
                <a:gd name="T90" fmla="*/ 328 w 1279"/>
                <a:gd name="T91" fmla="*/ 969 h 1442"/>
                <a:gd name="T92" fmla="*/ 301 w 1279"/>
                <a:gd name="T93" fmla="*/ 898 h 1442"/>
                <a:gd name="T94" fmla="*/ 157 w 1279"/>
                <a:gd name="T95" fmla="*/ 852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79" h="1442">
                  <a:moveTo>
                    <a:pt x="0" y="844"/>
                  </a:moveTo>
                  <a:cubicBezTo>
                    <a:pt x="6" y="840"/>
                    <a:pt x="14" y="843"/>
                    <a:pt x="16" y="835"/>
                  </a:cubicBezTo>
                  <a:cubicBezTo>
                    <a:pt x="18" y="829"/>
                    <a:pt x="24" y="803"/>
                    <a:pt x="19" y="797"/>
                  </a:cubicBezTo>
                  <a:cubicBezTo>
                    <a:pt x="7" y="784"/>
                    <a:pt x="54" y="763"/>
                    <a:pt x="63" y="755"/>
                  </a:cubicBezTo>
                  <a:cubicBezTo>
                    <a:pt x="65" y="765"/>
                    <a:pt x="80" y="766"/>
                    <a:pt x="80" y="777"/>
                  </a:cubicBezTo>
                  <a:cubicBezTo>
                    <a:pt x="85" y="772"/>
                    <a:pt x="91" y="769"/>
                    <a:pt x="97" y="765"/>
                  </a:cubicBezTo>
                  <a:cubicBezTo>
                    <a:pt x="104" y="759"/>
                    <a:pt x="101" y="749"/>
                    <a:pt x="107" y="742"/>
                  </a:cubicBezTo>
                  <a:cubicBezTo>
                    <a:pt x="117" y="756"/>
                    <a:pt x="133" y="729"/>
                    <a:pt x="146" y="736"/>
                  </a:cubicBezTo>
                  <a:cubicBezTo>
                    <a:pt x="157" y="741"/>
                    <a:pt x="146" y="744"/>
                    <a:pt x="145" y="751"/>
                  </a:cubicBezTo>
                  <a:cubicBezTo>
                    <a:pt x="143" y="760"/>
                    <a:pt x="148" y="769"/>
                    <a:pt x="148" y="777"/>
                  </a:cubicBezTo>
                  <a:cubicBezTo>
                    <a:pt x="153" y="771"/>
                    <a:pt x="165" y="779"/>
                    <a:pt x="172" y="774"/>
                  </a:cubicBezTo>
                  <a:cubicBezTo>
                    <a:pt x="182" y="767"/>
                    <a:pt x="189" y="753"/>
                    <a:pt x="197" y="743"/>
                  </a:cubicBezTo>
                  <a:cubicBezTo>
                    <a:pt x="201" y="738"/>
                    <a:pt x="218" y="730"/>
                    <a:pt x="218" y="726"/>
                  </a:cubicBezTo>
                  <a:cubicBezTo>
                    <a:pt x="221" y="714"/>
                    <a:pt x="231" y="711"/>
                    <a:pt x="241" y="706"/>
                  </a:cubicBezTo>
                  <a:cubicBezTo>
                    <a:pt x="264" y="696"/>
                    <a:pt x="268" y="653"/>
                    <a:pt x="268" y="632"/>
                  </a:cubicBezTo>
                  <a:cubicBezTo>
                    <a:pt x="267" y="616"/>
                    <a:pt x="269" y="602"/>
                    <a:pt x="267" y="586"/>
                  </a:cubicBezTo>
                  <a:cubicBezTo>
                    <a:pt x="265" y="570"/>
                    <a:pt x="284" y="566"/>
                    <a:pt x="290" y="554"/>
                  </a:cubicBezTo>
                  <a:cubicBezTo>
                    <a:pt x="306" y="526"/>
                    <a:pt x="304" y="508"/>
                    <a:pt x="335" y="487"/>
                  </a:cubicBezTo>
                  <a:cubicBezTo>
                    <a:pt x="348" y="478"/>
                    <a:pt x="356" y="468"/>
                    <a:pt x="365" y="456"/>
                  </a:cubicBezTo>
                  <a:cubicBezTo>
                    <a:pt x="373" y="444"/>
                    <a:pt x="367" y="426"/>
                    <a:pt x="371" y="412"/>
                  </a:cubicBezTo>
                  <a:cubicBezTo>
                    <a:pt x="374" y="400"/>
                    <a:pt x="380" y="348"/>
                    <a:pt x="380" y="334"/>
                  </a:cubicBezTo>
                  <a:cubicBezTo>
                    <a:pt x="381" y="318"/>
                    <a:pt x="390" y="305"/>
                    <a:pt x="392" y="290"/>
                  </a:cubicBezTo>
                  <a:cubicBezTo>
                    <a:pt x="395" y="275"/>
                    <a:pt x="390" y="260"/>
                    <a:pt x="394" y="245"/>
                  </a:cubicBezTo>
                  <a:cubicBezTo>
                    <a:pt x="400" y="218"/>
                    <a:pt x="416" y="196"/>
                    <a:pt x="426" y="170"/>
                  </a:cubicBezTo>
                  <a:cubicBezTo>
                    <a:pt x="431" y="155"/>
                    <a:pt x="428" y="139"/>
                    <a:pt x="428" y="124"/>
                  </a:cubicBezTo>
                  <a:cubicBezTo>
                    <a:pt x="428" y="116"/>
                    <a:pt x="431" y="109"/>
                    <a:pt x="430" y="102"/>
                  </a:cubicBezTo>
                  <a:cubicBezTo>
                    <a:pt x="429" y="96"/>
                    <a:pt x="425" y="91"/>
                    <a:pt x="424" y="85"/>
                  </a:cubicBezTo>
                  <a:cubicBezTo>
                    <a:pt x="421" y="75"/>
                    <a:pt x="437" y="76"/>
                    <a:pt x="441" y="67"/>
                  </a:cubicBezTo>
                  <a:cubicBezTo>
                    <a:pt x="446" y="55"/>
                    <a:pt x="452" y="45"/>
                    <a:pt x="461" y="35"/>
                  </a:cubicBezTo>
                  <a:cubicBezTo>
                    <a:pt x="469" y="26"/>
                    <a:pt x="480" y="18"/>
                    <a:pt x="493" y="18"/>
                  </a:cubicBezTo>
                  <a:cubicBezTo>
                    <a:pt x="504" y="18"/>
                    <a:pt x="509" y="28"/>
                    <a:pt x="516" y="30"/>
                  </a:cubicBezTo>
                  <a:cubicBezTo>
                    <a:pt x="533" y="33"/>
                    <a:pt x="548" y="51"/>
                    <a:pt x="554" y="66"/>
                  </a:cubicBezTo>
                  <a:cubicBezTo>
                    <a:pt x="559" y="79"/>
                    <a:pt x="577" y="69"/>
                    <a:pt x="587" y="72"/>
                  </a:cubicBezTo>
                  <a:cubicBezTo>
                    <a:pt x="593" y="74"/>
                    <a:pt x="595" y="82"/>
                    <a:pt x="602" y="81"/>
                  </a:cubicBezTo>
                  <a:cubicBezTo>
                    <a:pt x="607" y="81"/>
                    <a:pt x="608" y="80"/>
                    <a:pt x="614" y="83"/>
                  </a:cubicBezTo>
                  <a:cubicBezTo>
                    <a:pt x="623" y="87"/>
                    <a:pt x="625" y="83"/>
                    <a:pt x="633" y="82"/>
                  </a:cubicBezTo>
                  <a:cubicBezTo>
                    <a:pt x="639" y="82"/>
                    <a:pt x="645" y="85"/>
                    <a:pt x="650" y="87"/>
                  </a:cubicBezTo>
                  <a:cubicBezTo>
                    <a:pt x="660" y="90"/>
                    <a:pt x="672" y="97"/>
                    <a:pt x="683" y="94"/>
                  </a:cubicBezTo>
                  <a:cubicBezTo>
                    <a:pt x="701" y="87"/>
                    <a:pt x="695" y="43"/>
                    <a:pt x="720" y="42"/>
                  </a:cubicBezTo>
                  <a:cubicBezTo>
                    <a:pt x="734" y="41"/>
                    <a:pt x="738" y="70"/>
                    <a:pt x="756" y="52"/>
                  </a:cubicBezTo>
                  <a:cubicBezTo>
                    <a:pt x="763" y="45"/>
                    <a:pt x="816" y="38"/>
                    <a:pt x="813" y="21"/>
                  </a:cubicBezTo>
                  <a:cubicBezTo>
                    <a:pt x="824" y="20"/>
                    <a:pt x="828" y="35"/>
                    <a:pt x="838" y="34"/>
                  </a:cubicBezTo>
                  <a:cubicBezTo>
                    <a:pt x="851" y="33"/>
                    <a:pt x="873" y="31"/>
                    <a:pt x="878" y="18"/>
                  </a:cubicBezTo>
                  <a:cubicBezTo>
                    <a:pt x="880" y="13"/>
                    <a:pt x="875" y="7"/>
                    <a:pt x="882" y="4"/>
                  </a:cubicBezTo>
                  <a:cubicBezTo>
                    <a:pt x="890" y="0"/>
                    <a:pt x="896" y="2"/>
                    <a:pt x="903" y="9"/>
                  </a:cubicBezTo>
                  <a:cubicBezTo>
                    <a:pt x="913" y="19"/>
                    <a:pt x="922" y="7"/>
                    <a:pt x="934" y="12"/>
                  </a:cubicBezTo>
                  <a:cubicBezTo>
                    <a:pt x="939" y="15"/>
                    <a:pt x="944" y="19"/>
                    <a:pt x="949" y="22"/>
                  </a:cubicBezTo>
                  <a:cubicBezTo>
                    <a:pt x="956" y="25"/>
                    <a:pt x="960" y="22"/>
                    <a:pt x="967" y="23"/>
                  </a:cubicBezTo>
                  <a:cubicBezTo>
                    <a:pt x="983" y="26"/>
                    <a:pt x="989" y="8"/>
                    <a:pt x="1006" y="18"/>
                  </a:cubicBezTo>
                  <a:cubicBezTo>
                    <a:pt x="1013" y="21"/>
                    <a:pt x="1035" y="35"/>
                    <a:pt x="1035" y="44"/>
                  </a:cubicBezTo>
                  <a:cubicBezTo>
                    <a:pt x="1035" y="48"/>
                    <a:pt x="1040" y="58"/>
                    <a:pt x="1044" y="59"/>
                  </a:cubicBezTo>
                  <a:cubicBezTo>
                    <a:pt x="1061" y="66"/>
                    <a:pt x="1077" y="91"/>
                    <a:pt x="1094" y="74"/>
                  </a:cubicBezTo>
                  <a:cubicBezTo>
                    <a:pt x="1104" y="64"/>
                    <a:pt x="1112" y="63"/>
                    <a:pt x="1125" y="69"/>
                  </a:cubicBezTo>
                  <a:cubicBezTo>
                    <a:pt x="1139" y="76"/>
                    <a:pt x="1144" y="73"/>
                    <a:pt x="1152" y="57"/>
                  </a:cubicBezTo>
                  <a:cubicBezTo>
                    <a:pt x="1163" y="36"/>
                    <a:pt x="1190" y="89"/>
                    <a:pt x="1191" y="92"/>
                  </a:cubicBezTo>
                  <a:cubicBezTo>
                    <a:pt x="1198" y="107"/>
                    <a:pt x="1239" y="110"/>
                    <a:pt x="1226" y="133"/>
                  </a:cubicBezTo>
                  <a:cubicBezTo>
                    <a:pt x="1235" y="132"/>
                    <a:pt x="1244" y="131"/>
                    <a:pt x="1246" y="141"/>
                  </a:cubicBezTo>
                  <a:cubicBezTo>
                    <a:pt x="1247" y="144"/>
                    <a:pt x="1249" y="147"/>
                    <a:pt x="1250" y="149"/>
                  </a:cubicBezTo>
                  <a:cubicBezTo>
                    <a:pt x="1252" y="154"/>
                    <a:pt x="1244" y="164"/>
                    <a:pt x="1245" y="170"/>
                  </a:cubicBezTo>
                  <a:cubicBezTo>
                    <a:pt x="1248" y="187"/>
                    <a:pt x="1245" y="205"/>
                    <a:pt x="1242" y="221"/>
                  </a:cubicBezTo>
                  <a:cubicBezTo>
                    <a:pt x="1241" y="230"/>
                    <a:pt x="1247" y="229"/>
                    <a:pt x="1257" y="227"/>
                  </a:cubicBezTo>
                  <a:cubicBezTo>
                    <a:pt x="1262" y="227"/>
                    <a:pt x="1279" y="239"/>
                    <a:pt x="1276" y="248"/>
                  </a:cubicBezTo>
                  <a:cubicBezTo>
                    <a:pt x="1269" y="271"/>
                    <a:pt x="1240" y="294"/>
                    <a:pt x="1224" y="311"/>
                  </a:cubicBezTo>
                  <a:cubicBezTo>
                    <a:pt x="1218" y="317"/>
                    <a:pt x="1207" y="332"/>
                    <a:pt x="1201" y="337"/>
                  </a:cubicBezTo>
                  <a:cubicBezTo>
                    <a:pt x="1194" y="343"/>
                    <a:pt x="1193" y="338"/>
                    <a:pt x="1190" y="345"/>
                  </a:cubicBezTo>
                  <a:cubicBezTo>
                    <a:pt x="1185" y="354"/>
                    <a:pt x="1191" y="366"/>
                    <a:pt x="1185" y="375"/>
                  </a:cubicBezTo>
                  <a:cubicBezTo>
                    <a:pt x="1179" y="385"/>
                    <a:pt x="1172" y="401"/>
                    <a:pt x="1171" y="413"/>
                  </a:cubicBezTo>
                  <a:cubicBezTo>
                    <a:pt x="1170" y="423"/>
                    <a:pt x="1170" y="434"/>
                    <a:pt x="1169" y="445"/>
                  </a:cubicBezTo>
                  <a:cubicBezTo>
                    <a:pt x="1168" y="458"/>
                    <a:pt x="1167" y="469"/>
                    <a:pt x="1165" y="481"/>
                  </a:cubicBezTo>
                  <a:cubicBezTo>
                    <a:pt x="1164" y="490"/>
                    <a:pt x="1167" y="502"/>
                    <a:pt x="1163" y="510"/>
                  </a:cubicBezTo>
                  <a:cubicBezTo>
                    <a:pt x="1158" y="520"/>
                    <a:pt x="1150" y="523"/>
                    <a:pt x="1144" y="531"/>
                  </a:cubicBezTo>
                  <a:cubicBezTo>
                    <a:pt x="1133" y="542"/>
                    <a:pt x="1134" y="546"/>
                    <a:pt x="1134" y="559"/>
                  </a:cubicBezTo>
                  <a:cubicBezTo>
                    <a:pt x="1134" y="568"/>
                    <a:pt x="1124" y="578"/>
                    <a:pt x="1119" y="585"/>
                  </a:cubicBezTo>
                  <a:cubicBezTo>
                    <a:pt x="1109" y="599"/>
                    <a:pt x="1123" y="613"/>
                    <a:pt x="1132" y="627"/>
                  </a:cubicBezTo>
                  <a:cubicBezTo>
                    <a:pt x="1138" y="637"/>
                    <a:pt x="1142" y="644"/>
                    <a:pt x="1138" y="658"/>
                  </a:cubicBezTo>
                  <a:cubicBezTo>
                    <a:pt x="1121" y="672"/>
                    <a:pt x="1141" y="718"/>
                    <a:pt x="1125" y="733"/>
                  </a:cubicBezTo>
                  <a:cubicBezTo>
                    <a:pt x="1137" y="740"/>
                    <a:pt x="1135" y="710"/>
                    <a:pt x="1139" y="715"/>
                  </a:cubicBezTo>
                  <a:cubicBezTo>
                    <a:pt x="1143" y="739"/>
                    <a:pt x="1128" y="756"/>
                    <a:pt x="1128" y="779"/>
                  </a:cubicBezTo>
                  <a:cubicBezTo>
                    <a:pt x="1128" y="808"/>
                    <a:pt x="1153" y="822"/>
                    <a:pt x="1142" y="843"/>
                  </a:cubicBezTo>
                  <a:cubicBezTo>
                    <a:pt x="1136" y="855"/>
                    <a:pt x="1130" y="857"/>
                    <a:pt x="1135" y="865"/>
                  </a:cubicBezTo>
                  <a:cubicBezTo>
                    <a:pt x="1143" y="877"/>
                    <a:pt x="1146" y="896"/>
                    <a:pt x="1162" y="926"/>
                  </a:cubicBezTo>
                  <a:cubicBezTo>
                    <a:pt x="1172" y="947"/>
                    <a:pt x="1202" y="943"/>
                    <a:pt x="1204" y="992"/>
                  </a:cubicBezTo>
                  <a:cubicBezTo>
                    <a:pt x="1205" y="1011"/>
                    <a:pt x="1220" y="1001"/>
                    <a:pt x="1225" y="1030"/>
                  </a:cubicBezTo>
                  <a:cubicBezTo>
                    <a:pt x="1184" y="1040"/>
                    <a:pt x="1154" y="1041"/>
                    <a:pt x="1112" y="1050"/>
                  </a:cubicBezTo>
                  <a:cubicBezTo>
                    <a:pt x="1130" y="1078"/>
                    <a:pt x="1085" y="1089"/>
                    <a:pt x="1077" y="1111"/>
                  </a:cubicBezTo>
                  <a:cubicBezTo>
                    <a:pt x="1101" y="1118"/>
                    <a:pt x="1093" y="1155"/>
                    <a:pt x="1091" y="1173"/>
                  </a:cubicBezTo>
                  <a:cubicBezTo>
                    <a:pt x="1090" y="1186"/>
                    <a:pt x="1095" y="1198"/>
                    <a:pt x="1095" y="1211"/>
                  </a:cubicBezTo>
                  <a:cubicBezTo>
                    <a:pt x="1094" y="1218"/>
                    <a:pt x="1093" y="1224"/>
                    <a:pt x="1090" y="1230"/>
                  </a:cubicBezTo>
                  <a:cubicBezTo>
                    <a:pt x="1086" y="1238"/>
                    <a:pt x="1083" y="1245"/>
                    <a:pt x="1081" y="1254"/>
                  </a:cubicBezTo>
                  <a:cubicBezTo>
                    <a:pt x="1077" y="1271"/>
                    <a:pt x="1071" y="1281"/>
                    <a:pt x="1082" y="1298"/>
                  </a:cubicBezTo>
                  <a:cubicBezTo>
                    <a:pt x="1090" y="1310"/>
                    <a:pt x="1104" y="1325"/>
                    <a:pt x="1114" y="1335"/>
                  </a:cubicBezTo>
                  <a:cubicBezTo>
                    <a:pt x="1119" y="1339"/>
                    <a:pt x="1143" y="1354"/>
                    <a:pt x="1145" y="1345"/>
                  </a:cubicBezTo>
                  <a:cubicBezTo>
                    <a:pt x="1148" y="1329"/>
                    <a:pt x="1153" y="1332"/>
                    <a:pt x="1168" y="1327"/>
                  </a:cubicBezTo>
                  <a:cubicBezTo>
                    <a:pt x="1168" y="1353"/>
                    <a:pt x="1168" y="1378"/>
                    <a:pt x="1167" y="1403"/>
                  </a:cubicBezTo>
                  <a:cubicBezTo>
                    <a:pt x="1167" y="1407"/>
                    <a:pt x="1170" y="1424"/>
                    <a:pt x="1163" y="1425"/>
                  </a:cubicBezTo>
                  <a:cubicBezTo>
                    <a:pt x="1156" y="1426"/>
                    <a:pt x="1154" y="1417"/>
                    <a:pt x="1159" y="1412"/>
                  </a:cubicBezTo>
                  <a:cubicBezTo>
                    <a:pt x="1148" y="1398"/>
                    <a:pt x="1122" y="1442"/>
                    <a:pt x="1110" y="1416"/>
                  </a:cubicBezTo>
                  <a:cubicBezTo>
                    <a:pt x="1106" y="1407"/>
                    <a:pt x="1103" y="1396"/>
                    <a:pt x="1097" y="1388"/>
                  </a:cubicBezTo>
                  <a:cubicBezTo>
                    <a:pt x="1093" y="1384"/>
                    <a:pt x="1084" y="1378"/>
                    <a:pt x="1083" y="1373"/>
                  </a:cubicBezTo>
                  <a:cubicBezTo>
                    <a:pt x="1081" y="1362"/>
                    <a:pt x="1079" y="1350"/>
                    <a:pt x="1066" y="1350"/>
                  </a:cubicBezTo>
                  <a:cubicBezTo>
                    <a:pt x="1055" y="1350"/>
                    <a:pt x="1051" y="1338"/>
                    <a:pt x="1040" y="1337"/>
                  </a:cubicBezTo>
                  <a:cubicBezTo>
                    <a:pt x="1031" y="1336"/>
                    <a:pt x="1026" y="1343"/>
                    <a:pt x="1020" y="1333"/>
                  </a:cubicBezTo>
                  <a:cubicBezTo>
                    <a:pt x="1015" y="1325"/>
                    <a:pt x="1015" y="1315"/>
                    <a:pt x="1008" y="1308"/>
                  </a:cubicBezTo>
                  <a:cubicBezTo>
                    <a:pt x="999" y="1300"/>
                    <a:pt x="992" y="1269"/>
                    <a:pt x="983" y="1297"/>
                  </a:cubicBezTo>
                  <a:cubicBezTo>
                    <a:pt x="974" y="1325"/>
                    <a:pt x="959" y="1310"/>
                    <a:pt x="937" y="1311"/>
                  </a:cubicBezTo>
                  <a:cubicBezTo>
                    <a:pt x="922" y="1311"/>
                    <a:pt x="919" y="1306"/>
                    <a:pt x="906" y="1301"/>
                  </a:cubicBezTo>
                  <a:cubicBezTo>
                    <a:pt x="905" y="1300"/>
                    <a:pt x="892" y="1297"/>
                    <a:pt x="892" y="1297"/>
                  </a:cubicBezTo>
                  <a:cubicBezTo>
                    <a:pt x="872" y="1301"/>
                    <a:pt x="866" y="1271"/>
                    <a:pt x="873" y="1257"/>
                  </a:cubicBezTo>
                  <a:cubicBezTo>
                    <a:pt x="861" y="1257"/>
                    <a:pt x="849" y="1260"/>
                    <a:pt x="837" y="1264"/>
                  </a:cubicBezTo>
                  <a:cubicBezTo>
                    <a:pt x="823" y="1270"/>
                    <a:pt x="820" y="1277"/>
                    <a:pt x="804" y="1270"/>
                  </a:cubicBezTo>
                  <a:cubicBezTo>
                    <a:pt x="810" y="1259"/>
                    <a:pt x="811" y="1245"/>
                    <a:pt x="806" y="1245"/>
                  </a:cubicBezTo>
                  <a:cubicBezTo>
                    <a:pt x="799" y="1245"/>
                    <a:pt x="796" y="1240"/>
                    <a:pt x="791" y="1235"/>
                  </a:cubicBezTo>
                  <a:cubicBezTo>
                    <a:pt x="780" y="1225"/>
                    <a:pt x="782" y="1237"/>
                    <a:pt x="779" y="1238"/>
                  </a:cubicBezTo>
                  <a:cubicBezTo>
                    <a:pt x="769" y="1241"/>
                    <a:pt x="765" y="1241"/>
                    <a:pt x="756" y="1239"/>
                  </a:cubicBezTo>
                  <a:cubicBezTo>
                    <a:pt x="746" y="1236"/>
                    <a:pt x="739" y="1243"/>
                    <a:pt x="730" y="1247"/>
                  </a:cubicBezTo>
                  <a:cubicBezTo>
                    <a:pt x="718" y="1251"/>
                    <a:pt x="710" y="1243"/>
                    <a:pt x="702" y="1244"/>
                  </a:cubicBezTo>
                  <a:cubicBezTo>
                    <a:pt x="700" y="1245"/>
                    <a:pt x="688" y="1243"/>
                    <a:pt x="688" y="1243"/>
                  </a:cubicBezTo>
                  <a:cubicBezTo>
                    <a:pt x="681" y="1248"/>
                    <a:pt x="677" y="1259"/>
                    <a:pt x="666" y="1259"/>
                  </a:cubicBezTo>
                  <a:cubicBezTo>
                    <a:pt x="669" y="1251"/>
                    <a:pt x="664" y="1245"/>
                    <a:pt x="663" y="1237"/>
                  </a:cubicBezTo>
                  <a:cubicBezTo>
                    <a:pt x="661" y="1227"/>
                    <a:pt x="668" y="1226"/>
                    <a:pt x="670" y="1218"/>
                  </a:cubicBezTo>
                  <a:cubicBezTo>
                    <a:pt x="675" y="1200"/>
                    <a:pt x="668" y="1169"/>
                    <a:pt x="657" y="1155"/>
                  </a:cubicBezTo>
                  <a:cubicBezTo>
                    <a:pt x="644" y="1137"/>
                    <a:pt x="638" y="1126"/>
                    <a:pt x="640" y="1103"/>
                  </a:cubicBezTo>
                  <a:cubicBezTo>
                    <a:pt x="642" y="1080"/>
                    <a:pt x="650" y="1055"/>
                    <a:pt x="644" y="1032"/>
                  </a:cubicBezTo>
                  <a:cubicBezTo>
                    <a:pt x="641" y="1023"/>
                    <a:pt x="635" y="1015"/>
                    <a:pt x="635" y="1006"/>
                  </a:cubicBezTo>
                  <a:cubicBezTo>
                    <a:pt x="635" y="995"/>
                    <a:pt x="641" y="985"/>
                    <a:pt x="642" y="974"/>
                  </a:cubicBezTo>
                  <a:cubicBezTo>
                    <a:pt x="643" y="957"/>
                    <a:pt x="632" y="959"/>
                    <a:pt x="618" y="959"/>
                  </a:cubicBezTo>
                  <a:cubicBezTo>
                    <a:pt x="604" y="958"/>
                    <a:pt x="591" y="958"/>
                    <a:pt x="578" y="959"/>
                  </a:cubicBezTo>
                  <a:cubicBezTo>
                    <a:pt x="550" y="960"/>
                    <a:pt x="554" y="954"/>
                    <a:pt x="562" y="930"/>
                  </a:cubicBezTo>
                  <a:cubicBezTo>
                    <a:pt x="556" y="930"/>
                    <a:pt x="550" y="929"/>
                    <a:pt x="544" y="931"/>
                  </a:cubicBezTo>
                  <a:cubicBezTo>
                    <a:pt x="539" y="933"/>
                    <a:pt x="542" y="935"/>
                    <a:pt x="540" y="937"/>
                  </a:cubicBezTo>
                  <a:cubicBezTo>
                    <a:pt x="533" y="943"/>
                    <a:pt x="499" y="937"/>
                    <a:pt x="489" y="937"/>
                  </a:cubicBezTo>
                  <a:cubicBezTo>
                    <a:pt x="493" y="946"/>
                    <a:pt x="487" y="955"/>
                    <a:pt x="488" y="964"/>
                  </a:cubicBezTo>
                  <a:cubicBezTo>
                    <a:pt x="489" y="971"/>
                    <a:pt x="489" y="983"/>
                    <a:pt x="478" y="980"/>
                  </a:cubicBezTo>
                  <a:cubicBezTo>
                    <a:pt x="482" y="991"/>
                    <a:pt x="475" y="1002"/>
                    <a:pt x="477" y="1013"/>
                  </a:cubicBezTo>
                  <a:cubicBezTo>
                    <a:pt x="473" y="1013"/>
                    <a:pt x="443" y="1014"/>
                    <a:pt x="438" y="1011"/>
                  </a:cubicBezTo>
                  <a:cubicBezTo>
                    <a:pt x="423" y="1003"/>
                    <a:pt x="398" y="1018"/>
                    <a:pt x="393" y="1019"/>
                  </a:cubicBezTo>
                  <a:cubicBezTo>
                    <a:pt x="382" y="1017"/>
                    <a:pt x="371" y="1017"/>
                    <a:pt x="358" y="1018"/>
                  </a:cubicBezTo>
                  <a:cubicBezTo>
                    <a:pt x="342" y="1014"/>
                    <a:pt x="336" y="981"/>
                    <a:pt x="328" y="969"/>
                  </a:cubicBezTo>
                  <a:cubicBezTo>
                    <a:pt x="325" y="965"/>
                    <a:pt x="323" y="962"/>
                    <a:pt x="320" y="958"/>
                  </a:cubicBezTo>
                  <a:cubicBezTo>
                    <a:pt x="314" y="951"/>
                    <a:pt x="317" y="945"/>
                    <a:pt x="316" y="937"/>
                  </a:cubicBezTo>
                  <a:cubicBezTo>
                    <a:pt x="314" y="923"/>
                    <a:pt x="299" y="913"/>
                    <a:pt x="301" y="898"/>
                  </a:cubicBezTo>
                  <a:cubicBezTo>
                    <a:pt x="303" y="885"/>
                    <a:pt x="301" y="873"/>
                    <a:pt x="294" y="865"/>
                  </a:cubicBezTo>
                  <a:cubicBezTo>
                    <a:pt x="285" y="854"/>
                    <a:pt x="286" y="850"/>
                    <a:pt x="272" y="851"/>
                  </a:cubicBezTo>
                  <a:cubicBezTo>
                    <a:pt x="233" y="852"/>
                    <a:pt x="195" y="854"/>
                    <a:pt x="157" y="852"/>
                  </a:cubicBezTo>
                  <a:cubicBezTo>
                    <a:pt x="126" y="850"/>
                    <a:pt x="90" y="855"/>
                    <a:pt x="59" y="849"/>
                  </a:cubicBezTo>
                  <a:cubicBezTo>
                    <a:pt x="35" y="845"/>
                    <a:pt x="15" y="881"/>
                    <a:pt x="0" y="84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289">
              <a:extLst>
                <a:ext uri="{FF2B5EF4-FFF2-40B4-BE49-F238E27FC236}">
                  <a16:creationId xmlns:a16="http://schemas.microsoft.com/office/drawing/2014/main" id="{3AED1CFC-2D4F-3793-DE84-B04EED09C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248" y="2556885"/>
              <a:ext cx="3948" cy="1975"/>
            </a:xfrm>
            <a:custGeom>
              <a:avLst/>
              <a:gdLst>
                <a:gd name="T0" fmla="*/ 5 w 9"/>
                <a:gd name="T1" fmla="*/ 7 h 7"/>
                <a:gd name="T2" fmla="*/ 0 w 9"/>
                <a:gd name="T3" fmla="*/ 1 h 7"/>
                <a:gd name="T4" fmla="*/ 5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5" y="7"/>
                  </a:moveTo>
                  <a:cubicBezTo>
                    <a:pt x="3" y="5"/>
                    <a:pt x="2" y="3"/>
                    <a:pt x="0" y="1"/>
                  </a:cubicBezTo>
                  <a:cubicBezTo>
                    <a:pt x="7" y="0"/>
                    <a:pt x="9" y="2"/>
                    <a:pt x="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290">
              <a:extLst>
                <a:ext uri="{FF2B5EF4-FFF2-40B4-BE49-F238E27FC236}">
                  <a16:creationId xmlns:a16="http://schemas.microsoft.com/office/drawing/2014/main" id="{C88C3A62-7E2F-2ABD-5D41-D2E43024A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1115" y="2219319"/>
              <a:ext cx="317826" cy="304006"/>
            </a:xfrm>
            <a:custGeom>
              <a:avLst/>
              <a:gdLst>
                <a:gd name="T0" fmla="*/ 32 w 728"/>
                <a:gd name="T1" fmla="*/ 125 h 693"/>
                <a:gd name="T2" fmla="*/ 13 w 728"/>
                <a:gd name="T3" fmla="*/ 99 h 693"/>
                <a:gd name="T4" fmla="*/ 48 w 728"/>
                <a:gd name="T5" fmla="*/ 87 h 693"/>
                <a:gd name="T6" fmla="*/ 92 w 728"/>
                <a:gd name="T7" fmla="*/ 73 h 693"/>
                <a:gd name="T8" fmla="*/ 109 w 728"/>
                <a:gd name="T9" fmla="*/ 49 h 693"/>
                <a:gd name="T10" fmla="*/ 133 w 728"/>
                <a:gd name="T11" fmla="*/ 80 h 693"/>
                <a:gd name="T12" fmla="*/ 152 w 728"/>
                <a:gd name="T13" fmla="*/ 72 h 693"/>
                <a:gd name="T14" fmla="*/ 172 w 728"/>
                <a:gd name="T15" fmla="*/ 51 h 693"/>
                <a:gd name="T16" fmla="*/ 211 w 728"/>
                <a:gd name="T17" fmla="*/ 66 h 693"/>
                <a:gd name="T18" fmla="*/ 216 w 728"/>
                <a:gd name="T19" fmla="*/ 35 h 693"/>
                <a:gd name="T20" fmla="*/ 230 w 728"/>
                <a:gd name="T21" fmla="*/ 27 h 693"/>
                <a:gd name="T22" fmla="*/ 256 w 728"/>
                <a:gd name="T23" fmla="*/ 24 h 693"/>
                <a:gd name="T24" fmla="*/ 299 w 728"/>
                <a:gd name="T25" fmla="*/ 9 h 693"/>
                <a:gd name="T26" fmla="*/ 359 w 728"/>
                <a:gd name="T27" fmla="*/ 35 h 693"/>
                <a:gd name="T28" fmla="*/ 407 w 728"/>
                <a:gd name="T29" fmla="*/ 62 h 693"/>
                <a:gd name="T30" fmla="*/ 421 w 728"/>
                <a:gd name="T31" fmla="*/ 87 h 693"/>
                <a:gd name="T32" fmla="*/ 427 w 728"/>
                <a:gd name="T33" fmla="*/ 112 h 693"/>
                <a:gd name="T34" fmla="*/ 386 w 728"/>
                <a:gd name="T35" fmla="*/ 108 h 693"/>
                <a:gd name="T36" fmla="*/ 356 w 728"/>
                <a:gd name="T37" fmla="*/ 118 h 693"/>
                <a:gd name="T38" fmla="*/ 334 w 728"/>
                <a:gd name="T39" fmla="*/ 133 h 693"/>
                <a:gd name="T40" fmla="*/ 342 w 728"/>
                <a:gd name="T41" fmla="*/ 168 h 693"/>
                <a:gd name="T42" fmla="*/ 423 w 728"/>
                <a:gd name="T43" fmla="*/ 268 h 693"/>
                <a:gd name="T44" fmla="*/ 507 w 728"/>
                <a:gd name="T45" fmla="*/ 379 h 693"/>
                <a:gd name="T46" fmla="*/ 581 w 728"/>
                <a:gd name="T47" fmla="*/ 396 h 693"/>
                <a:gd name="T48" fmla="*/ 608 w 728"/>
                <a:gd name="T49" fmla="*/ 438 h 693"/>
                <a:gd name="T50" fmla="*/ 705 w 728"/>
                <a:gd name="T51" fmla="*/ 492 h 693"/>
                <a:gd name="T52" fmla="*/ 719 w 728"/>
                <a:gd name="T53" fmla="*/ 544 h 693"/>
                <a:gd name="T54" fmla="*/ 672 w 728"/>
                <a:gd name="T55" fmla="*/ 508 h 693"/>
                <a:gd name="T56" fmla="*/ 620 w 728"/>
                <a:gd name="T57" fmla="*/ 512 h 693"/>
                <a:gd name="T58" fmla="*/ 629 w 728"/>
                <a:gd name="T59" fmla="*/ 566 h 693"/>
                <a:gd name="T60" fmla="*/ 611 w 728"/>
                <a:gd name="T61" fmla="*/ 635 h 693"/>
                <a:gd name="T62" fmla="*/ 576 w 728"/>
                <a:gd name="T63" fmla="*/ 687 h 693"/>
                <a:gd name="T64" fmla="*/ 571 w 728"/>
                <a:gd name="T65" fmla="*/ 646 h 693"/>
                <a:gd name="T66" fmla="*/ 590 w 728"/>
                <a:gd name="T67" fmla="*/ 621 h 693"/>
                <a:gd name="T68" fmla="*/ 572 w 728"/>
                <a:gd name="T69" fmla="*/ 569 h 693"/>
                <a:gd name="T70" fmla="*/ 540 w 728"/>
                <a:gd name="T71" fmla="*/ 530 h 693"/>
                <a:gd name="T72" fmla="*/ 510 w 728"/>
                <a:gd name="T73" fmla="*/ 511 h 693"/>
                <a:gd name="T74" fmla="*/ 471 w 728"/>
                <a:gd name="T75" fmla="*/ 488 h 693"/>
                <a:gd name="T76" fmla="*/ 442 w 728"/>
                <a:gd name="T77" fmla="*/ 448 h 693"/>
                <a:gd name="T78" fmla="*/ 399 w 728"/>
                <a:gd name="T79" fmla="*/ 436 h 693"/>
                <a:gd name="T80" fmla="*/ 356 w 728"/>
                <a:gd name="T81" fmla="*/ 413 h 693"/>
                <a:gd name="T82" fmla="*/ 310 w 728"/>
                <a:gd name="T83" fmla="*/ 368 h 693"/>
                <a:gd name="T84" fmla="*/ 240 w 728"/>
                <a:gd name="T85" fmla="*/ 310 h 693"/>
                <a:gd name="T86" fmla="*/ 175 w 728"/>
                <a:gd name="T87" fmla="*/ 216 h 693"/>
                <a:gd name="T88" fmla="*/ 85 w 728"/>
                <a:gd name="T89" fmla="*/ 240 h 693"/>
                <a:gd name="T90" fmla="*/ 50 w 728"/>
                <a:gd name="T91" fmla="*/ 222 h 693"/>
                <a:gd name="T92" fmla="*/ 19 w 728"/>
                <a:gd name="T93" fmla="*/ 16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8" h="693">
                  <a:moveTo>
                    <a:pt x="1" y="146"/>
                  </a:moveTo>
                  <a:cubicBezTo>
                    <a:pt x="10" y="136"/>
                    <a:pt x="33" y="144"/>
                    <a:pt x="32" y="125"/>
                  </a:cubicBezTo>
                  <a:cubicBezTo>
                    <a:pt x="32" y="117"/>
                    <a:pt x="26" y="113"/>
                    <a:pt x="21" y="108"/>
                  </a:cubicBezTo>
                  <a:cubicBezTo>
                    <a:pt x="18" y="105"/>
                    <a:pt x="15" y="102"/>
                    <a:pt x="13" y="99"/>
                  </a:cubicBezTo>
                  <a:cubicBezTo>
                    <a:pt x="20" y="95"/>
                    <a:pt x="28" y="85"/>
                    <a:pt x="23" y="80"/>
                  </a:cubicBezTo>
                  <a:cubicBezTo>
                    <a:pt x="31" y="82"/>
                    <a:pt x="40" y="90"/>
                    <a:pt x="48" y="87"/>
                  </a:cubicBezTo>
                  <a:cubicBezTo>
                    <a:pt x="59" y="83"/>
                    <a:pt x="64" y="85"/>
                    <a:pt x="74" y="86"/>
                  </a:cubicBezTo>
                  <a:cubicBezTo>
                    <a:pt x="81" y="86"/>
                    <a:pt x="89" y="78"/>
                    <a:pt x="92" y="73"/>
                  </a:cubicBezTo>
                  <a:cubicBezTo>
                    <a:pt x="94" y="69"/>
                    <a:pt x="95" y="66"/>
                    <a:pt x="92" y="62"/>
                  </a:cubicBezTo>
                  <a:cubicBezTo>
                    <a:pt x="99" y="60"/>
                    <a:pt x="104" y="54"/>
                    <a:pt x="109" y="49"/>
                  </a:cubicBezTo>
                  <a:cubicBezTo>
                    <a:pt x="116" y="54"/>
                    <a:pt x="113" y="60"/>
                    <a:pt x="118" y="67"/>
                  </a:cubicBezTo>
                  <a:cubicBezTo>
                    <a:pt x="122" y="73"/>
                    <a:pt x="128" y="75"/>
                    <a:pt x="133" y="80"/>
                  </a:cubicBezTo>
                  <a:cubicBezTo>
                    <a:pt x="136" y="83"/>
                    <a:pt x="136" y="89"/>
                    <a:pt x="144" y="94"/>
                  </a:cubicBezTo>
                  <a:cubicBezTo>
                    <a:pt x="147" y="95"/>
                    <a:pt x="146" y="78"/>
                    <a:pt x="152" y="72"/>
                  </a:cubicBezTo>
                  <a:cubicBezTo>
                    <a:pt x="158" y="66"/>
                    <a:pt x="160" y="62"/>
                    <a:pt x="161" y="52"/>
                  </a:cubicBezTo>
                  <a:cubicBezTo>
                    <a:pt x="163" y="35"/>
                    <a:pt x="168" y="47"/>
                    <a:pt x="172" y="51"/>
                  </a:cubicBezTo>
                  <a:cubicBezTo>
                    <a:pt x="179" y="58"/>
                    <a:pt x="181" y="59"/>
                    <a:pt x="189" y="56"/>
                  </a:cubicBezTo>
                  <a:cubicBezTo>
                    <a:pt x="202" y="52"/>
                    <a:pt x="202" y="61"/>
                    <a:pt x="211" y="66"/>
                  </a:cubicBezTo>
                  <a:cubicBezTo>
                    <a:pt x="212" y="60"/>
                    <a:pt x="217" y="54"/>
                    <a:pt x="209" y="51"/>
                  </a:cubicBezTo>
                  <a:cubicBezTo>
                    <a:pt x="203" y="48"/>
                    <a:pt x="211" y="36"/>
                    <a:pt x="216" y="35"/>
                  </a:cubicBezTo>
                  <a:cubicBezTo>
                    <a:pt x="220" y="34"/>
                    <a:pt x="224" y="41"/>
                    <a:pt x="228" y="42"/>
                  </a:cubicBezTo>
                  <a:cubicBezTo>
                    <a:pt x="237" y="44"/>
                    <a:pt x="229" y="30"/>
                    <a:pt x="230" y="27"/>
                  </a:cubicBezTo>
                  <a:cubicBezTo>
                    <a:pt x="231" y="22"/>
                    <a:pt x="232" y="20"/>
                    <a:pt x="233" y="17"/>
                  </a:cubicBezTo>
                  <a:cubicBezTo>
                    <a:pt x="239" y="18"/>
                    <a:pt x="252" y="22"/>
                    <a:pt x="256" y="24"/>
                  </a:cubicBezTo>
                  <a:cubicBezTo>
                    <a:pt x="264" y="28"/>
                    <a:pt x="270" y="17"/>
                    <a:pt x="274" y="13"/>
                  </a:cubicBezTo>
                  <a:cubicBezTo>
                    <a:pt x="281" y="7"/>
                    <a:pt x="291" y="9"/>
                    <a:pt x="299" y="9"/>
                  </a:cubicBezTo>
                  <a:cubicBezTo>
                    <a:pt x="312" y="10"/>
                    <a:pt x="324" y="0"/>
                    <a:pt x="337" y="3"/>
                  </a:cubicBezTo>
                  <a:cubicBezTo>
                    <a:pt x="323" y="11"/>
                    <a:pt x="351" y="33"/>
                    <a:pt x="359" y="35"/>
                  </a:cubicBezTo>
                  <a:cubicBezTo>
                    <a:pt x="382" y="42"/>
                    <a:pt x="398" y="35"/>
                    <a:pt x="422" y="42"/>
                  </a:cubicBezTo>
                  <a:cubicBezTo>
                    <a:pt x="421" y="50"/>
                    <a:pt x="411" y="57"/>
                    <a:pt x="407" y="62"/>
                  </a:cubicBezTo>
                  <a:cubicBezTo>
                    <a:pt x="412" y="65"/>
                    <a:pt x="417" y="68"/>
                    <a:pt x="423" y="70"/>
                  </a:cubicBezTo>
                  <a:cubicBezTo>
                    <a:pt x="418" y="75"/>
                    <a:pt x="410" y="84"/>
                    <a:pt x="421" y="87"/>
                  </a:cubicBezTo>
                  <a:cubicBezTo>
                    <a:pt x="415" y="96"/>
                    <a:pt x="425" y="99"/>
                    <a:pt x="429" y="99"/>
                  </a:cubicBezTo>
                  <a:cubicBezTo>
                    <a:pt x="437" y="101"/>
                    <a:pt x="439" y="115"/>
                    <a:pt x="427" y="112"/>
                  </a:cubicBezTo>
                  <a:cubicBezTo>
                    <a:pt x="436" y="94"/>
                    <a:pt x="412" y="104"/>
                    <a:pt x="407" y="106"/>
                  </a:cubicBezTo>
                  <a:cubicBezTo>
                    <a:pt x="405" y="94"/>
                    <a:pt x="390" y="105"/>
                    <a:pt x="386" y="108"/>
                  </a:cubicBezTo>
                  <a:cubicBezTo>
                    <a:pt x="381" y="111"/>
                    <a:pt x="376" y="114"/>
                    <a:pt x="371" y="116"/>
                  </a:cubicBezTo>
                  <a:cubicBezTo>
                    <a:pt x="367" y="118"/>
                    <a:pt x="338" y="127"/>
                    <a:pt x="356" y="118"/>
                  </a:cubicBezTo>
                  <a:cubicBezTo>
                    <a:pt x="351" y="119"/>
                    <a:pt x="345" y="118"/>
                    <a:pt x="341" y="122"/>
                  </a:cubicBezTo>
                  <a:cubicBezTo>
                    <a:pt x="338" y="124"/>
                    <a:pt x="340" y="134"/>
                    <a:pt x="334" y="133"/>
                  </a:cubicBezTo>
                  <a:cubicBezTo>
                    <a:pt x="334" y="136"/>
                    <a:pt x="345" y="151"/>
                    <a:pt x="346" y="151"/>
                  </a:cubicBezTo>
                  <a:cubicBezTo>
                    <a:pt x="362" y="156"/>
                    <a:pt x="352" y="179"/>
                    <a:pt x="342" y="168"/>
                  </a:cubicBezTo>
                  <a:cubicBezTo>
                    <a:pt x="324" y="201"/>
                    <a:pt x="365" y="231"/>
                    <a:pt x="387" y="245"/>
                  </a:cubicBezTo>
                  <a:cubicBezTo>
                    <a:pt x="398" y="252"/>
                    <a:pt x="416" y="257"/>
                    <a:pt x="423" y="268"/>
                  </a:cubicBezTo>
                  <a:cubicBezTo>
                    <a:pt x="434" y="284"/>
                    <a:pt x="440" y="305"/>
                    <a:pt x="447" y="322"/>
                  </a:cubicBezTo>
                  <a:cubicBezTo>
                    <a:pt x="455" y="346"/>
                    <a:pt x="485" y="369"/>
                    <a:pt x="507" y="379"/>
                  </a:cubicBezTo>
                  <a:cubicBezTo>
                    <a:pt x="523" y="386"/>
                    <a:pt x="531" y="389"/>
                    <a:pt x="549" y="386"/>
                  </a:cubicBezTo>
                  <a:cubicBezTo>
                    <a:pt x="556" y="385"/>
                    <a:pt x="585" y="381"/>
                    <a:pt x="581" y="396"/>
                  </a:cubicBezTo>
                  <a:cubicBezTo>
                    <a:pt x="580" y="404"/>
                    <a:pt x="559" y="410"/>
                    <a:pt x="566" y="419"/>
                  </a:cubicBezTo>
                  <a:cubicBezTo>
                    <a:pt x="575" y="429"/>
                    <a:pt x="596" y="434"/>
                    <a:pt x="608" y="438"/>
                  </a:cubicBezTo>
                  <a:cubicBezTo>
                    <a:pt x="625" y="445"/>
                    <a:pt x="641" y="451"/>
                    <a:pt x="656" y="463"/>
                  </a:cubicBezTo>
                  <a:cubicBezTo>
                    <a:pt x="671" y="475"/>
                    <a:pt x="690" y="478"/>
                    <a:pt x="705" y="492"/>
                  </a:cubicBezTo>
                  <a:cubicBezTo>
                    <a:pt x="715" y="501"/>
                    <a:pt x="728" y="510"/>
                    <a:pt x="725" y="525"/>
                  </a:cubicBezTo>
                  <a:cubicBezTo>
                    <a:pt x="725" y="528"/>
                    <a:pt x="724" y="544"/>
                    <a:pt x="719" y="544"/>
                  </a:cubicBezTo>
                  <a:cubicBezTo>
                    <a:pt x="712" y="545"/>
                    <a:pt x="704" y="541"/>
                    <a:pt x="700" y="535"/>
                  </a:cubicBezTo>
                  <a:cubicBezTo>
                    <a:pt x="692" y="522"/>
                    <a:pt x="692" y="506"/>
                    <a:pt x="672" y="508"/>
                  </a:cubicBezTo>
                  <a:cubicBezTo>
                    <a:pt x="656" y="510"/>
                    <a:pt x="653" y="500"/>
                    <a:pt x="651" y="494"/>
                  </a:cubicBezTo>
                  <a:cubicBezTo>
                    <a:pt x="634" y="496"/>
                    <a:pt x="630" y="496"/>
                    <a:pt x="620" y="512"/>
                  </a:cubicBezTo>
                  <a:cubicBezTo>
                    <a:pt x="613" y="522"/>
                    <a:pt x="608" y="534"/>
                    <a:pt x="606" y="545"/>
                  </a:cubicBezTo>
                  <a:cubicBezTo>
                    <a:pt x="603" y="559"/>
                    <a:pt x="620" y="562"/>
                    <a:pt x="629" y="566"/>
                  </a:cubicBezTo>
                  <a:cubicBezTo>
                    <a:pt x="644" y="573"/>
                    <a:pt x="646" y="583"/>
                    <a:pt x="648" y="598"/>
                  </a:cubicBezTo>
                  <a:cubicBezTo>
                    <a:pt x="650" y="623"/>
                    <a:pt x="607" y="605"/>
                    <a:pt x="611" y="635"/>
                  </a:cubicBezTo>
                  <a:cubicBezTo>
                    <a:pt x="613" y="650"/>
                    <a:pt x="609" y="651"/>
                    <a:pt x="600" y="661"/>
                  </a:cubicBezTo>
                  <a:cubicBezTo>
                    <a:pt x="592" y="669"/>
                    <a:pt x="586" y="680"/>
                    <a:pt x="576" y="687"/>
                  </a:cubicBezTo>
                  <a:cubicBezTo>
                    <a:pt x="567" y="693"/>
                    <a:pt x="560" y="690"/>
                    <a:pt x="555" y="680"/>
                  </a:cubicBezTo>
                  <a:cubicBezTo>
                    <a:pt x="548" y="666"/>
                    <a:pt x="570" y="659"/>
                    <a:pt x="571" y="646"/>
                  </a:cubicBezTo>
                  <a:cubicBezTo>
                    <a:pt x="571" y="641"/>
                    <a:pt x="569" y="636"/>
                    <a:pt x="572" y="632"/>
                  </a:cubicBezTo>
                  <a:cubicBezTo>
                    <a:pt x="577" y="625"/>
                    <a:pt x="587" y="630"/>
                    <a:pt x="590" y="621"/>
                  </a:cubicBezTo>
                  <a:cubicBezTo>
                    <a:pt x="592" y="614"/>
                    <a:pt x="583" y="605"/>
                    <a:pt x="581" y="599"/>
                  </a:cubicBezTo>
                  <a:cubicBezTo>
                    <a:pt x="578" y="588"/>
                    <a:pt x="577" y="579"/>
                    <a:pt x="572" y="569"/>
                  </a:cubicBezTo>
                  <a:cubicBezTo>
                    <a:pt x="565" y="557"/>
                    <a:pt x="564" y="540"/>
                    <a:pt x="555" y="530"/>
                  </a:cubicBezTo>
                  <a:cubicBezTo>
                    <a:pt x="549" y="524"/>
                    <a:pt x="545" y="526"/>
                    <a:pt x="540" y="530"/>
                  </a:cubicBezTo>
                  <a:cubicBezTo>
                    <a:pt x="534" y="535"/>
                    <a:pt x="528" y="525"/>
                    <a:pt x="524" y="521"/>
                  </a:cubicBezTo>
                  <a:cubicBezTo>
                    <a:pt x="519" y="518"/>
                    <a:pt x="512" y="519"/>
                    <a:pt x="510" y="511"/>
                  </a:cubicBezTo>
                  <a:cubicBezTo>
                    <a:pt x="509" y="505"/>
                    <a:pt x="513" y="503"/>
                    <a:pt x="510" y="496"/>
                  </a:cubicBezTo>
                  <a:cubicBezTo>
                    <a:pt x="503" y="480"/>
                    <a:pt x="485" y="479"/>
                    <a:pt x="471" y="488"/>
                  </a:cubicBezTo>
                  <a:cubicBezTo>
                    <a:pt x="478" y="478"/>
                    <a:pt x="476" y="468"/>
                    <a:pt x="462" y="469"/>
                  </a:cubicBezTo>
                  <a:cubicBezTo>
                    <a:pt x="452" y="470"/>
                    <a:pt x="446" y="455"/>
                    <a:pt x="442" y="448"/>
                  </a:cubicBezTo>
                  <a:cubicBezTo>
                    <a:pt x="435" y="435"/>
                    <a:pt x="427" y="442"/>
                    <a:pt x="416" y="439"/>
                  </a:cubicBezTo>
                  <a:cubicBezTo>
                    <a:pt x="411" y="437"/>
                    <a:pt x="405" y="435"/>
                    <a:pt x="399" y="436"/>
                  </a:cubicBezTo>
                  <a:cubicBezTo>
                    <a:pt x="386" y="439"/>
                    <a:pt x="394" y="438"/>
                    <a:pt x="385" y="430"/>
                  </a:cubicBezTo>
                  <a:cubicBezTo>
                    <a:pt x="376" y="423"/>
                    <a:pt x="365" y="421"/>
                    <a:pt x="356" y="413"/>
                  </a:cubicBezTo>
                  <a:cubicBezTo>
                    <a:pt x="346" y="404"/>
                    <a:pt x="340" y="391"/>
                    <a:pt x="329" y="383"/>
                  </a:cubicBezTo>
                  <a:cubicBezTo>
                    <a:pt x="320" y="376"/>
                    <a:pt x="316" y="378"/>
                    <a:pt x="310" y="368"/>
                  </a:cubicBezTo>
                  <a:cubicBezTo>
                    <a:pt x="303" y="357"/>
                    <a:pt x="287" y="344"/>
                    <a:pt x="274" y="352"/>
                  </a:cubicBezTo>
                  <a:cubicBezTo>
                    <a:pt x="281" y="340"/>
                    <a:pt x="251" y="308"/>
                    <a:pt x="240" y="310"/>
                  </a:cubicBezTo>
                  <a:cubicBezTo>
                    <a:pt x="241" y="310"/>
                    <a:pt x="224" y="260"/>
                    <a:pt x="223" y="256"/>
                  </a:cubicBezTo>
                  <a:cubicBezTo>
                    <a:pt x="217" y="227"/>
                    <a:pt x="197" y="230"/>
                    <a:pt x="175" y="216"/>
                  </a:cubicBezTo>
                  <a:cubicBezTo>
                    <a:pt x="153" y="201"/>
                    <a:pt x="126" y="193"/>
                    <a:pt x="107" y="217"/>
                  </a:cubicBezTo>
                  <a:cubicBezTo>
                    <a:pt x="101" y="225"/>
                    <a:pt x="95" y="235"/>
                    <a:pt x="85" y="240"/>
                  </a:cubicBezTo>
                  <a:cubicBezTo>
                    <a:pt x="82" y="242"/>
                    <a:pt x="50" y="252"/>
                    <a:pt x="52" y="244"/>
                  </a:cubicBezTo>
                  <a:cubicBezTo>
                    <a:pt x="54" y="238"/>
                    <a:pt x="78" y="212"/>
                    <a:pt x="50" y="222"/>
                  </a:cubicBezTo>
                  <a:cubicBezTo>
                    <a:pt x="33" y="228"/>
                    <a:pt x="1" y="201"/>
                    <a:pt x="22" y="184"/>
                  </a:cubicBezTo>
                  <a:cubicBezTo>
                    <a:pt x="29" y="178"/>
                    <a:pt x="28" y="173"/>
                    <a:pt x="19" y="168"/>
                  </a:cubicBezTo>
                  <a:cubicBezTo>
                    <a:pt x="5" y="161"/>
                    <a:pt x="0" y="150"/>
                    <a:pt x="2" y="14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291">
              <a:extLst>
                <a:ext uri="{FF2B5EF4-FFF2-40B4-BE49-F238E27FC236}">
                  <a16:creationId xmlns:a16="http://schemas.microsoft.com/office/drawing/2014/main" id="{BB396E3A-4C2F-2D0D-7A4E-DD342A6DF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597" y="2410803"/>
              <a:ext cx="45404" cy="76989"/>
            </a:xfrm>
            <a:custGeom>
              <a:avLst/>
              <a:gdLst>
                <a:gd name="T0" fmla="*/ 15 w 104"/>
                <a:gd name="T1" fmla="*/ 63 h 179"/>
                <a:gd name="T2" fmla="*/ 6 w 104"/>
                <a:gd name="T3" fmla="*/ 51 h 179"/>
                <a:gd name="T4" fmla="*/ 4 w 104"/>
                <a:gd name="T5" fmla="*/ 26 h 179"/>
                <a:gd name="T6" fmla="*/ 55 w 104"/>
                <a:gd name="T7" fmla="*/ 11 h 179"/>
                <a:gd name="T8" fmla="*/ 73 w 104"/>
                <a:gd name="T9" fmla="*/ 4 h 179"/>
                <a:gd name="T10" fmla="*/ 87 w 104"/>
                <a:gd name="T11" fmla="*/ 12 h 179"/>
                <a:gd name="T12" fmla="*/ 92 w 104"/>
                <a:gd name="T13" fmla="*/ 20 h 179"/>
                <a:gd name="T14" fmla="*/ 85 w 104"/>
                <a:gd name="T15" fmla="*/ 25 h 179"/>
                <a:gd name="T16" fmla="*/ 101 w 104"/>
                <a:gd name="T17" fmla="*/ 63 h 179"/>
                <a:gd name="T18" fmla="*/ 94 w 104"/>
                <a:gd name="T19" fmla="*/ 84 h 179"/>
                <a:gd name="T20" fmla="*/ 94 w 104"/>
                <a:gd name="T21" fmla="*/ 128 h 179"/>
                <a:gd name="T22" fmla="*/ 86 w 104"/>
                <a:gd name="T23" fmla="*/ 158 h 179"/>
                <a:gd name="T24" fmla="*/ 58 w 104"/>
                <a:gd name="T25" fmla="*/ 154 h 179"/>
                <a:gd name="T26" fmla="*/ 42 w 104"/>
                <a:gd name="T27" fmla="*/ 177 h 179"/>
                <a:gd name="T28" fmla="*/ 23 w 104"/>
                <a:gd name="T29" fmla="*/ 166 h 179"/>
                <a:gd name="T30" fmla="*/ 18 w 104"/>
                <a:gd name="T31" fmla="*/ 172 h 179"/>
                <a:gd name="T32" fmla="*/ 13 w 104"/>
                <a:gd name="T33" fmla="*/ 166 h 179"/>
                <a:gd name="T34" fmla="*/ 17 w 104"/>
                <a:gd name="T35" fmla="*/ 147 h 179"/>
                <a:gd name="T36" fmla="*/ 19 w 104"/>
                <a:gd name="T37" fmla="*/ 113 h 179"/>
                <a:gd name="T38" fmla="*/ 25 w 104"/>
                <a:gd name="T39" fmla="*/ 118 h 179"/>
                <a:gd name="T40" fmla="*/ 25 w 104"/>
                <a:gd name="T41" fmla="*/ 106 h 179"/>
                <a:gd name="T42" fmla="*/ 17 w 104"/>
                <a:gd name="T43" fmla="*/ 98 h 179"/>
                <a:gd name="T44" fmla="*/ 21 w 104"/>
                <a:gd name="T45" fmla="*/ 82 h 179"/>
                <a:gd name="T46" fmla="*/ 15 w 104"/>
                <a:gd name="T47" fmla="*/ 6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4" h="179">
                  <a:moveTo>
                    <a:pt x="15" y="63"/>
                  </a:moveTo>
                  <a:cubicBezTo>
                    <a:pt x="13" y="58"/>
                    <a:pt x="9" y="55"/>
                    <a:pt x="6" y="51"/>
                  </a:cubicBezTo>
                  <a:cubicBezTo>
                    <a:pt x="0" y="42"/>
                    <a:pt x="5" y="35"/>
                    <a:pt x="4" y="26"/>
                  </a:cubicBezTo>
                  <a:cubicBezTo>
                    <a:pt x="20" y="45"/>
                    <a:pt x="42" y="22"/>
                    <a:pt x="55" y="11"/>
                  </a:cubicBezTo>
                  <a:cubicBezTo>
                    <a:pt x="59" y="7"/>
                    <a:pt x="66" y="0"/>
                    <a:pt x="73" y="4"/>
                  </a:cubicBezTo>
                  <a:cubicBezTo>
                    <a:pt x="77" y="7"/>
                    <a:pt x="80" y="15"/>
                    <a:pt x="87" y="12"/>
                  </a:cubicBezTo>
                  <a:cubicBezTo>
                    <a:pt x="84" y="16"/>
                    <a:pt x="86" y="19"/>
                    <a:pt x="92" y="20"/>
                  </a:cubicBezTo>
                  <a:cubicBezTo>
                    <a:pt x="90" y="21"/>
                    <a:pt x="88" y="23"/>
                    <a:pt x="85" y="25"/>
                  </a:cubicBezTo>
                  <a:cubicBezTo>
                    <a:pt x="98" y="24"/>
                    <a:pt x="104" y="54"/>
                    <a:pt x="101" y="63"/>
                  </a:cubicBezTo>
                  <a:cubicBezTo>
                    <a:pt x="99" y="71"/>
                    <a:pt x="87" y="75"/>
                    <a:pt x="94" y="84"/>
                  </a:cubicBezTo>
                  <a:cubicBezTo>
                    <a:pt x="101" y="93"/>
                    <a:pt x="95" y="117"/>
                    <a:pt x="94" y="128"/>
                  </a:cubicBezTo>
                  <a:cubicBezTo>
                    <a:pt x="94" y="136"/>
                    <a:pt x="94" y="153"/>
                    <a:pt x="86" y="158"/>
                  </a:cubicBezTo>
                  <a:cubicBezTo>
                    <a:pt x="79" y="163"/>
                    <a:pt x="66" y="153"/>
                    <a:pt x="58" y="154"/>
                  </a:cubicBezTo>
                  <a:cubicBezTo>
                    <a:pt x="53" y="161"/>
                    <a:pt x="55" y="179"/>
                    <a:pt x="42" y="177"/>
                  </a:cubicBezTo>
                  <a:cubicBezTo>
                    <a:pt x="29" y="175"/>
                    <a:pt x="29" y="178"/>
                    <a:pt x="23" y="166"/>
                  </a:cubicBezTo>
                  <a:cubicBezTo>
                    <a:pt x="21" y="168"/>
                    <a:pt x="20" y="170"/>
                    <a:pt x="18" y="172"/>
                  </a:cubicBezTo>
                  <a:cubicBezTo>
                    <a:pt x="16" y="170"/>
                    <a:pt x="14" y="168"/>
                    <a:pt x="13" y="166"/>
                  </a:cubicBezTo>
                  <a:cubicBezTo>
                    <a:pt x="24" y="164"/>
                    <a:pt x="17" y="157"/>
                    <a:pt x="17" y="147"/>
                  </a:cubicBezTo>
                  <a:cubicBezTo>
                    <a:pt x="16" y="136"/>
                    <a:pt x="18" y="124"/>
                    <a:pt x="19" y="113"/>
                  </a:cubicBezTo>
                  <a:cubicBezTo>
                    <a:pt x="21" y="115"/>
                    <a:pt x="23" y="116"/>
                    <a:pt x="25" y="118"/>
                  </a:cubicBezTo>
                  <a:cubicBezTo>
                    <a:pt x="25" y="114"/>
                    <a:pt x="27" y="110"/>
                    <a:pt x="25" y="106"/>
                  </a:cubicBezTo>
                  <a:cubicBezTo>
                    <a:pt x="24" y="102"/>
                    <a:pt x="18" y="103"/>
                    <a:pt x="17" y="98"/>
                  </a:cubicBezTo>
                  <a:cubicBezTo>
                    <a:pt x="16" y="93"/>
                    <a:pt x="21" y="87"/>
                    <a:pt x="21" y="82"/>
                  </a:cubicBezTo>
                  <a:cubicBezTo>
                    <a:pt x="21" y="75"/>
                    <a:pt x="14" y="70"/>
                    <a:pt x="15" y="6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Freeform 292">
              <a:extLst>
                <a:ext uri="{FF2B5EF4-FFF2-40B4-BE49-F238E27FC236}">
                  <a16:creationId xmlns:a16="http://schemas.microsoft.com/office/drawing/2014/main" id="{0EB663DD-920D-24B8-5704-7F5138BC0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3895" y="2357504"/>
              <a:ext cx="9871" cy="5923"/>
            </a:xfrm>
            <a:custGeom>
              <a:avLst/>
              <a:gdLst>
                <a:gd name="T0" fmla="*/ 19 w 20"/>
                <a:gd name="T1" fmla="*/ 12 h 12"/>
                <a:gd name="T2" fmla="*/ 0 w 20"/>
                <a:gd name="T3" fmla="*/ 7 h 12"/>
                <a:gd name="T4" fmla="*/ 19 w 20"/>
                <a:gd name="T5" fmla="*/ 0 h 12"/>
                <a:gd name="T6" fmla="*/ 19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9" y="12"/>
                  </a:moveTo>
                  <a:cubicBezTo>
                    <a:pt x="13" y="8"/>
                    <a:pt x="6" y="11"/>
                    <a:pt x="0" y="7"/>
                  </a:cubicBezTo>
                  <a:cubicBezTo>
                    <a:pt x="6" y="4"/>
                    <a:pt x="14" y="5"/>
                    <a:pt x="19" y="0"/>
                  </a:cubicBezTo>
                  <a:cubicBezTo>
                    <a:pt x="20" y="4"/>
                    <a:pt x="20" y="8"/>
                    <a:pt x="19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Freeform 293">
              <a:extLst>
                <a:ext uri="{FF2B5EF4-FFF2-40B4-BE49-F238E27FC236}">
                  <a16:creationId xmlns:a16="http://schemas.microsoft.com/office/drawing/2014/main" id="{BCA1CE66-8B36-3979-01D9-A0F5B1164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118" y="2507532"/>
              <a:ext cx="90807" cy="53301"/>
            </a:xfrm>
            <a:custGeom>
              <a:avLst/>
              <a:gdLst>
                <a:gd name="T0" fmla="*/ 34 w 207"/>
                <a:gd name="T1" fmla="*/ 57 h 125"/>
                <a:gd name="T2" fmla="*/ 11 w 207"/>
                <a:gd name="T3" fmla="*/ 48 h 125"/>
                <a:gd name="T4" fmla="*/ 26 w 207"/>
                <a:gd name="T5" fmla="*/ 13 h 125"/>
                <a:gd name="T6" fmla="*/ 52 w 207"/>
                <a:gd name="T7" fmla="*/ 13 h 125"/>
                <a:gd name="T8" fmla="*/ 100 w 207"/>
                <a:gd name="T9" fmla="*/ 25 h 125"/>
                <a:gd name="T10" fmla="*/ 132 w 207"/>
                <a:gd name="T11" fmla="*/ 23 h 125"/>
                <a:gd name="T12" fmla="*/ 162 w 207"/>
                <a:gd name="T13" fmla="*/ 10 h 125"/>
                <a:gd name="T14" fmla="*/ 181 w 207"/>
                <a:gd name="T15" fmla="*/ 11 h 125"/>
                <a:gd name="T16" fmla="*/ 207 w 207"/>
                <a:gd name="T17" fmla="*/ 4 h 125"/>
                <a:gd name="T18" fmla="*/ 186 w 207"/>
                <a:gd name="T19" fmla="*/ 38 h 125"/>
                <a:gd name="T20" fmla="*/ 174 w 207"/>
                <a:gd name="T21" fmla="*/ 72 h 125"/>
                <a:gd name="T22" fmla="*/ 186 w 207"/>
                <a:gd name="T23" fmla="*/ 100 h 125"/>
                <a:gd name="T24" fmla="*/ 178 w 207"/>
                <a:gd name="T25" fmla="*/ 123 h 125"/>
                <a:gd name="T26" fmla="*/ 146 w 207"/>
                <a:gd name="T27" fmla="*/ 121 h 125"/>
                <a:gd name="T28" fmla="*/ 120 w 207"/>
                <a:gd name="T29" fmla="*/ 95 h 125"/>
                <a:gd name="T30" fmla="*/ 77 w 207"/>
                <a:gd name="T31" fmla="*/ 81 h 125"/>
                <a:gd name="T32" fmla="*/ 34 w 207"/>
                <a:gd name="T33" fmla="*/ 5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25">
                  <a:moveTo>
                    <a:pt x="34" y="57"/>
                  </a:moveTo>
                  <a:cubicBezTo>
                    <a:pt x="26" y="57"/>
                    <a:pt x="15" y="54"/>
                    <a:pt x="11" y="48"/>
                  </a:cubicBezTo>
                  <a:cubicBezTo>
                    <a:pt x="0" y="33"/>
                    <a:pt x="21" y="22"/>
                    <a:pt x="26" y="13"/>
                  </a:cubicBezTo>
                  <a:cubicBezTo>
                    <a:pt x="35" y="27"/>
                    <a:pt x="41" y="19"/>
                    <a:pt x="52" y="13"/>
                  </a:cubicBezTo>
                  <a:cubicBezTo>
                    <a:pt x="69" y="4"/>
                    <a:pt x="81" y="29"/>
                    <a:pt x="100" y="25"/>
                  </a:cubicBezTo>
                  <a:cubicBezTo>
                    <a:pt x="111" y="23"/>
                    <a:pt x="121" y="25"/>
                    <a:pt x="132" y="23"/>
                  </a:cubicBezTo>
                  <a:cubicBezTo>
                    <a:pt x="143" y="21"/>
                    <a:pt x="152" y="10"/>
                    <a:pt x="162" y="10"/>
                  </a:cubicBezTo>
                  <a:cubicBezTo>
                    <a:pt x="171" y="11"/>
                    <a:pt x="172" y="17"/>
                    <a:pt x="181" y="11"/>
                  </a:cubicBezTo>
                  <a:cubicBezTo>
                    <a:pt x="186" y="7"/>
                    <a:pt x="201" y="0"/>
                    <a:pt x="207" y="4"/>
                  </a:cubicBezTo>
                  <a:cubicBezTo>
                    <a:pt x="199" y="14"/>
                    <a:pt x="191" y="26"/>
                    <a:pt x="186" y="38"/>
                  </a:cubicBezTo>
                  <a:cubicBezTo>
                    <a:pt x="183" y="46"/>
                    <a:pt x="172" y="63"/>
                    <a:pt x="174" y="72"/>
                  </a:cubicBezTo>
                  <a:cubicBezTo>
                    <a:pt x="177" y="79"/>
                    <a:pt x="191" y="91"/>
                    <a:pt x="186" y="100"/>
                  </a:cubicBezTo>
                  <a:cubicBezTo>
                    <a:pt x="183" y="107"/>
                    <a:pt x="173" y="113"/>
                    <a:pt x="178" y="123"/>
                  </a:cubicBezTo>
                  <a:cubicBezTo>
                    <a:pt x="168" y="125"/>
                    <a:pt x="156" y="124"/>
                    <a:pt x="146" y="121"/>
                  </a:cubicBezTo>
                  <a:cubicBezTo>
                    <a:pt x="132" y="117"/>
                    <a:pt x="133" y="101"/>
                    <a:pt x="120" y="95"/>
                  </a:cubicBezTo>
                  <a:cubicBezTo>
                    <a:pt x="106" y="90"/>
                    <a:pt x="91" y="89"/>
                    <a:pt x="77" y="81"/>
                  </a:cubicBezTo>
                  <a:cubicBezTo>
                    <a:pt x="64" y="74"/>
                    <a:pt x="51" y="57"/>
                    <a:pt x="34" y="5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Freeform 294">
              <a:extLst>
                <a:ext uri="{FF2B5EF4-FFF2-40B4-BE49-F238E27FC236}">
                  <a16:creationId xmlns:a16="http://schemas.microsoft.com/office/drawing/2014/main" id="{6DEB82FA-42AA-083C-7760-112FED4B2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70" y="3376122"/>
              <a:ext cx="300058" cy="452062"/>
            </a:xfrm>
            <a:custGeom>
              <a:avLst/>
              <a:gdLst>
                <a:gd name="T0" fmla="*/ 4 w 687"/>
                <a:gd name="T1" fmla="*/ 734 h 1036"/>
                <a:gd name="T2" fmla="*/ 6 w 687"/>
                <a:gd name="T3" fmla="*/ 693 h 1036"/>
                <a:gd name="T4" fmla="*/ 28 w 687"/>
                <a:gd name="T5" fmla="*/ 664 h 1036"/>
                <a:gd name="T6" fmla="*/ 75 w 687"/>
                <a:gd name="T7" fmla="*/ 596 h 1036"/>
                <a:gd name="T8" fmla="*/ 134 w 687"/>
                <a:gd name="T9" fmla="*/ 574 h 1036"/>
                <a:gd name="T10" fmla="*/ 200 w 687"/>
                <a:gd name="T11" fmla="*/ 535 h 1036"/>
                <a:gd name="T12" fmla="*/ 274 w 687"/>
                <a:gd name="T13" fmla="*/ 528 h 1036"/>
                <a:gd name="T14" fmla="*/ 464 w 687"/>
                <a:gd name="T15" fmla="*/ 303 h 1036"/>
                <a:gd name="T16" fmla="*/ 395 w 687"/>
                <a:gd name="T17" fmla="*/ 302 h 1036"/>
                <a:gd name="T18" fmla="*/ 320 w 687"/>
                <a:gd name="T19" fmla="*/ 273 h 1036"/>
                <a:gd name="T20" fmla="*/ 244 w 687"/>
                <a:gd name="T21" fmla="*/ 245 h 1036"/>
                <a:gd name="T22" fmla="*/ 182 w 687"/>
                <a:gd name="T23" fmla="*/ 211 h 1036"/>
                <a:gd name="T24" fmla="*/ 165 w 687"/>
                <a:gd name="T25" fmla="*/ 200 h 1036"/>
                <a:gd name="T26" fmla="*/ 149 w 687"/>
                <a:gd name="T27" fmla="*/ 177 h 1036"/>
                <a:gd name="T28" fmla="*/ 129 w 687"/>
                <a:gd name="T29" fmla="*/ 145 h 1036"/>
                <a:gd name="T30" fmla="*/ 109 w 687"/>
                <a:gd name="T31" fmla="*/ 98 h 1036"/>
                <a:gd name="T32" fmla="*/ 140 w 687"/>
                <a:gd name="T33" fmla="*/ 40 h 1036"/>
                <a:gd name="T34" fmla="*/ 187 w 687"/>
                <a:gd name="T35" fmla="*/ 98 h 1036"/>
                <a:gd name="T36" fmla="*/ 260 w 687"/>
                <a:gd name="T37" fmla="*/ 118 h 1036"/>
                <a:gd name="T38" fmla="*/ 294 w 687"/>
                <a:gd name="T39" fmla="*/ 98 h 1036"/>
                <a:gd name="T40" fmla="*/ 334 w 687"/>
                <a:gd name="T41" fmla="*/ 91 h 1036"/>
                <a:gd name="T42" fmla="*/ 383 w 687"/>
                <a:gd name="T43" fmla="*/ 87 h 1036"/>
                <a:gd name="T44" fmla="*/ 427 w 687"/>
                <a:gd name="T45" fmla="*/ 63 h 1036"/>
                <a:gd name="T46" fmla="*/ 465 w 687"/>
                <a:gd name="T47" fmla="*/ 63 h 1036"/>
                <a:gd name="T48" fmla="*/ 491 w 687"/>
                <a:gd name="T49" fmla="*/ 54 h 1036"/>
                <a:gd name="T50" fmla="*/ 519 w 687"/>
                <a:gd name="T51" fmla="*/ 57 h 1036"/>
                <a:gd name="T52" fmla="*/ 562 w 687"/>
                <a:gd name="T53" fmla="*/ 43 h 1036"/>
                <a:gd name="T54" fmla="*/ 609 w 687"/>
                <a:gd name="T55" fmla="*/ 32 h 1036"/>
                <a:gd name="T56" fmla="*/ 633 w 687"/>
                <a:gd name="T57" fmla="*/ 5 h 1036"/>
                <a:gd name="T58" fmla="*/ 672 w 687"/>
                <a:gd name="T59" fmla="*/ 23 h 1036"/>
                <a:gd name="T60" fmla="*/ 667 w 687"/>
                <a:gd name="T61" fmla="*/ 74 h 1036"/>
                <a:gd name="T62" fmla="*/ 661 w 687"/>
                <a:gd name="T63" fmla="*/ 120 h 1036"/>
                <a:gd name="T64" fmla="*/ 674 w 687"/>
                <a:gd name="T65" fmla="*/ 112 h 1036"/>
                <a:gd name="T66" fmla="*/ 687 w 687"/>
                <a:gd name="T67" fmla="*/ 118 h 1036"/>
                <a:gd name="T68" fmla="*/ 653 w 687"/>
                <a:gd name="T69" fmla="*/ 136 h 1036"/>
                <a:gd name="T70" fmla="*/ 650 w 687"/>
                <a:gd name="T71" fmla="*/ 195 h 1036"/>
                <a:gd name="T72" fmla="*/ 626 w 687"/>
                <a:gd name="T73" fmla="*/ 237 h 1036"/>
                <a:gd name="T74" fmla="*/ 603 w 687"/>
                <a:gd name="T75" fmla="*/ 292 h 1036"/>
                <a:gd name="T76" fmla="*/ 588 w 687"/>
                <a:gd name="T77" fmla="*/ 308 h 1036"/>
                <a:gd name="T78" fmla="*/ 584 w 687"/>
                <a:gd name="T79" fmla="*/ 333 h 1036"/>
                <a:gd name="T80" fmla="*/ 555 w 687"/>
                <a:gd name="T81" fmla="*/ 384 h 1036"/>
                <a:gd name="T82" fmla="*/ 531 w 687"/>
                <a:gd name="T83" fmla="*/ 457 h 1036"/>
                <a:gd name="T84" fmla="*/ 492 w 687"/>
                <a:gd name="T85" fmla="*/ 524 h 1036"/>
                <a:gd name="T86" fmla="*/ 453 w 687"/>
                <a:gd name="T87" fmla="*/ 590 h 1036"/>
                <a:gd name="T88" fmla="*/ 399 w 687"/>
                <a:gd name="T89" fmla="*/ 656 h 1036"/>
                <a:gd name="T90" fmla="*/ 279 w 687"/>
                <a:gd name="T91" fmla="*/ 766 h 1036"/>
                <a:gd name="T92" fmla="*/ 222 w 687"/>
                <a:gd name="T93" fmla="*/ 810 h 1036"/>
                <a:gd name="T94" fmla="*/ 165 w 687"/>
                <a:gd name="T95" fmla="*/ 869 h 1036"/>
                <a:gd name="T96" fmla="*/ 114 w 687"/>
                <a:gd name="T97" fmla="*/ 930 h 1036"/>
                <a:gd name="T98" fmla="*/ 90 w 687"/>
                <a:gd name="T99" fmla="*/ 961 h 1036"/>
                <a:gd name="T100" fmla="*/ 68 w 687"/>
                <a:gd name="T101" fmla="*/ 977 h 1036"/>
                <a:gd name="T102" fmla="*/ 41 w 687"/>
                <a:gd name="T103" fmla="*/ 1036 h 1036"/>
                <a:gd name="T104" fmla="*/ 14 w 687"/>
                <a:gd name="T105" fmla="*/ 988 h 1036"/>
                <a:gd name="T106" fmla="*/ 3 w 687"/>
                <a:gd name="T107" fmla="*/ 933 h 1036"/>
                <a:gd name="T108" fmla="*/ 4 w 687"/>
                <a:gd name="T109" fmla="*/ 734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7" h="1036">
                  <a:moveTo>
                    <a:pt x="4" y="734"/>
                  </a:moveTo>
                  <a:cubicBezTo>
                    <a:pt x="4" y="721"/>
                    <a:pt x="0" y="704"/>
                    <a:pt x="6" y="693"/>
                  </a:cubicBezTo>
                  <a:cubicBezTo>
                    <a:pt x="11" y="682"/>
                    <a:pt x="21" y="673"/>
                    <a:pt x="28" y="664"/>
                  </a:cubicBezTo>
                  <a:cubicBezTo>
                    <a:pt x="42" y="644"/>
                    <a:pt x="54" y="608"/>
                    <a:pt x="75" y="596"/>
                  </a:cubicBezTo>
                  <a:cubicBezTo>
                    <a:pt x="94" y="584"/>
                    <a:pt x="117" y="592"/>
                    <a:pt x="134" y="574"/>
                  </a:cubicBezTo>
                  <a:cubicBezTo>
                    <a:pt x="153" y="553"/>
                    <a:pt x="171" y="540"/>
                    <a:pt x="200" y="535"/>
                  </a:cubicBezTo>
                  <a:cubicBezTo>
                    <a:pt x="221" y="532"/>
                    <a:pt x="259" y="548"/>
                    <a:pt x="274" y="528"/>
                  </a:cubicBezTo>
                  <a:lnTo>
                    <a:pt x="464" y="303"/>
                  </a:lnTo>
                  <a:cubicBezTo>
                    <a:pt x="441" y="303"/>
                    <a:pt x="417" y="307"/>
                    <a:pt x="395" y="302"/>
                  </a:cubicBezTo>
                  <a:cubicBezTo>
                    <a:pt x="369" y="295"/>
                    <a:pt x="345" y="283"/>
                    <a:pt x="320" y="273"/>
                  </a:cubicBezTo>
                  <a:cubicBezTo>
                    <a:pt x="295" y="264"/>
                    <a:pt x="269" y="254"/>
                    <a:pt x="244" y="245"/>
                  </a:cubicBezTo>
                  <a:cubicBezTo>
                    <a:pt x="220" y="236"/>
                    <a:pt x="200" y="229"/>
                    <a:pt x="182" y="211"/>
                  </a:cubicBezTo>
                  <a:cubicBezTo>
                    <a:pt x="176" y="205"/>
                    <a:pt x="174" y="202"/>
                    <a:pt x="165" y="200"/>
                  </a:cubicBezTo>
                  <a:cubicBezTo>
                    <a:pt x="157" y="198"/>
                    <a:pt x="153" y="184"/>
                    <a:pt x="149" y="177"/>
                  </a:cubicBezTo>
                  <a:cubicBezTo>
                    <a:pt x="143" y="165"/>
                    <a:pt x="138" y="156"/>
                    <a:pt x="129" y="145"/>
                  </a:cubicBezTo>
                  <a:cubicBezTo>
                    <a:pt x="117" y="133"/>
                    <a:pt x="104" y="117"/>
                    <a:pt x="109" y="98"/>
                  </a:cubicBezTo>
                  <a:cubicBezTo>
                    <a:pt x="115" y="78"/>
                    <a:pt x="132" y="60"/>
                    <a:pt x="140" y="40"/>
                  </a:cubicBezTo>
                  <a:cubicBezTo>
                    <a:pt x="161" y="52"/>
                    <a:pt x="173" y="80"/>
                    <a:pt x="187" y="98"/>
                  </a:cubicBezTo>
                  <a:cubicBezTo>
                    <a:pt x="205" y="120"/>
                    <a:pt x="233" y="127"/>
                    <a:pt x="260" y="118"/>
                  </a:cubicBezTo>
                  <a:cubicBezTo>
                    <a:pt x="271" y="114"/>
                    <a:pt x="285" y="105"/>
                    <a:pt x="294" y="98"/>
                  </a:cubicBezTo>
                  <a:cubicBezTo>
                    <a:pt x="310" y="86"/>
                    <a:pt x="315" y="88"/>
                    <a:pt x="334" y="91"/>
                  </a:cubicBezTo>
                  <a:cubicBezTo>
                    <a:pt x="355" y="95"/>
                    <a:pt x="364" y="99"/>
                    <a:pt x="383" y="87"/>
                  </a:cubicBezTo>
                  <a:cubicBezTo>
                    <a:pt x="393" y="81"/>
                    <a:pt x="415" y="59"/>
                    <a:pt x="427" y="63"/>
                  </a:cubicBezTo>
                  <a:cubicBezTo>
                    <a:pt x="441" y="68"/>
                    <a:pt x="450" y="69"/>
                    <a:pt x="465" y="63"/>
                  </a:cubicBezTo>
                  <a:cubicBezTo>
                    <a:pt x="474" y="60"/>
                    <a:pt x="482" y="56"/>
                    <a:pt x="491" y="54"/>
                  </a:cubicBezTo>
                  <a:cubicBezTo>
                    <a:pt x="502" y="52"/>
                    <a:pt x="509" y="56"/>
                    <a:pt x="519" y="57"/>
                  </a:cubicBezTo>
                  <a:cubicBezTo>
                    <a:pt x="535" y="59"/>
                    <a:pt x="548" y="49"/>
                    <a:pt x="562" y="43"/>
                  </a:cubicBezTo>
                  <a:cubicBezTo>
                    <a:pt x="577" y="37"/>
                    <a:pt x="594" y="40"/>
                    <a:pt x="609" y="32"/>
                  </a:cubicBezTo>
                  <a:cubicBezTo>
                    <a:pt x="621" y="26"/>
                    <a:pt x="622" y="10"/>
                    <a:pt x="633" y="5"/>
                  </a:cubicBezTo>
                  <a:cubicBezTo>
                    <a:pt x="643" y="0"/>
                    <a:pt x="676" y="8"/>
                    <a:pt x="672" y="23"/>
                  </a:cubicBezTo>
                  <a:cubicBezTo>
                    <a:pt x="667" y="42"/>
                    <a:pt x="663" y="54"/>
                    <a:pt x="667" y="74"/>
                  </a:cubicBezTo>
                  <a:cubicBezTo>
                    <a:pt x="669" y="88"/>
                    <a:pt x="673" y="109"/>
                    <a:pt x="661" y="120"/>
                  </a:cubicBezTo>
                  <a:cubicBezTo>
                    <a:pt x="669" y="123"/>
                    <a:pt x="676" y="121"/>
                    <a:pt x="674" y="112"/>
                  </a:cubicBezTo>
                  <a:cubicBezTo>
                    <a:pt x="678" y="115"/>
                    <a:pt x="682" y="117"/>
                    <a:pt x="687" y="118"/>
                  </a:cubicBezTo>
                  <a:cubicBezTo>
                    <a:pt x="684" y="131"/>
                    <a:pt x="654" y="113"/>
                    <a:pt x="653" y="136"/>
                  </a:cubicBezTo>
                  <a:cubicBezTo>
                    <a:pt x="653" y="156"/>
                    <a:pt x="655" y="176"/>
                    <a:pt x="650" y="195"/>
                  </a:cubicBezTo>
                  <a:cubicBezTo>
                    <a:pt x="645" y="211"/>
                    <a:pt x="635" y="224"/>
                    <a:pt x="626" y="237"/>
                  </a:cubicBezTo>
                  <a:cubicBezTo>
                    <a:pt x="615" y="253"/>
                    <a:pt x="616" y="277"/>
                    <a:pt x="603" y="292"/>
                  </a:cubicBezTo>
                  <a:cubicBezTo>
                    <a:pt x="598" y="298"/>
                    <a:pt x="591" y="300"/>
                    <a:pt x="588" y="308"/>
                  </a:cubicBezTo>
                  <a:cubicBezTo>
                    <a:pt x="584" y="315"/>
                    <a:pt x="587" y="324"/>
                    <a:pt x="584" y="333"/>
                  </a:cubicBezTo>
                  <a:cubicBezTo>
                    <a:pt x="578" y="352"/>
                    <a:pt x="564" y="367"/>
                    <a:pt x="555" y="384"/>
                  </a:cubicBezTo>
                  <a:cubicBezTo>
                    <a:pt x="542" y="407"/>
                    <a:pt x="541" y="433"/>
                    <a:pt x="531" y="457"/>
                  </a:cubicBezTo>
                  <a:cubicBezTo>
                    <a:pt x="521" y="481"/>
                    <a:pt x="506" y="502"/>
                    <a:pt x="492" y="524"/>
                  </a:cubicBezTo>
                  <a:cubicBezTo>
                    <a:pt x="478" y="546"/>
                    <a:pt x="468" y="570"/>
                    <a:pt x="453" y="590"/>
                  </a:cubicBezTo>
                  <a:cubicBezTo>
                    <a:pt x="435" y="612"/>
                    <a:pt x="417" y="634"/>
                    <a:pt x="399" y="656"/>
                  </a:cubicBezTo>
                  <a:cubicBezTo>
                    <a:pt x="363" y="700"/>
                    <a:pt x="327" y="735"/>
                    <a:pt x="279" y="766"/>
                  </a:cubicBezTo>
                  <a:cubicBezTo>
                    <a:pt x="259" y="779"/>
                    <a:pt x="239" y="792"/>
                    <a:pt x="222" y="810"/>
                  </a:cubicBezTo>
                  <a:cubicBezTo>
                    <a:pt x="203" y="829"/>
                    <a:pt x="182" y="848"/>
                    <a:pt x="165" y="869"/>
                  </a:cubicBezTo>
                  <a:cubicBezTo>
                    <a:pt x="148" y="889"/>
                    <a:pt x="130" y="909"/>
                    <a:pt x="114" y="930"/>
                  </a:cubicBezTo>
                  <a:cubicBezTo>
                    <a:pt x="105" y="940"/>
                    <a:pt x="98" y="951"/>
                    <a:pt x="90" y="961"/>
                  </a:cubicBezTo>
                  <a:cubicBezTo>
                    <a:pt x="86" y="967"/>
                    <a:pt x="71" y="990"/>
                    <a:pt x="68" y="977"/>
                  </a:cubicBezTo>
                  <a:cubicBezTo>
                    <a:pt x="68" y="999"/>
                    <a:pt x="54" y="1019"/>
                    <a:pt x="41" y="1036"/>
                  </a:cubicBezTo>
                  <a:cubicBezTo>
                    <a:pt x="42" y="1019"/>
                    <a:pt x="26" y="1005"/>
                    <a:pt x="14" y="988"/>
                  </a:cubicBezTo>
                  <a:cubicBezTo>
                    <a:pt x="1" y="969"/>
                    <a:pt x="3" y="956"/>
                    <a:pt x="3" y="933"/>
                  </a:cubicBezTo>
                  <a:cubicBezTo>
                    <a:pt x="2" y="866"/>
                    <a:pt x="4" y="801"/>
                    <a:pt x="4" y="7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Freeform 295">
              <a:extLst>
                <a:ext uri="{FF2B5EF4-FFF2-40B4-BE49-F238E27FC236}">
                  <a16:creationId xmlns:a16="http://schemas.microsoft.com/office/drawing/2014/main" id="{6E2991DD-00F0-3346-8226-882E2107F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475" y="3393889"/>
              <a:ext cx="171744" cy="116471"/>
            </a:xfrm>
            <a:custGeom>
              <a:avLst/>
              <a:gdLst>
                <a:gd name="T0" fmla="*/ 360 w 396"/>
                <a:gd name="T1" fmla="*/ 263 h 267"/>
                <a:gd name="T2" fmla="*/ 291 w 396"/>
                <a:gd name="T3" fmla="*/ 262 h 267"/>
                <a:gd name="T4" fmla="*/ 216 w 396"/>
                <a:gd name="T5" fmla="*/ 233 h 267"/>
                <a:gd name="T6" fmla="*/ 140 w 396"/>
                <a:gd name="T7" fmla="*/ 205 h 267"/>
                <a:gd name="T8" fmla="*/ 78 w 396"/>
                <a:gd name="T9" fmla="*/ 171 h 267"/>
                <a:gd name="T10" fmla="*/ 61 w 396"/>
                <a:gd name="T11" fmla="*/ 160 h 267"/>
                <a:gd name="T12" fmla="*/ 45 w 396"/>
                <a:gd name="T13" fmla="*/ 137 h 267"/>
                <a:gd name="T14" fmla="*/ 25 w 396"/>
                <a:gd name="T15" fmla="*/ 105 h 267"/>
                <a:gd name="T16" fmla="*/ 5 w 396"/>
                <a:gd name="T17" fmla="*/ 58 h 267"/>
                <a:gd name="T18" fmla="*/ 36 w 396"/>
                <a:gd name="T19" fmla="*/ 0 h 267"/>
                <a:gd name="T20" fmla="*/ 83 w 396"/>
                <a:gd name="T21" fmla="*/ 58 h 267"/>
                <a:gd name="T22" fmla="*/ 156 w 396"/>
                <a:gd name="T23" fmla="*/ 78 h 267"/>
                <a:gd name="T24" fmla="*/ 190 w 396"/>
                <a:gd name="T25" fmla="*/ 58 h 267"/>
                <a:gd name="T26" fmla="*/ 230 w 396"/>
                <a:gd name="T27" fmla="*/ 51 h 267"/>
                <a:gd name="T28" fmla="*/ 279 w 396"/>
                <a:gd name="T29" fmla="*/ 47 h 267"/>
                <a:gd name="T30" fmla="*/ 323 w 396"/>
                <a:gd name="T31" fmla="*/ 23 h 267"/>
                <a:gd name="T32" fmla="*/ 361 w 396"/>
                <a:gd name="T33" fmla="*/ 23 h 267"/>
                <a:gd name="T34" fmla="*/ 387 w 396"/>
                <a:gd name="T35" fmla="*/ 14 h 267"/>
                <a:gd name="T36" fmla="*/ 396 w 396"/>
                <a:gd name="T37" fmla="*/ 13 h 267"/>
                <a:gd name="T38" fmla="*/ 396 w 396"/>
                <a:gd name="T39" fmla="*/ 220 h 267"/>
                <a:gd name="T40" fmla="*/ 360 w 396"/>
                <a:gd name="T41" fmla="*/ 26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6" h="267">
                  <a:moveTo>
                    <a:pt x="360" y="263"/>
                  </a:moveTo>
                  <a:cubicBezTo>
                    <a:pt x="337" y="263"/>
                    <a:pt x="313" y="267"/>
                    <a:pt x="291" y="262"/>
                  </a:cubicBezTo>
                  <a:cubicBezTo>
                    <a:pt x="265" y="255"/>
                    <a:pt x="241" y="243"/>
                    <a:pt x="216" y="233"/>
                  </a:cubicBezTo>
                  <a:cubicBezTo>
                    <a:pt x="191" y="224"/>
                    <a:pt x="165" y="214"/>
                    <a:pt x="140" y="205"/>
                  </a:cubicBezTo>
                  <a:cubicBezTo>
                    <a:pt x="116" y="196"/>
                    <a:pt x="96" y="189"/>
                    <a:pt x="78" y="171"/>
                  </a:cubicBezTo>
                  <a:cubicBezTo>
                    <a:pt x="72" y="165"/>
                    <a:pt x="70" y="162"/>
                    <a:pt x="61" y="160"/>
                  </a:cubicBezTo>
                  <a:cubicBezTo>
                    <a:pt x="53" y="158"/>
                    <a:pt x="49" y="144"/>
                    <a:pt x="45" y="137"/>
                  </a:cubicBezTo>
                  <a:cubicBezTo>
                    <a:pt x="39" y="125"/>
                    <a:pt x="34" y="116"/>
                    <a:pt x="25" y="105"/>
                  </a:cubicBezTo>
                  <a:cubicBezTo>
                    <a:pt x="13" y="93"/>
                    <a:pt x="0" y="77"/>
                    <a:pt x="5" y="58"/>
                  </a:cubicBezTo>
                  <a:cubicBezTo>
                    <a:pt x="11" y="38"/>
                    <a:pt x="28" y="20"/>
                    <a:pt x="36" y="0"/>
                  </a:cubicBezTo>
                  <a:cubicBezTo>
                    <a:pt x="57" y="12"/>
                    <a:pt x="69" y="40"/>
                    <a:pt x="83" y="58"/>
                  </a:cubicBezTo>
                  <a:cubicBezTo>
                    <a:pt x="101" y="80"/>
                    <a:pt x="129" y="87"/>
                    <a:pt x="156" y="78"/>
                  </a:cubicBezTo>
                  <a:cubicBezTo>
                    <a:pt x="167" y="74"/>
                    <a:pt x="181" y="65"/>
                    <a:pt x="190" y="58"/>
                  </a:cubicBezTo>
                  <a:cubicBezTo>
                    <a:pt x="206" y="46"/>
                    <a:pt x="211" y="48"/>
                    <a:pt x="230" y="51"/>
                  </a:cubicBezTo>
                  <a:cubicBezTo>
                    <a:pt x="251" y="55"/>
                    <a:pt x="260" y="59"/>
                    <a:pt x="279" y="47"/>
                  </a:cubicBezTo>
                  <a:cubicBezTo>
                    <a:pt x="289" y="41"/>
                    <a:pt x="311" y="19"/>
                    <a:pt x="323" y="23"/>
                  </a:cubicBezTo>
                  <a:cubicBezTo>
                    <a:pt x="337" y="28"/>
                    <a:pt x="346" y="29"/>
                    <a:pt x="361" y="23"/>
                  </a:cubicBezTo>
                  <a:cubicBezTo>
                    <a:pt x="370" y="20"/>
                    <a:pt x="378" y="16"/>
                    <a:pt x="387" y="14"/>
                  </a:cubicBezTo>
                  <a:cubicBezTo>
                    <a:pt x="390" y="13"/>
                    <a:pt x="393" y="13"/>
                    <a:pt x="396" y="13"/>
                  </a:cubicBezTo>
                  <a:lnTo>
                    <a:pt x="396" y="220"/>
                  </a:lnTo>
                  <a:lnTo>
                    <a:pt x="360" y="263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Freeform 296">
              <a:extLst>
                <a:ext uri="{FF2B5EF4-FFF2-40B4-BE49-F238E27FC236}">
                  <a16:creationId xmlns:a16="http://schemas.microsoft.com/office/drawing/2014/main" id="{759022DF-2B59-EB43-3371-9264032E7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613" y="2499636"/>
              <a:ext cx="375073" cy="302033"/>
            </a:xfrm>
            <a:custGeom>
              <a:avLst/>
              <a:gdLst>
                <a:gd name="T0" fmla="*/ 12 w 859"/>
                <a:gd name="T1" fmla="*/ 319 h 692"/>
                <a:gd name="T2" fmla="*/ 28 w 859"/>
                <a:gd name="T3" fmla="*/ 265 h 692"/>
                <a:gd name="T4" fmla="*/ 29 w 859"/>
                <a:gd name="T5" fmla="*/ 225 h 692"/>
                <a:gd name="T6" fmla="*/ 81 w 859"/>
                <a:gd name="T7" fmla="*/ 234 h 692"/>
                <a:gd name="T8" fmla="*/ 133 w 859"/>
                <a:gd name="T9" fmla="*/ 241 h 692"/>
                <a:gd name="T10" fmla="*/ 153 w 859"/>
                <a:gd name="T11" fmla="*/ 214 h 692"/>
                <a:gd name="T12" fmla="*/ 220 w 859"/>
                <a:gd name="T13" fmla="*/ 171 h 692"/>
                <a:gd name="T14" fmla="*/ 273 w 859"/>
                <a:gd name="T15" fmla="*/ 97 h 692"/>
                <a:gd name="T16" fmla="*/ 309 w 859"/>
                <a:gd name="T17" fmla="*/ 86 h 692"/>
                <a:gd name="T18" fmla="*/ 376 w 859"/>
                <a:gd name="T19" fmla="*/ 95 h 692"/>
                <a:gd name="T20" fmla="*/ 427 w 859"/>
                <a:gd name="T21" fmla="*/ 115 h 692"/>
                <a:gd name="T22" fmla="*/ 469 w 859"/>
                <a:gd name="T23" fmla="*/ 98 h 692"/>
                <a:gd name="T24" fmla="*/ 485 w 859"/>
                <a:gd name="T25" fmla="*/ 90 h 692"/>
                <a:gd name="T26" fmla="*/ 514 w 859"/>
                <a:gd name="T27" fmla="*/ 77 h 692"/>
                <a:gd name="T28" fmla="*/ 553 w 859"/>
                <a:gd name="T29" fmla="*/ 51 h 692"/>
                <a:gd name="T30" fmla="*/ 618 w 859"/>
                <a:gd name="T31" fmla="*/ 22 h 692"/>
                <a:gd name="T32" fmla="*/ 640 w 859"/>
                <a:gd name="T33" fmla="*/ 49 h 692"/>
                <a:gd name="T34" fmla="*/ 649 w 859"/>
                <a:gd name="T35" fmla="*/ 120 h 692"/>
                <a:gd name="T36" fmla="*/ 724 w 859"/>
                <a:gd name="T37" fmla="*/ 110 h 692"/>
                <a:gd name="T38" fmla="*/ 781 w 859"/>
                <a:gd name="T39" fmla="*/ 97 h 692"/>
                <a:gd name="T40" fmla="*/ 859 w 859"/>
                <a:gd name="T41" fmla="*/ 97 h 692"/>
                <a:gd name="T42" fmla="*/ 844 w 859"/>
                <a:gd name="T43" fmla="*/ 113 h 692"/>
                <a:gd name="T44" fmla="*/ 791 w 859"/>
                <a:gd name="T45" fmla="*/ 122 h 692"/>
                <a:gd name="T46" fmla="*/ 700 w 859"/>
                <a:gd name="T47" fmla="*/ 137 h 692"/>
                <a:gd name="T48" fmla="*/ 663 w 859"/>
                <a:gd name="T49" fmla="*/ 164 h 692"/>
                <a:gd name="T50" fmla="*/ 662 w 859"/>
                <a:gd name="T51" fmla="*/ 198 h 692"/>
                <a:gd name="T52" fmla="*/ 690 w 859"/>
                <a:gd name="T53" fmla="*/ 254 h 692"/>
                <a:gd name="T54" fmla="*/ 665 w 859"/>
                <a:gd name="T55" fmla="*/ 289 h 692"/>
                <a:gd name="T56" fmla="*/ 658 w 859"/>
                <a:gd name="T57" fmla="*/ 303 h 692"/>
                <a:gd name="T58" fmla="*/ 653 w 859"/>
                <a:gd name="T59" fmla="*/ 345 h 692"/>
                <a:gd name="T60" fmla="*/ 600 w 859"/>
                <a:gd name="T61" fmla="*/ 342 h 692"/>
                <a:gd name="T62" fmla="*/ 631 w 859"/>
                <a:gd name="T63" fmla="*/ 395 h 692"/>
                <a:gd name="T64" fmla="*/ 589 w 859"/>
                <a:gd name="T65" fmla="*/ 428 h 692"/>
                <a:gd name="T66" fmla="*/ 585 w 859"/>
                <a:gd name="T67" fmla="*/ 479 h 692"/>
                <a:gd name="T68" fmla="*/ 554 w 859"/>
                <a:gd name="T69" fmla="*/ 514 h 692"/>
                <a:gd name="T70" fmla="*/ 538 w 859"/>
                <a:gd name="T71" fmla="*/ 513 h 692"/>
                <a:gd name="T72" fmla="*/ 500 w 859"/>
                <a:gd name="T73" fmla="*/ 543 h 692"/>
                <a:gd name="T74" fmla="*/ 448 w 859"/>
                <a:gd name="T75" fmla="*/ 546 h 692"/>
                <a:gd name="T76" fmla="*/ 414 w 859"/>
                <a:gd name="T77" fmla="*/ 590 h 692"/>
                <a:gd name="T78" fmla="*/ 417 w 859"/>
                <a:gd name="T79" fmla="*/ 637 h 692"/>
                <a:gd name="T80" fmla="*/ 370 w 859"/>
                <a:gd name="T81" fmla="*/ 672 h 692"/>
                <a:gd name="T82" fmla="*/ 303 w 859"/>
                <a:gd name="T83" fmla="*/ 680 h 692"/>
                <a:gd name="T84" fmla="*/ 237 w 859"/>
                <a:gd name="T85" fmla="*/ 683 h 692"/>
                <a:gd name="T86" fmla="*/ 73 w 859"/>
                <a:gd name="T87" fmla="*/ 655 h 692"/>
                <a:gd name="T88" fmla="*/ 121 w 859"/>
                <a:gd name="T89" fmla="*/ 557 h 692"/>
                <a:gd name="T90" fmla="*/ 34 w 859"/>
                <a:gd name="T91" fmla="*/ 449 h 692"/>
                <a:gd name="T92" fmla="*/ 18 w 859"/>
                <a:gd name="T93" fmla="*/ 37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9" h="692">
                  <a:moveTo>
                    <a:pt x="2" y="337"/>
                  </a:moveTo>
                  <a:cubicBezTo>
                    <a:pt x="0" y="329"/>
                    <a:pt x="5" y="323"/>
                    <a:pt x="12" y="319"/>
                  </a:cubicBezTo>
                  <a:cubicBezTo>
                    <a:pt x="21" y="313"/>
                    <a:pt x="16" y="308"/>
                    <a:pt x="11" y="301"/>
                  </a:cubicBezTo>
                  <a:cubicBezTo>
                    <a:pt x="28" y="299"/>
                    <a:pt x="27" y="277"/>
                    <a:pt x="28" y="265"/>
                  </a:cubicBezTo>
                  <a:cubicBezTo>
                    <a:pt x="29" y="259"/>
                    <a:pt x="21" y="251"/>
                    <a:pt x="25" y="245"/>
                  </a:cubicBezTo>
                  <a:cubicBezTo>
                    <a:pt x="28" y="240"/>
                    <a:pt x="28" y="231"/>
                    <a:pt x="29" y="225"/>
                  </a:cubicBezTo>
                  <a:cubicBezTo>
                    <a:pt x="32" y="212"/>
                    <a:pt x="50" y="230"/>
                    <a:pt x="56" y="233"/>
                  </a:cubicBezTo>
                  <a:cubicBezTo>
                    <a:pt x="65" y="237"/>
                    <a:pt x="72" y="231"/>
                    <a:pt x="81" y="234"/>
                  </a:cubicBezTo>
                  <a:cubicBezTo>
                    <a:pt x="90" y="237"/>
                    <a:pt x="98" y="246"/>
                    <a:pt x="101" y="255"/>
                  </a:cubicBezTo>
                  <a:cubicBezTo>
                    <a:pt x="107" y="242"/>
                    <a:pt x="124" y="249"/>
                    <a:pt x="133" y="241"/>
                  </a:cubicBezTo>
                  <a:cubicBezTo>
                    <a:pt x="139" y="236"/>
                    <a:pt x="144" y="234"/>
                    <a:pt x="148" y="227"/>
                  </a:cubicBezTo>
                  <a:cubicBezTo>
                    <a:pt x="151" y="221"/>
                    <a:pt x="144" y="218"/>
                    <a:pt x="153" y="214"/>
                  </a:cubicBezTo>
                  <a:cubicBezTo>
                    <a:pt x="148" y="211"/>
                    <a:pt x="144" y="206"/>
                    <a:pt x="143" y="201"/>
                  </a:cubicBezTo>
                  <a:cubicBezTo>
                    <a:pt x="170" y="205"/>
                    <a:pt x="199" y="186"/>
                    <a:pt x="220" y="171"/>
                  </a:cubicBezTo>
                  <a:cubicBezTo>
                    <a:pt x="240" y="157"/>
                    <a:pt x="214" y="110"/>
                    <a:pt x="240" y="100"/>
                  </a:cubicBezTo>
                  <a:cubicBezTo>
                    <a:pt x="249" y="96"/>
                    <a:pt x="265" y="101"/>
                    <a:pt x="273" y="97"/>
                  </a:cubicBezTo>
                  <a:cubicBezTo>
                    <a:pt x="281" y="91"/>
                    <a:pt x="271" y="76"/>
                    <a:pt x="283" y="74"/>
                  </a:cubicBezTo>
                  <a:cubicBezTo>
                    <a:pt x="292" y="73"/>
                    <a:pt x="302" y="82"/>
                    <a:pt x="309" y="86"/>
                  </a:cubicBezTo>
                  <a:cubicBezTo>
                    <a:pt x="320" y="92"/>
                    <a:pt x="329" y="89"/>
                    <a:pt x="341" y="87"/>
                  </a:cubicBezTo>
                  <a:cubicBezTo>
                    <a:pt x="354" y="85"/>
                    <a:pt x="366" y="85"/>
                    <a:pt x="376" y="95"/>
                  </a:cubicBezTo>
                  <a:cubicBezTo>
                    <a:pt x="386" y="106"/>
                    <a:pt x="397" y="95"/>
                    <a:pt x="409" y="98"/>
                  </a:cubicBezTo>
                  <a:cubicBezTo>
                    <a:pt x="414" y="99"/>
                    <a:pt x="423" y="111"/>
                    <a:pt x="427" y="115"/>
                  </a:cubicBezTo>
                  <a:cubicBezTo>
                    <a:pt x="436" y="123"/>
                    <a:pt x="437" y="113"/>
                    <a:pt x="447" y="115"/>
                  </a:cubicBezTo>
                  <a:cubicBezTo>
                    <a:pt x="445" y="104"/>
                    <a:pt x="464" y="104"/>
                    <a:pt x="469" y="98"/>
                  </a:cubicBezTo>
                  <a:cubicBezTo>
                    <a:pt x="474" y="91"/>
                    <a:pt x="474" y="99"/>
                    <a:pt x="479" y="97"/>
                  </a:cubicBezTo>
                  <a:cubicBezTo>
                    <a:pt x="482" y="96"/>
                    <a:pt x="481" y="90"/>
                    <a:pt x="485" y="90"/>
                  </a:cubicBezTo>
                  <a:cubicBezTo>
                    <a:pt x="494" y="92"/>
                    <a:pt x="498" y="109"/>
                    <a:pt x="509" y="107"/>
                  </a:cubicBezTo>
                  <a:cubicBezTo>
                    <a:pt x="523" y="104"/>
                    <a:pt x="508" y="86"/>
                    <a:pt x="514" y="77"/>
                  </a:cubicBezTo>
                  <a:cubicBezTo>
                    <a:pt x="526" y="60"/>
                    <a:pt x="552" y="81"/>
                    <a:pt x="560" y="72"/>
                  </a:cubicBezTo>
                  <a:cubicBezTo>
                    <a:pt x="569" y="62"/>
                    <a:pt x="555" y="58"/>
                    <a:pt x="553" y="51"/>
                  </a:cubicBezTo>
                  <a:cubicBezTo>
                    <a:pt x="551" y="43"/>
                    <a:pt x="563" y="33"/>
                    <a:pt x="566" y="25"/>
                  </a:cubicBezTo>
                  <a:cubicBezTo>
                    <a:pt x="575" y="2"/>
                    <a:pt x="605" y="0"/>
                    <a:pt x="618" y="22"/>
                  </a:cubicBezTo>
                  <a:cubicBezTo>
                    <a:pt x="621" y="28"/>
                    <a:pt x="616" y="45"/>
                    <a:pt x="622" y="46"/>
                  </a:cubicBezTo>
                  <a:cubicBezTo>
                    <a:pt x="628" y="48"/>
                    <a:pt x="637" y="40"/>
                    <a:pt x="640" y="49"/>
                  </a:cubicBezTo>
                  <a:cubicBezTo>
                    <a:pt x="644" y="58"/>
                    <a:pt x="642" y="77"/>
                    <a:pt x="642" y="87"/>
                  </a:cubicBezTo>
                  <a:cubicBezTo>
                    <a:pt x="643" y="98"/>
                    <a:pt x="644" y="109"/>
                    <a:pt x="649" y="120"/>
                  </a:cubicBezTo>
                  <a:cubicBezTo>
                    <a:pt x="661" y="152"/>
                    <a:pt x="680" y="134"/>
                    <a:pt x="698" y="119"/>
                  </a:cubicBezTo>
                  <a:cubicBezTo>
                    <a:pt x="705" y="113"/>
                    <a:pt x="720" y="120"/>
                    <a:pt x="724" y="110"/>
                  </a:cubicBezTo>
                  <a:cubicBezTo>
                    <a:pt x="730" y="97"/>
                    <a:pt x="738" y="89"/>
                    <a:pt x="751" y="83"/>
                  </a:cubicBezTo>
                  <a:cubicBezTo>
                    <a:pt x="760" y="78"/>
                    <a:pt x="797" y="79"/>
                    <a:pt x="781" y="97"/>
                  </a:cubicBezTo>
                  <a:cubicBezTo>
                    <a:pt x="792" y="101"/>
                    <a:pt x="810" y="89"/>
                    <a:pt x="820" y="84"/>
                  </a:cubicBezTo>
                  <a:cubicBezTo>
                    <a:pt x="828" y="80"/>
                    <a:pt x="855" y="88"/>
                    <a:pt x="859" y="97"/>
                  </a:cubicBezTo>
                  <a:cubicBezTo>
                    <a:pt x="852" y="101"/>
                    <a:pt x="845" y="94"/>
                    <a:pt x="837" y="98"/>
                  </a:cubicBezTo>
                  <a:cubicBezTo>
                    <a:pt x="829" y="102"/>
                    <a:pt x="835" y="110"/>
                    <a:pt x="844" y="113"/>
                  </a:cubicBezTo>
                  <a:cubicBezTo>
                    <a:pt x="836" y="115"/>
                    <a:pt x="825" y="119"/>
                    <a:pt x="819" y="125"/>
                  </a:cubicBezTo>
                  <a:cubicBezTo>
                    <a:pt x="809" y="134"/>
                    <a:pt x="801" y="120"/>
                    <a:pt x="791" y="122"/>
                  </a:cubicBezTo>
                  <a:cubicBezTo>
                    <a:pt x="770" y="127"/>
                    <a:pt x="747" y="125"/>
                    <a:pt x="727" y="128"/>
                  </a:cubicBezTo>
                  <a:cubicBezTo>
                    <a:pt x="718" y="129"/>
                    <a:pt x="710" y="135"/>
                    <a:pt x="700" y="137"/>
                  </a:cubicBezTo>
                  <a:cubicBezTo>
                    <a:pt x="690" y="140"/>
                    <a:pt x="688" y="154"/>
                    <a:pt x="681" y="158"/>
                  </a:cubicBezTo>
                  <a:cubicBezTo>
                    <a:pt x="673" y="162"/>
                    <a:pt x="671" y="153"/>
                    <a:pt x="663" y="164"/>
                  </a:cubicBezTo>
                  <a:cubicBezTo>
                    <a:pt x="659" y="170"/>
                    <a:pt x="651" y="177"/>
                    <a:pt x="650" y="184"/>
                  </a:cubicBezTo>
                  <a:cubicBezTo>
                    <a:pt x="648" y="190"/>
                    <a:pt x="658" y="195"/>
                    <a:pt x="662" y="198"/>
                  </a:cubicBezTo>
                  <a:cubicBezTo>
                    <a:pt x="671" y="209"/>
                    <a:pt x="681" y="220"/>
                    <a:pt x="686" y="237"/>
                  </a:cubicBezTo>
                  <a:cubicBezTo>
                    <a:pt x="677" y="248"/>
                    <a:pt x="691" y="247"/>
                    <a:pt x="690" y="254"/>
                  </a:cubicBezTo>
                  <a:cubicBezTo>
                    <a:pt x="685" y="258"/>
                    <a:pt x="686" y="262"/>
                    <a:pt x="683" y="268"/>
                  </a:cubicBezTo>
                  <a:cubicBezTo>
                    <a:pt x="679" y="280"/>
                    <a:pt x="669" y="283"/>
                    <a:pt x="665" y="289"/>
                  </a:cubicBezTo>
                  <a:cubicBezTo>
                    <a:pt x="663" y="292"/>
                    <a:pt x="663" y="295"/>
                    <a:pt x="664" y="299"/>
                  </a:cubicBezTo>
                  <a:cubicBezTo>
                    <a:pt x="662" y="299"/>
                    <a:pt x="656" y="299"/>
                    <a:pt x="658" y="303"/>
                  </a:cubicBezTo>
                  <a:cubicBezTo>
                    <a:pt x="660" y="308"/>
                    <a:pt x="667" y="311"/>
                    <a:pt x="670" y="315"/>
                  </a:cubicBezTo>
                  <a:cubicBezTo>
                    <a:pt x="684" y="329"/>
                    <a:pt x="663" y="343"/>
                    <a:pt x="653" y="345"/>
                  </a:cubicBezTo>
                  <a:cubicBezTo>
                    <a:pt x="643" y="348"/>
                    <a:pt x="632" y="346"/>
                    <a:pt x="623" y="344"/>
                  </a:cubicBezTo>
                  <a:cubicBezTo>
                    <a:pt x="618" y="343"/>
                    <a:pt x="605" y="338"/>
                    <a:pt x="600" y="342"/>
                  </a:cubicBezTo>
                  <a:cubicBezTo>
                    <a:pt x="590" y="352"/>
                    <a:pt x="620" y="361"/>
                    <a:pt x="622" y="373"/>
                  </a:cubicBezTo>
                  <a:cubicBezTo>
                    <a:pt x="624" y="379"/>
                    <a:pt x="634" y="389"/>
                    <a:pt x="631" y="395"/>
                  </a:cubicBezTo>
                  <a:cubicBezTo>
                    <a:pt x="628" y="401"/>
                    <a:pt x="614" y="410"/>
                    <a:pt x="607" y="410"/>
                  </a:cubicBezTo>
                  <a:cubicBezTo>
                    <a:pt x="580" y="409"/>
                    <a:pt x="587" y="418"/>
                    <a:pt x="589" y="428"/>
                  </a:cubicBezTo>
                  <a:cubicBezTo>
                    <a:pt x="590" y="437"/>
                    <a:pt x="589" y="447"/>
                    <a:pt x="583" y="454"/>
                  </a:cubicBezTo>
                  <a:cubicBezTo>
                    <a:pt x="576" y="461"/>
                    <a:pt x="583" y="471"/>
                    <a:pt x="585" y="479"/>
                  </a:cubicBezTo>
                  <a:cubicBezTo>
                    <a:pt x="589" y="494"/>
                    <a:pt x="587" y="513"/>
                    <a:pt x="571" y="521"/>
                  </a:cubicBezTo>
                  <a:cubicBezTo>
                    <a:pt x="562" y="526"/>
                    <a:pt x="558" y="521"/>
                    <a:pt x="554" y="514"/>
                  </a:cubicBezTo>
                  <a:cubicBezTo>
                    <a:pt x="552" y="511"/>
                    <a:pt x="544" y="508"/>
                    <a:pt x="540" y="507"/>
                  </a:cubicBezTo>
                  <a:cubicBezTo>
                    <a:pt x="538" y="507"/>
                    <a:pt x="542" y="509"/>
                    <a:pt x="538" y="513"/>
                  </a:cubicBezTo>
                  <a:cubicBezTo>
                    <a:pt x="503" y="500"/>
                    <a:pt x="524" y="525"/>
                    <a:pt x="484" y="530"/>
                  </a:cubicBezTo>
                  <a:cubicBezTo>
                    <a:pt x="486" y="538"/>
                    <a:pt x="495" y="538"/>
                    <a:pt x="500" y="543"/>
                  </a:cubicBezTo>
                  <a:cubicBezTo>
                    <a:pt x="490" y="548"/>
                    <a:pt x="479" y="552"/>
                    <a:pt x="468" y="553"/>
                  </a:cubicBezTo>
                  <a:cubicBezTo>
                    <a:pt x="458" y="554"/>
                    <a:pt x="453" y="546"/>
                    <a:pt x="448" y="546"/>
                  </a:cubicBezTo>
                  <a:cubicBezTo>
                    <a:pt x="438" y="546"/>
                    <a:pt x="433" y="565"/>
                    <a:pt x="425" y="570"/>
                  </a:cubicBezTo>
                  <a:cubicBezTo>
                    <a:pt x="416" y="576"/>
                    <a:pt x="414" y="576"/>
                    <a:pt x="414" y="590"/>
                  </a:cubicBezTo>
                  <a:cubicBezTo>
                    <a:pt x="413" y="602"/>
                    <a:pt x="418" y="612"/>
                    <a:pt x="419" y="624"/>
                  </a:cubicBezTo>
                  <a:cubicBezTo>
                    <a:pt x="418" y="629"/>
                    <a:pt x="418" y="632"/>
                    <a:pt x="417" y="637"/>
                  </a:cubicBezTo>
                  <a:cubicBezTo>
                    <a:pt x="417" y="641"/>
                    <a:pt x="422" y="644"/>
                    <a:pt x="423" y="648"/>
                  </a:cubicBezTo>
                  <a:cubicBezTo>
                    <a:pt x="429" y="661"/>
                    <a:pt x="377" y="670"/>
                    <a:pt x="370" y="672"/>
                  </a:cubicBezTo>
                  <a:cubicBezTo>
                    <a:pt x="359" y="674"/>
                    <a:pt x="351" y="679"/>
                    <a:pt x="339" y="679"/>
                  </a:cubicBezTo>
                  <a:cubicBezTo>
                    <a:pt x="328" y="678"/>
                    <a:pt x="314" y="674"/>
                    <a:pt x="303" y="680"/>
                  </a:cubicBezTo>
                  <a:cubicBezTo>
                    <a:pt x="292" y="686"/>
                    <a:pt x="286" y="691"/>
                    <a:pt x="273" y="688"/>
                  </a:cubicBezTo>
                  <a:cubicBezTo>
                    <a:pt x="262" y="685"/>
                    <a:pt x="249" y="681"/>
                    <a:pt x="237" y="683"/>
                  </a:cubicBezTo>
                  <a:cubicBezTo>
                    <a:pt x="211" y="687"/>
                    <a:pt x="181" y="692"/>
                    <a:pt x="154" y="684"/>
                  </a:cubicBezTo>
                  <a:cubicBezTo>
                    <a:pt x="124" y="675"/>
                    <a:pt x="104" y="662"/>
                    <a:pt x="73" y="655"/>
                  </a:cubicBezTo>
                  <a:cubicBezTo>
                    <a:pt x="86" y="640"/>
                    <a:pt x="95" y="622"/>
                    <a:pt x="107" y="605"/>
                  </a:cubicBezTo>
                  <a:cubicBezTo>
                    <a:pt x="117" y="591"/>
                    <a:pt x="127" y="575"/>
                    <a:pt x="121" y="557"/>
                  </a:cubicBezTo>
                  <a:cubicBezTo>
                    <a:pt x="110" y="524"/>
                    <a:pt x="59" y="550"/>
                    <a:pt x="51" y="514"/>
                  </a:cubicBezTo>
                  <a:cubicBezTo>
                    <a:pt x="45" y="491"/>
                    <a:pt x="45" y="471"/>
                    <a:pt x="34" y="449"/>
                  </a:cubicBezTo>
                  <a:cubicBezTo>
                    <a:pt x="25" y="430"/>
                    <a:pt x="13" y="412"/>
                    <a:pt x="26" y="393"/>
                  </a:cubicBezTo>
                  <a:cubicBezTo>
                    <a:pt x="36" y="377"/>
                    <a:pt x="34" y="379"/>
                    <a:pt x="18" y="374"/>
                  </a:cubicBezTo>
                  <a:cubicBezTo>
                    <a:pt x="3" y="370"/>
                    <a:pt x="1" y="346"/>
                    <a:pt x="2" y="3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297">
              <a:extLst>
                <a:ext uri="{FF2B5EF4-FFF2-40B4-BE49-F238E27FC236}">
                  <a16:creationId xmlns:a16="http://schemas.microsoft.com/office/drawing/2014/main" id="{B25EEAB0-172D-5537-4BFB-55E534A87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1840" y="3001049"/>
              <a:ext cx="5923" cy="1975"/>
            </a:xfrm>
            <a:custGeom>
              <a:avLst/>
              <a:gdLst>
                <a:gd name="T0" fmla="*/ 5 w 11"/>
                <a:gd name="T1" fmla="*/ 0 h 5"/>
                <a:gd name="T2" fmla="*/ 0 w 11"/>
                <a:gd name="T3" fmla="*/ 0 h 5"/>
                <a:gd name="T4" fmla="*/ 11 w 11"/>
                <a:gd name="T5" fmla="*/ 5 h 5"/>
                <a:gd name="T6" fmla="*/ 5 w 1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" y="2"/>
                    <a:pt x="7" y="4"/>
                    <a:pt x="11" y="5"/>
                  </a:cubicBezTo>
                  <a:cubicBezTo>
                    <a:pt x="9" y="3"/>
                    <a:pt x="7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298">
              <a:extLst>
                <a:ext uri="{FF2B5EF4-FFF2-40B4-BE49-F238E27FC236}">
                  <a16:creationId xmlns:a16="http://schemas.microsoft.com/office/drawing/2014/main" id="{65CBD501-1A89-79DD-1522-742634956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5788" y="3016842"/>
              <a:ext cx="5923" cy="5923"/>
            </a:xfrm>
            <a:custGeom>
              <a:avLst/>
              <a:gdLst>
                <a:gd name="T0" fmla="*/ 0 w 13"/>
                <a:gd name="T1" fmla="*/ 7 h 16"/>
                <a:gd name="T2" fmla="*/ 5 w 13"/>
                <a:gd name="T3" fmla="*/ 16 h 16"/>
                <a:gd name="T4" fmla="*/ 13 w 13"/>
                <a:gd name="T5" fmla="*/ 8 h 16"/>
                <a:gd name="T6" fmla="*/ 0 w 13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6">
                  <a:moveTo>
                    <a:pt x="0" y="7"/>
                  </a:moveTo>
                  <a:cubicBezTo>
                    <a:pt x="0" y="11"/>
                    <a:pt x="2" y="14"/>
                    <a:pt x="5" y="16"/>
                  </a:cubicBezTo>
                  <a:cubicBezTo>
                    <a:pt x="4" y="12"/>
                    <a:pt x="13" y="8"/>
                    <a:pt x="13" y="8"/>
                  </a:cubicBezTo>
                  <a:cubicBezTo>
                    <a:pt x="12" y="0"/>
                    <a:pt x="4" y="3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Freeform 299">
              <a:extLst>
                <a:ext uri="{FF2B5EF4-FFF2-40B4-BE49-F238E27FC236}">
                  <a16:creationId xmlns:a16="http://schemas.microsoft.com/office/drawing/2014/main" id="{1A405B4C-7C3B-5BB3-0EDE-CF3305B75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737" y="3014868"/>
              <a:ext cx="1975" cy="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4" y="2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Freeform 300">
              <a:extLst>
                <a:ext uri="{FF2B5EF4-FFF2-40B4-BE49-F238E27FC236}">
                  <a16:creationId xmlns:a16="http://schemas.microsoft.com/office/drawing/2014/main" id="{AB1F93B2-5C18-0135-9A18-26D8EAA9A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7762" y="3018816"/>
              <a:ext cx="11844" cy="29612"/>
            </a:xfrm>
            <a:custGeom>
              <a:avLst/>
              <a:gdLst>
                <a:gd name="T0" fmla="*/ 2 w 26"/>
                <a:gd name="T1" fmla="*/ 13 h 68"/>
                <a:gd name="T2" fmla="*/ 12 w 26"/>
                <a:gd name="T3" fmla="*/ 31 h 68"/>
                <a:gd name="T4" fmla="*/ 13 w 26"/>
                <a:gd name="T5" fmla="*/ 45 h 68"/>
                <a:gd name="T6" fmla="*/ 15 w 26"/>
                <a:gd name="T7" fmla="*/ 54 h 68"/>
                <a:gd name="T8" fmla="*/ 15 w 26"/>
                <a:gd name="T9" fmla="*/ 61 h 68"/>
                <a:gd name="T10" fmla="*/ 25 w 26"/>
                <a:gd name="T11" fmla="*/ 29 h 68"/>
                <a:gd name="T12" fmla="*/ 9 w 26"/>
                <a:gd name="T13" fmla="*/ 6 h 68"/>
                <a:gd name="T14" fmla="*/ 2 w 26"/>
                <a:gd name="T15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68">
                  <a:moveTo>
                    <a:pt x="2" y="13"/>
                  </a:moveTo>
                  <a:cubicBezTo>
                    <a:pt x="4" y="19"/>
                    <a:pt x="10" y="24"/>
                    <a:pt x="12" y="31"/>
                  </a:cubicBezTo>
                  <a:cubicBezTo>
                    <a:pt x="14" y="35"/>
                    <a:pt x="14" y="40"/>
                    <a:pt x="13" y="45"/>
                  </a:cubicBezTo>
                  <a:cubicBezTo>
                    <a:pt x="12" y="49"/>
                    <a:pt x="6" y="68"/>
                    <a:pt x="15" y="54"/>
                  </a:cubicBezTo>
                  <a:cubicBezTo>
                    <a:pt x="14" y="57"/>
                    <a:pt x="13" y="59"/>
                    <a:pt x="15" y="61"/>
                  </a:cubicBezTo>
                  <a:cubicBezTo>
                    <a:pt x="25" y="66"/>
                    <a:pt x="26" y="33"/>
                    <a:pt x="25" y="29"/>
                  </a:cubicBezTo>
                  <a:cubicBezTo>
                    <a:pt x="23" y="21"/>
                    <a:pt x="10" y="14"/>
                    <a:pt x="9" y="6"/>
                  </a:cubicBezTo>
                  <a:cubicBezTo>
                    <a:pt x="9" y="0"/>
                    <a:pt x="0" y="6"/>
                    <a:pt x="2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Freeform 301">
              <a:extLst>
                <a:ext uri="{FF2B5EF4-FFF2-40B4-BE49-F238E27FC236}">
                  <a16:creationId xmlns:a16="http://schemas.microsoft.com/office/drawing/2014/main" id="{571DAA0C-D1C3-B40C-8034-3195648ED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737" y="3040531"/>
              <a:ext cx="1975" cy="5923"/>
            </a:xfrm>
            <a:custGeom>
              <a:avLst/>
              <a:gdLst>
                <a:gd name="T0" fmla="*/ 0 w 5"/>
                <a:gd name="T1" fmla="*/ 7 h 11"/>
                <a:gd name="T2" fmla="*/ 2 w 5"/>
                <a:gd name="T3" fmla="*/ 11 h 11"/>
                <a:gd name="T4" fmla="*/ 4 w 5"/>
                <a:gd name="T5" fmla="*/ 0 h 11"/>
                <a:gd name="T6" fmla="*/ 0 w 5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0" y="7"/>
                  </a:moveTo>
                  <a:cubicBezTo>
                    <a:pt x="2" y="10"/>
                    <a:pt x="5" y="4"/>
                    <a:pt x="2" y="11"/>
                  </a:cubicBezTo>
                  <a:cubicBezTo>
                    <a:pt x="5" y="8"/>
                    <a:pt x="5" y="4"/>
                    <a:pt x="4" y="0"/>
                  </a:cubicBezTo>
                  <a:cubicBezTo>
                    <a:pt x="3" y="2"/>
                    <a:pt x="1" y="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Freeform 302">
              <a:extLst>
                <a:ext uri="{FF2B5EF4-FFF2-40B4-BE49-F238E27FC236}">
                  <a16:creationId xmlns:a16="http://schemas.microsoft.com/office/drawing/2014/main" id="{42712B4F-B333-5D3B-7F4E-60BD2FC74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1710" y="3032634"/>
              <a:ext cx="1975" cy="3948"/>
            </a:xfrm>
            <a:custGeom>
              <a:avLst/>
              <a:gdLst>
                <a:gd name="T0" fmla="*/ 1 w 3"/>
                <a:gd name="T1" fmla="*/ 0 h 8"/>
                <a:gd name="T2" fmla="*/ 2 w 3"/>
                <a:gd name="T3" fmla="*/ 8 h 8"/>
                <a:gd name="T4" fmla="*/ 1 w 3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cubicBezTo>
                    <a:pt x="0" y="3"/>
                    <a:pt x="1" y="6"/>
                    <a:pt x="2" y="8"/>
                  </a:cubicBezTo>
                  <a:cubicBezTo>
                    <a:pt x="3" y="6"/>
                    <a:pt x="2" y="3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Freeform 303">
              <a:extLst>
                <a:ext uri="{FF2B5EF4-FFF2-40B4-BE49-F238E27FC236}">
                  <a16:creationId xmlns:a16="http://schemas.microsoft.com/office/drawing/2014/main" id="{E7128B0E-C23C-7A60-87BE-BCA7491B2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3555" y="3028686"/>
              <a:ext cx="7896" cy="13819"/>
            </a:xfrm>
            <a:custGeom>
              <a:avLst/>
              <a:gdLst>
                <a:gd name="T0" fmla="*/ 1 w 16"/>
                <a:gd name="T1" fmla="*/ 32 h 32"/>
                <a:gd name="T2" fmla="*/ 0 w 16"/>
                <a:gd name="T3" fmla="*/ 0 h 32"/>
                <a:gd name="T4" fmla="*/ 1 w 16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2">
                  <a:moveTo>
                    <a:pt x="1" y="32"/>
                  </a:moveTo>
                  <a:cubicBezTo>
                    <a:pt x="16" y="25"/>
                    <a:pt x="6" y="10"/>
                    <a:pt x="0" y="0"/>
                  </a:cubicBezTo>
                  <a:cubicBezTo>
                    <a:pt x="3" y="10"/>
                    <a:pt x="2" y="22"/>
                    <a:pt x="1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Freeform 304">
              <a:extLst>
                <a:ext uri="{FF2B5EF4-FFF2-40B4-BE49-F238E27FC236}">
                  <a16:creationId xmlns:a16="http://schemas.microsoft.com/office/drawing/2014/main" id="{CB7C5785-9189-5278-9A38-69C31714E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425" y="3026713"/>
              <a:ext cx="7896" cy="7896"/>
            </a:xfrm>
            <a:custGeom>
              <a:avLst/>
              <a:gdLst>
                <a:gd name="T0" fmla="*/ 10 w 16"/>
                <a:gd name="T1" fmla="*/ 19 h 19"/>
                <a:gd name="T2" fmla="*/ 2 w 16"/>
                <a:gd name="T3" fmla="*/ 0 h 19"/>
                <a:gd name="T4" fmla="*/ 10 w 1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0" y="19"/>
                  </a:moveTo>
                  <a:cubicBezTo>
                    <a:pt x="16" y="13"/>
                    <a:pt x="6" y="3"/>
                    <a:pt x="2" y="0"/>
                  </a:cubicBezTo>
                  <a:cubicBezTo>
                    <a:pt x="0" y="7"/>
                    <a:pt x="4" y="15"/>
                    <a:pt x="10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Freeform 305">
              <a:extLst>
                <a:ext uri="{FF2B5EF4-FFF2-40B4-BE49-F238E27FC236}">
                  <a16:creationId xmlns:a16="http://schemas.microsoft.com/office/drawing/2014/main" id="{E108B45A-39D0-D439-8016-15216B9FE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218" y="3048427"/>
              <a:ext cx="1975" cy="5923"/>
            </a:xfrm>
            <a:custGeom>
              <a:avLst/>
              <a:gdLst>
                <a:gd name="T0" fmla="*/ 1 w 2"/>
                <a:gd name="T1" fmla="*/ 0 h 13"/>
                <a:gd name="T2" fmla="*/ 1 w 2"/>
                <a:gd name="T3" fmla="*/ 13 h 13"/>
                <a:gd name="T4" fmla="*/ 1 w 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3">
                  <a:moveTo>
                    <a:pt x="1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2" y="9"/>
                    <a:pt x="2" y="5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Freeform 306">
              <a:extLst>
                <a:ext uri="{FF2B5EF4-FFF2-40B4-BE49-F238E27FC236}">
                  <a16:creationId xmlns:a16="http://schemas.microsoft.com/office/drawing/2014/main" id="{ACF9B0A0-727A-5EDC-7F77-4B834F4EA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1191" y="3054350"/>
              <a:ext cx="5923" cy="7896"/>
            </a:xfrm>
            <a:custGeom>
              <a:avLst/>
              <a:gdLst>
                <a:gd name="T0" fmla="*/ 5 w 15"/>
                <a:gd name="T1" fmla="*/ 19 h 19"/>
                <a:gd name="T2" fmla="*/ 0 w 15"/>
                <a:gd name="T3" fmla="*/ 0 h 19"/>
                <a:gd name="T4" fmla="*/ 5 w 1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5" y="19"/>
                  </a:moveTo>
                  <a:cubicBezTo>
                    <a:pt x="15" y="16"/>
                    <a:pt x="7" y="3"/>
                    <a:pt x="0" y="0"/>
                  </a:cubicBezTo>
                  <a:cubicBezTo>
                    <a:pt x="1" y="6"/>
                    <a:pt x="2" y="13"/>
                    <a:pt x="5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307">
              <a:extLst>
                <a:ext uri="{FF2B5EF4-FFF2-40B4-BE49-F238E27FC236}">
                  <a16:creationId xmlns:a16="http://schemas.microsoft.com/office/drawing/2014/main" id="{9C07908F-7302-D8B7-3045-E806A836F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8929" y="2894449"/>
              <a:ext cx="155951" cy="191485"/>
            </a:xfrm>
            <a:custGeom>
              <a:avLst/>
              <a:gdLst>
                <a:gd name="T0" fmla="*/ 21 w 357"/>
                <a:gd name="T1" fmla="*/ 0 h 440"/>
                <a:gd name="T2" fmla="*/ 67 w 357"/>
                <a:gd name="T3" fmla="*/ 28 h 440"/>
                <a:gd name="T4" fmla="*/ 75 w 357"/>
                <a:gd name="T5" fmla="*/ 30 h 440"/>
                <a:gd name="T6" fmla="*/ 105 w 357"/>
                <a:gd name="T7" fmla="*/ 33 h 440"/>
                <a:gd name="T8" fmla="*/ 137 w 357"/>
                <a:gd name="T9" fmla="*/ 100 h 440"/>
                <a:gd name="T10" fmla="*/ 274 w 357"/>
                <a:gd name="T11" fmla="*/ 108 h 440"/>
                <a:gd name="T12" fmla="*/ 278 w 357"/>
                <a:gd name="T13" fmla="*/ 184 h 440"/>
                <a:gd name="T14" fmla="*/ 245 w 357"/>
                <a:gd name="T15" fmla="*/ 189 h 440"/>
                <a:gd name="T16" fmla="*/ 254 w 357"/>
                <a:gd name="T17" fmla="*/ 266 h 440"/>
                <a:gd name="T18" fmla="*/ 283 w 357"/>
                <a:gd name="T19" fmla="*/ 270 h 440"/>
                <a:gd name="T20" fmla="*/ 286 w 357"/>
                <a:gd name="T21" fmla="*/ 221 h 440"/>
                <a:gd name="T22" fmla="*/ 324 w 357"/>
                <a:gd name="T23" fmla="*/ 274 h 440"/>
                <a:gd name="T24" fmla="*/ 357 w 357"/>
                <a:gd name="T25" fmla="*/ 402 h 440"/>
                <a:gd name="T26" fmla="*/ 337 w 357"/>
                <a:gd name="T27" fmla="*/ 440 h 440"/>
                <a:gd name="T28" fmla="*/ 312 w 357"/>
                <a:gd name="T29" fmla="*/ 380 h 440"/>
                <a:gd name="T30" fmla="*/ 291 w 357"/>
                <a:gd name="T31" fmla="*/ 331 h 440"/>
                <a:gd name="T32" fmla="*/ 250 w 357"/>
                <a:gd name="T33" fmla="*/ 297 h 440"/>
                <a:gd name="T34" fmla="*/ 235 w 357"/>
                <a:gd name="T35" fmla="*/ 298 h 440"/>
                <a:gd name="T36" fmla="*/ 210 w 357"/>
                <a:gd name="T37" fmla="*/ 273 h 440"/>
                <a:gd name="T38" fmla="*/ 202 w 357"/>
                <a:gd name="T39" fmla="*/ 243 h 440"/>
                <a:gd name="T40" fmla="*/ 200 w 357"/>
                <a:gd name="T41" fmla="*/ 235 h 440"/>
                <a:gd name="T42" fmla="*/ 191 w 357"/>
                <a:gd name="T43" fmla="*/ 229 h 440"/>
                <a:gd name="T44" fmla="*/ 177 w 357"/>
                <a:gd name="T45" fmla="*/ 239 h 440"/>
                <a:gd name="T46" fmla="*/ 195 w 357"/>
                <a:gd name="T47" fmla="*/ 269 h 440"/>
                <a:gd name="T48" fmla="*/ 200 w 357"/>
                <a:gd name="T49" fmla="*/ 312 h 440"/>
                <a:gd name="T50" fmla="*/ 201 w 357"/>
                <a:gd name="T51" fmla="*/ 340 h 440"/>
                <a:gd name="T52" fmla="*/ 195 w 357"/>
                <a:gd name="T53" fmla="*/ 356 h 440"/>
                <a:gd name="T54" fmla="*/ 179 w 357"/>
                <a:gd name="T55" fmla="*/ 360 h 440"/>
                <a:gd name="T56" fmla="*/ 176 w 357"/>
                <a:gd name="T57" fmla="*/ 349 h 440"/>
                <a:gd name="T58" fmla="*/ 172 w 357"/>
                <a:gd name="T59" fmla="*/ 349 h 440"/>
                <a:gd name="T60" fmla="*/ 164 w 357"/>
                <a:gd name="T61" fmla="*/ 340 h 440"/>
                <a:gd name="T62" fmla="*/ 153 w 357"/>
                <a:gd name="T63" fmla="*/ 354 h 440"/>
                <a:gd name="T64" fmla="*/ 148 w 357"/>
                <a:gd name="T65" fmla="*/ 324 h 440"/>
                <a:gd name="T66" fmla="*/ 139 w 357"/>
                <a:gd name="T67" fmla="*/ 327 h 440"/>
                <a:gd name="T68" fmla="*/ 134 w 357"/>
                <a:gd name="T69" fmla="*/ 351 h 440"/>
                <a:gd name="T70" fmla="*/ 114 w 357"/>
                <a:gd name="T71" fmla="*/ 341 h 440"/>
                <a:gd name="T72" fmla="*/ 96 w 357"/>
                <a:gd name="T73" fmla="*/ 281 h 440"/>
                <a:gd name="T74" fmla="*/ 84 w 357"/>
                <a:gd name="T75" fmla="*/ 254 h 440"/>
                <a:gd name="T76" fmla="*/ 65 w 357"/>
                <a:gd name="T77" fmla="*/ 215 h 440"/>
                <a:gd name="T78" fmla="*/ 70 w 357"/>
                <a:gd name="T79" fmla="*/ 179 h 440"/>
                <a:gd name="T80" fmla="*/ 22 w 357"/>
                <a:gd name="T81" fmla="*/ 146 h 440"/>
                <a:gd name="T82" fmla="*/ 46 w 357"/>
                <a:gd name="T83" fmla="*/ 108 h 440"/>
                <a:gd name="T84" fmla="*/ 64 w 357"/>
                <a:gd name="T85" fmla="*/ 88 h 440"/>
                <a:gd name="T86" fmla="*/ 24 w 357"/>
                <a:gd name="T87" fmla="*/ 63 h 440"/>
                <a:gd name="T88" fmla="*/ 19 w 357"/>
                <a:gd name="T89" fmla="*/ 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7" h="440">
                  <a:moveTo>
                    <a:pt x="19" y="9"/>
                  </a:moveTo>
                  <a:cubicBezTo>
                    <a:pt x="19" y="6"/>
                    <a:pt x="20" y="3"/>
                    <a:pt x="21" y="0"/>
                  </a:cubicBezTo>
                  <a:cubicBezTo>
                    <a:pt x="28" y="6"/>
                    <a:pt x="40" y="9"/>
                    <a:pt x="44" y="18"/>
                  </a:cubicBezTo>
                  <a:cubicBezTo>
                    <a:pt x="47" y="26"/>
                    <a:pt x="60" y="26"/>
                    <a:pt x="67" y="28"/>
                  </a:cubicBezTo>
                  <a:cubicBezTo>
                    <a:pt x="65" y="23"/>
                    <a:pt x="62" y="19"/>
                    <a:pt x="58" y="15"/>
                  </a:cubicBezTo>
                  <a:cubicBezTo>
                    <a:pt x="69" y="13"/>
                    <a:pt x="71" y="23"/>
                    <a:pt x="75" y="30"/>
                  </a:cubicBezTo>
                  <a:cubicBezTo>
                    <a:pt x="80" y="41"/>
                    <a:pt x="95" y="43"/>
                    <a:pt x="105" y="49"/>
                  </a:cubicBezTo>
                  <a:cubicBezTo>
                    <a:pt x="107" y="44"/>
                    <a:pt x="108" y="39"/>
                    <a:pt x="105" y="33"/>
                  </a:cubicBezTo>
                  <a:cubicBezTo>
                    <a:pt x="125" y="32"/>
                    <a:pt x="129" y="70"/>
                    <a:pt x="130" y="82"/>
                  </a:cubicBezTo>
                  <a:cubicBezTo>
                    <a:pt x="130" y="89"/>
                    <a:pt x="128" y="97"/>
                    <a:pt x="137" y="100"/>
                  </a:cubicBezTo>
                  <a:cubicBezTo>
                    <a:pt x="151" y="104"/>
                    <a:pt x="167" y="108"/>
                    <a:pt x="182" y="108"/>
                  </a:cubicBezTo>
                  <a:cubicBezTo>
                    <a:pt x="212" y="108"/>
                    <a:pt x="243" y="105"/>
                    <a:pt x="274" y="108"/>
                  </a:cubicBezTo>
                  <a:cubicBezTo>
                    <a:pt x="288" y="110"/>
                    <a:pt x="327" y="134"/>
                    <a:pt x="293" y="131"/>
                  </a:cubicBezTo>
                  <a:cubicBezTo>
                    <a:pt x="303" y="150"/>
                    <a:pt x="280" y="168"/>
                    <a:pt x="278" y="184"/>
                  </a:cubicBezTo>
                  <a:cubicBezTo>
                    <a:pt x="272" y="178"/>
                    <a:pt x="266" y="188"/>
                    <a:pt x="262" y="182"/>
                  </a:cubicBezTo>
                  <a:cubicBezTo>
                    <a:pt x="263" y="192"/>
                    <a:pt x="251" y="190"/>
                    <a:pt x="245" y="189"/>
                  </a:cubicBezTo>
                  <a:cubicBezTo>
                    <a:pt x="247" y="198"/>
                    <a:pt x="237" y="212"/>
                    <a:pt x="236" y="222"/>
                  </a:cubicBezTo>
                  <a:cubicBezTo>
                    <a:pt x="235" y="235"/>
                    <a:pt x="248" y="254"/>
                    <a:pt x="254" y="266"/>
                  </a:cubicBezTo>
                  <a:cubicBezTo>
                    <a:pt x="255" y="262"/>
                    <a:pt x="255" y="258"/>
                    <a:pt x="254" y="254"/>
                  </a:cubicBezTo>
                  <a:cubicBezTo>
                    <a:pt x="260" y="256"/>
                    <a:pt x="271" y="289"/>
                    <a:pt x="283" y="270"/>
                  </a:cubicBezTo>
                  <a:cubicBezTo>
                    <a:pt x="287" y="263"/>
                    <a:pt x="278" y="251"/>
                    <a:pt x="282" y="242"/>
                  </a:cubicBezTo>
                  <a:cubicBezTo>
                    <a:pt x="286" y="233"/>
                    <a:pt x="289" y="231"/>
                    <a:pt x="286" y="221"/>
                  </a:cubicBezTo>
                  <a:cubicBezTo>
                    <a:pt x="294" y="228"/>
                    <a:pt x="303" y="209"/>
                    <a:pt x="309" y="223"/>
                  </a:cubicBezTo>
                  <a:cubicBezTo>
                    <a:pt x="315" y="239"/>
                    <a:pt x="319" y="257"/>
                    <a:pt x="324" y="274"/>
                  </a:cubicBezTo>
                  <a:cubicBezTo>
                    <a:pt x="330" y="295"/>
                    <a:pt x="337" y="316"/>
                    <a:pt x="343" y="338"/>
                  </a:cubicBezTo>
                  <a:cubicBezTo>
                    <a:pt x="348" y="359"/>
                    <a:pt x="349" y="382"/>
                    <a:pt x="357" y="402"/>
                  </a:cubicBezTo>
                  <a:cubicBezTo>
                    <a:pt x="350" y="404"/>
                    <a:pt x="341" y="391"/>
                    <a:pt x="332" y="392"/>
                  </a:cubicBezTo>
                  <a:cubicBezTo>
                    <a:pt x="319" y="394"/>
                    <a:pt x="337" y="433"/>
                    <a:pt x="337" y="440"/>
                  </a:cubicBezTo>
                  <a:cubicBezTo>
                    <a:pt x="331" y="431"/>
                    <a:pt x="321" y="419"/>
                    <a:pt x="317" y="409"/>
                  </a:cubicBezTo>
                  <a:cubicBezTo>
                    <a:pt x="314" y="397"/>
                    <a:pt x="314" y="391"/>
                    <a:pt x="312" y="380"/>
                  </a:cubicBezTo>
                  <a:cubicBezTo>
                    <a:pt x="309" y="359"/>
                    <a:pt x="281" y="338"/>
                    <a:pt x="297" y="317"/>
                  </a:cubicBezTo>
                  <a:cubicBezTo>
                    <a:pt x="293" y="320"/>
                    <a:pt x="291" y="326"/>
                    <a:pt x="291" y="331"/>
                  </a:cubicBezTo>
                  <a:cubicBezTo>
                    <a:pt x="285" y="314"/>
                    <a:pt x="263" y="300"/>
                    <a:pt x="264" y="280"/>
                  </a:cubicBezTo>
                  <a:cubicBezTo>
                    <a:pt x="264" y="288"/>
                    <a:pt x="255" y="291"/>
                    <a:pt x="250" y="297"/>
                  </a:cubicBezTo>
                  <a:cubicBezTo>
                    <a:pt x="248" y="299"/>
                    <a:pt x="248" y="301"/>
                    <a:pt x="248" y="303"/>
                  </a:cubicBezTo>
                  <a:cubicBezTo>
                    <a:pt x="243" y="305"/>
                    <a:pt x="238" y="303"/>
                    <a:pt x="235" y="298"/>
                  </a:cubicBezTo>
                  <a:cubicBezTo>
                    <a:pt x="237" y="300"/>
                    <a:pt x="237" y="302"/>
                    <a:pt x="235" y="304"/>
                  </a:cubicBezTo>
                  <a:cubicBezTo>
                    <a:pt x="227" y="310"/>
                    <a:pt x="213" y="277"/>
                    <a:pt x="210" y="273"/>
                  </a:cubicBezTo>
                  <a:cubicBezTo>
                    <a:pt x="208" y="269"/>
                    <a:pt x="207" y="265"/>
                    <a:pt x="207" y="260"/>
                  </a:cubicBezTo>
                  <a:cubicBezTo>
                    <a:pt x="207" y="252"/>
                    <a:pt x="204" y="250"/>
                    <a:pt x="202" y="243"/>
                  </a:cubicBezTo>
                  <a:cubicBezTo>
                    <a:pt x="200" y="238"/>
                    <a:pt x="209" y="236"/>
                    <a:pt x="206" y="231"/>
                  </a:cubicBezTo>
                  <a:cubicBezTo>
                    <a:pt x="204" y="236"/>
                    <a:pt x="212" y="234"/>
                    <a:pt x="200" y="235"/>
                  </a:cubicBezTo>
                  <a:cubicBezTo>
                    <a:pt x="200" y="232"/>
                    <a:pt x="201" y="230"/>
                    <a:pt x="201" y="228"/>
                  </a:cubicBezTo>
                  <a:cubicBezTo>
                    <a:pt x="198" y="230"/>
                    <a:pt x="195" y="231"/>
                    <a:pt x="191" y="229"/>
                  </a:cubicBezTo>
                  <a:cubicBezTo>
                    <a:pt x="194" y="231"/>
                    <a:pt x="205" y="245"/>
                    <a:pt x="195" y="244"/>
                  </a:cubicBezTo>
                  <a:cubicBezTo>
                    <a:pt x="190" y="243"/>
                    <a:pt x="180" y="240"/>
                    <a:pt x="177" y="239"/>
                  </a:cubicBezTo>
                  <a:cubicBezTo>
                    <a:pt x="185" y="244"/>
                    <a:pt x="198" y="248"/>
                    <a:pt x="203" y="257"/>
                  </a:cubicBezTo>
                  <a:cubicBezTo>
                    <a:pt x="206" y="263"/>
                    <a:pt x="200" y="267"/>
                    <a:pt x="195" y="269"/>
                  </a:cubicBezTo>
                  <a:cubicBezTo>
                    <a:pt x="201" y="277"/>
                    <a:pt x="198" y="284"/>
                    <a:pt x="192" y="291"/>
                  </a:cubicBezTo>
                  <a:cubicBezTo>
                    <a:pt x="204" y="292"/>
                    <a:pt x="200" y="303"/>
                    <a:pt x="200" y="312"/>
                  </a:cubicBezTo>
                  <a:cubicBezTo>
                    <a:pt x="201" y="309"/>
                    <a:pt x="203" y="307"/>
                    <a:pt x="205" y="305"/>
                  </a:cubicBezTo>
                  <a:cubicBezTo>
                    <a:pt x="215" y="314"/>
                    <a:pt x="217" y="337"/>
                    <a:pt x="201" y="340"/>
                  </a:cubicBezTo>
                  <a:cubicBezTo>
                    <a:pt x="202" y="336"/>
                    <a:pt x="201" y="331"/>
                    <a:pt x="199" y="327"/>
                  </a:cubicBezTo>
                  <a:cubicBezTo>
                    <a:pt x="200" y="338"/>
                    <a:pt x="197" y="346"/>
                    <a:pt x="195" y="356"/>
                  </a:cubicBezTo>
                  <a:cubicBezTo>
                    <a:pt x="193" y="368"/>
                    <a:pt x="179" y="363"/>
                    <a:pt x="185" y="354"/>
                  </a:cubicBezTo>
                  <a:cubicBezTo>
                    <a:pt x="183" y="356"/>
                    <a:pt x="181" y="358"/>
                    <a:pt x="179" y="360"/>
                  </a:cubicBezTo>
                  <a:cubicBezTo>
                    <a:pt x="176" y="348"/>
                    <a:pt x="189" y="344"/>
                    <a:pt x="190" y="334"/>
                  </a:cubicBezTo>
                  <a:cubicBezTo>
                    <a:pt x="186" y="340"/>
                    <a:pt x="181" y="344"/>
                    <a:pt x="176" y="349"/>
                  </a:cubicBezTo>
                  <a:cubicBezTo>
                    <a:pt x="176" y="345"/>
                    <a:pt x="178" y="341"/>
                    <a:pt x="180" y="337"/>
                  </a:cubicBezTo>
                  <a:cubicBezTo>
                    <a:pt x="177" y="341"/>
                    <a:pt x="174" y="345"/>
                    <a:pt x="172" y="349"/>
                  </a:cubicBezTo>
                  <a:cubicBezTo>
                    <a:pt x="168" y="336"/>
                    <a:pt x="166" y="325"/>
                    <a:pt x="171" y="312"/>
                  </a:cubicBezTo>
                  <a:cubicBezTo>
                    <a:pt x="157" y="318"/>
                    <a:pt x="169" y="331"/>
                    <a:pt x="164" y="340"/>
                  </a:cubicBezTo>
                  <a:cubicBezTo>
                    <a:pt x="161" y="347"/>
                    <a:pt x="169" y="347"/>
                    <a:pt x="166" y="356"/>
                  </a:cubicBezTo>
                  <a:cubicBezTo>
                    <a:pt x="164" y="363"/>
                    <a:pt x="156" y="359"/>
                    <a:pt x="153" y="354"/>
                  </a:cubicBezTo>
                  <a:cubicBezTo>
                    <a:pt x="153" y="358"/>
                    <a:pt x="153" y="362"/>
                    <a:pt x="153" y="366"/>
                  </a:cubicBezTo>
                  <a:cubicBezTo>
                    <a:pt x="143" y="367"/>
                    <a:pt x="148" y="330"/>
                    <a:pt x="148" y="324"/>
                  </a:cubicBezTo>
                  <a:cubicBezTo>
                    <a:pt x="144" y="332"/>
                    <a:pt x="148" y="340"/>
                    <a:pt x="146" y="349"/>
                  </a:cubicBezTo>
                  <a:cubicBezTo>
                    <a:pt x="143" y="342"/>
                    <a:pt x="140" y="334"/>
                    <a:pt x="139" y="327"/>
                  </a:cubicBezTo>
                  <a:cubicBezTo>
                    <a:pt x="139" y="339"/>
                    <a:pt x="151" y="358"/>
                    <a:pt x="139" y="371"/>
                  </a:cubicBezTo>
                  <a:cubicBezTo>
                    <a:pt x="135" y="365"/>
                    <a:pt x="138" y="357"/>
                    <a:pt x="134" y="351"/>
                  </a:cubicBezTo>
                  <a:cubicBezTo>
                    <a:pt x="136" y="358"/>
                    <a:pt x="132" y="371"/>
                    <a:pt x="128" y="376"/>
                  </a:cubicBezTo>
                  <a:cubicBezTo>
                    <a:pt x="128" y="364"/>
                    <a:pt x="115" y="355"/>
                    <a:pt x="114" y="341"/>
                  </a:cubicBezTo>
                  <a:cubicBezTo>
                    <a:pt x="112" y="327"/>
                    <a:pt x="104" y="316"/>
                    <a:pt x="101" y="302"/>
                  </a:cubicBezTo>
                  <a:cubicBezTo>
                    <a:pt x="99" y="295"/>
                    <a:pt x="98" y="288"/>
                    <a:pt x="96" y="281"/>
                  </a:cubicBezTo>
                  <a:cubicBezTo>
                    <a:pt x="93" y="272"/>
                    <a:pt x="96" y="268"/>
                    <a:pt x="95" y="260"/>
                  </a:cubicBezTo>
                  <a:cubicBezTo>
                    <a:pt x="95" y="255"/>
                    <a:pt x="88" y="255"/>
                    <a:pt x="84" y="254"/>
                  </a:cubicBezTo>
                  <a:cubicBezTo>
                    <a:pt x="77" y="253"/>
                    <a:pt x="82" y="245"/>
                    <a:pt x="82" y="240"/>
                  </a:cubicBezTo>
                  <a:cubicBezTo>
                    <a:pt x="83" y="230"/>
                    <a:pt x="64" y="229"/>
                    <a:pt x="65" y="215"/>
                  </a:cubicBezTo>
                  <a:cubicBezTo>
                    <a:pt x="65" y="208"/>
                    <a:pt x="73" y="206"/>
                    <a:pt x="74" y="199"/>
                  </a:cubicBezTo>
                  <a:cubicBezTo>
                    <a:pt x="75" y="193"/>
                    <a:pt x="72" y="185"/>
                    <a:pt x="70" y="179"/>
                  </a:cubicBezTo>
                  <a:cubicBezTo>
                    <a:pt x="66" y="170"/>
                    <a:pt x="46" y="169"/>
                    <a:pt x="37" y="162"/>
                  </a:cubicBezTo>
                  <a:cubicBezTo>
                    <a:pt x="31" y="159"/>
                    <a:pt x="22" y="153"/>
                    <a:pt x="22" y="146"/>
                  </a:cubicBezTo>
                  <a:cubicBezTo>
                    <a:pt x="21" y="138"/>
                    <a:pt x="28" y="133"/>
                    <a:pt x="29" y="125"/>
                  </a:cubicBezTo>
                  <a:cubicBezTo>
                    <a:pt x="39" y="144"/>
                    <a:pt x="43" y="109"/>
                    <a:pt x="46" y="108"/>
                  </a:cubicBezTo>
                  <a:cubicBezTo>
                    <a:pt x="53" y="107"/>
                    <a:pt x="68" y="105"/>
                    <a:pt x="75" y="109"/>
                  </a:cubicBezTo>
                  <a:cubicBezTo>
                    <a:pt x="83" y="96"/>
                    <a:pt x="66" y="100"/>
                    <a:pt x="64" y="88"/>
                  </a:cubicBezTo>
                  <a:cubicBezTo>
                    <a:pt x="63" y="79"/>
                    <a:pt x="52" y="86"/>
                    <a:pt x="46" y="82"/>
                  </a:cubicBezTo>
                  <a:cubicBezTo>
                    <a:pt x="38" y="77"/>
                    <a:pt x="34" y="67"/>
                    <a:pt x="24" y="63"/>
                  </a:cubicBezTo>
                  <a:cubicBezTo>
                    <a:pt x="0" y="53"/>
                    <a:pt x="13" y="25"/>
                    <a:pt x="33" y="17"/>
                  </a:cubicBezTo>
                  <a:cubicBezTo>
                    <a:pt x="31" y="11"/>
                    <a:pt x="25" y="9"/>
                    <a:pt x="19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308">
              <a:extLst>
                <a:ext uri="{FF2B5EF4-FFF2-40B4-BE49-F238E27FC236}">
                  <a16:creationId xmlns:a16="http://schemas.microsoft.com/office/drawing/2014/main" id="{83619881-64A4-73E4-2CB0-D6FC3BFE8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886" y="3111597"/>
              <a:ext cx="110548" cy="78963"/>
            </a:xfrm>
            <a:custGeom>
              <a:avLst/>
              <a:gdLst>
                <a:gd name="T0" fmla="*/ 10 w 253"/>
                <a:gd name="T1" fmla="*/ 150 h 182"/>
                <a:gd name="T2" fmla="*/ 13 w 253"/>
                <a:gd name="T3" fmla="*/ 127 h 182"/>
                <a:gd name="T4" fmla="*/ 0 w 253"/>
                <a:gd name="T5" fmla="*/ 107 h 182"/>
                <a:gd name="T6" fmla="*/ 19 w 253"/>
                <a:gd name="T7" fmla="*/ 84 h 182"/>
                <a:gd name="T8" fmla="*/ 26 w 253"/>
                <a:gd name="T9" fmla="*/ 57 h 182"/>
                <a:gd name="T10" fmla="*/ 28 w 253"/>
                <a:gd name="T11" fmla="*/ 40 h 182"/>
                <a:gd name="T12" fmla="*/ 27 w 253"/>
                <a:gd name="T13" fmla="*/ 17 h 182"/>
                <a:gd name="T14" fmla="*/ 64 w 253"/>
                <a:gd name="T15" fmla="*/ 12 h 182"/>
                <a:gd name="T16" fmla="*/ 90 w 253"/>
                <a:gd name="T17" fmla="*/ 11 h 182"/>
                <a:gd name="T18" fmla="*/ 115 w 253"/>
                <a:gd name="T19" fmla="*/ 20 h 182"/>
                <a:gd name="T20" fmla="*/ 136 w 253"/>
                <a:gd name="T21" fmla="*/ 28 h 182"/>
                <a:gd name="T22" fmla="*/ 147 w 253"/>
                <a:gd name="T23" fmla="*/ 37 h 182"/>
                <a:gd name="T24" fmla="*/ 174 w 253"/>
                <a:gd name="T25" fmla="*/ 53 h 182"/>
                <a:gd name="T26" fmla="*/ 193 w 253"/>
                <a:gd name="T27" fmla="*/ 54 h 182"/>
                <a:gd name="T28" fmla="*/ 176 w 253"/>
                <a:gd name="T29" fmla="*/ 61 h 182"/>
                <a:gd name="T30" fmla="*/ 166 w 253"/>
                <a:gd name="T31" fmla="*/ 69 h 182"/>
                <a:gd name="T32" fmla="*/ 201 w 253"/>
                <a:gd name="T33" fmla="*/ 77 h 182"/>
                <a:gd name="T34" fmla="*/ 234 w 253"/>
                <a:gd name="T35" fmla="*/ 98 h 182"/>
                <a:gd name="T36" fmla="*/ 220 w 253"/>
                <a:gd name="T37" fmla="*/ 130 h 182"/>
                <a:gd name="T38" fmla="*/ 206 w 253"/>
                <a:gd name="T39" fmla="*/ 125 h 182"/>
                <a:gd name="T40" fmla="*/ 189 w 253"/>
                <a:gd name="T41" fmla="*/ 122 h 182"/>
                <a:gd name="T42" fmla="*/ 175 w 253"/>
                <a:gd name="T43" fmla="*/ 119 h 182"/>
                <a:gd name="T44" fmla="*/ 160 w 253"/>
                <a:gd name="T45" fmla="*/ 120 h 182"/>
                <a:gd name="T46" fmla="*/ 114 w 253"/>
                <a:gd name="T47" fmla="*/ 136 h 182"/>
                <a:gd name="T48" fmla="*/ 93 w 253"/>
                <a:gd name="T49" fmla="*/ 136 h 182"/>
                <a:gd name="T50" fmla="*/ 86 w 253"/>
                <a:gd name="T51" fmla="*/ 119 h 182"/>
                <a:gd name="T52" fmla="*/ 70 w 253"/>
                <a:gd name="T53" fmla="*/ 131 h 182"/>
                <a:gd name="T54" fmla="*/ 58 w 253"/>
                <a:gd name="T55" fmla="*/ 134 h 182"/>
                <a:gd name="T56" fmla="*/ 30 w 253"/>
                <a:gd name="T57" fmla="*/ 182 h 182"/>
                <a:gd name="T58" fmla="*/ 19 w 253"/>
                <a:gd name="T59" fmla="*/ 167 h 182"/>
                <a:gd name="T60" fmla="*/ 10 w 253"/>
                <a:gd name="T61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3" h="182">
                  <a:moveTo>
                    <a:pt x="10" y="150"/>
                  </a:moveTo>
                  <a:cubicBezTo>
                    <a:pt x="13" y="144"/>
                    <a:pt x="16" y="133"/>
                    <a:pt x="13" y="127"/>
                  </a:cubicBezTo>
                  <a:cubicBezTo>
                    <a:pt x="9" y="121"/>
                    <a:pt x="4" y="111"/>
                    <a:pt x="0" y="107"/>
                  </a:cubicBezTo>
                  <a:cubicBezTo>
                    <a:pt x="9" y="107"/>
                    <a:pt x="28" y="94"/>
                    <a:pt x="19" y="84"/>
                  </a:cubicBezTo>
                  <a:cubicBezTo>
                    <a:pt x="10" y="75"/>
                    <a:pt x="37" y="70"/>
                    <a:pt x="26" y="57"/>
                  </a:cubicBezTo>
                  <a:cubicBezTo>
                    <a:pt x="22" y="53"/>
                    <a:pt x="27" y="44"/>
                    <a:pt x="28" y="40"/>
                  </a:cubicBezTo>
                  <a:cubicBezTo>
                    <a:pt x="30" y="32"/>
                    <a:pt x="23" y="24"/>
                    <a:pt x="27" y="17"/>
                  </a:cubicBezTo>
                  <a:cubicBezTo>
                    <a:pt x="35" y="0"/>
                    <a:pt x="53" y="16"/>
                    <a:pt x="64" y="12"/>
                  </a:cubicBezTo>
                  <a:cubicBezTo>
                    <a:pt x="72" y="8"/>
                    <a:pt x="81" y="6"/>
                    <a:pt x="90" y="11"/>
                  </a:cubicBezTo>
                  <a:cubicBezTo>
                    <a:pt x="98" y="16"/>
                    <a:pt x="107" y="16"/>
                    <a:pt x="115" y="20"/>
                  </a:cubicBezTo>
                  <a:cubicBezTo>
                    <a:pt x="123" y="24"/>
                    <a:pt x="127" y="28"/>
                    <a:pt x="136" y="28"/>
                  </a:cubicBezTo>
                  <a:cubicBezTo>
                    <a:pt x="145" y="28"/>
                    <a:pt x="146" y="27"/>
                    <a:pt x="147" y="37"/>
                  </a:cubicBezTo>
                  <a:cubicBezTo>
                    <a:pt x="149" y="55"/>
                    <a:pt x="157" y="57"/>
                    <a:pt x="174" y="53"/>
                  </a:cubicBezTo>
                  <a:cubicBezTo>
                    <a:pt x="180" y="52"/>
                    <a:pt x="188" y="49"/>
                    <a:pt x="193" y="54"/>
                  </a:cubicBezTo>
                  <a:cubicBezTo>
                    <a:pt x="191" y="62"/>
                    <a:pt x="183" y="62"/>
                    <a:pt x="176" y="61"/>
                  </a:cubicBezTo>
                  <a:cubicBezTo>
                    <a:pt x="169" y="60"/>
                    <a:pt x="153" y="65"/>
                    <a:pt x="166" y="69"/>
                  </a:cubicBezTo>
                  <a:cubicBezTo>
                    <a:pt x="172" y="71"/>
                    <a:pt x="195" y="80"/>
                    <a:pt x="201" y="77"/>
                  </a:cubicBezTo>
                  <a:cubicBezTo>
                    <a:pt x="216" y="70"/>
                    <a:pt x="225" y="89"/>
                    <a:pt x="234" y="98"/>
                  </a:cubicBezTo>
                  <a:cubicBezTo>
                    <a:pt x="253" y="115"/>
                    <a:pt x="223" y="123"/>
                    <a:pt x="220" y="130"/>
                  </a:cubicBezTo>
                  <a:cubicBezTo>
                    <a:pt x="214" y="142"/>
                    <a:pt x="211" y="130"/>
                    <a:pt x="206" y="125"/>
                  </a:cubicBezTo>
                  <a:cubicBezTo>
                    <a:pt x="201" y="120"/>
                    <a:pt x="195" y="123"/>
                    <a:pt x="189" y="122"/>
                  </a:cubicBezTo>
                  <a:cubicBezTo>
                    <a:pt x="185" y="120"/>
                    <a:pt x="180" y="119"/>
                    <a:pt x="175" y="119"/>
                  </a:cubicBezTo>
                  <a:cubicBezTo>
                    <a:pt x="170" y="119"/>
                    <a:pt x="165" y="124"/>
                    <a:pt x="160" y="120"/>
                  </a:cubicBezTo>
                  <a:cubicBezTo>
                    <a:pt x="137" y="106"/>
                    <a:pt x="131" y="132"/>
                    <a:pt x="114" y="136"/>
                  </a:cubicBezTo>
                  <a:cubicBezTo>
                    <a:pt x="110" y="136"/>
                    <a:pt x="97" y="139"/>
                    <a:pt x="93" y="136"/>
                  </a:cubicBezTo>
                  <a:cubicBezTo>
                    <a:pt x="88" y="132"/>
                    <a:pt x="93" y="123"/>
                    <a:pt x="86" y="119"/>
                  </a:cubicBezTo>
                  <a:cubicBezTo>
                    <a:pt x="83" y="127"/>
                    <a:pt x="75" y="126"/>
                    <a:pt x="70" y="131"/>
                  </a:cubicBezTo>
                  <a:cubicBezTo>
                    <a:pt x="66" y="135"/>
                    <a:pt x="60" y="128"/>
                    <a:pt x="58" y="134"/>
                  </a:cubicBezTo>
                  <a:cubicBezTo>
                    <a:pt x="51" y="154"/>
                    <a:pt x="43" y="167"/>
                    <a:pt x="30" y="182"/>
                  </a:cubicBezTo>
                  <a:cubicBezTo>
                    <a:pt x="27" y="177"/>
                    <a:pt x="20" y="174"/>
                    <a:pt x="19" y="167"/>
                  </a:cubicBezTo>
                  <a:cubicBezTo>
                    <a:pt x="17" y="161"/>
                    <a:pt x="17" y="153"/>
                    <a:pt x="10" y="1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Freeform 309">
              <a:extLst>
                <a:ext uri="{FF2B5EF4-FFF2-40B4-BE49-F238E27FC236}">
                  <a16:creationId xmlns:a16="http://schemas.microsoft.com/office/drawing/2014/main" id="{D382F5DC-41D1-EE79-50F7-2B1455E0C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5693" y="3172793"/>
              <a:ext cx="5923" cy="1975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1 h 6"/>
                <a:gd name="T4" fmla="*/ 12 w 1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cubicBezTo>
                    <a:pt x="8" y="5"/>
                    <a:pt x="4" y="4"/>
                    <a:pt x="0" y="1"/>
                  </a:cubicBezTo>
                  <a:cubicBezTo>
                    <a:pt x="4" y="0"/>
                    <a:pt x="11" y="0"/>
                    <a:pt x="12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Freeform 310">
              <a:extLst>
                <a:ext uri="{FF2B5EF4-FFF2-40B4-BE49-F238E27FC236}">
                  <a16:creationId xmlns:a16="http://schemas.microsoft.com/office/drawing/2014/main" id="{6ED3591F-7B3A-65FA-38BC-44A840AE8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984" y="3391915"/>
              <a:ext cx="1975" cy="1975"/>
            </a:xfrm>
            <a:custGeom>
              <a:avLst/>
              <a:gdLst>
                <a:gd name="T0" fmla="*/ 6 w 6"/>
                <a:gd name="T1" fmla="*/ 5 h 5"/>
                <a:gd name="T2" fmla="*/ 6 w 6"/>
                <a:gd name="T3" fmla="*/ 0 h 5"/>
                <a:gd name="T4" fmla="*/ 0 w 6"/>
                <a:gd name="T5" fmla="*/ 5 h 5"/>
                <a:gd name="T6" fmla="*/ 6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6" y="3"/>
                    <a:pt x="6" y="2"/>
                    <a:pt x="6" y="0"/>
                  </a:cubicBezTo>
                  <a:cubicBezTo>
                    <a:pt x="3" y="1"/>
                    <a:pt x="1" y="3"/>
                    <a:pt x="0" y="5"/>
                  </a:cubicBezTo>
                  <a:lnTo>
                    <a:pt x="6" y="5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Freeform 311">
              <a:extLst>
                <a:ext uri="{FF2B5EF4-FFF2-40B4-BE49-F238E27FC236}">
                  <a16:creationId xmlns:a16="http://schemas.microsoft.com/office/drawing/2014/main" id="{6DF18D5E-F6F1-CE08-6E15-D8AED4FE4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7957" y="3380070"/>
              <a:ext cx="3948" cy="1975"/>
            </a:xfrm>
            <a:custGeom>
              <a:avLst/>
              <a:gdLst>
                <a:gd name="T0" fmla="*/ 2 w 8"/>
                <a:gd name="T1" fmla="*/ 6 h 6"/>
                <a:gd name="T2" fmla="*/ 0 w 8"/>
                <a:gd name="T3" fmla="*/ 0 h 6"/>
                <a:gd name="T4" fmla="*/ 2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cubicBezTo>
                    <a:pt x="8" y="3"/>
                    <a:pt x="7" y="1"/>
                    <a:pt x="0" y="0"/>
                  </a:cubicBezTo>
                  <a:cubicBezTo>
                    <a:pt x="1" y="2"/>
                    <a:pt x="1" y="4"/>
                    <a:pt x="2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Freeform 312">
              <a:extLst>
                <a:ext uri="{FF2B5EF4-FFF2-40B4-BE49-F238E27FC236}">
                  <a16:creationId xmlns:a16="http://schemas.microsoft.com/office/drawing/2014/main" id="{9E1B1538-37D4-1E87-DF00-587317EDD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7957" y="3401786"/>
              <a:ext cx="7896" cy="7896"/>
            </a:xfrm>
            <a:custGeom>
              <a:avLst/>
              <a:gdLst>
                <a:gd name="T0" fmla="*/ 10 w 18"/>
                <a:gd name="T1" fmla="*/ 15 h 15"/>
                <a:gd name="T2" fmla="*/ 18 w 18"/>
                <a:gd name="T3" fmla="*/ 10 h 15"/>
                <a:gd name="T4" fmla="*/ 10 w 1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0" y="15"/>
                  </a:moveTo>
                  <a:cubicBezTo>
                    <a:pt x="12" y="13"/>
                    <a:pt x="15" y="11"/>
                    <a:pt x="18" y="10"/>
                  </a:cubicBezTo>
                  <a:cubicBezTo>
                    <a:pt x="12" y="0"/>
                    <a:pt x="0" y="7"/>
                    <a:pt x="1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Freeform 313">
              <a:extLst>
                <a:ext uri="{FF2B5EF4-FFF2-40B4-BE49-F238E27FC236}">
                  <a16:creationId xmlns:a16="http://schemas.microsoft.com/office/drawing/2014/main" id="{368AF923-30B4-1687-B08D-5D5A90E03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906" y="3380070"/>
              <a:ext cx="5923" cy="3948"/>
            </a:xfrm>
            <a:custGeom>
              <a:avLst/>
              <a:gdLst>
                <a:gd name="T0" fmla="*/ 10 w 12"/>
                <a:gd name="T1" fmla="*/ 0 h 11"/>
                <a:gd name="T2" fmla="*/ 0 w 12"/>
                <a:gd name="T3" fmla="*/ 1 h 11"/>
                <a:gd name="T4" fmla="*/ 10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7" y="0"/>
                    <a:pt x="3" y="1"/>
                    <a:pt x="0" y="1"/>
                  </a:cubicBezTo>
                  <a:cubicBezTo>
                    <a:pt x="1" y="11"/>
                    <a:pt x="12" y="9"/>
                    <a:pt x="1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Freeform 314">
              <a:extLst>
                <a:ext uri="{FF2B5EF4-FFF2-40B4-BE49-F238E27FC236}">
                  <a16:creationId xmlns:a16="http://schemas.microsoft.com/office/drawing/2014/main" id="{EC433DFC-59BE-DB99-1289-27D477C02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854" y="3391915"/>
              <a:ext cx="3948" cy="3948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1 h 9"/>
                <a:gd name="T6" fmla="*/ 2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5" y="9"/>
                    <a:pt x="8" y="6"/>
                    <a:pt x="9" y="1"/>
                  </a:cubicBezTo>
                  <a:cubicBezTo>
                    <a:pt x="7" y="0"/>
                    <a:pt x="4" y="0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315">
              <a:extLst>
                <a:ext uri="{FF2B5EF4-FFF2-40B4-BE49-F238E27FC236}">
                  <a16:creationId xmlns:a16="http://schemas.microsoft.com/office/drawing/2014/main" id="{7F179BD7-2757-C568-D803-2274457C7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750" y="3399810"/>
              <a:ext cx="1975" cy="3948"/>
            </a:xfrm>
            <a:custGeom>
              <a:avLst/>
              <a:gdLst>
                <a:gd name="T0" fmla="*/ 0 w 7"/>
                <a:gd name="T1" fmla="*/ 11 h 11"/>
                <a:gd name="T2" fmla="*/ 7 w 7"/>
                <a:gd name="T3" fmla="*/ 0 h 11"/>
                <a:gd name="T4" fmla="*/ 0 w 7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4" y="8"/>
                    <a:pt x="6" y="5"/>
                    <a:pt x="7" y="0"/>
                  </a:cubicBezTo>
                  <a:cubicBezTo>
                    <a:pt x="3" y="2"/>
                    <a:pt x="0" y="6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316">
              <a:extLst>
                <a:ext uri="{FF2B5EF4-FFF2-40B4-BE49-F238E27FC236}">
                  <a16:creationId xmlns:a16="http://schemas.microsoft.com/office/drawing/2014/main" id="{74BA2F39-9772-B7ED-FEC3-14D435DA7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621" y="3401786"/>
              <a:ext cx="3948" cy="1975"/>
            </a:xfrm>
            <a:custGeom>
              <a:avLst/>
              <a:gdLst>
                <a:gd name="T0" fmla="*/ 6 w 8"/>
                <a:gd name="T1" fmla="*/ 7 h 7"/>
                <a:gd name="T2" fmla="*/ 0 w 8"/>
                <a:gd name="T3" fmla="*/ 2 h 7"/>
                <a:gd name="T4" fmla="*/ 6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8" y="1"/>
                    <a:pt x="6" y="0"/>
                    <a:pt x="0" y="2"/>
                  </a:cubicBezTo>
                  <a:cubicBezTo>
                    <a:pt x="2" y="4"/>
                    <a:pt x="4" y="6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Freeform 317">
              <a:extLst>
                <a:ext uri="{FF2B5EF4-FFF2-40B4-BE49-F238E27FC236}">
                  <a16:creationId xmlns:a16="http://schemas.microsoft.com/office/drawing/2014/main" id="{C6AE0326-9959-1944-E27B-522E58E53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113" y="3352433"/>
              <a:ext cx="92782" cy="59222"/>
            </a:xfrm>
            <a:custGeom>
              <a:avLst/>
              <a:gdLst>
                <a:gd name="T0" fmla="*/ 0 w 212"/>
                <a:gd name="T1" fmla="*/ 30 h 135"/>
                <a:gd name="T2" fmla="*/ 21 w 212"/>
                <a:gd name="T3" fmla="*/ 27 h 135"/>
                <a:gd name="T4" fmla="*/ 43 w 212"/>
                <a:gd name="T5" fmla="*/ 19 h 135"/>
                <a:gd name="T6" fmla="*/ 89 w 212"/>
                <a:gd name="T7" fmla="*/ 11 h 135"/>
                <a:gd name="T8" fmla="*/ 132 w 212"/>
                <a:gd name="T9" fmla="*/ 3 h 135"/>
                <a:gd name="T10" fmla="*/ 200 w 212"/>
                <a:gd name="T11" fmla="*/ 3 h 135"/>
                <a:gd name="T12" fmla="*/ 200 w 212"/>
                <a:gd name="T13" fmla="*/ 30 h 135"/>
                <a:gd name="T14" fmla="*/ 182 w 212"/>
                <a:gd name="T15" fmla="*/ 40 h 135"/>
                <a:gd name="T16" fmla="*/ 196 w 212"/>
                <a:gd name="T17" fmla="*/ 74 h 135"/>
                <a:gd name="T18" fmla="*/ 165 w 212"/>
                <a:gd name="T19" fmla="*/ 80 h 135"/>
                <a:gd name="T20" fmla="*/ 134 w 212"/>
                <a:gd name="T21" fmla="*/ 93 h 135"/>
                <a:gd name="T22" fmla="*/ 107 w 212"/>
                <a:gd name="T23" fmla="*/ 135 h 135"/>
                <a:gd name="T24" fmla="*/ 85 w 212"/>
                <a:gd name="T25" fmla="*/ 109 h 135"/>
                <a:gd name="T26" fmla="*/ 90 w 212"/>
                <a:gd name="T27" fmla="*/ 102 h 135"/>
                <a:gd name="T28" fmla="*/ 107 w 212"/>
                <a:gd name="T29" fmla="*/ 87 h 135"/>
                <a:gd name="T30" fmla="*/ 85 w 212"/>
                <a:gd name="T31" fmla="*/ 88 h 135"/>
                <a:gd name="T32" fmla="*/ 92 w 212"/>
                <a:gd name="T33" fmla="*/ 65 h 135"/>
                <a:gd name="T34" fmla="*/ 118 w 212"/>
                <a:gd name="T35" fmla="*/ 73 h 135"/>
                <a:gd name="T36" fmla="*/ 114 w 212"/>
                <a:gd name="T37" fmla="*/ 58 h 135"/>
                <a:gd name="T38" fmla="*/ 102 w 212"/>
                <a:gd name="T39" fmla="*/ 60 h 135"/>
                <a:gd name="T40" fmla="*/ 85 w 212"/>
                <a:gd name="T41" fmla="*/ 60 h 135"/>
                <a:gd name="T42" fmla="*/ 70 w 212"/>
                <a:gd name="T43" fmla="*/ 70 h 135"/>
                <a:gd name="T44" fmla="*/ 49 w 212"/>
                <a:gd name="T45" fmla="*/ 75 h 135"/>
                <a:gd name="T46" fmla="*/ 66 w 212"/>
                <a:gd name="T47" fmla="*/ 54 h 135"/>
                <a:gd name="T48" fmla="*/ 36 w 212"/>
                <a:gd name="T49" fmla="*/ 62 h 135"/>
                <a:gd name="T50" fmla="*/ 39 w 212"/>
                <a:gd name="T51" fmla="*/ 32 h 135"/>
                <a:gd name="T52" fmla="*/ 27 w 212"/>
                <a:gd name="T53" fmla="*/ 34 h 135"/>
                <a:gd name="T54" fmla="*/ 20 w 212"/>
                <a:gd name="T55" fmla="*/ 41 h 135"/>
                <a:gd name="T56" fmla="*/ 0 w 212"/>
                <a:gd name="T57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2" h="135">
                  <a:moveTo>
                    <a:pt x="0" y="30"/>
                  </a:moveTo>
                  <a:cubicBezTo>
                    <a:pt x="6" y="26"/>
                    <a:pt x="14" y="29"/>
                    <a:pt x="21" y="27"/>
                  </a:cubicBezTo>
                  <a:cubicBezTo>
                    <a:pt x="28" y="23"/>
                    <a:pt x="35" y="19"/>
                    <a:pt x="43" y="19"/>
                  </a:cubicBezTo>
                  <a:cubicBezTo>
                    <a:pt x="59" y="19"/>
                    <a:pt x="75" y="23"/>
                    <a:pt x="89" y="11"/>
                  </a:cubicBezTo>
                  <a:cubicBezTo>
                    <a:pt x="101" y="0"/>
                    <a:pt x="117" y="3"/>
                    <a:pt x="132" y="3"/>
                  </a:cubicBezTo>
                  <a:lnTo>
                    <a:pt x="200" y="3"/>
                  </a:lnTo>
                  <a:cubicBezTo>
                    <a:pt x="198" y="12"/>
                    <a:pt x="208" y="22"/>
                    <a:pt x="200" y="30"/>
                  </a:cubicBezTo>
                  <a:cubicBezTo>
                    <a:pt x="196" y="34"/>
                    <a:pt x="184" y="33"/>
                    <a:pt x="182" y="40"/>
                  </a:cubicBezTo>
                  <a:cubicBezTo>
                    <a:pt x="180" y="49"/>
                    <a:pt x="212" y="56"/>
                    <a:pt x="196" y="74"/>
                  </a:cubicBezTo>
                  <a:cubicBezTo>
                    <a:pt x="188" y="84"/>
                    <a:pt x="176" y="79"/>
                    <a:pt x="165" y="80"/>
                  </a:cubicBezTo>
                  <a:cubicBezTo>
                    <a:pt x="155" y="82"/>
                    <a:pt x="144" y="90"/>
                    <a:pt x="134" y="93"/>
                  </a:cubicBezTo>
                  <a:cubicBezTo>
                    <a:pt x="116" y="98"/>
                    <a:pt x="125" y="129"/>
                    <a:pt x="107" y="135"/>
                  </a:cubicBezTo>
                  <a:cubicBezTo>
                    <a:pt x="102" y="119"/>
                    <a:pt x="100" y="116"/>
                    <a:pt x="85" y="109"/>
                  </a:cubicBezTo>
                  <a:cubicBezTo>
                    <a:pt x="87" y="107"/>
                    <a:pt x="88" y="105"/>
                    <a:pt x="90" y="102"/>
                  </a:cubicBezTo>
                  <a:cubicBezTo>
                    <a:pt x="77" y="112"/>
                    <a:pt x="89" y="73"/>
                    <a:pt x="107" y="87"/>
                  </a:cubicBezTo>
                  <a:cubicBezTo>
                    <a:pt x="103" y="75"/>
                    <a:pt x="92" y="83"/>
                    <a:pt x="85" y="88"/>
                  </a:cubicBezTo>
                  <a:cubicBezTo>
                    <a:pt x="79" y="77"/>
                    <a:pt x="78" y="70"/>
                    <a:pt x="92" y="65"/>
                  </a:cubicBezTo>
                  <a:cubicBezTo>
                    <a:pt x="103" y="61"/>
                    <a:pt x="107" y="73"/>
                    <a:pt x="118" y="73"/>
                  </a:cubicBezTo>
                  <a:cubicBezTo>
                    <a:pt x="112" y="70"/>
                    <a:pt x="109" y="63"/>
                    <a:pt x="114" y="58"/>
                  </a:cubicBezTo>
                  <a:cubicBezTo>
                    <a:pt x="110" y="57"/>
                    <a:pt x="106" y="57"/>
                    <a:pt x="102" y="60"/>
                  </a:cubicBezTo>
                  <a:cubicBezTo>
                    <a:pt x="96" y="63"/>
                    <a:pt x="91" y="59"/>
                    <a:pt x="85" y="60"/>
                  </a:cubicBezTo>
                  <a:cubicBezTo>
                    <a:pt x="78" y="61"/>
                    <a:pt x="75" y="66"/>
                    <a:pt x="70" y="70"/>
                  </a:cubicBezTo>
                  <a:cubicBezTo>
                    <a:pt x="64" y="74"/>
                    <a:pt x="56" y="74"/>
                    <a:pt x="49" y="75"/>
                  </a:cubicBezTo>
                  <a:cubicBezTo>
                    <a:pt x="49" y="64"/>
                    <a:pt x="59" y="60"/>
                    <a:pt x="66" y="54"/>
                  </a:cubicBezTo>
                  <a:cubicBezTo>
                    <a:pt x="56" y="53"/>
                    <a:pt x="47" y="64"/>
                    <a:pt x="36" y="62"/>
                  </a:cubicBezTo>
                  <a:cubicBezTo>
                    <a:pt x="15" y="57"/>
                    <a:pt x="29" y="39"/>
                    <a:pt x="39" y="32"/>
                  </a:cubicBezTo>
                  <a:cubicBezTo>
                    <a:pt x="35" y="32"/>
                    <a:pt x="31" y="33"/>
                    <a:pt x="27" y="34"/>
                  </a:cubicBezTo>
                  <a:cubicBezTo>
                    <a:pt x="25" y="36"/>
                    <a:pt x="22" y="38"/>
                    <a:pt x="20" y="41"/>
                  </a:cubicBezTo>
                  <a:cubicBezTo>
                    <a:pt x="12" y="41"/>
                    <a:pt x="8" y="32"/>
                    <a:pt x="0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318">
              <a:extLst>
                <a:ext uri="{FF2B5EF4-FFF2-40B4-BE49-F238E27FC236}">
                  <a16:creationId xmlns:a16="http://schemas.microsoft.com/office/drawing/2014/main" id="{0B7F0A6B-BF38-9855-7E6C-5577C702E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005" y="3403758"/>
              <a:ext cx="130289" cy="213199"/>
            </a:xfrm>
            <a:custGeom>
              <a:avLst/>
              <a:gdLst>
                <a:gd name="T0" fmla="*/ 5 w 298"/>
                <a:gd name="T1" fmla="*/ 372 h 488"/>
                <a:gd name="T2" fmla="*/ 9 w 298"/>
                <a:gd name="T3" fmla="*/ 313 h 488"/>
                <a:gd name="T4" fmla="*/ 19 w 298"/>
                <a:gd name="T5" fmla="*/ 272 h 488"/>
                <a:gd name="T6" fmla="*/ 46 w 298"/>
                <a:gd name="T7" fmla="*/ 230 h 488"/>
                <a:gd name="T8" fmla="*/ 43 w 298"/>
                <a:gd name="T9" fmla="*/ 176 h 488"/>
                <a:gd name="T10" fmla="*/ 36 w 298"/>
                <a:gd name="T11" fmla="*/ 160 h 488"/>
                <a:gd name="T12" fmla="*/ 38 w 298"/>
                <a:gd name="T13" fmla="*/ 141 h 488"/>
                <a:gd name="T14" fmla="*/ 35 w 298"/>
                <a:gd name="T15" fmla="*/ 102 h 488"/>
                <a:gd name="T16" fmla="*/ 29 w 298"/>
                <a:gd name="T17" fmla="*/ 55 h 488"/>
                <a:gd name="T18" fmla="*/ 24 w 298"/>
                <a:gd name="T19" fmla="*/ 33 h 488"/>
                <a:gd name="T20" fmla="*/ 30 w 298"/>
                <a:gd name="T21" fmla="*/ 12 h 488"/>
                <a:gd name="T22" fmla="*/ 140 w 298"/>
                <a:gd name="T23" fmla="*/ 12 h 488"/>
                <a:gd name="T24" fmla="*/ 173 w 298"/>
                <a:gd name="T25" fmla="*/ 15 h 488"/>
                <a:gd name="T26" fmla="*/ 197 w 298"/>
                <a:gd name="T27" fmla="*/ 5 h 488"/>
                <a:gd name="T28" fmla="*/ 221 w 298"/>
                <a:gd name="T29" fmla="*/ 14 h 488"/>
                <a:gd name="T30" fmla="*/ 233 w 298"/>
                <a:gd name="T31" fmla="*/ 57 h 488"/>
                <a:gd name="T32" fmla="*/ 243 w 298"/>
                <a:gd name="T33" fmla="*/ 78 h 488"/>
                <a:gd name="T34" fmla="*/ 245 w 298"/>
                <a:gd name="T35" fmla="*/ 91 h 488"/>
                <a:gd name="T36" fmla="*/ 242 w 298"/>
                <a:gd name="T37" fmla="*/ 120 h 488"/>
                <a:gd name="T38" fmla="*/ 233 w 298"/>
                <a:gd name="T39" fmla="*/ 131 h 488"/>
                <a:gd name="T40" fmla="*/ 248 w 298"/>
                <a:gd name="T41" fmla="*/ 127 h 488"/>
                <a:gd name="T42" fmla="*/ 253 w 298"/>
                <a:gd name="T43" fmla="*/ 146 h 488"/>
                <a:gd name="T44" fmla="*/ 243 w 298"/>
                <a:gd name="T45" fmla="*/ 182 h 488"/>
                <a:gd name="T46" fmla="*/ 262 w 298"/>
                <a:gd name="T47" fmla="*/ 205 h 488"/>
                <a:gd name="T48" fmla="*/ 259 w 298"/>
                <a:gd name="T49" fmla="*/ 227 h 488"/>
                <a:gd name="T50" fmla="*/ 257 w 298"/>
                <a:gd name="T51" fmla="*/ 262 h 488"/>
                <a:gd name="T52" fmla="*/ 259 w 298"/>
                <a:gd name="T53" fmla="*/ 290 h 488"/>
                <a:gd name="T54" fmla="*/ 256 w 298"/>
                <a:gd name="T55" fmla="*/ 313 h 488"/>
                <a:gd name="T56" fmla="*/ 257 w 298"/>
                <a:gd name="T57" fmla="*/ 346 h 488"/>
                <a:gd name="T58" fmla="*/ 281 w 298"/>
                <a:gd name="T59" fmla="*/ 368 h 488"/>
                <a:gd name="T60" fmla="*/ 296 w 298"/>
                <a:gd name="T61" fmla="*/ 379 h 488"/>
                <a:gd name="T62" fmla="*/ 284 w 298"/>
                <a:gd name="T63" fmla="*/ 395 h 488"/>
                <a:gd name="T64" fmla="*/ 266 w 298"/>
                <a:gd name="T65" fmla="*/ 410 h 488"/>
                <a:gd name="T66" fmla="*/ 256 w 298"/>
                <a:gd name="T67" fmla="*/ 393 h 488"/>
                <a:gd name="T68" fmla="*/ 230 w 298"/>
                <a:gd name="T69" fmla="*/ 384 h 488"/>
                <a:gd name="T70" fmla="*/ 256 w 298"/>
                <a:gd name="T71" fmla="*/ 392 h 488"/>
                <a:gd name="T72" fmla="*/ 241 w 298"/>
                <a:gd name="T73" fmla="*/ 411 h 488"/>
                <a:gd name="T74" fmla="*/ 173 w 298"/>
                <a:gd name="T75" fmla="*/ 445 h 488"/>
                <a:gd name="T76" fmla="*/ 131 w 298"/>
                <a:gd name="T77" fmla="*/ 458 h 488"/>
                <a:gd name="T78" fmla="*/ 106 w 298"/>
                <a:gd name="T79" fmla="*/ 469 h 488"/>
                <a:gd name="T80" fmla="*/ 88 w 298"/>
                <a:gd name="T81" fmla="*/ 484 h 488"/>
                <a:gd name="T82" fmla="*/ 70 w 298"/>
                <a:gd name="T83" fmla="*/ 481 h 488"/>
                <a:gd name="T84" fmla="*/ 45 w 298"/>
                <a:gd name="T85" fmla="*/ 469 h 488"/>
                <a:gd name="T86" fmla="*/ 21 w 298"/>
                <a:gd name="T87" fmla="*/ 459 h 488"/>
                <a:gd name="T88" fmla="*/ 34 w 298"/>
                <a:gd name="T89" fmla="*/ 457 h 488"/>
                <a:gd name="T90" fmla="*/ 20 w 298"/>
                <a:gd name="T91" fmla="*/ 419 h 488"/>
                <a:gd name="T92" fmla="*/ 5 w 298"/>
                <a:gd name="T93" fmla="*/ 37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8" h="488">
                  <a:moveTo>
                    <a:pt x="5" y="372"/>
                  </a:moveTo>
                  <a:cubicBezTo>
                    <a:pt x="1" y="350"/>
                    <a:pt x="0" y="333"/>
                    <a:pt x="9" y="313"/>
                  </a:cubicBezTo>
                  <a:cubicBezTo>
                    <a:pt x="17" y="295"/>
                    <a:pt x="12" y="289"/>
                    <a:pt x="19" y="272"/>
                  </a:cubicBezTo>
                  <a:cubicBezTo>
                    <a:pt x="24" y="259"/>
                    <a:pt x="41" y="241"/>
                    <a:pt x="46" y="230"/>
                  </a:cubicBezTo>
                  <a:cubicBezTo>
                    <a:pt x="53" y="215"/>
                    <a:pt x="48" y="192"/>
                    <a:pt x="43" y="176"/>
                  </a:cubicBezTo>
                  <a:cubicBezTo>
                    <a:pt x="41" y="170"/>
                    <a:pt x="38" y="166"/>
                    <a:pt x="36" y="160"/>
                  </a:cubicBezTo>
                  <a:cubicBezTo>
                    <a:pt x="33" y="154"/>
                    <a:pt x="37" y="147"/>
                    <a:pt x="38" y="141"/>
                  </a:cubicBezTo>
                  <a:cubicBezTo>
                    <a:pt x="39" y="126"/>
                    <a:pt x="32" y="116"/>
                    <a:pt x="35" y="102"/>
                  </a:cubicBezTo>
                  <a:cubicBezTo>
                    <a:pt x="38" y="86"/>
                    <a:pt x="32" y="70"/>
                    <a:pt x="29" y="55"/>
                  </a:cubicBezTo>
                  <a:cubicBezTo>
                    <a:pt x="27" y="48"/>
                    <a:pt x="20" y="41"/>
                    <a:pt x="24" y="33"/>
                  </a:cubicBezTo>
                  <a:cubicBezTo>
                    <a:pt x="28" y="27"/>
                    <a:pt x="33" y="19"/>
                    <a:pt x="30" y="12"/>
                  </a:cubicBezTo>
                  <a:cubicBezTo>
                    <a:pt x="67" y="15"/>
                    <a:pt x="101" y="10"/>
                    <a:pt x="140" y="12"/>
                  </a:cubicBezTo>
                  <a:cubicBezTo>
                    <a:pt x="148" y="13"/>
                    <a:pt x="171" y="11"/>
                    <a:pt x="173" y="15"/>
                  </a:cubicBezTo>
                  <a:cubicBezTo>
                    <a:pt x="176" y="24"/>
                    <a:pt x="190" y="10"/>
                    <a:pt x="197" y="5"/>
                  </a:cubicBezTo>
                  <a:cubicBezTo>
                    <a:pt x="205" y="0"/>
                    <a:pt x="226" y="4"/>
                    <a:pt x="221" y="14"/>
                  </a:cubicBezTo>
                  <a:cubicBezTo>
                    <a:pt x="214" y="28"/>
                    <a:pt x="212" y="42"/>
                    <a:pt x="233" y="57"/>
                  </a:cubicBezTo>
                  <a:cubicBezTo>
                    <a:pt x="250" y="70"/>
                    <a:pt x="240" y="65"/>
                    <a:pt x="243" y="78"/>
                  </a:cubicBezTo>
                  <a:cubicBezTo>
                    <a:pt x="245" y="85"/>
                    <a:pt x="245" y="84"/>
                    <a:pt x="245" y="91"/>
                  </a:cubicBezTo>
                  <a:cubicBezTo>
                    <a:pt x="244" y="99"/>
                    <a:pt x="244" y="111"/>
                    <a:pt x="242" y="120"/>
                  </a:cubicBezTo>
                  <a:cubicBezTo>
                    <a:pt x="233" y="119"/>
                    <a:pt x="237" y="126"/>
                    <a:pt x="233" y="131"/>
                  </a:cubicBezTo>
                  <a:cubicBezTo>
                    <a:pt x="238" y="132"/>
                    <a:pt x="242" y="126"/>
                    <a:pt x="248" y="127"/>
                  </a:cubicBezTo>
                  <a:cubicBezTo>
                    <a:pt x="255" y="129"/>
                    <a:pt x="255" y="140"/>
                    <a:pt x="253" y="146"/>
                  </a:cubicBezTo>
                  <a:cubicBezTo>
                    <a:pt x="250" y="157"/>
                    <a:pt x="257" y="185"/>
                    <a:pt x="243" y="182"/>
                  </a:cubicBezTo>
                  <a:cubicBezTo>
                    <a:pt x="246" y="191"/>
                    <a:pt x="256" y="197"/>
                    <a:pt x="262" y="205"/>
                  </a:cubicBezTo>
                  <a:cubicBezTo>
                    <a:pt x="269" y="215"/>
                    <a:pt x="263" y="218"/>
                    <a:pt x="259" y="227"/>
                  </a:cubicBezTo>
                  <a:cubicBezTo>
                    <a:pt x="254" y="237"/>
                    <a:pt x="263" y="251"/>
                    <a:pt x="257" y="262"/>
                  </a:cubicBezTo>
                  <a:cubicBezTo>
                    <a:pt x="250" y="274"/>
                    <a:pt x="249" y="280"/>
                    <a:pt x="259" y="290"/>
                  </a:cubicBezTo>
                  <a:cubicBezTo>
                    <a:pt x="264" y="295"/>
                    <a:pt x="259" y="307"/>
                    <a:pt x="256" y="313"/>
                  </a:cubicBezTo>
                  <a:cubicBezTo>
                    <a:pt x="251" y="327"/>
                    <a:pt x="250" y="333"/>
                    <a:pt x="257" y="346"/>
                  </a:cubicBezTo>
                  <a:cubicBezTo>
                    <a:pt x="262" y="355"/>
                    <a:pt x="273" y="362"/>
                    <a:pt x="281" y="368"/>
                  </a:cubicBezTo>
                  <a:cubicBezTo>
                    <a:pt x="283" y="370"/>
                    <a:pt x="296" y="378"/>
                    <a:pt x="296" y="379"/>
                  </a:cubicBezTo>
                  <a:cubicBezTo>
                    <a:pt x="298" y="386"/>
                    <a:pt x="286" y="389"/>
                    <a:pt x="284" y="395"/>
                  </a:cubicBezTo>
                  <a:cubicBezTo>
                    <a:pt x="282" y="404"/>
                    <a:pt x="276" y="411"/>
                    <a:pt x="266" y="410"/>
                  </a:cubicBezTo>
                  <a:cubicBezTo>
                    <a:pt x="261" y="409"/>
                    <a:pt x="259" y="397"/>
                    <a:pt x="256" y="393"/>
                  </a:cubicBezTo>
                  <a:cubicBezTo>
                    <a:pt x="250" y="385"/>
                    <a:pt x="239" y="388"/>
                    <a:pt x="230" y="384"/>
                  </a:cubicBezTo>
                  <a:cubicBezTo>
                    <a:pt x="237" y="390"/>
                    <a:pt x="248" y="386"/>
                    <a:pt x="256" y="392"/>
                  </a:cubicBezTo>
                  <a:cubicBezTo>
                    <a:pt x="270" y="403"/>
                    <a:pt x="248" y="409"/>
                    <a:pt x="241" y="411"/>
                  </a:cubicBezTo>
                  <a:cubicBezTo>
                    <a:pt x="213" y="415"/>
                    <a:pt x="196" y="431"/>
                    <a:pt x="173" y="445"/>
                  </a:cubicBezTo>
                  <a:cubicBezTo>
                    <a:pt x="160" y="452"/>
                    <a:pt x="145" y="452"/>
                    <a:pt x="131" y="458"/>
                  </a:cubicBezTo>
                  <a:cubicBezTo>
                    <a:pt x="123" y="461"/>
                    <a:pt x="113" y="463"/>
                    <a:pt x="106" y="469"/>
                  </a:cubicBezTo>
                  <a:cubicBezTo>
                    <a:pt x="100" y="474"/>
                    <a:pt x="95" y="480"/>
                    <a:pt x="88" y="484"/>
                  </a:cubicBezTo>
                  <a:cubicBezTo>
                    <a:pt x="81" y="488"/>
                    <a:pt x="76" y="486"/>
                    <a:pt x="70" y="481"/>
                  </a:cubicBezTo>
                  <a:cubicBezTo>
                    <a:pt x="63" y="473"/>
                    <a:pt x="55" y="472"/>
                    <a:pt x="45" y="469"/>
                  </a:cubicBezTo>
                  <a:cubicBezTo>
                    <a:pt x="35" y="466"/>
                    <a:pt x="27" y="469"/>
                    <a:pt x="21" y="459"/>
                  </a:cubicBezTo>
                  <a:cubicBezTo>
                    <a:pt x="29" y="458"/>
                    <a:pt x="25" y="457"/>
                    <a:pt x="34" y="457"/>
                  </a:cubicBezTo>
                  <a:cubicBezTo>
                    <a:pt x="30" y="447"/>
                    <a:pt x="42" y="413"/>
                    <a:pt x="20" y="419"/>
                  </a:cubicBezTo>
                  <a:cubicBezTo>
                    <a:pt x="27" y="406"/>
                    <a:pt x="13" y="383"/>
                    <a:pt x="5" y="37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Freeform 319">
              <a:extLst>
                <a:ext uri="{FF2B5EF4-FFF2-40B4-BE49-F238E27FC236}">
                  <a16:creationId xmlns:a16="http://schemas.microsoft.com/office/drawing/2014/main" id="{28D9EA31-601E-393C-7F90-0ECDDC86F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077" y="2158123"/>
              <a:ext cx="195433" cy="86859"/>
            </a:xfrm>
            <a:custGeom>
              <a:avLst/>
              <a:gdLst>
                <a:gd name="T0" fmla="*/ 0 w 452"/>
                <a:gd name="T1" fmla="*/ 129 h 198"/>
                <a:gd name="T2" fmla="*/ 2 w 452"/>
                <a:gd name="T3" fmla="*/ 112 h 198"/>
                <a:gd name="T4" fmla="*/ 38 w 452"/>
                <a:gd name="T5" fmla="*/ 129 h 198"/>
                <a:gd name="T6" fmla="*/ 55 w 452"/>
                <a:gd name="T7" fmla="*/ 106 h 198"/>
                <a:gd name="T8" fmla="*/ 82 w 452"/>
                <a:gd name="T9" fmla="*/ 111 h 198"/>
                <a:gd name="T10" fmla="*/ 95 w 452"/>
                <a:gd name="T11" fmla="*/ 118 h 198"/>
                <a:gd name="T12" fmla="*/ 111 w 452"/>
                <a:gd name="T13" fmla="*/ 112 h 198"/>
                <a:gd name="T14" fmla="*/ 157 w 452"/>
                <a:gd name="T15" fmla="*/ 104 h 198"/>
                <a:gd name="T16" fmla="*/ 155 w 452"/>
                <a:gd name="T17" fmla="*/ 97 h 198"/>
                <a:gd name="T18" fmla="*/ 180 w 452"/>
                <a:gd name="T19" fmla="*/ 100 h 198"/>
                <a:gd name="T20" fmla="*/ 201 w 452"/>
                <a:gd name="T21" fmla="*/ 113 h 198"/>
                <a:gd name="T22" fmla="*/ 205 w 452"/>
                <a:gd name="T23" fmla="*/ 97 h 198"/>
                <a:gd name="T24" fmla="*/ 201 w 452"/>
                <a:gd name="T25" fmla="*/ 83 h 198"/>
                <a:gd name="T26" fmla="*/ 193 w 452"/>
                <a:gd name="T27" fmla="*/ 71 h 198"/>
                <a:gd name="T28" fmla="*/ 225 w 452"/>
                <a:gd name="T29" fmla="*/ 50 h 198"/>
                <a:gd name="T30" fmla="*/ 237 w 452"/>
                <a:gd name="T31" fmla="*/ 34 h 198"/>
                <a:gd name="T32" fmla="*/ 246 w 452"/>
                <a:gd name="T33" fmla="*/ 13 h 198"/>
                <a:gd name="T34" fmla="*/ 278 w 452"/>
                <a:gd name="T35" fmla="*/ 32 h 198"/>
                <a:gd name="T36" fmla="*/ 303 w 452"/>
                <a:gd name="T37" fmla="*/ 33 h 198"/>
                <a:gd name="T38" fmla="*/ 312 w 452"/>
                <a:gd name="T39" fmla="*/ 19 h 198"/>
                <a:gd name="T40" fmla="*/ 320 w 452"/>
                <a:gd name="T41" fmla="*/ 1 h 198"/>
                <a:gd name="T42" fmla="*/ 361 w 452"/>
                <a:gd name="T43" fmla="*/ 10 h 198"/>
                <a:gd name="T44" fmla="*/ 400 w 452"/>
                <a:gd name="T45" fmla="*/ 20 h 198"/>
                <a:gd name="T46" fmla="*/ 435 w 452"/>
                <a:gd name="T47" fmla="*/ 29 h 198"/>
                <a:gd name="T48" fmla="*/ 437 w 452"/>
                <a:gd name="T49" fmla="*/ 44 h 198"/>
                <a:gd name="T50" fmla="*/ 441 w 452"/>
                <a:gd name="T51" fmla="*/ 64 h 198"/>
                <a:gd name="T52" fmla="*/ 451 w 452"/>
                <a:gd name="T53" fmla="*/ 76 h 198"/>
                <a:gd name="T54" fmla="*/ 440 w 452"/>
                <a:gd name="T55" fmla="*/ 96 h 198"/>
                <a:gd name="T56" fmla="*/ 413 w 452"/>
                <a:gd name="T57" fmla="*/ 97 h 198"/>
                <a:gd name="T58" fmla="*/ 418 w 452"/>
                <a:gd name="T59" fmla="*/ 114 h 198"/>
                <a:gd name="T60" fmla="*/ 412 w 452"/>
                <a:gd name="T61" fmla="*/ 149 h 198"/>
                <a:gd name="T62" fmla="*/ 386 w 452"/>
                <a:gd name="T63" fmla="*/ 175 h 198"/>
                <a:gd name="T64" fmla="*/ 353 w 452"/>
                <a:gd name="T65" fmla="*/ 177 h 198"/>
                <a:gd name="T66" fmla="*/ 328 w 452"/>
                <a:gd name="T67" fmla="*/ 175 h 198"/>
                <a:gd name="T68" fmla="*/ 302 w 452"/>
                <a:gd name="T69" fmla="*/ 193 h 198"/>
                <a:gd name="T70" fmla="*/ 257 w 452"/>
                <a:gd name="T71" fmla="*/ 185 h 198"/>
                <a:gd name="T72" fmla="*/ 183 w 452"/>
                <a:gd name="T73" fmla="*/ 177 h 198"/>
                <a:gd name="T74" fmla="*/ 160 w 452"/>
                <a:gd name="T75" fmla="*/ 144 h 198"/>
                <a:gd name="T76" fmla="*/ 136 w 452"/>
                <a:gd name="T77" fmla="*/ 149 h 198"/>
                <a:gd name="T78" fmla="*/ 101 w 452"/>
                <a:gd name="T79" fmla="*/ 153 h 198"/>
                <a:gd name="T80" fmla="*/ 81 w 452"/>
                <a:gd name="T81" fmla="*/ 166 h 198"/>
                <a:gd name="T82" fmla="*/ 59 w 452"/>
                <a:gd name="T83" fmla="*/ 160 h 198"/>
                <a:gd name="T84" fmla="*/ 52 w 452"/>
                <a:gd name="T85" fmla="*/ 151 h 198"/>
                <a:gd name="T86" fmla="*/ 41 w 452"/>
                <a:gd name="T87" fmla="*/ 158 h 198"/>
                <a:gd name="T88" fmla="*/ 16 w 452"/>
                <a:gd name="T89" fmla="*/ 151 h 198"/>
                <a:gd name="T90" fmla="*/ 3 w 452"/>
                <a:gd name="T91" fmla="*/ 145 h 198"/>
                <a:gd name="T92" fmla="*/ 0 w 452"/>
                <a:gd name="T93" fmla="*/ 12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2" h="198">
                  <a:moveTo>
                    <a:pt x="0" y="129"/>
                  </a:moveTo>
                  <a:cubicBezTo>
                    <a:pt x="6" y="118"/>
                    <a:pt x="5" y="122"/>
                    <a:pt x="2" y="112"/>
                  </a:cubicBezTo>
                  <a:cubicBezTo>
                    <a:pt x="1" y="108"/>
                    <a:pt x="49" y="110"/>
                    <a:pt x="38" y="129"/>
                  </a:cubicBezTo>
                  <a:cubicBezTo>
                    <a:pt x="52" y="129"/>
                    <a:pt x="52" y="116"/>
                    <a:pt x="55" y="106"/>
                  </a:cubicBezTo>
                  <a:cubicBezTo>
                    <a:pt x="61" y="111"/>
                    <a:pt x="75" y="111"/>
                    <a:pt x="82" y="111"/>
                  </a:cubicBezTo>
                  <a:cubicBezTo>
                    <a:pt x="76" y="114"/>
                    <a:pt x="92" y="119"/>
                    <a:pt x="95" y="118"/>
                  </a:cubicBezTo>
                  <a:cubicBezTo>
                    <a:pt x="99" y="120"/>
                    <a:pt x="105" y="114"/>
                    <a:pt x="111" y="112"/>
                  </a:cubicBezTo>
                  <a:cubicBezTo>
                    <a:pt x="123" y="105"/>
                    <a:pt x="143" y="100"/>
                    <a:pt x="157" y="104"/>
                  </a:cubicBezTo>
                  <a:cubicBezTo>
                    <a:pt x="156" y="102"/>
                    <a:pt x="156" y="99"/>
                    <a:pt x="155" y="97"/>
                  </a:cubicBezTo>
                  <a:cubicBezTo>
                    <a:pt x="162" y="98"/>
                    <a:pt x="173" y="104"/>
                    <a:pt x="180" y="100"/>
                  </a:cubicBezTo>
                  <a:cubicBezTo>
                    <a:pt x="194" y="94"/>
                    <a:pt x="192" y="109"/>
                    <a:pt x="201" y="113"/>
                  </a:cubicBezTo>
                  <a:cubicBezTo>
                    <a:pt x="208" y="115"/>
                    <a:pt x="211" y="98"/>
                    <a:pt x="205" y="97"/>
                  </a:cubicBezTo>
                  <a:cubicBezTo>
                    <a:pt x="197" y="96"/>
                    <a:pt x="202" y="87"/>
                    <a:pt x="201" y="83"/>
                  </a:cubicBezTo>
                  <a:cubicBezTo>
                    <a:pt x="200" y="78"/>
                    <a:pt x="195" y="76"/>
                    <a:pt x="193" y="71"/>
                  </a:cubicBezTo>
                  <a:cubicBezTo>
                    <a:pt x="187" y="59"/>
                    <a:pt x="219" y="55"/>
                    <a:pt x="225" y="50"/>
                  </a:cubicBezTo>
                  <a:cubicBezTo>
                    <a:pt x="231" y="47"/>
                    <a:pt x="226" y="30"/>
                    <a:pt x="237" y="34"/>
                  </a:cubicBezTo>
                  <a:cubicBezTo>
                    <a:pt x="251" y="40"/>
                    <a:pt x="242" y="25"/>
                    <a:pt x="246" y="13"/>
                  </a:cubicBezTo>
                  <a:cubicBezTo>
                    <a:pt x="256" y="15"/>
                    <a:pt x="267" y="31"/>
                    <a:pt x="278" y="32"/>
                  </a:cubicBezTo>
                  <a:cubicBezTo>
                    <a:pt x="299" y="27"/>
                    <a:pt x="301" y="32"/>
                    <a:pt x="303" y="33"/>
                  </a:cubicBezTo>
                  <a:cubicBezTo>
                    <a:pt x="303" y="27"/>
                    <a:pt x="306" y="21"/>
                    <a:pt x="312" y="19"/>
                  </a:cubicBezTo>
                  <a:cubicBezTo>
                    <a:pt x="320" y="16"/>
                    <a:pt x="319" y="11"/>
                    <a:pt x="320" y="1"/>
                  </a:cubicBezTo>
                  <a:cubicBezTo>
                    <a:pt x="333" y="0"/>
                    <a:pt x="348" y="6"/>
                    <a:pt x="361" y="10"/>
                  </a:cubicBezTo>
                  <a:cubicBezTo>
                    <a:pt x="365" y="8"/>
                    <a:pt x="385" y="23"/>
                    <a:pt x="400" y="20"/>
                  </a:cubicBezTo>
                  <a:cubicBezTo>
                    <a:pt x="411" y="17"/>
                    <a:pt x="434" y="16"/>
                    <a:pt x="435" y="29"/>
                  </a:cubicBezTo>
                  <a:cubicBezTo>
                    <a:pt x="436" y="31"/>
                    <a:pt x="436" y="38"/>
                    <a:pt x="437" y="44"/>
                  </a:cubicBezTo>
                  <a:cubicBezTo>
                    <a:pt x="439" y="50"/>
                    <a:pt x="438" y="59"/>
                    <a:pt x="441" y="64"/>
                  </a:cubicBezTo>
                  <a:cubicBezTo>
                    <a:pt x="446" y="71"/>
                    <a:pt x="452" y="72"/>
                    <a:pt x="451" y="76"/>
                  </a:cubicBezTo>
                  <a:cubicBezTo>
                    <a:pt x="451" y="80"/>
                    <a:pt x="443" y="87"/>
                    <a:pt x="440" y="96"/>
                  </a:cubicBezTo>
                  <a:cubicBezTo>
                    <a:pt x="434" y="111"/>
                    <a:pt x="427" y="91"/>
                    <a:pt x="413" y="97"/>
                  </a:cubicBezTo>
                  <a:cubicBezTo>
                    <a:pt x="407" y="100"/>
                    <a:pt x="435" y="106"/>
                    <a:pt x="418" y="114"/>
                  </a:cubicBezTo>
                  <a:cubicBezTo>
                    <a:pt x="405" y="121"/>
                    <a:pt x="408" y="139"/>
                    <a:pt x="412" y="149"/>
                  </a:cubicBezTo>
                  <a:cubicBezTo>
                    <a:pt x="403" y="147"/>
                    <a:pt x="378" y="162"/>
                    <a:pt x="386" y="175"/>
                  </a:cubicBezTo>
                  <a:cubicBezTo>
                    <a:pt x="372" y="166"/>
                    <a:pt x="366" y="176"/>
                    <a:pt x="353" y="177"/>
                  </a:cubicBezTo>
                  <a:cubicBezTo>
                    <a:pt x="343" y="178"/>
                    <a:pt x="337" y="174"/>
                    <a:pt x="328" y="175"/>
                  </a:cubicBezTo>
                  <a:cubicBezTo>
                    <a:pt x="322" y="177"/>
                    <a:pt x="307" y="191"/>
                    <a:pt x="302" y="193"/>
                  </a:cubicBezTo>
                  <a:cubicBezTo>
                    <a:pt x="292" y="198"/>
                    <a:pt x="266" y="187"/>
                    <a:pt x="257" y="185"/>
                  </a:cubicBezTo>
                  <a:cubicBezTo>
                    <a:pt x="231" y="182"/>
                    <a:pt x="209" y="185"/>
                    <a:pt x="183" y="177"/>
                  </a:cubicBezTo>
                  <a:cubicBezTo>
                    <a:pt x="175" y="174"/>
                    <a:pt x="145" y="153"/>
                    <a:pt x="160" y="144"/>
                  </a:cubicBezTo>
                  <a:cubicBezTo>
                    <a:pt x="151" y="142"/>
                    <a:pt x="144" y="148"/>
                    <a:pt x="136" y="149"/>
                  </a:cubicBezTo>
                  <a:cubicBezTo>
                    <a:pt x="124" y="151"/>
                    <a:pt x="114" y="150"/>
                    <a:pt x="101" y="153"/>
                  </a:cubicBezTo>
                  <a:cubicBezTo>
                    <a:pt x="94" y="155"/>
                    <a:pt x="89" y="168"/>
                    <a:pt x="81" y="166"/>
                  </a:cubicBezTo>
                  <a:cubicBezTo>
                    <a:pt x="74" y="164"/>
                    <a:pt x="67" y="162"/>
                    <a:pt x="59" y="160"/>
                  </a:cubicBezTo>
                  <a:cubicBezTo>
                    <a:pt x="53" y="158"/>
                    <a:pt x="56" y="151"/>
                    <a:pt x="52" y="151"/>
                  </a:cubicBezTo>
                  <a:cubicBezTo>
                    <a:pt x="47" y="150"/>
                    <a:pt x="44" y="154"/>
                    <a:pt x="41" y="158"/>
                  </a:cubicBezTo>
                  <a:cubicBezTo>
                    <a:pt x="36" y="164"/>
                    <a:pt x="21" y="155"/>
                    <a:pt x="16" y="151"/>
                  </a:cubicBezTo>
                  <a:cubicBezTo>
                    <a:pt x="12" y="146"/>
                    <a:pt x="5" y="145"/>
                    <a:pt x="3" y="145"/>
                  </a:cubicBezTo>
                  <a:cubicBezTo>
                    <a:pt x="5" y="139"/>
                    <a:pt x="4" y="134"/>
                    <a:pt x="0" y="1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Freeform 320">
              <a:extLst>
                <a:ext uri="{FF2B5EF4-FFF2-40B4-BE49-F238E27FC236}">
                  <a16:creationId xmlns:a16="http://schemas.microsoft.com/office/drawing/2014/main" id="{0BA6E9E1-F604-D57C-649E-2B391B1DF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1" y="1865961"/>
              <a:ext cx="9871" cy="9871"/>
            </a:xfrm>
            <a:custGeom>
              <a:avLst/>
              <a:gdLst>
                <a:gd name="T0" fmla="*/ 13 w 23"/>
                <a:gd name="T1" fmla="*/ 6 h 20"/>
                <a:gd name="T2" fmla="*/ 0 w 23"/>
                <a:gd name="T3" fmla="*/ 12 h 20"/>
                <a:gd name="T4" fmla="*/ 21 w 23"/>
                <a:gd name="T5" fmla="*/ 12 h 20"/>
                <a:gd name="T6" fmla="*/ 13 w 23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13" y="6"/>
                  </a:moveTo>
                  <a:cubicBezTo>
                    <a:pt x="9" y="8"/>
                    <a:pt x="5" y="10"/>
                    <a:pt x="0" y="12"/>
                  </a:cubicBezTo>
                  <a:cubicBezTo>
                    <a:pt x="4" y="17"/>
                    <a:pt x="18" y="20"/>
                    <a:pt x="21" y="12"/>
                  </a:cubicBezTo>
                  <a:cubicBezTo>
                    <a:pt x="23" y="8"/>
                    <a:pt x="17" y="0"/>
                    <a:pt x="1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321">
              <a:extLst>
                <a:ext uri="{FF2B5EF4-FFF2-40B4-BE49-F238E27FC236}">
                  <a16:creationId xmlns:a16="http://schemas.microsoft.com/office/drawing/2014/main" id="{00022062-64FF-8DD0-B7AA-6CE8BAEBB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9429" y="1873857"/>
              <a:ext cx="3948" cy="3948"/>
            </a:xfrm>
            <a:custGeom>
              <a:avLst/>
              <a:gdLst>
                <a:gd name="T0" fmla="*/ 4 w 12"/>
                <a:gd name="T1" fmla="*/ 1 h 8"/>
                <a:gd name="T2" fmla="*/ 0 w 12"/>
                <a:gd name="T3" fmla="*/ 7 h 8"/>
                <a:gd name="T4" fmla="*/ 12 w 12"/>
                <a:gd name="T5" fmla="*/ 0 h 8"/>
                <a:gd name="T6" fmla="*/ 4 w 12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4" y="1"/>
                  </a:moveTo>
                  <a:cubicBezTo>
                    <a:pt x="3" y="3"/>
                    <a:pt x="1" y="5"/>
                    <a:pt x="0" y="7"/>
                  </a:cubicBezTo>
                  <a:cubicBezTo>
                    <a:pt x="5" y="8"/>
                    <a:pt x="10" y="5"/>
                    <a:pt x="12" y="0"/>
                  </a:cubicBezTo>
                  <a:cubicBezTo>
                    <a:pt x="9" y="1"/>
                    <a:pt x="7" y="1"/>
                    <a:pt x="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Freeform 322">
              <a:extLst>
                <a:ext uri="{FF2B5EF4-FFF2-40B4-BE49-F238E27FC236}">
                  <a16:creationId xmlns:a16="http://schemas.microsoft.com/office/drawing/2014/main" id="{B34FC16B-D297-150C-8D67-81093AFDF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925" y="1895571"/>
              <a:ext cx="17767" cy="33560"/>
            </a:xfrm>
            <a:custGeom>
              <a:avLst/>
              <a:gdLst>
                <a:gd name="T0" fmla="*/ 3 w 41"/>
                <a:gd name="T1" fmla="*/ 65 h 77"/>
                <a:gd name="T2" fmla="*/ 5 w 41"/>
                <a:gd name="T3" fmla="*/ 77 h 77"/>
                <a:gd name="T4" fmla="*/ 22 w 41"/>
                <a:gd name="T5" fmla="*/ 46 h 77"/>
                <a:gd name="T6" fmla="*/ 41 w 41"/>
                <a:gd name="T7" fmla="*/ 1 h 77"/>
                <a:gd name="T8" fmla="*/ 23 w 41"/>
                <a:gd name="T9" fmla="*/ 26 h 77"/>
                <a:gd name="T10" fmla="*/ 3 w 41"/>
                <a:gd name="T11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77">
                  <a:moveTo>
                    <a:pt x="3" y="65"/>
                  </a:moveTo>
                  <a:cubicBezTo>
                    <a:pt x="4" y="69"/>
                    <a:pt x="5" y="73"/>
                    <a:pt x="5" y="77"/>
                  </a:cubicBezTo>
                  <a:cubicBezTo>
                    <a:pt x="15" y="75"/>
                    <a:pt x="20" y="55"/>
                    <a:pt x="22" y="46"/>
                  </a:cubicBezTo>
                  <a:cubicBezTo>
                    <a:pt x="27" y="30"/>
                    <a:pt x="34" y="16"/>
                    <a:pt x="41" y="1"/>
                  </a:cubicBezTo>
                  <a:cubicBezTo>
                    <a:pt x="30" y="0"/>
                    <a:pt x="27" y="20"/>
                    <a:pt x="23" y="26"/>
                  </a:cubicBezTo>
                  <a:cubicBezTo>
                    <a:pt x="16" y="38"/>
                    <a:pt x="0" y="48"/>
                    <a:pt x="3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Freeform 323">
              <a:extLst>
                <a:ext uri="{FF2B5EF4-FFF2-40B4-BE49-F238E27FC236}">
                  <a16:creationId xmlns:a16="http://schemas.microsoft.com/office/drawing/2014/main" id="{0568B711-B24A-21B2-5923-5DBD3E57E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433" y="1846221"/>
              <a:ext cx="1975" cy="0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0" y="3"/>
                  </a:lnTo>
                  <a:cubicBezTo>
                    <a:pt x="3" y="3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324">
              <a:extLst>
                <a:ext uri="{FF2B5EF4-FFF2-40B4-BE49-F238E27FC236}">
                  <a16:creationId xmlns:a16="http://schemas.microsoft.com/office/drawing/2014/main" id="{DA2471E2-0EE6-6D3E-9EB1-978222DFD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3406" y="1875831"/>
              <a:ext cx="33560" cy="35533"/>
            </a:xfrm>
            <a:custGeom>
              <a:avLst/>
              <a:gdLst>
                <a:gd name="T0" fmla="*/ 18 w 74"/>
                <a:gd name="T1" fmla="*/ 71 h 79"/>
                <a:gd name="T2" fmla="*/ 45 w 74"/>
                <a:gd name="T3" fmla="*/ 40 h 79"/>
                <a:gd name="T4" fmla="*/ 35 w 74"/>
                <a:gd name="T5" fmla="*/ 8 h 79"/>
                <a:gd name="T6" fmla="*/ 7 w 74"/>
                <a:gd name="T7" fmla="*/ 28 h 79"/>
                <a:gd name="T8" fmla="*/ 14 w 74"/>
                <a:gd name="T9" fmla="*/ 64 h 79"/>
                <a:gd name="T10" fmla="*/ 6 w 74"/>
                <a:gd name="T11" fmla="*/ 78 h 79"/>
                <a:gd name="T12" fmla="*/ 18 w 74"/>
                <a:gd name="T13" fmla="*/ 7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9">
                  <a:moveTo>
                    <a:pt x="18" y="71"/>
                  </a:moveTo>
                  <a:cubicBezTo>
                    <a:pt x="16" y="64"/>
                    <a:pt x="40" y="44"/>
                    <a:pt x="45" y="40"/>
                  </a:cubicBezTo>
                  <a:cubicBezTo>
                    <a:pt x="21" y="38"/>
                    <a:pt x="74" y="0"/>
                    <a:pt x="35" y="8"/>
                  </a:cubicBezTo>
                  <a:cubicBezTo>
                    <a:pt x="24" y="11"/>
                    <a:pt x="14" y="20"/>
                    <a:pt x="7" y="28"/>
                  </a:cubicBezTo>
                  <a:cubicBezTo>
                    <a:pt x="0" y="35"/>
                    <a:pt x="3" y="63"/>
                    <a:pt x="14" y="64"/>
                  </a:cubicBezTo>
                  <a:cubicBezTo>
                    <a:pt x="11" y="68"/>
                    <a:pt x="8" y="73"/>
                    <a:pt x="6" y="78"/>
                  </a:cubicBezTo>
                  <a:cubicBezTo>
                    <a:pt x="11" y="79"/>
                    <a:pt x="16" y="75"/>
                    <a:pt x="18" y="7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325">
              <a:extLst>
                <a:ext uri="{FF2B5EF4-FFF2-40B4-BE49-F238E27FC236}">
                  <a16:creationId xmlns:a16="http://schemas.microsoft.com/office/drawing/2014/main" id="{53388154-9954-4D6B-A992-DA50A082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381" y="1800817"/>
              <a:ext cx="5923" cy="3948"/>
            </a:xfrm>
            <a:custGeom>
              <a:avLst/>
              <a:gdLst>
                <a:gd name="T0" fmla="*/ 2 w 12"/>
                <a:gd name="T1" fmla="*/ 7 h 11"/>
                <a:gd name="T2" fmla="*/ 12 w 12"/>
                <a:gd name="T3" fmla="*/ 11 h 11"/>
                <a:gd name="T4" fmla="*/ 0 w 12"/>
                <a:gd name="T5" fmla="*/ 0 h 11"/>
                <a:gd name="T6" fmla="*/ 2 w 12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2" y="7"/>
                  </a:moveTo>
                  <a:cubicBezTo>
                    <a:pt x="5" y="10"/>
                    <a:pt x="8" y="11"/>
                    <a:pt x="12" y="11"/>
                  </a:cubicBezTo>
                  <a:cubicBezTo>
                    <a:pt x="10" y="6"/>
                    <a:pt x="5" y="2"/>
                    <a:pt x="0" y="0"/>
                  </a:cubicBezTo>
                  <a:cubicBezTo>
                    <a:pt x="1" y="2"/>
                    <a:pt x="2" y="5"/>
                    <a:pt x="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326">
              <a:extLst>
                <a:ext uri="{FF2B5EF4-FFF2-40B4-BE49-F238E27FC236}">
                  <a16:creationId xmlns:a16="http://schemas.microsoft.com/office/drawing/2014/main" id="{8FF81C7F-E840-327E-0D95-79A7A18A3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355" y="1842273"/>
              <a:ext cx="3948" cy="3948"/>
            </a:xfrm>
            <a:custGeom>
              <a:avLst/>
              <a:gdLst>
                <a:gd name="T0" fmla="*/ 4 w 5"/>
                <a:gd name="T1" fmla="*/ 0 h 6"/>
                <a:gd name="T2" fmla="*/ 0 w 5"/>
                <a:gd name="T3" fmla="*/ 6 h 6"/>
                <a:gd name="T4" fmla="*/ 4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3" y="2"/>
                    <a:pt x="2" y="4"/>
                    <a:pt x="0" y="6"/>
                  </a:cubicBezTo>
                  <a:cubicBezTo>
                    <a:pt x="4" y="5"/>
                    <a:pt x="5" y="4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327">
              <a:extLst>
                <a:ext uri="{FF2B5EF4-FFF2-40B4-BE49-F238E27FC236}">
                  <a16:creationId xmlns:a16="http://schemas.microsoft.com/office/drawing/2014/main" id="{FF8B2A4F-3BC6-FFA0-C937-520FD03D8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303" y="1828454"/>
              <a:ext cx="3948" cy="3948"/>
            </a:xfrm>
            <a:custGeom>
              <a:avLst/>
              <a:gdLst>
                <a:gd name="T0" fmla="*/ 3 w 9"/>
                <a:gd name="T1" fmla="*/ 6 h 8"/>
                <a:gd name="T2" fmla="*/ 9 w 9"/>
                <a:gd name="T3" fmla="*/ 2 h 8"/>
                <a:gd name="T4" fmla="*/ 0 w 9"/>
                <a:gd name="T5" fmla="*/ 8 h 8"/>
                <a:gd name="T6" fmla="*/ 3 w 9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3" y="6"/>
                  </a:moveTo>
                  <a:cubicBezTo>
                    <a:pt x="5" y="5"/>
                    <a:pt x="7" y="4"/>
                    <a:pt x="9" y="2"/>
                  </a:cubicBezTo>
                  <a:cubicBezTo>
                    <a:pt x="4" y="0"/>
                    <a:pt x="1" y="2"/>
                    <a:pt x="0" y="8"/>
                  </a:cubicBezTo>
                  <a:cubicBezTo>
                    <a:pt x="1" y="7"/>
                    <a:pt x="2" y="7"/>
                    <a:pt x="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Freeform 328">
              <a:extLst>
                <a:ext uri="{FF2B5EF4-FFF2-40B4-BE49-F238E27FC236}">
                  <a16:creationId xmlns:a16="http://schemas.microsoft.com/office/drawing/2014/main" id="{4297C796-C4F0-F091-FCA0-5F49C3C32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094" y="1875831"/>
              <a:ext cx="5923" cy="3948"/>
            </a:xfrm>
            <a:custGeom>
              <a:avLst/>
              <a:gdLst>
                <a:gd name="T0" fmla="*/ 0 w 13"/>
                <a:gd name="T1" fmla="*/ 8 h 10"/>
                <a:gd name="T2" fmla="*/ 13 w 13"/>
                <a:gd name="T3" fmla="*/ 5 h 10"/>
                <a:gd name="T4" fmla="*/ 0 w 13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5" y="10"/>
                    <a:pt x="9" y="9"/>
                    <a:pt x="13" y="5"/>
                  </a:cubicBezTo>
                  <a:cubicBezTo>
                    <a:pt x="8" y="0"/>
                    <a:pt x="3" y="2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329">
              <a:extLst>
                <a:ext uri="{FF2B5EF4-FFF2-40B4-BE49-F238E27FC236}">
                  <a16:creationId xmlns:a16="http://schemas.microsoft.com/office/drawing/2014/main" id="{642809C0-1581-C924-B591-18242B8D6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395" y="1650787"/>
              <a:ext cx="3948" cy="1975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0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0"/>
                  </a:lnTo>
                  <a:cubicBezTo>
                    <a:pt x="4" y="3"/>
                    <a:pt x="3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330">
              <a:extLst>
                <a:ext uri="{FF2B5EF4-FFF2-40B4-BE49-F238E27FC236}">
                  <a16:creationId xmlns:a16="http://schemas.microsoft.com/office/drawing/2014/main" id="{1400382E-513F-6875-14E8-917E031A1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611" y="1548136"/>
              <a:ext cx="288214" cy="412580"/>
            </a:xfrm>
            <a:custGeom>
              <a:avLst/>
              <a:gdLst>
                <a:gd name="T0" fmla="*/ 39 w 659"/>
                <a:gd name="T1" fmla="*/ 656 h 946"/>
                <a:gd name="T2" fmla="*/ 76 w 659"/>
                <a:gd name="T3" fmla="*/ 570 h 946"/>
                <a:gd name="T4" fmla="*/ 75 w 659"/>
                <a:gd name="T5" fmla="*/ 507 h 946"/>
                <a:gd name="T6" fmla="*/ 54 w 659"/>
                <a:gd name="T7" fmla="*/ 414 h 946"/>
                <a:gd name="T8" fmla="*/ 57 w 659"/>
                <a:gd name="T9" fmla="*/ 371 h 946"/>
                <a:gd name="T10" fmla="*/ 157 w 659"/>
                <a:gd name="T11" fmla="*/ 323 h 946"/>
                <a:gd name="T12" fmla="*/ 172 w 659"/>
                <a:gd name="T13" fmla="*/ 255 h 946"/>
                <a:gd name="T14" fmla="*/ 216 w 659"/>
                <a:gd name="T15" fmla="*/ 177 h 946"/>
                <a:gd name="T16" fmla="*/ 248 w 659"/>
                <a:gd name="T17" fmla="*/ 114 h 946"/>
                <a:gd name="T18" fmla="*/ 346 w 659"/>
                <a:gd name="T19" fmla="*/ 63 h 946"/>
                <a:gd name="T20" fmla="*/ 446 w 659"/>
                <a:gd name="T21" fmla="*/ 46 h 946"/>
                <a:gd name="T22" fmla="*/ 524 w 659"/>
                <a:gd name="T23" fmla="*/ 39 h 946"/>
                <a:gd name="T24" fmla="*/ 610 w 659"/>
                <a:gd name="T25" fmla="*/ 89 h 946"/>
                <a:gd name="T26" fmla="*/ 621 w 659"/>
                <a:gd name="T27" fmla="*/ 127 h 946"/>
                <a:gd name="T28" fmla="*/ 659 w 659"/>
                <a:gd name="T29" fmla="*/ 220 h 946"/>
                <a:gd name="T30" fmla="*/ 587 w 659"/>
                <a:gd name="T31" fmla="*/ 217 h 946"/>
                <a:gd name="T32" fmla="*/ 554 w 659"/>
                <a:gd name="T33" fmla="*/ 233 h 946"/>
                <a:gd name="T34" fmla="*/ 527 w 659"/>
                <a:gd name="T35" fmla="*/ 248 h 946"/>
                <a:gd name="T36" fmla="*/ 520 w 659"/>
                <a:gd name="T37" fmla="*/ 291 h 946"/>
                <a:gd name="T38" fmla="*/ 481 w 659"/>
                <a:gd name="T39" fmla="*/ 363 h 946"/>
                <a:gd name="T40" fmla="*/ 436 w 659"/>
                <a:gd name="T41" fmla="*/ 372 h 946"/>
                <a:gd name="T42" fmla="*/ 373 w 659"/>
                <a:gd name="T43" fmla="*/ 408 h 946"/>
                <a:gd name="T44" fmla="*/ 362 w 659"/>
                <a:gd name="T45" fmla="*/ 422 h 946"/>
                <a:gd name="T46" fmla="*/ 358 w 659"/>
                <a:gd name="T47" fmla="*/ 427 h 946"/>
                <a:gd name="T48" fmla="*/ 331 w 659"/>
                <a:gd name="T49" fmla="*/ 480 h 946"/>
                <a:gd name="T50" fmla="*/ 326 w 659"/>
                <a:gd name="T51" fmla="*/ 503 h 946"/>
                <a:gd name="T52" fmla="*/ 323 w 659"/>
                <a:gd name="T53" fmla="*/ 538 h 946"/>
                <a:gd name="T54" fmla="*/ 347 w 659"/>
                <a:gd name="T55" fmla="*/ 570 h 946"/>
                <a:gd name="T56" fmla="*/ 412 w 659"/>
                <a:gd name="T57" fmla="*/ 606 h 946"/>
                <a:gd name="T58" fmla="*/ 406 w 659"/>
                <a:gd name="T59" fmla="*/ 645 h 946"/>
                <a:gd name="T60" fmla="*/ 400 w 659"/>
                <a:gd name="T61" fmla="*/ 654 h 946"/>
                <a:gd name="T62" fmla="*/ 401 w 659"/>
                <a:gd name="T63" fmla="*/ 673 h 946"/>
                <a:gd name="T64" fmla="*/ 355 w 659"/>
                <a:gd name="T65" fmla="*/ 679 h 946"/>
                <a:gd name="T66" fmla="*/ 348 w 659"/>
                <a:gd name="T67" fmla="*/ 693 h 946"/>
                <a:gd name="T68" fmla="*/ 331 w 659"/>
                <a:gd name="T69" fmla="*/ 708 h 946"/>
                <a:gd name="T70" fmla="*/ 292 w 659"/>
                <a:gd name="T71" fmla="*/ 721 h 946"/>
                <a:gd name="T72" fmla="*/ 298 w 659"/>
                <a:gd name="T73" fmla="*/ 761 h 946"/>
                <a:gd name="T74" fmla="*/ 294 w 659"/>
                <a:gd name="T75" fmla="*/ 845 h 946"/>
                <a:gd name="T76" fmla="*/ 209 w 659"/>
                <a:gd name="T77" fmla="*/ 894 h 946"/>
                <a:gd name="T78" fmla="*/ 159 w 659"/>
                <a:gd name="T79" fmla="*/ 936 h 946"/>
                <a:gd name="T80" fmla="*/ 85 w 659"/>
                <a:gd name="T81" fmla="*/ 875 h 946"/>
                <a:gd name="T82" fmla="*/ 65 w 659"/>
                <a:gd name="T83" fmla="*/ 809 h 946"/>
                <a:gd name="T84" fmla="*/ 46 w 659"/>
                <a:gd name="T85" fmla="*/ 768 h 946"/>
                <a:gd name="T86" fmla="*/ 37 w 659"/>
                <a:gd name="T87" fmla="*/ 723 h 946"/>
                <a:gd name="T88" fmla="*/ 11 w 659"/>
                <a:gd name="T89" fmla="*/ 677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59" h="946">
                  <a:moveTo>
                    <a:pt x="11" y="677"/>
                  </a:moveTo>
                  <a:cubicBezTo>
                    <a:pt x="20" y="675"/>
                    <a:pt x="23" y="693"/>
                    <a:pt x="30" y="691"/>
                  </a:cubicBezTo>
                  <a:cubicBezTo>
                    <a:pt x="40" y="688"/>
                    <a:pt x="43" y="664"/>
                    <a:pt x="39" y="656"/>
                  </a:cubicBezTo>
                  <a:cubicBezTo>
                    <a:pt x="33" y="642"/>
                    <a:pt x="48" y="639"/>
                    <a:pt x="46" y="627"/>
                  </a:cubicBezTo>
                  <a:cubicBezTo>
                    <a:pt x="43" y="610"/>
                    <a:pt x="73" y="622"/>
                    <a:pt x="77" y="604"/>
                  </a:cubicBezTo>
                  <a:cubicBezTo>
                    <a:pt x="80" y="591"/>
                    <a:pt x="84" y="582"/>
                    <a:pt x="76" y="570"/>
                  </a:cubicBezTo>
                  <a:cubicBezTo>
                    <a:pt x="71" y="564"/>
                    <a:pt x="59" y="548"/>
                    <a:pt x="72" y="542"/>
                  </a:cubicBezTo>
                  <a:cubicBezTo>
                    <a:pt x="85" y="536"/>
                    <a:pt x="89" y="542"/>
                    <a:pt x="94" y="524"/>
                  </a:cubicBezTo>
                  <a:cubicBezTo>
                    <a:pt x="97" y="512"/>
                    <a:pt x="83" y="510"/>
                    <a:pt x="75" y="507"/>
                  </a:cubicBezTo>
                  <a:cubicBezTo>
                    <a:pt x="60" y="501"/>
                    <a:pt x="56" y="490"/>
                    <a:pt x="60" y="476"/>
                  </a:cubicBezTo>
                  <a:cubicBezTo>
                    <a:pt x="65" y="460"/>
                    <a:pt x="62" y="451"/>
                    <a:pt x="57" y="436"/>
                  </a:cubicBezTo>
                  <a:cubicBezTo>
                    <a:pt x="54" y="430"/>
                    <a:pt x="51" y="421"/>
                    <a:pt x="54" y="414"/>
                  </a:cubicBezTo>
                  <a:cubicBezTo>
                    <a:pt x="57" y="410"/>
                    <a:pt x="60" y="411"/>
                    <a:pt x="59" y="406"/>
                  </a:cubicBezTo>
                  <a:cubicBezTo>
                    <a:pt x="57" y="400"/>
                    <a:pt x="52" y="396"/>
                    <a:pt x="51" y="389"/>
                  </a:cubicBezTo>
                  <a:cubicBezTo>
                    <a:pt x="50" y="381"/>
                    <a:pt x="57" y="377"/>
                    <a:pt x="57" y="371"/>
                  </a:cubicBezTo>
                  <a:cubicBezTo>
                    <a:pt x="56" y="360"/>
                    <a:pt x="75" y="350"/>
                    <a:pt x="81" y="345"/>
                  </a:cubicBezTo>
                  <a:cubicBezTo>
                    <a:pt x="97" y="332"/>
                    <a:pt x="112" y="334"/>
                    <a:pt x="129" y="336"/>
                  </a:cubicBezTo>
                  <a:cubicBezTo>
                    <a:pt x="140" y="338"/>
                    <a:pt x="160" y="339"/>
                    <a:pt x="157" y="323"/>
                  </a:cubicBezTo>
                  <a:cubicBezTo>
                    <a:pt x="154" y="308"/>
                    <a:pt x="137" y="306"/>
                    <a:pt x="131" y="301"/>
                  </a:cubicBezTo>
                  <a:cubicBezTo>
                    <a:pt x="137" y="294"/>
                    <a:pt x="143" y="287"/>
                    <a:pt x="150" y="280"/>
                  </a:cubicBezTo>
                  <a:cubicBezTo>
                    <a:pt x="156" y="274"/>
                    <a:pt x="164" y="258"/>
                    <a:pt x="172" y="255"/>
                  </a:cubicBezTo>
                  <a:cubicBezTo>
                    <a:pt x="181" y="250"/>
                    <a:pt x="175" y="206"/>
                    <a:pt x="173" y="199"/>
                  </a:cubicBezTo>
                  <a:cubicBezTo>
                    <a:pt x="186" y="199"/>
                    <a:pt x="205" y="198"/>
                    <a:pt x="217" y="191"/>
                  </a:cubicBezTo>
                  <a:cubicBezTo>
                    <a:pt x="222" y="187"/>
                    <a:pt x="217" y="182"/>
                    <a:pt x="216" y="177"/>
                  </a:cubicBezTo>
                  <a:cubicBezTo>
                    <a:pt x="215" y="173"/>
                    <a:pt x="224" y="171"/>
                    <a:pt x="227" y="169"/>
                  </a:cubicBezTo>
                  <a:cubicBezTo>
                    <a:pt x="238" y="157"/>
                    <a:pt x="249" y="149"/>
                    <a:pt x="262" y="139"/>
                  </a:cubicBezTo>
                  <a:cubicBezTo>
                    <a:pt x="272" y="130"/>
                    <a:pt x="252" y="118"/>
                    <a:pt x="248" y="114"/>
                  </a:cubicBezTo>
                  <a:cubicBezTo>
                    <a:pt x="268" y="105"/>
                    <a:pt x="274" y="86"/>
                    <a:pt x="293" y="76"/>
                  </a:cubicBezTo>
                  <a:cubicBezTo>
                    <a:pt x="306" y="71"/>
                    <a:pt x="313" y="72"/>
                    <a:pt x="326" y="75"/>
                  </a:cubicBezTo>
                  <a:cubicBezTo>
                    <a:pt x="333" y="77"/>
                    <a:pt x="347" y="72"/>
                    <a:pt x="346" y="63"/>
                  </a:cubicBezTo>
                  <a:cubicBezTo>
                    <a:pt x="346" y="58"/>
                    <a:pt x="340" y="50"/>
                    <a:pt x="343" y="44"/>
                  </a:cubicBezTo>
                  <a:cubicBezTo>
                    <a:pt x="346" y="36"/>
                    <a:pt x="369" y="45"/>
                    <a:pt x="374" y="44"/>
                  </a:cubicBezTo>
                  <a:cubicBezTo>
                    <a:pt x="387" y="42"/>
                    <a:pt x="426" y="59"/>
                    <a:pt x="446" y="46"/>
                  </a:cubicBezTo>
                  <a:cubicBezTo>
                    <a:pt x="441" y="44"/>
                    <a:pt x="437" y="43"/>
                    <a:pt x="432" y="42"/>
                  </a:cubicBezTo>
                  <a:cubicBezTo>
                    <a:pt x="443" y="35"/>
                    <a:pt x="458" y="20"/>
                    <a:pt x="439" y="13"/>
                  </a:cubicBezTo>
                  <a:cubicBezTo>
                    <a:pt x="468" y="0"/>
                    <a:pt x="500" y="28"/>
                    <a:pt x="524" y="39"/>
                  </a:cubicBezTo>
                  <a:cubicBezTo>
                    <a:pt x="541" y="47"/>
                    <a:pt x="562" y="47"/>
                    <a:pt x="578" y="54"/>
                  </a:cubicBezTo>
                  <a:cubicBezTo>
                    <a:pt x="584" y="57"/>
                    <a:pt x="613" y="74"/>
                    <a:pt x="616" y="81"/>
                  </a:cubicBezTo>
                  <a:cubicBezTo>
                    <a:pt x="619" y="86"/>
                    <a:pt x="611" y="86"/>
                    <a:pt x="610" y="89"/>
                  </a:cubicBezTo>
                  <a:cubicBezTo>
                    <a:pt x="609" y="90"/>
                    <a:pt x="610" y="92"/>
                    <a:pt x="611" y="107"/>
                  </a:cubicBezTo>
                  <a:cubicBezTo>
                    <a:pt x="611" y="111"/>
                    <a:pt x="618" y="112"/>
                    <a:pt x="621" y="113"/>
                  </a:cubicBezTo>
                  <a:cubicBezTo>
                    <a:pt x="634" y="116"/>
                    <a:pt x="625" y="122"/>
                    <a:pt x="621" y="127"/>
                  </a:cubicBezTo>
                  <a:cubicBezTo>
                    <a:pt x="616" y="133"/>
                    <a:pt x="631" y="143"/>
                    <a:pt x="635" y="146"/>
                  </a:cubicBezTo>
                  <a:cubicBezTo>
                    <a:pt x="643" y="152"/>
                    <a:pt x="640" y="165"/>
                    <a:pt x="633" y="173"/>
                  </a:cubicBezTo>
                  <a:cubicBezTo>
                    <a:pt x="619" y="189"/>
                    <a:pt x="654" y="205"/>
                    <a:pt x="659" y="220"/>
                  </a:cubicBezTo>
                  <a:cubicBezTo>
                    <a:pt x="645" y="222"/>
                    <a:pt x="620" y="229"/>
                    <a:pt x="608" y="218"/>
                  </a:cubicBezTo>
                  <a:cubicBezTo>
                    <a:pt x="610" y="220"/>
                    <a:pt x="612" y="222"/>
                    <a:pt x="614" y="225"/>
                  </a:cubicBezTo>
                  <a:cubicBezTo>
                    <a:pt x="604" y="225"/>
                    <a:pt x="595" y="222"/>
                    <a:pt x="587" y="217"/>
                  </a:cubicBezTo>
                  <a:cubicBezTo>
                    <a:pt x="585" y="234"/>
                    <a:pt x="569" y="209"/>
                    <a:pt x="566" y="221"/>
                  </a:cubicBezTo>
                  <a:cubicBezTo>
                    <a:pt x="564" y="227"/>
                    <a:pt x="571" y="233"/>
                    <a:pt x="572" y="238"/>
                  </a:cubicBezTo>
                  <a:cubicBezTo>
                    <a:pt x="566" y="238"/>
                    <a:pt x="560" y="236"/>
                    <a:pt x="554" y="233"/>
                  </a:cubicBezTo>
                  <a:cubicBezTo>
                    <a:pt x="556" y="235"/>
                    <a:pt x="558" y="236"/>
                    <a:pt x="561" y="237"/>
                  </a:cubicBezTo>
                  <a:cubicBezTo>
                    <a:pt x="556" y="240"/>
                    <a:pt x="551" y="241"/>
                    <a:pt x="546" y="239"/>
                  </a:cubicBezTo>
                  <a:cubicBezTo>
                    <a:pt x="567" y="245"/>
                    <a:pt x="531" y="248"/>
                    <a:pt x="527" y="248"/>
                  </a:cubicBezTo>
                  <a:cubicBezTo>
                    <a:pt x="531" y="256"/>
                    <a:pt x="541" y="258"/>
                    <a:pt x="532" y="270"/>
                  </a:cubicBezTo>
                  <a:cubicBezTo>
                    <a:pt x="529" y="274"/>
                    <a:pt x="513" y="286"/>
                    <a:pt x="507" y="283"/>
                  </a:cubicBezTo>
                  <a:cubicBezTo>
                    <a:pt x="511" y="287"/>
                    <a:pt x="515" y="290"/>
                    <a:pt x="520" y="291"/>
                  </a:cubicBezTo>
                  <a:cubicBezTo>
                    <a:pt x="503" y="294"/>
                    <a:pt x="535" y="306"/>
                    <a:pt x="539" y="311"/>
                  </a:cubicBezTo>
                  <a:cubicBezTo>
                    <a:pt x="526" y="317"/>
                    <a:pt x="509" y="324"/>
                    <a:pt x="504" y="338"/>
                  </a:cubicBezTo>
                  <a:cubicBezTo>
                    <a:pt x="501" y="347"/>
                    <a:pt x="479" y="356"/>
                    <a:pt x="481" y="363"/>
                  </a:cubicBezTo>
                  <a:cubicBezTo>
                    <a:pt x="479" y="361"/>
                    <a:pt x="478" y="358"/>
                    <a:pt x="476" y="356"/>
                  </a:cubicBezTo>
                  <a:cubicBezTo>
                    <a:pt x="473" y="364"/>
                    <a:pt x="462" y="367"/>
                    <a:pt x="454" y="368"/>
                  </a:cubicBezTo>
                  <a:cubicBezTo>
                    <a:pt x="446" y="370"/>
                    <a:pt x="444" y="386"/>
                    <a:pt x="436" y="372"/>
                  </a:cubicBezTo>
                  <a:cubicBezTo>
                    <a:pt x="438" y="383"/>
                    <a:pt x="436" y="377"/>
                    <a:pt x="428" y="377"/>
                  </a:cubicBezTo>
                  <a:cubicBezTo>
                    <a:pt x="424" y="377"/>
                    <a:pt x="421" y="387"/>
                    <a:pt x="417" y="389"/>
                  </a:cubicBezTo>
                  <a:cubicBezTo>
                    <a:pt x="404" y="399"/>
                    <a:pt x="387" y="397"/>
                    <a:pt x="373" y="408"/>
                  </a:cubicBezTo>
                  <a:cubicBezTo>
                    <a:pt x="377" y="408"/>
                    <a:pt x="382" y="409"/>
                    <a:pt x="386" y="408"/>
                  </a:cubicBezTo>
                  <a:cubicBezTo>
                    <a:pt x="386" y="416"/>
                    <a:pt x="381" y="420"/>
                    <a:pt x="374" y="417"/>
                  </a:cubicBezTo>
                  <a:cubicBezTo>
                    <a:pt x="370" y="415"/>
                    <a:pt x="368" y="425"/>
                    <a:pt x="362" y="422"/>
                  </a:cubicBezTo>
                  <a:cubicBezTo>
                    <a:pt x="378" y="420"/>
                    <a:pt x="358" y="419"/>
                    <a:pt x="355" y="419"/>
                  </a:cubicBezTo>
                  <a:cubicBezTo>
                    <a:pt x="357" y="412"/>
                    <a:pt x="348" y="409"/>
                    <a:pt x="347" y="402"/>
                  </a:cubicBezTo>
                  <a:cubicBezTo>
                    <a:pt x="345" y="412"/>
                    <a:pt x="357" y="418"/>
                    <a:pt x="358" y="427"/>
                  </a:cubicBezTo>
                  <a:cubicBezTo>
                    <a:pt x="360" y="442"/>
                    <a:pt x="341" y="451"/>
                    <a:pt x="331" y="440"/>
                  </a:cubicBezTo>
                  <a:cubicBezTo>
                    <a:pt x="327" y="451"/>
                    <a:pt x="333" y="459"/>
                    <a:pt x="345" y="460"/>
                  </a:cubicBezTo>
                  <a:cubicBezTo>
                    <a:pt x="337" y="461"/>
                    <a:pt x="333" y="473"/>
                    <a:pt x="331" y="480"/>
                  </a:cubicBezTo>
                  <a:cubicBezTo>
                    <a:pt x="329" y="489"/>
                    <a:pt x="342" y="494"/>
                    <a:pt x="338" y="502"/>
                  </a:cubicBezTo>
                  <a:cubicBezTo>
                    <a:pt x="333" y="497"/>
                    <a:pt x="326" y="493"/>
                    <a:pt x="319" y="495"/>
                  </a:cubicBezTo>
                  <a:cubicBezTo>
                    <a:pt x="343" y="501"/>
                    <a:pt x="305" y="499"/>
                    <a:pt x="326" y="503"/>
                  </a:cubicBezTo>
                  <a:cubicBezTo>
                    <a:pt x="308" y="501"/>
                    <a:pt x="320" y="505"/>
                    <a:pt x="325" y="507"/>
                  </a:cubicBezTo>
                  <a:cubicBezTo>
                    <a:pt x="307" y="503"/>
                    <a:pt x="336" y="514"/>
                    <a:pt x="318" y="516"/>
                  </a:cubicBezTo>
                  <a:cubicBezTo>
                    <a:pt x="327" y="519"/>
                    <a:pt x="322" y="531"/>
                    <a:pt x="323" y="538"/>
                  </a:cubicBezTo>
                  <a:cubicBezTo>
                    <a:pt x="324" y="548"/>
                    <a:pt x="330" y="554"/>
                    <a:pt x="335" y="562"/>
                  </a:cubicBezTo>
                  <a:cubicBezTo>
                    <a:pt x="332" y="563"/>
                    <a:pt x="330" y="564"/>
                    <a:pt x="328" y="565"/>
                  </a:cubicBezTo>
                  <a:cubicBezTo>
                    <a:pt x="331" y="567"/>
                    <a:pt x="346" y="568"/>
                    <a:pt x="347" y="570"/>
                  </a:cubicBezTo>
                  <a:cubicBezTo>
                    <a:pt x="353" y="582"/>
                    <a:pt x="361" y="573"/>
                    <a:pt x="369" y="572"/>
                  </a:cubicBezTo>
                  <a:cubicBezTo>
                    <a:pt x="365" y="589"/>
                    <a:pt x="395" y="587"/>
                    <a:pt x="401" y="596"/>
                  </a:cubicBezTo>
                  <a:cubicBezTo>
                    <a:pt x="385" y="599"/>
                    <a:pt x="407" y="605"/>
                    <a:pt x="412" y="606"/>
                  </a:cubicBezTo>
                  <a:cubicBezTo>
                    <a:pt x="416" y="607"/>
                    <a:pt x="435" y="632"/>
                    <a:pt x="420" y="620"/>
                  </a:cubicBezTo>
                  <a:cubicBezTo>
                    <a:pt x="424" y="624"/>
                    <a:pt x="428" y="628"/>
                    <a:pt x="430" y="633"/>
                  </a:cubicBezTo>
                  <a:cubicBezTo>
                    <a:pt x="421" y="634"/>
                    <a:pt x="413" y="639"/>
                    <a:pt x="406" y="645"/>
                  </a:cubicBezTo>
                  <a:cubicBezTo>
                    <a:pt x="399" y="650"/>
                    <a:pt x="380" y="652"/>
                    <a:pt x="393" y="657"/>
                  </a:cubicBezTo>
                  <a:cubicBezTo>
                    <a:pt x="388" y="658"/>
                    <a:pt x="384" y="657"/>
                    <a:pt x="380" y="654"/>
                  </a:cubicBezTo>
                  <a:cubicBezTo>
                    <a:pt x="379" y="661"/>
                    <a:pt x="403" y="666"/>
                    <a:pt x="400" y="654"/>
                  </a:cubicBezTo>
                  <a:cubicBezTo>
                    <a:pt x="405" y="657"/>
                    <a:pt x="414" y="671"/>
                    <a:pt x="401" y="664"/>
                  </a:cubicBezTo>
                  <a:cubicBezTo>
                    <a:pt x="417" y="670"/>
                    <a:pt x="394" y="664"/>
                    <a:pt x="391" y="663"/>
                  </a:cubicBezTo>
                  <a:cubicBezTo>
                    <a:pt x="392" y="668"/>
                    <a:pt x="396" y="672"/>
                    <a:pt x="401" y="673"/>
                  </a:cubicBezTo>
                  <a:cubicBezTo>
                    <a:pt x="396" y="676"/>
                    <a:pt x="390" y="676"/>
                    <a:pt x="384" y="678"/>
                  </a:cubicBezTo>
                  <a:cubicBezTo>
                    <a:pt x="377" y="681"/>
                    <a:pt x="376" y="689"/>
                    <a:pt x="369" y="693"/>
                  </a:cubicBezTo>
                  <a:cubicBezTo>
                    <a:pt x="365" y="695"/>
                    <a:pt x="362" y="678"/>
                    <a:pt x="355" y="679"/>
                  </a:cubicBezTo>
                  <a:cubicBezTo>
                    <a:pt x="360" y="682"/>
                    <a:pt x="361" y="686"/>
                    <a:pt x="360" y="691"/>
                  </a:cubicBezTo>
                  <a:lnTo>
                    <a:pt x="354" y="687"/>
                  </a:lnTo>
                  <a:cubicBezTo>
                    <a:pt x="356" y="693"/>
                    <a:pt x="356" y="697"/>
                    <a:pt x="348" y="693"/>
                  </a:cubicBezTo>
                  <a:cubicBezTo>
                    <a:pt x="349" y="695"/>
                    <a:pt x="350" y="697"/>
                    <a:pt x="351" y="700"/>
                  </a:cubicBezTo>
                  <a:cubicBezTo>
                    <a:pt x="343" y="704"/>
                    <a:pt x="334" y="704"/>
                    <a:pt x="325" y="703"/>
                  </a:cubicBezTo>
                  <a:cubicBezTo>
                    <a:pt x="327" y="704"/>
                    <a:pt x="329" y="706"/>
                    <a:pt x="331" y="708"/>
                  </a:cubicBezTo>
                  <a:cubicBezTo>
                    <a:pt x="317" y="715"/>
                    <a:pt x="300" y="702"/>
                    <a:pt x="287" y="712"/>
                  </a:cubicBezTo>
                  <a:cubicBezTo>
                    <a:pt x="297" y="709"/>
                    <a:pt x="313" y="710"/>
                    <a:pt x="318" y="721"/>
                  </a:cubicBezTo>
                  <a:cubicBezTo>
                    <a:pt x="310" y="726"/>
                    <a:pt x="301" y="721"/>
                    <a:pt x="292" y="721"/>
                  </a:cubicBezTo>
                  <a:cubicBezTo>
                    <a:pt x="306" y="726"/>
                    <a:pt x="329" y="747"/>
                    <a:pt x="306" y="756"/>
                  </a:cubicBezTo>
                  <a:cubicBezTo>
                    <a:pt x="311" y="754"/>
                    <a:pt x="313" y="757"/>
                    <a:pt x="312" y="763"/>
                  </a:cubicBezTo>
                  <a:cubicBezTo>
                    <a:pt x="308" y="760"/>
                    <a:pt x="303" y="759"/>
                    <a:pt x="298" y="761"/>
                  </a:cubicBezTo>
                  <a:cubicBezTo>
                    <a:pt x="301" y="764"/>
                    <a:pt x="317" y="773"/>
                    <a:pt x="306" y="778"/>
                  </a:cubicBezTo>
                  <a:cubicBezTo>
                    <a:pt x="296" y="781"/>
                    <a:pt x="314" y="787"/>
                    <a:pt x="309" y="794"/>
                  </a:cubicBezTo>
                  <a:cubicBezTo>
                    <a:pt x="296" y="811"/>
                    <a:pt x="308" y="828"/>
                    <a:pt x="294" y="845"/>
                  </a:cubicBezTo>
                  <a:cubicBezTo>
                    <a:pt x="285" y="857"/>
                    <a:pt x="281" y="889"/>
                    <a:pt x="261" y="883"/>
                  </a:cubicBezTo>
                  <a:cubicBezTo>
                    <a:pt x="249" y="879"/>
                    <a:pt x="236" y="885"/>
                    <a:pt x="224" y="884"/>
                  </a:cubicBezTo>
                  <a:cubicBezTo>
                    <a:pt x="217" y="884"/>
                    <a:pt x="199" y="882"/>
                    <a:pt x="209" y="894"/>
                  </a:cubicBezTo>
                  <a:cubicBezTo>
                    <a:pt x="197" y="898"/>
                    <a:pt x="186" y="891"/>
                    <a:pt x="179" y="906"/>
                  </a:cubicBezTo>
                  <a:cubicBezTo>
                    <a:pt x="176" y="915"/>
                    <a:pt x="185" y="922"/>
                    <a:pt x="186" y="930"/>
                  </a:cubicBezTo>
                  <a:cubicBezTo>
                    <a:pt x="187" y="946"/>
                    <a:pt x="166" y="936"/>
                    <a:pt x="159" y="936"/>
                  </a:cubicBezTo>
                  <a:cubicBezTo>
                    <a:pt x="139" y="938"/>
                    <a:pt x="123" y="939"/>
                    <a:pt x="103" y="938"/>
                  </a:cubicBezTo>
                  <a:cubicBezTo>
                    <a:pt x="109" y="937"/>
                    <a:pt x="114" y="917"/>
                    <a:pt x="108" y="911"/>
                  </a:cubicBezTo>
                  <a:cubicBezTo>
                    <a:pt x="101" y="904"/>
                    <a:pt x="84" y="885"/>
                    <a:pt x="85" y="875"/>
                  </a:cubicBezTo>
                  <a:cubicBezTo>
                    <a:pt x="107" y="882"/>
                    <a:pt x="94" y="875"/>
                    <a:pt x="93" y="863"/>
                  </a:cubicBezTo>
                  <a:cubicBezTo>
                    <a:pt x="122" y="858"/>
                    <a:pt x="93" y="848"/>
                    <a:pt x="86" y="838"/>
                  </a:cubicBezTo>
                  <a:cubicBezTo>
                    <a:pt x="79" y="828"/>
                    <a:pt x="69" y="821"/>
                    <a:pt x="65" y="809"/>
                  </a:cubicBezTo>
                  <a:cubicBezTo>
                    <a:pt x="62" y="802"/>
                    <a:pt x="59" y="793"/>
                    <a:pt x="49" y="796"/>
                  </a:cubicBezTo>
                  <a:cubicBezTo>
                    <a:pt x="50" y="791"/>
                    <a:pt x="50" y="786"/>
                    <a:pt x="49" y="781"/>
                  </a:cubicBezTo>
                  <a:cubicBezTo>
                    <a:pt x="47" y="773"/>
                    <a:pt x="34" y="772"/>
                    <a:pt x="46" y="768"/>
                  </a:cubicBezTo>
                  <a:cubicBezTo>
                    <a:pt x="34" y="772"/>
                    <a:pt x="46" y="734"/>
                    <a:pt x="47" y="730"/>
                  </a:cubicBezTo>
                  <a:cubicBezTo>
                    <a:pt x="39" y="728"/>
                    <a:pt x="35" y="737"/>
                    <a:pt x="27" y="736"/>
                  </a:cubicBezTo>
                  <a:cubicBezTo>
                    <a:pt x="30" y="732"/>
                    <a:pt x="33" y="727"/>
                    <a:pt x="37" y="723"/>
                  </a:cubicBezTo>
                  <a:cubicBezTo>
                    <a:pt x="25" y="722"/>
                    <a:pt x="34" y="730"/>
                    <a:pt x="23" y="733"/>
                  </a:cubicBezTo>
                  <a:cubicBezTo>
                    <a:pt x="22" y="727"/>
                    <a:pt x="18" y="726"/>
                    <a:pt x="13" y="729"/>
                  </a:cubicBezTo>
                  <a:cubicBezTo>
                    <a:pt x="18" y="717"/>
                    <a:pt x="0" y="684"/>
                    <a:pt x="11" y="6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Freeform 331">
              <a:extLst>
                <a:ext uri="{FF2B5EF4-FFF2-40B4-BE49-F238E27FC236}">
                  <a16:creationId xmlns:a16="http://schemas.microsoft.com/office/drawing/2014/main" id="{ED590CDB-454D-01DA-636B-E4A55D442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9718" y="1741595"/>
              <a:ext cx="1975" cy="1975"/>
            </a:xfrm>
            <a:custGeom>
              <a:avLst/>
              <a:gdLst>
                <a:gd name="T0" fmla="*/ 0 w 4"/>
                <a:gd name="T1" fmla="*/ 0 h 7"/>
                <a:gd name="T2" fmla="*/ 1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2" y="3"/>
                    <a:pt x="4" y="2"/>
                    <a:pt x="1" y="7"/>
                  </a:cubicBezTo>
                  <a:cubicBezTo>
                    <a:pt x="1" y="4"/>
                    <a:pt x="1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Freeform 332">
              <a:extLst>
                <a:ext uri="{FF2B5EF4-FFF2-40B4-BE49-F238E27FC236}">
                  <a16:creationId xmlns:a16="http://schemas.microsoft.com/office/drawing/2014/main" id="{27BACD2E-B939-1C1F-345E-F53B130E9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294" y="2381192"/>
              <a:ext cx="82911" cy="69093"/>
            </a:xfrm>
            <a:custGeom>
              <a:avLst/>
              <a:gdLst>
                <a:gd name="T0" fmla="*/ 0 w 188"/>
                <a:gd name="T1" fmla="*/ 105 h 156"/>
                <a:gd name="T2" fmla="*/ 17 w 188"/>
                <a:gd name="T3" fmla="*/ 86 h 156"/>
                <a:gd name="T4" fmla="*/ 27 w 188"/>
                <a:gd name="T5" fmla="*/ 59 h 156"/>
                <a:gd name="T6" fmla="*/ 30 w 188"/>
                <a:gd name="T7" fmla="*/ 47 h 156"/>
                <a:gd name="T8" fmla="*/ 21 w 188"/>
                <a:gd name="T9" fmla="*/ 35 h 156"/>
                <a:gd name="T10" fmla="*/ 25 w 188"/>
                <a:gd name="T11" fmla="*/ 17 h 156"/>
                <a:gd name="T12" fmla="*/ 50 w 188"/>
                <a:gd name="T13" fmla="*/ 7 h 156"/>
                <a:gd name="T14" fmla="*/ 77 w 188"/>
                <a:gd name="T15" fmla="*/ 9 h 156"/>
                <a:gd name="T16" fmla="*/ 99 w 188"/>
                <a:gd name="T17" fmla="*/ 11 h 156"/>
                <a:gd name="T18" fmla="*/ 113 w 188"/>
                <a:gd name="T19" fmla="*/ 14 h 156"/>
                <a:gd name="T20" fmla="*/ 114 w 188"/>
                <a:gd name="T21" fmla="*/ 27 h 156"/>
                <a:gd name="T22" fmla="*/ 178 w 188"/>
                <a:gd name="T23" fmla="*/ 67 h 156"/>
                <a:gd name="T24" fmla="*/ 173 w 188"/>
                <a:gd name="T25" fmla="*/ 87 h 156"/>
                <a:gd name="T26" fmla="*/ 130 w 188"/>
                <a:gd name="T27" fmla="*/ 79 h 156"/>
                <a:gd name="T28" fmla="*/ 115 w 188"/>
                <a:gd name="T29" fmla="*/ 86 h 156"/>
                <a:gd name="T30" fmla="*/ 95 w 188"/>
                <a:gd name="T31" fmla="*/ 85 h 156"/>
                <a:gd name="T32" fmla="*/ 77 w 188"/>
                <a:gd name="T33" fmla="*/ 104 h 156"/>
                <a:gd name="T34" fmla="*/ 43 w 188"/>
                <a:gd name="T35" fmla="*/ 126 h 156"/>
                <a:gd name="T36" fmla="*/ 14 w 188"/>
                <a:gd name="T37" fmla="*/ 156 h 156"/>
                <a:gd name="T38" fmla="*/ 28 w 188"/>
                <a:gd name="T39" fmla="*/ 127 h 156"/>
                <a:gd name="T40" fmla="*/ 46 w 188"/>
                <a:gd name="T41" fmla="*/ 113 h 156"/>
                <a:gd name="T42" fmla="*/ 0 w 188"/>
                <a:gd name="T43" fmla="*/ 10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8" h="156">
                  <a:moveTo>
                    <a:pt x="0" y="105"/>
                  </a:moveTo>
                  <a:cubicBezTo>
                    <a:pt x="6" y="102"/>
                    <a:pt x="15" y="93"/>
                    <a:pt x="17" y="86"/>
                  </a:cubicBezTo>
                  <a:cubicBezTo>
                    <a:pt x="20" y="75"/>
                    <a:pt x="12" y="66"/>
                    <a:pt x="27" y="59"/>
                  </a:cubicBezTo>
                  <a:cubicBezTo>
                    <a:pt x="36" y="56"/>
                    <a:pt x="32" y="56"/>
                    <a:pt x="30" y="47"/>
                  </a:cubicBezTo>
                  <a:cubicBezTo>
                    <a:pt x="29" y="42"/>
                    <a:pt x="27" y="36"/>
                    <a:pt x="21" y="35"/>
                  </a:cubicBezTo>
                  <a:cubicBezTo>
                    <a:pt x="1" y="28"/>
                    <a:pt x="26" y="25"/>
                    <a:pt x="25" y="17"/>
                  </a:cubicBezTo>
                  <a:cubicBezTo>
                    <a:pt x="25" y="15"/>
                    <a:pt x="47" y="8"/>
                    <a:pt x="50" y="7"/>
                  </a:cubicBezTo>
                  <a:cubicBezTo>
                    <a:pt x="62" y="3"/>
                    <a:pt x="68" y="0"/>
                    <a:pt x="77" y="9"/>
                  </a:cubicBezTo>
                  <a:cubicBezTo>
                    <a:pt x="85" y="18"/>
                    <a:pt x="89" y="12"/>
                    <a:pt x="99" y="11"/>
                  </a:cubicBezTo>
                  <a:cubicBezTo>
                    <a:pt x="104" y="11"/>
                    <a:pt x="109" y="11"/>
                    <a:pt x="113" y="14"/>
                  </a:cubicBezTo>
                  <a:cubicBezTo>
                    <a:pt x="119" y="20"/>
                    <a:pt x="110" y="22"/>
                    <a:pt x="114" y="27"/>
                  </a:cubicBezTo>
                  <a:cubicBezTo>
                    <a:pt x="131" y="49"/>
                    <a:pt x="151" y="59"/>
                    <a:pt x="178" y="67"/>
                  </a:cubicBezTo>
                  <a:cubicBezTo>
                    <a:pt x="188" y="70"/>
                    <a:pt x="179" y="85"/>
                    <a:pt x="173" y="87"/>
                  </a:cubicBezTo>
                  <a:cubicBezTo>
                    <a:pt x="161" y="92"/>
                    <a:pt x="143" y="80"/>
                    <a:pt x="130" y="79"/>
                  </a:cubicBezTo>
                  <a:cubicBezTo>
                    <a:pt x="124" y="79"/>
                    <a:pt x="120" y="83"/>
                    <a:pt x="115" y="86"/>
                  </a:cubicBezTo>
                  <a:cubicBezTo>
                    <a:pt x="109" y="89"/>
                    <a:pt x="103" y="83"/>
                    <a:pt x="95" y="85"/>
                  </a:cubicBezTo>
                  <a:cubicBezTo>
                    <a:pt x="87" y="88"/>
                    <a:pt x="83" y="97"/>
                    <a:pt x="77" y="104"/>
                  </a:cubicBezTo>
                  <a:cubicBezTo>
                    <a:pt x="67" y="115"/>
                    <a:pt x="54" y="118"/>
                    <a:pt x="43" y="126"/>
                  </a:cubicBezTo>
                  <a:cubicBezTo>
                    <a:pt x="34" y="133"/>
                    <a:pt x="24" y="152"/>
                    <a:pt x="14" y="156"/>
                  </a:cubicBezTo>
                  <a:cubicBezTo>
                    <a:pt x="11" y="144"/>
                    <a:pt x="16" y="131"/>
                    <a:pt x="28" y="127"/>
                  </a:cubicBezTo>
                  <a:cubicBezTo>
                    <a:pt x="31" y="126"/>
                    <a:pt x="54" y="119"/>
                    <a:pt x="46" y="113"/>
                  </a:cubicBezTo>
                  <a:cubicBezTo>
                    <a:pt x="34" y="102"/>
                    <a:pt x="6" y="130"/>
                    <a:pt x="0" y="10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333">
              <a:extLst>
                <a:ext uri="{FF2B5EF4-FFF2-40B4-BE49-F238E27FC236}">
                  <a16:creationId xmlns:a16="http://schemas.microsoft.com/office/drawing/2014/main" id="{42AFA687-68B4-7177-566D-41C04DF98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4243" y="2383166"/>
              <a:ext cx="515232" cy="205303"/>
            </a:xfrm>
            <a:custGeom>
              <a:avLst/>
              <a:gdLst>
                <a:gd name="T0" fmla="*/ 35 w 1181"/>
                <a:gd name="T1" fmla="*/ 127 h 471"/>
                <a:gd name="T2" fmla="*/ 94 w 1181"/>
                <a:gd name="T3" fmla="*/ 120 h 471"/>
                <a:gd name="T4" fmla="*/ 136 w 1181"/>
                <a:gd name="T5" fmla="*/ 127 h 471"/>
                <a:gd name="T6" fmla="*/ 225 w 1181"/>
                <a:gd name="T7" fmla="*/ 102 h 471"/>
                <a:gd name="T8" fmla="*/ 241 w 1181"/>
                <a:gd name="T9" fmla="*/ 70 h 471"/>
                <a:gd name="T10" fmla="*/ 343 w 1181"/>
                <a:gd name="T11" fmla="*/ 44 h 471"/>
                <a:gd name="T12" fmla="*/ 516 w 1181"/>
                <a:gd name="T13" fmla="*/ 10 h 471"/>
                <a:gd name="T14" fmla="*/ 556 w 1181"/>
                <a:gd name="T15" fmla="*/ 29 h 471"/>
                <a:gd name="T16" fmla="*/ 604 w 1181"/>
                <a:gd name="T17" fmla="*/ 41 h 471"/>
                <a:gd name="T18" fmla="*/ 695 w 1181"/>
                <a:gd name="T19" fmla="*/ 78 h 471"/>
                <a:gd name="T20" fmla="*/ 793 w 1181"/>
                <a:gd name="T21" fmla="*/ 77 h 471"/>
                <a:gd name="T22" fmla="*/ 932 w 1181"/>
                <a:gd name="T23" fmla="*/ 44 h 471"/>
                <a:gd name="T24" fmla="*/ 973 w 1181"/>
                <a:gd name="T25" fmla="*/ 46 h 471"/>
                <a:gd name="T26" fmla="*/ 1026 w 1181"/>
                <a:gd name="T27" fmla="*/ 49 h 471"/>
                <a:gd name="T28" fmla="*/ 1054 w 1181"/>
                <a:gd name="T29" fmla="*/ 69 h 471"/>
                <a:gd name="T30" fmla="*/ 1079 w 1181"/>
                <a:gd name="T31" fmla="*/ 147 h 471"/>
                <a:gd name="T32" fmla="*/ 1135 w 1181"/>
                <a:gd name="T33" fmla="*/ 184 h 471"/>
                <a:gd name="T34" fmla="*/ 1123 w 1181"/>
                <a:gd name="T35" fmla="*/ 224 h 471"/>
                <a:gd name="T36" fmla="*/ 1139 w 1181"/>
                <a:gd name="T37" fmla="*/ 305 h 471"/>
                <a:gd name="T38" fmla="*/ 1178 w 1181"/>
                <a:gd name="T39" fmla="*/ 357 h 471"/>
                <a:gd name="T40" fmla="*/ 1141 w 1181"/>
                <a:gd name="T41" fmla="*/ 360 h 471"/>
                <a:gd name="T42" fmla="*/ 1067 w 1181"/>
                <a:gd name="T43" fmla="*/ 356 h 471"/>
                <a:gd name="T44" fmla="*/ 998 w 1181"/>
                <a:gd name="T45" fmla="*/ 370 h 471"/>
                <a:gd name="T46" fmla="*/ 799 w 1181"/>
                <a:gd name="T47" fmla="*/ 401 h 471"/>
                <a:gd name="T48" fmla="*/ 672 w 1181"/>
                <a:gd name="T49" fmla="*/ 405 h 471"/>
                <a:gd name="T50" fmla="*/ 663 w 1181"/>
                <a:gd name="T51" fmla="*/ 457 h 471"/>
                <a:gd name="T52" fmla="*/ 629 w 1181"/>
                <a:gd name="T53" fmla="*/ 442 h 471"/>
                <a:gd name="T54" fmla="*/ 628 w 1181"/>
                <a:gd name="T55" fmla="*/ 391 h 471"/>
                <a:gd name="T56" fmla="*/ 563 w 1181"/>
                <a:gd name="T57" fmla="*/ 400 h 471"/>
                <a:gd name="T58" fmla="*/ 489 w 1181"/>
                <a:gd name="T59" fmla="*/ 446 h 471"/>
                <a:gd name="T60" fmla="*/ 381 w 1181"/>
                <a:gd name="T61" fmla="*/ 416 h 471"/>
                <a:gd name="T62" fmla="*/ 289 w 1181"/>
                <a:gd name="T63" fmla="*/ 439 h 471"/>
                <a:gd name="T64" fmla="*/ 214 w 1181"/>
                <a:gd name="T65" fmla="*/ 435 h 471"/>
                <a:gd name="T66" fmla="*/ 161 w 1181"/>
                <a:gd name="T67" fmla="*/ 391 h 471"/>
                <a:gd name="T68" fmla="*/ 140 w 1181"/>
                <a:gd name="T69" fmla="*/ 397 h 471"/>
                <a:gd name="T70" fmla="*/ 136 w 1181"/>
                <a:gd name="T71" fmla="*/ 394 h 471"/>
                <a:gd name="T72" fmla="*/ 102 w 1181"/>
                <a:gd name="T73" fmla="*/ 373 h 471"/>
                <a:gd name="T74" fmla="*/ 68 w 1181"/>
                <a:gd name="T75" fmla="*/ 333 h 471"/>
                <a:gd name="T76" fmla="*/ 40 w 1181"/>
                <a:gd name="T77" fmla="*/ 296 h 471"/>
                <a:gd name="T78" fmla="*/ 35 w 1181"/>
                <a:gd name="T79" fmla="*/ 261 h 471"/>
                <a:gd name="T80" fmla="*/ 45 w 1181"/>
                <a:gd name="T81" fmla="*/ 256 h 471"/>
                <a:gd name="T82" fmla="*/ 36 w 1181"/>
                <a:gd name="T83" fmla="*/ 21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1" h="471">
                  <a:moveTo>
                    <a:pt x="0" y="196"/>
                  </a:moveTo>
                  <a:cubicBezTo>
                    <a:pt x="1" y="190"/>
                    <a:pt x="2" y="157"/>
                    <a:pt x="6" y="155"/>
                  </a:cubicBezTo>
                  <a:cubicBezTo>
                    <a:pt x="18" y="151"/>
                    <a:pt x="22" y="134"/>
                    <a:pt x="35" y="127"/>
                  </a:cubicBezTo>
                  <a:cubicBezTo>
                    <a:pt x="41" y="124"/>
                    <a:pt x="50" y="130"/>
                    <a:pt x="56" y="126"/>
                  </a:cubicBezTo>
                  <a:cubicBezTo>
                    <a:pt x="63" y="120"/>
                    <a:pt x="67" y="124"/>
                    <a:pt x="73" y="128"/>
                  </a:cubicBezTo>
                  <a:cubicBezTo>
                    <a:pt x="83" y="134"/>
                    <a:pt x="114" y="132"/>
                    <a:pt x="94" y="120"/>
                  </a:cubicBezTo>
                  <a:cubicBezTo>
                    <a:pt x="101" y="117"/>
                    <a:pt x="107" y="118"/>
                    <a:pt x="114" y="119"/>
                  </a:cubicBezTo>
                  <a:cubicBezTo>
                    <a:pt x="111" y="120"/>
                    <a:pt x="109" y="122"/>
                    <a:pt x="109" y="125"/>
                  </a:cubicBezTo>
                  <a:cubicBezTo>
                    <a:pt x="113" y="130"/>
                    <a:pt x="132" y="127"/>
                    <a:pt x="136" y="127"/>
                  </a:cubicBezTo>
                  <a:cubicBezTo>
                    <a:pt x="151" y="126"/>
                    <a:pt x="172" y="134"/>
                    <a:pt x="185" y="124"/>
                  </a:cubicBezTo>
                  <a:cubicBezTo>
                    <a:pt x="179" y="118"/>
                    <a:pt x="171" y="123"/>
                    <a:pt x="165" y="118"/>
                  </a:cubicBezTo>
                  <a:cubicBezTo>
                    <a:pt x="173" y="98"/>
                    <a:pt x="209" y="105"/>
                    <a:pt x="225" y="102"/>
                  </a:cubicBezTo>
                  <a:cubicBezTo>
                    <a:pt x="211" y="95"/>
                    <a:pt x="191" y="100"/>
                    <a:pt x="179" y="88"/>
                  </a:cubicBezTo>
                  <a:cubicBezTo>
                    <a:pt x="166" y="75"/>
                    <a:pt x="179" y="63"/>
                    <a:pt x="194" y="65"/>
                  </a:cubicBezTo>
                  <a:cubicBezTo>
                    <a:pt x="209" y="66"/>
                    <a:pt x="225" y="73"/>
                    <a:pt x="241" y="70"/>
                  </a:cubicBezTo>
                  <a:cubicBezTo>
                    <a:pt x="262" y="65"/>
                    <a:pt x="279" y="77"/>
                    <a:pt x="301" y="75"/>
                  </a:cubicBezTo>
                  <a:cubicBezTo>
                    <a:pt x="311" y="74"/>
                    <a:pt x="313" y="69"/>
                    <a:pt x="316" y="61"/>
                  </a:cubicBezTo>
                  <a:cubicBezTo>
                    <a:pt x="320" y="52"/>
                    <a:pt x="336" y="48"/>
                    <a:pt x="343" y="44"/>
                  </a:cubicBezTo>
                  <a:cubicBezTo>
                    <a:pt x="366" y="31"/>
                    <a:pt x="384" y="19"/>
                    <a:pt x="409" y="12"/>
                  </a:cubicBezTo>
                  <a:cubicBezTo>
                    <a:pt x="436" y="5"/>
                    <a:pt x="456" y="9"/>
                    <a:pt x="483" y="9"/>
                  </a:cubicBezTo>
                  <a:cubicBezTo>
                    <a:pt x="494" y="9"/>
                    <a:pt x="505" y="13"/>
                    <a:pt x="516" y="10"/>
                  </a:cubicBezTo>
                  <a:cubicBezTo>
                    <a:pt x="521" y="9"/>
                    <a:pt x="522" y="3"/>
                    <a:pt x="527" y="1"/>
                  </a:cubicBezTo>
                  <a:cubicBezTo>
                    <a:pt x="532" y="0"/>
                    <a:pt x="536" y="3"/>
                    <a:pt x="541" y="3"/>
                  </a:cubicBezTo>
                  <a:cubicBezTo>
                    <a:pt x="533" y="13"/>
                    <a:pt x="547" y="26"/>
                    <a:pt x="556" y="29"/>
                  </a:cubicBezTo>
                  <a:cubicBezTo>
                    <a:pt x="562" y="31"/>
                    <a:pt x="569" y="32"/>
                    <a:pt x="576" y="32"/>
                  </a:cubicBezTo>
                  <a:cubicBezTo>
                    <a:pt x="584" y="31"/>
                    <a:pt x="590" y="22"/>
                    <a:pt x="590" y="33"/>
                  </a:cubicBezTo>
                  <a:cubicBezTo>
                    <a:pt x="592" y="17"/>
                    <a:pt x="602" y="36"/>
                    <a:pt x="604" y="41"/>
                  </a:cubicBezTo>
                  <a:cubicBezTo>
                    <a:pt x="606" y="47"/>
                    <a:pt x="623" y="68"/>
                    <a:pt x="629" y="61"/>
                  </a:cubicBezTo>
                  <a:cubicBezTo>
                    <a:pt x="638" y="52"/>
                    <a:pt x="647" y="54"/>
                    <a:pt x="657" y="61"/>
                  </a:cubicBezTo>
                  <a:cubicBezTo>
                    <a:pt x="668" y="70"/>
                    <a:pt x="682" y="72"/>
                    <a:pt x="695" y="78"/>
                  </a:cubicBezTo>
                  <a:cubicBezTo>
                    <a:pt x="702" y="82"/>
                    <a:pt x="703" y="67"/>
                    <a:pt x="713" y="78"/>
                  </a:cubicBezTo>
                  <a:cubicBezTo>
                    <a:pt x="721" y="86"/>
                    <a:pt x="736" y="86"/>
                    <a:pt x="747" y="87"/>
                  </a:cubicBezTo>
                  <a:cubicBezTo>
                    <a:pt x="762" y="89"/>
                    <a:pt x="778" y="78"/>
                    <a:pt x="793" y="77"/>
                  </a:cubicBezTo>
                  <a:cubicBezTo>
                    <a:pt x="806" y="76"/>
                    <a:pt x="813" y="74"/>
                    <a:pt x="825" y="78"/>
                  </a:cubicBezTo>
                  <a:cubicBezTo>
                    <a:pt x="842" y="85"/>
                    <a:pt x="855" y="89"/>
                    <a:pt x="873" y="81"/>
                  </a:cubicBezTo>
                  <a:cubicBezTo>
                    <a:pt x="894" y="71"/>
                    <a:pt x="914" y="59"/>
                    <a:pt x="932" y="44"/>
                  </a:cubicBezTo>
                  <a:cubicBezTo>
                    <a:pt x="940" y="38"/>
                    <a:pt x="946" y="48"/>
                    <a:pt x="954" y="49"/>
                  </a:cubicBezTo>
                  <a:cubicBezTo>
                    <a:pt x="958" y="49"/>
                    <a:pt x="958" y="43"/>
                    <a:pt x="963" y="44"/>
                  </a:cubicBezTo>
                  <a:cubicBezTo>
                    <a:pt x="967" y="44"/>
                    <a:pt x="970" y="45"/>
                    <a:pt x="973" y="46"/>
                  </a:cubicBezTo>
                  <a:cubicBezTo>
                    <a:pt x="978" y="47"/>
                    <a:pt x="993" y="52"/>
                    <a:pt x="996" y="46"/>
                  </a:cubicBezTo>
                  <a:cubicBezTo>
                    <a:pt x="999" y="37"/>
                    <a:pt x="1017" y="31"/>
                    <a:pt x="1012" y="43"/>
                  </a:cubicBezTo>
                  <a:cubicBezTo>
                    <a:pt x="1017" y="42"/>
                    <a:pt x="1022" y="45"/>
                    <a:pt x="1026" y="49"/>
                  </a:cubicBezTo>
                  <a:cubicBezTo>
                    <a:pt x="1029" y="51"/>
                    <a:pt x="1032" y="54"/>
                    <a:pt x="1035" y="56"/>
                  </a:cubicBezTo>
                  <a:cubicBezTo>
                    <a:pt x="1040" y="57"/>
                    <a:pt x="1041" y="59"/>
                    <a:pt x="1039" y="63"/>
                  </a:cubicBezTo>
                  <a:cubicBezTo>
                    <a:pt x="1041" y="70"/>
                    <a:pt x="1051" y="64"/>
                    <a:pt x="1054" y="69"/>
                  </a:cubicBezTo>
                  <a:cubicBezTo>
                    <a:pt x="1057" y="73"/>
                    <a:pt x="1059" y="84"/>
                    <a:pt x="1062" y="87"/>
                  </a:cubicBezTo>
                  <a:cubicBezTo>
                    <a:pt x="1074" y="97"/>
                    <a:pt x="1084" y="106"/>
                    <a:pt x="1077" y="116"/>
                  </a:cubicBezTo>
                  <a:cubicBezTo>
                    <a:pt x="1070" y="126"/>
                    <a:pt x="1089" y="140"/>
                    <a:pt x="1079" y="147"/>
                  </a:cubicBezTo>
                  <a:cubicBezTo>
                    <a:pt x="1094" y="155"/>
                    <a:pt x="1102" y="153"/>
                    <a:pt x="1118" y="153"/>
                  </a:cubicBezTo>
                  <a:cubicBezTo>
                    <a:pt x="1132" y="154"/>
                    <a:pt x="1151" y="172"/>
                    <a:pt x="1157" y="184"/>
                  </a:cubicBezTo>
                  <a:cubicBezTo>
                    <a:pt x="1149" y="178"/>
                    <a:pt x="1138" y="169"/>
                    <a:pt x="1135" y="184"/>
                  </a:cubicBezTo>
                  <a:cubicBezTo>
                    <a:pt x="1134" y="189"/>
                    <a:pt x="1135" y="194"/>
                    <a:pt x="1133" y="198"/>
                  </a:cubicBezTo>
                  <a:cubicBezTo>
                    <a:pt x="1131" y="204"/>
                    <a:pt x="1116" y="201"/>
                    <a:pt x="1111" y="203"/>
                  </a:cubicBezTo>
                  <a:cubicBezTo>
                    <a:pt x="1114" y="207"/>
                    <a:pt x="1122" y="219"/>
                    <a:pt x="1123" y="224"/>
                  </a:cubicBezTo>
                  <a:cubicBezTo>
                    <a:pt x="1125" y="233"/>
                    <a:pt x="1129" y="238"/>
                    <a:pt x="1133" y="246"/>
                  </a:cubicBezTo>
                  <a:cubicBezTo>
                    <a:pt x="1137" y="259"/>
                    <a:pt x="1133" y="277"/>
                    <a:pt x="1149" y="282"/>
                  </a:cubicBezTo>
                  <a:cubicBezTo>
                    <a:pt x="1144" y="287"/>
                    <a:pt x="1140" y="298"/>
                    <a:pt x="1139" y="305"/>
                  </a:cubicBezTo>
                  <a:cubicBezTo>
                    <a:pt x="1135" y="319"/>
                    <a:pt x="1150" y="317"/>
                    <a:pt x="1157" y="323"/>
                  </a:cubicBezTo>
                  <a:cubicBezTo>
                    <a:pt x="1165" y="330"/>
                    <a:pt x="1163" y="339"/>
                    <a:pt x="1166" y="348"/>
                  </a:cubicBezTo>
                  <a:cubicBezTo>
                    <a:pt x="1167" y="352"/>
                    <a:pt x="1175" y="354"/>
                    <a:pt x="1178" y="357"/>
                  </a:cubicBezTo>
                  <a:cubicBezTo>
                    <a:pt x="1181" y="360"/>
                    <a:pt x="1178" y="367"/>
                    <a:pt x="1180" y="371"/>
                  </a:cubicBezTo>
                  <a:cubicBezTo>
                    <a:pt x="1165" y="361"/>
                    <a:pt x="1159" y="387"/>
                    <a:pt x="1151" y="384"/>
                  </a:cubicBezTo>
                  <a:cubicBezTo>
                    <a:pt x="1140" y="380"/>
                    <a:pt x="1149" y="366"/>
                    <a:pt x="1141" y="360"/>
                  </a:cubicBezTo>
                  <a:cubicBezTo>
                    <a:pt x="1137" y="358"/>
                    <a:pt x="1130" y="358"/>
                    <a:pt x="1127" y="361"/>
                  </a:cubicBezTo>
                  <a:cubicBezTo>
                    <a:pt x="1120" y="367"/>
                    <a:pt x="1110" y="366"/>
                    <a:pt x="1103" y="363"/>
                  </a:cubicBezTo>
                  <a:cubicBezTo>
                    <a:pt x="1090" y="359"/>
                    <a:pt x="1081" y="355"/>
                    <a:pt x="1067" y="356"/>
                  </a:cubicBezTo>
                  <a:cubicBezTo>
                    <a:pt x="1058" y="356"/>
                    <a:pt x="1052" y="353"/>
                    <a:pt x="1047" y="361"/>
                  </a:cubicBezTo>
                  <a:cubicBezTo>
                    <a:pt x="1041" y="371"/>
                    <a:pt x="1029" y="380"/>
                    <a:pt x="1025" y="365"/>
                  </a:cubicBezTo>
                  <a:cubicBezTo>
                    <a:pt x="1022" y="352"/>
                    <a:pt x="1005" y="368"/>
                    <a:pt x="998" y="370"/>
                  </a:cubicBezTo>
                  <a:cubicBezTo>
                    <a:pt x="980" y="376"/>
                    <a:pt x="964" y="376"/>
                    <a:pt x="945" y="374"/>
                  </a:cubicBezTo>
                  <a:cubicBezTo>
                    <a:pt x="912" y="369"/>
                    <a:pt x="883" y="403"/>
                    <a:pt x="848" y="405"/>
                  </a:cubicBezTo>
                  <a:cubicBezTo>
                    <a:pt x="835" y="406"/>
                    <a:pt x="810" y="410"/>
                    <a:pt x="799" y="401"/>
                  </a:cubicBezTo>
                  <a:cubicBezTo>
                    <a:pt x="786" y="392"/>
                    <a:pt x="779" y="386"/>
                    <a:pt x="763" y="394"/>
                  </a:cubicBezTo>
                  <a:cubicBezTo>
                    <a:pt x="747" y="402"/>
                    <a:pt x="711" y="421"/>
                    <a:pt x="697" y="403"/>
                  </a:cubicBezTo>
                  <a:cubicBezTo>
                    <a:pt x="690" y="394"/>
                    <a:pt x="675" y="391"/>
                    <a:pt x="672" y="405"/>
                  </a:cubicBezTo>
                  <a:cubicBezTo>
                    <a:pt x="670" y="419"/>
                    <a:pt x="675" y="428"/>
                    <a:pt x="681" y="440"/>
                  </a:cubicBezTo>
                  <a:cubicBezTo>
                    <a:pt x="675" y="440"/>
                    <a:pt x="668" y="442"/>
                    <a:pt x="662" y="440"/>
                  </a:cubicBezTo>
                  <a:cubicBezTo>
                    <a:pt x="661" y="446"/>
                    <a:pt x="665" y="452"/>
                    <a:pt x="663" y="457"/>
                  </a:cubicBezTo>
                  <a:cubicBezTo>
                    <a:pt x="660" y="463"/>
                    <a:pt x="652" y="464"/>
                    <a:pt x="650" y="471"/>
                  </a:cubicBezTo>
                  <a:cubicBezTo>
                    <a:pt x="645" y="468"/>
                    <a:pt x="641" y="465"/>
                    <a:pt x="635" y="463"/>
                  </a:cubicBezTo>
                  <a:cubicBezTo>
                    <a:pt x="640" y="456"/>
                    <a:pt x="633" y="447"/>
                    <a:pt x="629" y="442"/>
                  </a:cubicBezTo>
                  <a:cubicBezTo>
                    <a:pt x="621" y="432"/>
                    <a:pt x="629" y="426"/>
                    <a:pt x="638" y="419"/>
                  </a:cubicBezTo>
                  <a:cubicBezTo>
                    <a:pt x="646" y="412"/>
                    <a:pt x="651" y="406"/>
                    <a:pt x="643" y="395"/>
                  </a:cubicBezTo>
                  <a:cubicBezTo>
                    <a:pt x="640" y="391"/>
                    <a:pt x="633" y="385"/>
                    <a:pt x="628" y="391"/>
                  </a:cubicBezTo>
                  <a:cubicBezTo>
                    <a:pt x="622" y="400"/>
                    <a:pt x="615" y="398"/>
                    <a:pt x="607" y="405"/>
                  </a:cubicBezTo>
                  <a:cubicBezTo>
                    <a:pt x="621" y="403"/>
                    <a:pt x="607" y="417"/>
                    <a:pt x="597" y="415"/>
                  </a:cubicBezTo>
                  <a:cubicBezTo>
                    <a:pt x="585" y="413"/>
                    <a:pt x="574" y="405"/>
                    <a:pt x="563" y="400"/>
                  </a:cubicBezTo>
                  <a:cubicBezTo>
                    <a:pt x="536" y="387"/>
                    <a:pt x="523" y="425"/>
                    <a:pt x="510" y="441"/>
                  </a:cubicBezTo>
                  <a:cubicBezTo>
                    <a:pt x="508" y="439"/>
                    <a:pt x="506" y="437"/>
                    <a:pt x="505" y="435"/>
                  </a:cubicBezTo>
                  <a:cubicBezTo>
                    <a:pt x="500" y="440"/>
                    <a:pt x="497" y="449"/>
                    <a:pt x="489" y="446"/>
                  </a:cubicBezTo>
                  <a:cubicBezTo>
                    <a:pt x="482" y="443"/>
                    <a:pt x="463" y="448"/>
                    <a:pt x="457" y="451"/>
                  </a:cubicBezTo>
                  <a:cubicBezTo>
                    <a:pt x="446" y="457"/>
                    <a:pt x="432" y="456"/>
                    <a:pt x="421" y="451"/>
                  </a:cubicBezTo>
                  <a:cubicBezTo>
                    <a:pt x="404" y="443"/>
                    <a:pt x="398" y="424"/>
                    <a:pt x="381" y="416"/>
                  </a:cubicBezTo>
                  <a:cubicBezTo>
                    <a:pt x="364" y="408"/>
                    <a:pt x="345" y="398"/>
                    <a:pt x="326" y="394"/>
                  </a:cubicBezTo>
                  <a:cubicBezTo>
                    <a:pt x="315" y="392"/>
                    <a:pt x="294" y="388"/>
                    <a:pt x="294" y="405"/>
                  </a:cubicBezTo>
                  <a:cubicBezTo>
                    <a:pt x="294" y="414"/>
                    <a:pt x="296" y="431"/>
                    <a:pt x="289" y="439"/>
                  </a:cubicBezTo>
                  <a:cubicBezTo>
                    <a:pt x="285" y="443"/>
                    <a:pt x="280" y="435"/>
                    <a:pt x="277" y="435"/>
                  </a:cubicBezTo>
                  <a:cubicBezTo>
                    <a:pt x="267" y="434"/>
                    <a:pt x="258" y="444"/>
                    <a:pt x="249" y="446"/>
                  </a:cubicBezTo>
                  <a:cubicBezTo>
                    <a:pt x="239" y="448"/>
                    <a:pt x="223" y="441"/>
                    <a:pt x="214" y="435"/>
                  </a:cubicBezTo>
                  <a:cubicBezTo>
                    <a:pt x="208" y="431"/>
                    <a:pt x="207" y="418"/>
                    <a:pt x="198" y="417"/>
                  </a:cubicBezTo>
                  <a:cubicBezTo>
                    <a:pt x="205" y="407"/>
                    <a:pt x="189" y="397"/>
                    <a:pt x="187" y="410"/>
                  </a:cubicBezTo>
                  <a:cubicBezTo>
                    <a:pt x="180" y="404"/>
                    <a:pt x="163" y="401"/>
                    <a:pt x="161" y="391"/>
                  </a:cubicBezTo>
                  <a:cubicBezTo>
                    <a:pt x="160" y="399"/>
                    <a:pt x="142" y="411"/>
                    <a:pt x="136" y="415"/>
                  </a:cubicBezTo>
                  <a:cubicBezTo>
                    <a:pt x="138" y="411"/>
                    <a:pt x="137" y="408"/>
                    <a:pt x="132" y="407"/>
                  </a:cubicBezTo>
                  <a:cubicBezTo>
                    <a:pt x="137" y="406"/>
                    <a:pt x="140" y="402"/>
                    <a:pt x="140" y="397"/>
                  </a:cubicBezTo>
                  <a:cubicBezTo>
                    <a:pt x="133" y="402"/>
                    <a:pt x="103" y="409"/>
                    <a:pt x="95" y="406"/>
                  </a:cubicBezTo>
                  <a:cubicBezTo>
                    <a:pt x="102" y="398"/>
                    <a:pt x="114" y="398"/>
                    <a:pt x="123" y="398"/>
                  </a:cubicBezTo>
                  <a:cubicBezTo>
                    <a:pt x="133" y="398"/>
                    <a:pt x="132" y="401"/>
                    <a:pt x="136" y="394"/>
                  </a:cubicBezTo>
                  <a:cubicBezTo>
                    <a:pt x="138" y="388"/>
                    <a:pt x="144" y="386"/>
                    <a:pt x="148" y="382"/>
                  </a:cubicBezTo>
                  <a:cubicBezTo>
                    <a:pt x="136" y="377"/>
                    <a:pt x="96" y="376"/>
                    <a:pt x="87" y="386"/>
                  </a:cubicBezTo>
                  <a:cubicBezTo>
                    <a:pt x="72" y="369"/>
                    <a:pt x="100" y="378"/>
                    <a:pt x="102" y="373"/>
                  </a:cubicBezTo>
                  <a:cubicBezTo>
                    <a:pt x="104" y="370"/>
                    <a:pt x="103" y="365"/>
                    <a:pt x="101" y="361"/>
                  </a:cubicBezTo>
                  <a:cubicBezTo>
                    <a:pt x="97" y="353"/>
                    <a:pt x="91" y="364"/>
                    <a:pt x="94" y="352"/>
                  </a:cubicBezTo>
                  <a:cubicBezTo>
                    <a:pt x="80" y="369"/>
                    <a:pt x="81" y="333"/>
                    <a:pt x="68" y="333"/>
                  </a:cubicBezTo>
                  <a:cubicBezTo>
                    <a:pt x="77" y="328"/>
                    <a:pt x="87" y="324"/>
                    <a:pt x="80" y="312"/>
                  </a:cubicBezTo>
                  <a:cubicBezTo>
                    <a:pt x="74" y="303"/>
                    <a:pt x="58" y="307"/>
                    <a:pt x="54" y="301"/>
                  </a:cubicBezTo>
                  <a:cubicBezTo>
                    <a:pt x="50" y="294"/>
                    <a:pt x="46" y="285"/>
                    <a:pt x="40" y="296"/>
                  </a:cubicBezTo>
                  <a:cubicBezTo>
                    <a:pt x="38" y="302"/>
                    <a:pt x="19" y="288"/>
                    <a:pt x="19" y="283"/>
                  </a:cubicBezTo>
                  <a:cubicBezTo>
                    <a:pt x="38" y="287"/>
                    <a:pt x="21" y="268"/>
                    <a:pt x="22" y="260"/>
                  </a:cubicBezTo>
                  <a:cubicBezTo>
                    <a:pt x="23" y="253"/>
                    <a:pt x="33" y="258"/>
                    <a:pt x="35" y="261"/>
                  </a:cubicBezTo>
                  <a:cubicBezTo>
                    <a:pt x="39" y="268"/>
                    <a:pt x="37" y="278"/>
                    <a:pt x="43" y="284"/>
                  </a:cubicBezTo>
                  <a:cubicBezTo>
                    <a:pt x="42" y="270"/>
                    <a:pt x="64" y="287"/>
                    <a:pt x="70" y="273"/>
                  </a:cubicBezTo>
                  <a:cubicBezTo>
                    <a:pt x="57" y="271"/>
                    <a:pt x="52" y="265"/>
                    <a:pt x="45" y="256"/>
                  </a:cubicBezTo>
                  <a:cubicBezTo>
                    <a:pt x="51" y="252"/>
                    <a:pt x="55" y="244"/>
                    <a:pt x="62" y="243"/>
                  </a:cubicBezTo>
                  <a:cubicBezTo>
                    <a:pt x="59" y="232"/>
                    <a:pt x="48" y="243"/>
                    <a:pt x="49" y="231"/>
                  </a:cubicBezTo>
                  <a:cubicBezTo>
                    <a:pt x="50" y="220"/>
                    <a:pt x="44" y="218"/>
                    <a:pt x="36" y="211"/>
                  </a:cubicBezTo>
                  <a:cubicBezTo>
                    <a:pt x="41" y="205"/>
                    <a:pt x="48" y="199"/>
                    <a:pt x="53" y="192"/>
                  </a:cubicBezTo>
                  <a:cubicBezTo>
                    <a:pt x="35" y="183"/>
                    <a:pt x="18" y="202"/>
                    <a:pt x="0" y="19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334">
              <a:extLst>
                <a:ext uri="{FF2B5EF4-FFF2-40B4-BE49-F238E27FC236}">
                  <a16:creationId xmlns:a16="http://schemas.microsoft.com/office/drawing/2014/main" id="{9DA0AB76-C9CA-15C7-5C27-614A96920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453" y="3632751"/>
              <a:ext cx="163848" cy="189510"/>
            </a:xfrm>
            <a:custGeom>
              <a:avLst/>
              <a:gdLst>
                <a:gd name="T0" fmla="*/ 3 w 372"/>
                <a:gd name="T1" fmla="*/ 408 h 434"/>
                <a:gd name="T2" fmla="*/ 7 w 372"/>
                <a:gd name="T3" fmla="*/ 368 h 434"/>
                <a:gd name="T4" fmla="*/ 13 w 372"/>
                <a:gd name="T5" fmla="*/ 320 h 434"/>
                <a:gd name="T6" fmla="*/ 29 w 372"/>
                <a:gd name="T7" fmla="*/ 280 h 434"/>
                <a:gd name="T8" fmla="*/ 29 w 372"/>
                <a:gd name="T9" fmla="*/ 261 h 434"/>
                <a:gd name="T10" fmla="*/ 44 w 372"/>
                <a:gd name="T11" fmla="*/ 247 h 434"/>
                <a:gd name="T12" fmla="*/ 98 w 372"/>
                <a:gd name="T13" fmla="*/ 191 h 434"/>
                <a:gd name="T14" fmla="*/ 118 w 372"/>
                <a:gd name="T15" fmla="*/ 161 h 434"/>
                <a:gd name="T16" fmla="*/ 99 w 372"/>
                <a:gd name="T17" fmla="*/ 141 h 434"/>
                <a:gd name="T18" fmla="*/ 84 w 372"/>
                <a:gd name="T19" fmla="*/ 138 h 434"/>
                <a:gd name="T20" fmla="*/ 84 w 372"/>
                <a:gd name="T21" fmla="*/ 117 h 434"/>
                <a:gd name="T22" fmla="*/ 91 w 372"/>
                <a:gd name="T23" fmla="*/ 65 h 434"/>
                <a:gd name="T24" fmla="*/ 88 w 372"/>
                <a:gd name="T25" fmla="*/ 54 h 434"/>
                <a:gd name="T26" fmla="*/ 100 w 372"/>
                <a:gd name="T27" fmla="*/ 39 h 434"/>
                <a:gd name="T28" fmla="*/ 115 w 372"/>
                <a:gd name="T29" fmla="*/ 34 h 434"/>
                <a:gd name="T30" fmla="*/ 134 w 372"/>
                <a:gd name="T31" fmla="*/ 42 h 434"/>
                <a:gd name="T32" fmla="*/ 156 w 372"/>
                <a:gd name="T33" fmla="*/ 37 h 434"/>
                <a:gd name="T34" fmla="*/ 177 w 372"/>
                <a:gd name="T35" fmla="*/ 54 h 434"/>
                <a:gd name="T36" fmla="*/ 198 w 372"/>
                <a:gd name="T37" fmla="*/ 37 h 434"/>
                <a:gd name="T38" fmla="*/ 233 w 372"/>
                <a:gd name="T39" fmla="*/ 28 h 434"/>
                <a:gd name="T40" fmla="*/ 268 w 372"/>
                <a:gd name="T41" fmla="*/ 31 h 434"/>
                <a:gd name="T42" fmla="*/ 297 w 372"/>
                <a:gd name="T43" fmla="*/ 0 h 434"/>
                <a:gd name="T44" fmla="*/ 304 w 372"/>
                <a:gd name="T45" fmla="*/ 26 h 434"/>
                <a:gd name="T46" fmla="*/ 318 w 372"/>
                <a:gd name="T47" fmla="*/ 36 h 434"/>
                <a:gd name="T48" fmla="*/ 328 w 372"/>
                <a:gd name="T49" fmla="*/ 54 h 434"/>
                <a:gd name="T50" fmla="*/ 348 w 372"/>
                <a:gd name="T51" fmla="*/ 109 h 434"/>
                <a:gd name="T52" fmla="*/ 359 w 372"/>
                <a:gd name="T53" fmla="*/ 130 h 434"/>
                <a:gd name="T54" fmla="*/ 369 w 372"/>
                <a:gd name="T55" fmla="*/ 155 h 434"/>
                <a:gd name="T56" fmla="*/ 364 w 372"/>
                <a:gd name="T57" fmla="*/ 197 h 434"/>
                <a:gd name="T58" fmla="*/ 353 w 372"/>
                <a:gd name="T59" fmla="*/ 222 h 434"/>
                <a:gd name="T60" fmla="*/ 339 w 372"/>
                <a:gd name="T61" fmla="*/ 235 h 434"/>
                <a:gd name="T62" fmla="*/ 323 w 372"/>
                <a:gd name="T63" fmla="*/ 261 h 434"/>
                <a:gd name="T64" fmla="*/ 309 w 372"/>
                <a:gd name="T65" fmla="*/ 279 h 434"/>
                <a:gd name="T66" fmla="*/ 297 w 372"/>
                <a:gd name="T67" fmla="*/ 305 h 434"/>
                <a:gd name="T68" fmla="*/ 280 w 372"/>
                <a:gd name="T69" fmla="*/ 296 h 434"/>
                <a:gd name="T70" fmla="*/ 268 w 372"/>
                <a:gd name="T71" fmla="*/ 304 h 434"/>
                <a:gd name="T72" fmla="*/ 265 w 372"/>
                <a:gd name="T73" fmla="*/ 299 h 434"/>
                <a:gd name="T74" fmla="*/ 257 w 372"/>
                <a:gd name="T75" fmla="*/ 284 h 434"/>
                <a:gd name="T76" fmla="*/ 245 w 372"/>
                <a:gd name="T77" fmla="*/ 288 h 434"/>
                <a:gd name="T78" fmla="*/ 248 w 372"/>
                <a:gd name="T79" fmla="*/ 293 h 434"/>
                <a:gd name="T80" fmla="*/ 236 w 372"/>
                <a:gd name="T81" fmla="*/ 303 h 434"/>
                <a:gd name="T82" fmla="*/ 210 w 372"/>
                <a:gd name="T83" fmla="*/ 312 h 434"/>
                <a:gd name="T84" fmla="*/ 209 w 372"/>
                <a:gd name="T85" fmla="*/ 300 h 434"/>
                <a:gd name="T86" fmla="*/ 191 w 372"/>
                <a:gd name="T87" fmla="*/ 314 h 434"/>
                <a:gd name="T88" fmla="*/ 177 w 372"/>
                <a:gd name="T89" fmla="*/ 321 h 434"/>
                <a:gd name="T90" fmla="*/ 162 w 372"/>
                <a:gd name="T91" fmla="*/ 330 h 434"/>
                <a:gd name="T92" fmla="*/ 149 w 372"/>
                <a:gd name="T93" fmla="*/ 373 h 434"/>
                <a:gd name="T94" fmla="*/ 153 w 372"/>
                <a:gd name="T95" fmla="*/ 397 h 434"/>
                <a:gd name="T96" fmla="*/ 104 w 372"/>
                <a:gd name="T97" fmla="*/ 395 h 434"/>
                <a:gd name="T98" fmla="*/ 44 w 372"/>
                <a:gd name="T99" fmla="*/ 413 h 434"/>
                <a:gd name="T100" fmla="*/ 26 w 372"/>
                <a:gd name="T101" fmla="*/ 429 h 434"/>
                <a:gd name="T102" fmla="*/ 19 w 372"/>
                <a:gd name="T103" fmla="*/ 420 h 434"/>
                <a:gd name="T104" fmla="*/ 0 w 372"/>
                <a:gd name="T105" fmla="*/ 430 h 434"/>
                <a:gd name="T106" fmla="*/ 3 w 372"/>
                <a:gd name="T107" fmla="*/ 40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2" h="434">
                  <a:moveTo>
                    <a:pt x="3" y="408"/>
                  </a:moveTo>
                  <a:cubicBezTo>
                    <a:pt x="7" y="396"/>
                    <a:pt x="5" y="380"/>
                    <a:pt x="7" y="368"/>
                  </a:cubicBezTo>
                  <a:cubicBezTo>
                    <a:pt x="9" y="352"/>
                    <a:pt x="11" y="336"/>
                    <a:pt x="13" y="320"/>
                  </a:cubicBezTo>
                  <a:cubicBezTo>
                    <a:pt x="15" y="301"/>
                    <a:pt x="27" y="290"/>
                    <a:pt x="29" y="280"/>
                  </a:cubicBezTo>
                  <a:cubicBezTo>
                    <a:pt x="30" y="274"/>
                    <a:pt x="27" y="267"/>
                    <a:pt x="29" y="261"/>
                  </a:cubicBezTo>
                  <a:cubicBezTo>
                    <a:pt x="30" y="251"/>
                    <a:pt x="40" y="254"/>
                    <a:pt x="44" y="247"/>
                  </a:cubicBezTo>
                  <a:cubicBezTo>
                    <a:pt x="58" y="225"/>
                    <a:pt x="79" y="210"/>
                    <a:pt x="98" y="191"/>
                  </a:cubicBezTo>
                  <a:cubicBezTo>
                    <a:pt x="105" y="184"/>
                    <a:pt x="115" y="171"/>
                    <a:pt x="118" y="161"/>
                  </a:cubicBezTo>
                  <a:cubicBezTo>
                    <a:pt x="120" y="153"/>
                    <a:pt x="105" y="144"/>
                    <a:pt x="99" y="141"/>
                  </a:cubicBezTo>
                  <a:cubicBezTo>
                    <a:pt x="94" y="138"/>
                    <a:pt x="87" y="146"/>
                    <a:pt x="84" y="138"/>
                  </a:cubicBezTo>
                  <a:cubicBezTo>
                    <a:pt x="81" y="132"/>
                    <a:pt x="83" y="124"/>
                    <a:pt x="84" y="117"/>
                  </a:cubicBezTo>
                  <a:cubicBezTo>
                    <a:pt x="88" y="98"/>
                    <a:pt x="81" y="83"/>
                    <a:pt x="91" y="65"/>
                  </a:cubicBezTo>
                  <a:cubicBezTo>
                    <a:pt x="94" y="60"/>
                    <a:pt x="87" y="59"/>
                    <a:pt x="88" y="54"/>
                  </a:cubicBezTo>
                  <a:cubicBezTo>
                    <a:pt x="90" y="48"/>
                    <a:pt x="95" y="43"/>
                    <a:pt x="100" y="39"/>
                  </a:cubicBezTo>
                  <a:cubicBezTo>
                    <a:pt x="104" y="36"/>
                    <a:pt x="109" y="33"/>
                    <a:pt x="115" y="34"/>
                  </a:cubicBezTo>
                  <a:cubicBezTo>
                    <a:pt x="120" y="35"/>
                    <a:pt x="129" y="45"/>
                    <a:pt x="134" y="42"/>
                  </a:cubicBezTo>
                  <a:cubicBezTo>
                    <a:pt x="140" y="40"/>
                    <a:pt x="149" y="28"/>
                    <a:pt x="156" y="37"/>
                  </a:cubicBezTo>
                  <a:cubicBezTo>
                    <a:pt x="163" y="46"/>
                    <a:pt x="165" y="50"/>
                    <a:pt x="177" y="54"/>
                  </a:cubicBezTo>
                  <a:cubicBezTo>
                    <a:pt x="170" y="43"/>
                    <a:pt x="189" y="38"/>
                    <a:pt x="198" y="37"/>
                  </a:cubicBezTo>
                  <a:cubicBezTo>
                    <a:pt x="209" y="35"/>
                    <a:pt x="222" y="26"/>
                    <a:pt x="233" y="28"/>
                  </a:cubicBezTo>
                  <a:cubicBezTo>
                    <a:pt x="248" y="29"/>
                    <a:pt x="252" y="43"/>
                    <a:pt x="268" y="31"/>
                  </a:cubicBezTo>
                  <a:cubicBezTo>
                    <a:pt x="280" y="23"/>
                    <a:pt x="288" y="11"/>
                    <a:pt x="297" y="0"/>
                  </a:cubicBezTo>
                  <a:cubicBezTo>
                    <a:pt x="302" y="7"/>
                    <a:pt x="307" y="17"/>
                    <a:pt x="304" y="26"/>
                  </a:cubicBezTo>
                  <a:cubicBezTo>
                    <a:pt x="315" y="25"/>
                    <a:pt x="308" y="33"/>
                    <a:pt x="318" y="36"/>
                  </a:cubicBezTo>
                  <a:cubicBezTo>
                    <a:pt x="328" y="39"/>
                    <a:pt x="332" y="41"/>
                    <a:pt x="328" y="54"/>
                  </a:cubicBezTo>
                  <a:cubicBezTo>
                    <a:pt x="322" y="71"/>
                    <a:pt x="339" y="89"/>
                    <a:pt x="348" y="109"/>
                  </a:cubicBezTo>
                  <a:cubicBezTo>
                    <a:pt x="349" y="113"/>
                    <a:pt x="360" y="126"/>
                    <a:pt x="359" y="130"/>
                  </a:cubicBezTo>
                  <a:cubicBezTo>
                    <a:pt x="359" y="137"/>
                    <a:pt x="368" y="148"/>
                    <a:pt x="369" y="155"/>
                  </a:cubicBezTo>
                  <a:cubicBezTo>
                    <a:pt x="372" y="167"/>
                    <a:pt x="369" y="184"/>
                    <a:pt x="364" y="197"/>
                  </a:cubicBezTo>
                  <a:cubicBezTo>
                    <a:pt x="359" y="208"/>
                    <a:pt x="350" y="209"/>
                    <a:pt x="353" y="222"/>
                  </a:cubicBezTo>
                  <a:cubicBezTo>
                    <a:pt x="354" y="228"/>
                    <a:pt x="343" y="232"/>
                    <a:pt x="339" y="235"/>
                  </a:cubicBezTo>
                  <a:cubicBezTo>
                    <a:pt x="329" y="239"/>
                    <a:pt x="329" y="252"/>
                    <a:pt x="323" y="261"/>
                  </a:cubicBezTo>
                  <a:cubicBezTo>
                    <a:pt x="319" y="268"/>
                    <a:pt x="312" y="272"/>
                    <a:pt x="309" y="279"/>
                  </a:cubicBezTo>
                  <a:cubicBezTo>
                    <a:pt x="305" y="289"/>
                    <a:pt x="302" y="296"/>
                    <a:pt x="297" y="305"/>
                  </a:cubicBezTo>
                  <a:cubicBezTo>
                    <a:pt x="293" y="305"/>
                    <a:pt x="277" y="310"/>
                    <a:pt x="280" y="296"/>
                  </a:cubicBezTo>
                  <a:cubicBezTo>
                    <a:pt x="269" y="300"/>
                    <a:pt x="273" y="303"/>
                    <a:pt x="268" y="304"/>
                  </a:cubicBezTo>
                  <a:cubicBezTo>
                    <a:pt x="256" y="306"/>
                    <a:pt x="256" y="298"/>
                    <a:pt x="265" y="299"/>
                  </a:cubicBezTo>
                  <a:cubicBezTo>
                    <a:pt x="263" y="294"/>
                    <a:pt x="254" y="288"/>
                    <a:pt x="257" y="284"/>
                  </a:cubicBezTo>
                  <a:cubicBezTo>
                    <a:pt x="250" y="287"/>
                    <a:pt x="255" y="285"/>
                    <a:pt x="245" y="288"/>
                  </a:cubicBezTo>
                  <a:lnTo>
                    <a:pt x="248" y="293"/>
                  </a:lnTo>
                  <a:cubicBezTo>
                    <a:pt x="240" y="296"/>
                    <a:pt x="246" y="304"/>
                    <a:pt x="236" y="303"/>
                  </a:cubicBezTo>
                  <a:cubicBezTo>
                    <a:pt x="237" y="319"/>
                    <a:pt x="213" y="311"/>
                    <a:pt x="210" y="312"/>
                  </a:cubicBezTo>
                  <a:cubicBezTo>
                    <a:pt x="209" y="312"/>
                    <a:pt x="211" y="297"/>
                    <a:pt x="209" y="300"/>
                  </a:cubicBezTo>
                  <a:cubicBezTo>
                    <a:pt x="198" y="327"/>
                    <a:pt x="193" y="312"/>
                    <a:pt x="191" y="314"/>
                  </a:cubicBezTo>
                  <a:cubicBezTo>
                    <a:pt x="191" y="320"/>
                    <a:pt x="187" y="320"/>
                    <a:pt x="177" y="321"/>
                  </a:cubicBezTo>
                  <a:cubicBezTo>
                    <a:pt x="172" y="328"/>
                    <a:pt x="161" y="328"/>
                    <a:pt x="162" y="330"/>
                  </a:cubicBezTo>
                  <a:cubicBezTo>
                    <a:pt x="171" y="353"/>
                    <a:pt x="152" y="357"/>
                    <a:pt x="149" y="373"/>
                  </a:cubicBezTo>
                  <a:cubicBezTo>
                    <a:pt x="146" y="387"/>
                    <a:pt x="151" y="388"/>
                    <a:pt x="153" y="397"/>
                  </a:cubicBezTo>
                  <a:cubicBezTo>
                    <a:pt x="90" y="397"/>
                    <a:pt x="167" y="399"/>
                    <a:pt x="104" y="395"/>
                  </a:cubicBezTo>
                  <a:cubicBezTo>
                    <a:pt x="82" y="393"/>
                    <a:pt x="57" y="398"/>
                    <a:pt x="44" y="413"/>
                  </a:cubicBezTo>
                  <a:cubicBezTo>
                    <a:pt x="40" y="419"/>
                    <a:pt x="34" y="434"/>
                    <a:pt x="26" y="429"/>
                  </a:cubicBezTo>
                  <a:cubicBezTo>
                    <a:pt x="24" y="428"/>
                    <a:pt x="23" y="420"/>
                    <a:pt x="19" y="420"/>
                  </a:cubicBezTo>
                  <a:cubicBezTo>
                    <a:pt x="13" y="421"/>
                    <a:pt x="3" y="428"/>
                    <a:pt x="0" y="430"/>
                  </a:cubicBezTo>
                  <a:cubicBezTo>
                    <a:pt x="2" y="424"/>
                    <a:pt x="10" y="414"/>
                    <a:pt x="3" y="40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Freeform 335">
              <a:extLst>
                <a:ext uri="{FF2B5EF4-FFF2-40B4-BE49-F238E27FC236}">
                  <a16:creationId xmlns:a16="http://schemas.microsoft.com/office/drawing/2014/main" id="{E941B8F4-2D9B-CDF8-C312-DF9B9CC79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8379" y="4483574"/>
              <a:ext cx="1975" cy="9871"/>
            </a:xfrm>
            <a:custGeom>
              <a:avLst/>
              <a:gdLst>
                <a:gd name="T0" fmla="*/ 2 w 6"/>
                <a:gd name="T1" fmla="*/ 20 h 20"/>
                <a:gd name="T2" fmla="*/ 6 w 6"/>
                <a:gd name="T3" fmla="*/ 0 h 20"/>
                <a:gd name="T4" fmla="*/ 2 w 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0">
                  <a:moveTo>
                    <a:pt x="2" y="20"/>
                  </a:moveTo>
                  <a:cubicBezTo>
                    <a:pt x="5" y="14"/>
                    <a:pt x="6" y="7"/>
                    <a:pt x="6" y="0"/>
                  </a:cubicBezTo>
                  <a:cubicBezTo>
                    <a:pt x="3" y="6"/>
                    <a:pt x="0" y="13"/>
                    <a:pt x="2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336">
              <a:extLst>
                <a:ext uri="{FF2B5EF4-FFF2-40B4-BE49-F238E27FC236}">
                  <a16:creationId xmlns:a16="http://schemas.microsoft.com/office/drawing/2014/main" id="{6A0075AC-7A18-495C-ED7F-551FCA927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015" y="4392767"/>
              <a:ext cx="3948" cy="3948"/>
            </a:xfrm>
            <a:custGeom>
              <a:avLst/>
              <a:gdLst>
                <a:gd name="T0" fmla="*/ 4 w 9"/>
                <a:gd name="T1" fmla="*/ 7 h 7"/>
                <a:gd name="T2" fmla="*/ 0 w 9"/>
                <a:gd name="T3" fmla="*/ 1 h 7"/>
                <a:gd name="T4" fmla="*/ 4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4" y="7"/>
                  </a:moveTo>
                  <a:cubicBezTo>
                    <a:pt x="9" y="2"/>
                    <a:pt x="8" y="0"/>
                    <a:pt x="0" y="1"/>
                  </a:cubicBezTo>
                  <a:cubicBezTo>
                    <a:pt x="1" y="3"/>
                    <a:pt x="2" y="5"/>
                    <a:pt x="4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337">
              <a:extLst>
                <a:ext uri="{FF2B5EF4-FFF2-40B4-BE49-F238E27FC236}">
                  <a16:creationId xmlns:a16="http://schemas.microsoft.com/office/drawing/2014/main" id="{BF1619E9-8B71-161D-72CD-407DF3979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271" y="4116398"/>
              <a:ext cx="307955" cy="544843"/>
            </a:xfrm>
            <a:custGeom>
              <a:avLst/>
              <a:gdLst>
                <a:gd name="T0" fmla="*/ 179 w 706"/>
                <a:gd name="T1" fmla="*/ 281 h 1249"/>
                <a:gd name="T2" fmla="*/ 258 w 706"/>
                <a:gd name="T3" fmla="*/ 308 h 1249"/>
                <a:gd name="T4" fmla="*/ 274 w 706"/>
                <a:gd name="T5" fmla="*/ 427 h 1249"/>
                <a:gd name="T6" fmla="*/ 316 w 706"/>
                <a:gd name="T7" fmla="*/ 483 h 1249"/>
                <a:gd name="T8" fmla="*/ 323 w 706"/>
                <a:gd name="T9" fmla="*/ 465 h 1249"/>
                <a:gd name="T10" fmla="*/ 373 w 706"/>
                <a:gd name="T11" fmla="*/ 366 h 1249"/>
                <a:gd name="T12" fmla="*/ 322 w 706"/>
                <a:gd name="T13" fmla="*/ 243 h 1249"/>
                <a:gd name="T14" fmla="*/ 310 w 706"/>
                <a:gd name="T15" fmla="*/ 171 h 1249"/>
                <a:gd name="T16" fmla="*/ 362 w 706"/>
                <a:gd name="T17" fmla="*/ 88 h 1249"/>
                <a:gd name="T18" fmla="*/ 434 w 706"/>
                <a:gd name="T19" fmla="*/ 100 h 1249"/>
                <a:gd name="T20" fmla="*/ 541 w 706"/>
                <a:gd name="T21" fmla="*/ 68 h 1249"/>
                <a:gd name="T22" fmla="*/ 637 w 706"/>
                <a:gd name="T23" fmla="*/ 40 h 1249"/>
                <a:gd name="T24" fmla="*/ 697 w 706"/>
                <a:gd name="T25" fmla="*/ 31 h 1249"/>
                <a:gd name="T26" fmla="*/ 690 w 706"/>
                <a:gd name="T27" fmla="*/ 109 h 1249"/>
                <a:gd name="T28" fmla="*/ 688 w 706"/>
                <a:gd name="T29" fmla="*/ 155 h 1249"/>
                <a:gd name="T30" fmla="*/ 688 w 706"/>
                <a:gd name="T31" fmla="*/ 236 h 1249"/>
                <a:gd name="T32" fmla="*/ 705 w 706"/>
                <a:gd name="T33" fmla="*/ 315 h 1249"/>
                <a:gd name="T34" fmla="*/ 694 w 706"/>
                <a:gd name="T35" fmla="*/ 354 h 1249"/>
                <a:gd name="T36" fmla="*/ 656 w 706"/>
                <a:gd name="T37" fmla="*/ 421 h 1249"/>
                <a:gd name="T38" fmla="*/ 547 w 706"/>
                <a:gd name="T39" fmla="*/ 509 h 1249"/>
                <a:gd name="T40" fmla="*/ 476 w 706"/>
                <a:gd name="T41" fmla="*/ 543 h 1249"/>
                <a:gd name="T42" fmla="*/ 390 w 706"/>
                <a:gd name="T43" fmla="*/ 627 h 1249"/>
                <a:gd name="T44" fmla="*/ 320 w 706"/>
                <a:gd name="T45" fmla="*/ 699 h 1249"/>
                <a:gd name="T46" fmla="*/ 288 w 706"/>
                <a:gd name="T47" fmla="*/ 720 h 1249"/>
                <a:gd name="T48" fmla="*/ 285 w 706"/>
                <a:gd name="T49" fmla="*/ 752 h 1249"/>
                <a:gd name="T50" fmla="*/ 310 w 706"/>
                <a:gd name="T51" fmla="*/ 818 h 1249"/>
                <a:gd name="T52" fmla="*/ 324 w 706"/>
                <a:gd name="T53" fmla="*/ 914 h 1249"/>
                <a:gd name="T54" fmla="*/ 329 w 706"/>
                <a:gd name="T55" fmla="*/ 924 h 1249"/>
                <a:gd name="T56" fmla="*/ 326 w 706"/>
                <a:gd name="T57" fmla="*/ 1014 h 1249"/>
                <a:gd name="T58" fmla="*/ 169 w 706"/>
                <a:gd name="T59" fmla="*/ 1133 h 1249"/>
                <a:gd name="T60" fmla="*/ 151 w 706"/>
                <a:gd name="T61" fmla="*/ 1193 h 1249"/>
                <a:gd name="T62" fmla="*/ 97 w 706"/>
                <a:gd name="T63" fmla="*/ 1209 h 1249"/>
                <a:gd name="T64" fmla="*/ 93 w 706"/>
                <a:gd name="T65" fmla="*/ 1122 h 1249"/>
                <a:gd name="T66" fmla="*/ 69 w 706"/>
                <a:gd name="T67" fmla="*/ 987 h 1249"/>
                <a:gd name="T68" fmla="*/ 57 w 706"/>
                <a:gd name="T69" fmla="*/ 908 h 1249"/>
                <a:gd name="T70" fmla="*/ 140 w 706"/>
                <a:gd name="T71" fmla="*/ 794 h 1249"/>
                <a:gd name="T72" fmla="*/ 171 w 706"/>
                <a:gd name="T73" fmla="*/ 725 h 1249"/>
                <a:gd name="T74" fmla="*/ 160 w 706"/>
                <a:gd name="T75" fmla="*/ 680 h 1249"/>
                <a:gd name="T76" fmla="*/ 173 w 706"/>
                <a:gd name="T77" fmla="*/ 624 h 1249"/>
                <a:gd name="T78" fmla="*/ 181 w 706"/>
                <a:gd name="T79" fmla="*/ 552 h 1249"/>
                <a:gd name="T80" fmla="*/ 181 w 706"/>
                <a:gd name="T81" fmla="*/ 477 h 1249"/>
                <a:gd name="T82" fmla="*/ 59 w 706"/>
                <a:gd name="T83" fmla="*/ 426 h 1249"/>
                <a:gd name="T84" fmla="*/ 1 w 706"/>
                <a:gd name="T85" fmla="*/ 348 h 1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6" h="1249">
                  <a:moveTo>
                    <a:pt x="1" y="348"/>
                  </a:moveTo>
                  <a:cubicBezTo>
                    <a:pt x="50" y="330"/>
                    <a:pt x="98" y="312"/>
                    <a:pt x="147" y="294"/>
                  </a:cubicBezTo>
                  <a:cubicBezTo>
                    <a:pt x="158" y="290"/>
                    <a:pt x="168" y="285"/>
                    <a:pt x="179" y="281"/>
                  </a:cubicBezTo>
                  <a:cubicBezTo>
                    <a:pt x="183" y="280"/>
                    <a:pt x="192" y="274"/>
                    <a:pt x="196" y="275"/>
                  </a:cubicBezTo>
                  <a:lnTo>
                    <a:pt x="232" y="316"/>
                  </a:lnTo>
                  <a:cubicBezTo>
                    <a:pt x="233" y="307"/>
                    <a:pt x="250" y="310"/>
                    <a:pt x="258" y="308"/>
                  </a:cubicBezTo>
                  <a:cubicBezTo>
                    <a:pt x="266" y="306"/>
                    <a:pt x="276" y="299"/>
                    <a:pt x="282" y="307"/>
                  </a:cubicBezTo>
                  <a:cubicBezTo>
                    <a:pt x="293" y="321"/>
                    <a:pt x="293" y="355"/>
                    <a:pt x="287" y="370"/>
                  </a:cubicBezTo>
                  <a:cubicBezTo>
                    <a:pt x="280" y="390"/>
                    <a:pt x="264" y="407"/>
                    <a:pt x="274" y="427"/>
                  </a:cubicBezTo>
                  <a:cubicBezTo>
                    <a:pt x="277" y="432"/>
                    <a:pt x="275" y="438"/>
                    <a:pt x="278" y="443"/>
                  </a:cubicBezTo>
                  <a:cubicBezTo>
                    <a:pt x="281" y="448"/>
                    <a:pt x="287" y="450"/>
                    <a:pt x="290" y="456"/>
                  </a:cubicBezTo>
                  <a:cubicBezTo>
                    <a:pt x="297" y="466"/>
                    <a:pt x="307" y="475"/>
                    <a:pt x="316" y="483"/>
                  </a:cubicBezTo>
                  <a:cubicBezTo>
                    <a:pt x="324" y="490"/>
                    <a:pt x="324" y="492"/>
                    <a:pt x="318" y="501"/>
                  </a:cubicBezTo>
                  <a:cubicBezTo>
                    <a:pt x="312" y="512"/>
                    <a:pt x="332" y="515"/>
                    <a:pt x="333" y="501"/>
                  </a:cubicBezTo>
                  <a:cubicBezTo>
                    <a:pt x="335" y="488"/>
                    <a:pt x="331" y="476"/>
                    <a:pt x="323" y="465"/>
                  </a:cubicBezTo>
                  <a:cubicBezTo>
                    <a:pt x="335" y="456"/>
                    <a:pt x="329" y="437"/>
                    <a:pt x="347" y="434"/>
                  </a:cubicBezTo>
                  <a:cubicBezTo>
                    <a:pt x="372" y="429"/>
                    <a:pt x="374" y="418"/>
                    <a:pt x="374" y="393"/>
                  </a:cubicBezTo>
                  <a:cubicBezTo>
                    <a:pt x="374" y="384"/>
                    <a:pt x="372" y="375"/>
                    <a:pt x="373" y="366"/>
                  </a:cubicBezTo>
                  <a:cubicBezTo>
                    <a:pt x="374" y="352"/>
                    <a:pt x="381" y="335"/>
                    <a:pt x="375" y="321"/>
                  </a:cubicBezTo>
                  <a:cubicBezTo>
                    <a:pt x="369" y="307"/>
                    <a:pt x="356" y="293"/>
                    <a:pt x="347" y="280"/>
                  </a:cubicBezTo>
                  <a:cubicBezTo>
                    <a:pt x="339" y="267"/>
                    <a:pt x="332" y="254"/>
                    <a:pt x="322" y="243"/>
                  </a:cubicBezTo>
                  <a:cubicBezTo>
                    <a:pt x="315" y="235"/>
                    <a:pt x="317" y="242"/>
                    <a:pt x="311" y="235"/>
                  </a:cubicBezTo>
                  <a:cubicBezTo>
                    <a:pt x="309" y="229"/>
                    <a:pt x="312" y="216"/>
                    <a:pt x="308" y="204"/>
                  </a:cubicBezTo>
                  <a:cubicBezTo>
                    <a:pt x="303" y="188"/>
                    <a:pt x="312" y="179"/>
                    <a:pt x="310" y="171"/>
                  </a:cubicBezTo>
                  <a:cubicBezTo>
                    <a:pt x="298" y="131"/>
                    <a:pt x="305" y="141"/>
                    <a:pt x="305" y="135"/>
                  </a:cubicBezTo>
                  <a:cubicBezTo>
                    <a:pt x="309" y="125"/>
                    <a:pt x="325" y="127"/>
                    <a:pt x="321" y="88"/>
                  </a:cubicBezTo>
                  <a:cubicBezTo>
                    <a:pt x="335" y="90"/>
                    <a:pt x="346" y="93"/>
                    <a:pt x="362" y="88"/>
                  </a:cubicBezTo>
                  <a:cubicBezTo>
                    <a:pt x="371" y="86"/>
                    <a:pt x="379" y="75"/>
                    <a:pt x="388" y="81"/>
                  </a:cubicBezTo>
                  <a:cubicBezTo>
                    <a:pt x="395" y="85"/>
                    <a:pt x="398" y="93"/>
                    <a:pt x="405" y="97"/>
                  </a:cubicBezTo>
                  <a:cubicBezTo>
                    <a:pt x="410" y="100"/>
                    <a:pt x="428" y="101"/>
                    <a:pt x="434" y="100"/>
                  </a:cubicBezTo>
                  <a:cubicBezTo>
                    <a:pt x="444" y="97"/>
                    <a:pt x="451" y="81"/>
                    <a:pt x="462" y="93"/>
                  </a:cubicBezTo>
                  <a:cubicBezTo>
                    <a:pt x="482" y="115"/>
                    <a:pt x="507" y="88"/>
                    <a:pt x="517" y="72"/>
                  </a:cubicBezTo>
                  <a:cubicBezTo>
                    <a:pt x="522" y="63"/>
                    <a:pt x="532" y="63"/>
                    <a:pt x="541" y="68"/>
                  </a:cubicBezTo>
                  <a:cubicBezTo>
                    <a:pt x="555" y="77"/>
                    <a:pt x="558" y="77"/>
                    <a:pt x="571" y="68"/>
                  </a:cubicBezTo>
                  <a:cubicBezTo>
                    <a:pt x="582" y="60"/>
                    <a:pt x="591" y="55"/>
                    <a:pt x="605" y="57"/>
                  </a:cubicBezTo>
                  <a:cubicBezTo>
                    <a:pt x="614" y="59"/>
                    <a:pt x="630" y="43"/>
                    <a:pt x="637" y="40"/>
                  </a:cubicBezTo>
                  <a:cubicBezTo>
                    <a:pt x="653" y="33"/>
                    <a:pt x="665" y="23"/>
                    <a:pt x="678" y="13"/>
                  </a:cubicBezTo>
                  <a:cubicBezTo>
                    <a:pt x="694" y="0"/>
                    <a:pt x="705" y="21"/>
                    <a:pt x="691" y="28"/>
                  </a:cubicBezTo>
                  <a:cubicBezTo>
                    <a:pt x="693" y="29"/>
                    <a:pt x="695" y="30"/>
                    <a:pt x="697" y="31"/>
                  </a:cubicBezTo>
                  <a:cubicBezTo>
                    <a:pt x="691" y="39"/>
                    <a:pt x="695" y="48"/>
                    <a:pt x="691" y="57"/>
                  </a:cubicBezTo>
                  <a:cubicBezTo>
                    <a:pt x="689" y="62"/>
                    <a:pt x="677" y="68"/>
                    <a:pt x="684" y="74"/>
                  </a:cubicBezTo>
                  <a:cubicBezTo>
                    <a:pt x="690" y="78"/>
                    <a:pt x="689" y="100"/>
                    <a:pt x="690" y="109"/>
                  </a:cubicBezTo>
                  <a:cubicBezTo>
                    <a:pt x="690" y="116"/>
                    <a:pt x="691" y="122"/>
                    <a:pt x="690" y="129"/>
                  </a:cubicBezTo>
                  <a:cubicBezTo>
                    <a:pt x="689" y="139"/>
                    <a:pt x="686" y="136"/>
                    <a:pt x="689" y="145"/>
                  </a:cubicBezTo>
                  <a:cubicBezTo>
                    <a:pt x="690" y="148"/>
                    <a:pt x="689" y="152"/>
                    <a:pt x="688" y="155"/>
                  </a:cubicBezTo>
                  <a:cubicBezTo>
                    <a:pt x="687" y="161"/>
                    <a:pt x="691" y="163"/>
                    <a:pt x="692" y="168"/>
                  </a:cubicBezTo>
                  <a:cubicBezTo>
                    <a:pt x="695" y="176"/>
                    <a:pt x="692" y="187"/>
                    <a:pt x="687" y="193"/>
                  </a:cubicBezTo>
                  <a:cubicBezTo>
                    <a:pt x="704" y="195"/>
                    <a:pt x="681" y="234"/>
                    <a:pt x="688" y="236"/>
                  </a:cubicBezTo>
                  <a:cubicBezTo>
                    <a:pt x="700" y="240"/>
                    <a:pt x="688" y="280"/>
                    <a:pt x="692" y="289"/>
                  </a:cubicBezTo>
                  <a:cubicBezTo>
                    <a:pt x="705" y="281"/>
                    <a:pt x="690" y="307"/>
                    <a:pt x="694" y="313"/>
                  </a:cubicBezTo>
                  <a:cubicBezTo>
                    <a:pt x="695" y="302"/>
                    <a:pt x="706" y="304"/>
                    <a:pt x="705" y="315"/>
                  </a:cubicBezTo>
                  <a:cubicBezTo>
                    <a:pt x="702" y="327"/>
                    <a:pt x="705" y="335"/>
                    <a:pt x="693" y="342"/>
                  </a:cubicBezTo>
                  <a:cubicBezTo>
                    <a:pt x="695" y="344"/>
                    <a:pt x="697" y="346"/>
                    <a:pt x="700" y="347"/>
                  </a:cubicBezTo>
                  <a:cubicBezTo>
                    <a:pt x="685" y="344"/>
                    <a:pt x="698" y="349"/>
                    <a:pt x="694" y="354"/>
                  </a:cubicBezTo>
                  <a:cubicBezTo>
                    <a:pt x="691" y="357"/>
                    <a:pt x="687" y="358"/>
                    <a:pt x="685" y="362"/>
                  </a:cubicBezTo>
                  <a:cubicBezTo>
                    <a:pt x="699" y="357"/>
                    <a:pt x="687" y="379"/>
                    <a:pt x="685" y="384"/>
                  </a:cubicBezTo>
                  <a:cubicBezTo>
                    <a:pt x="678" y="399"/>
                    <a:pt x="663" y="407"/>
                    <a:pt x="656" y="421"/>
                  </a:cubicBezTo>
                  <a:cubicBezTo>
                    <a:pt x="649" y="436"/>
                    <a:pt x="637" y="444"/>
                    <a:pt x="630" y="458"/>
                  </a:cubicBezTo>
                  <a:cubicBezTo>
                    <a:pt x="623" y="469"/>
                    <a:pt x="582" y="483"/>
                    <a:pt x="584" y="494"/>
                  </a:cubicBezTo>
                  <a:cubicBezTo>
                    <a:pt x="585" y="500"/>
                    <a:pt x="553" y="505"/>
                    <a:pt x="547" y="509"/>
                  </a:cubicBezTo>
                  <a:cubicBezTo>
                    <a:pt x="541" y="512"/>
                    <a:pt x="535" y="515"/>
                    <a:pt x="529" y="517"/>
                  </a:cubicBezTo>
                  <a:cubicBezTo>
                    <a:pt x="519" y="520"/>
                    <a:pt x="521" y="516"/>
                    <a:pt x="514" y="523"/>
                  </a:cubicBezTo>
                  <a:cubicBezTo>
                    <a:pt x="503" y="532"/>
                    <a:pt x="489" y="537"/>
                    <a:pt x="476" y="543"/>
                  </a:cubicBezTo>
                  <a:cubicBezTo>
                    <a:pt x="464" y="550"/>
                    <a:pt x="445" y="579"/>
                    <a:pt x="431" y="568"/>
                  </a:cubicBezTo>
                  <a:cubicBezTo>
                    <a:pt x="456" y="596"/>
                    <a:pt x="394" y="607"/>
                    <a:pt x="400" y="635"/>
                  </a:cubicBezTo>
                  <a:cubicBezTo>
                    <a:pt x="395" y="636"/>
                    <a:pt x="391" y="632"/>
                    <a:pt x="390" y="627"/>
                  </a:cubicBezTo>
                  <a:cubicBezTo>
                    <a:pt x="391" y="637"/>
                    <a:pt x="382" y="650"/>
                    <a:pt x="383" y="636"/>
                  </a:cubicBezTo>
                  <a:cubicBezTo>
                    <a:pt x="371" y="647"/>
                    <a:pt x="356" y="654"/>
                    <a:pt x="347" y="667"/>
                  </a:cubicBezTo>
                  <a:cubicBezTo>
                    <a:pt x="338" y="678"/>
                    <a:pt x="330" y="689"/>
                    <a:pt x="320" y="699"/>
                  </a:cubicBezTo>
                  <a:cubicBezTo>
                    <a:pt x="316" y="703"/>
                    <a:pt x="299" y="720"/>
                    <a:pt x="293" y="713"/>
                  </a:cubicBezTo>
                  <a:cubicBezTo>
                    <a:pt x="289" y="708"/>
                    <a:pt x="284" y="692"/>
                    <a:pt x="275" y="697"/>
                  </a:cubicBezTo>
                  <a:cubicBezTo>
                    <a:pt x="290" y="696"/>
                    <a:pt x="285" y="716"/>
                    <a:pt x="288" y="720"/>
                  </a:cubicBezTo>
                  <a:cubicBezTo>
                    <a:pt x="291" y="725"/>
                    <a:pt x="291" y="732"/>
                    <a:pt x="289" y="736"/>
                  </a:cubicBezTo>
                  <a:cubicBezTo>
                    <a:pt x="288" y="739"/>
                    <a:pt x="286" y="740"/>
                    <a:pt x="283" y="740"/>
                  </a:cubicBezTo>
                  <a:cubicBezTo>
                    <a:pt x="285" y="744"/>
                    <a:pt x="286" y="748"/>
                    <a:pt x="285" y="752"/>
                  </a:cubicBezTo>
                  <a:cubicBezTo>
                    <a:pt x="284" y="772"/>
                    <a:pt x="290" y="766"/>
                    <a:pt x="300" y="779"/>
                  </a:cubicBezTo>
                  <a:cubicBezTo>
                    <a:pt x="306" y="787"/>
                    <a:pt x="308" y="795"/>
                    <a:pt x="308" y="804"/>
                  </a:cubicBezTo>
                  <a:cubicBezTo>
                    <a:pt x="308" y="808"/>
                    <a:pt x="305" y="835"/>
                    <a:pt x="310" y="818"/>
                  </a:cubicBezTo>
                  <a:cubicBezTo>
                    <a:pt x="306" y="833"/>
                    <a:pt x="316" y="849"/>
                    <a:pt x="317" y="864"/>
                  </a:cubicBezTo>
                  <a:cubicBezTo>
                    <a:pt x="318" y="873"/>
                    <a:pt x="322" y="883"/>
                    <a:pt x="320" y="892"/>
                  </a:cubicBezTo>
                  <a:cubicBezTo>
                    <a:pt x="319" y="900"/>
                    <a:pt x="315" y="908"/>
                    <a:pt x="324" y="914"/>
                  </a:cubicBezTo>
                  <a:cubicBezTo>
                    <a:pt x="325" y="904"/>
                    <a:pt x="325" y="895"/>
                    <a:pt x="331" y="887"/>
                  </a:cubicBezTo>
                  <a:cubicBezTo>
                    <a:pt x="331" y="890"/>
                    <a:pt x="331" y="911"/>
                    <a:pt x="334" y="893"/>
                  </a:cubicBezTo>
                  <a:cubicBezTo>
                    <a:pt x="333" y="904"/>
                    <a:pt x="330" y="914"/>
                    <a:pt x="329" y="924"/>
                  </a:cubicBezTo>
                  <a:cubicBezTo>
                    <a:pt x="328" y="934"/>
                    <a:pt x="335" y="942"/>
                    <a:pt x="334" y="951"/>
                  </a:cubicBezTo>
                  <a:cubicBezTo>
                    <a:pt x="331" y="976"/>
                    <a:pt x="313" y="999"/>
                    <a:pt x="317" y="1026"/>
                  </a:cubicBezTo>
                  <a:cubicBezTo>
                    <a:pt x="314" y="1011"/>
                    <a:pt x="325" y="1026"/>
                    <a:pt x="326" y="1014"/>
                  </a:cubicBezTo>
                  <a:cubicBezTo>
                    <a:pt x="335" y="1030"/>
                    <a:pt x="317" y="1054"/>
                    <a:pt x="307" y="1065"/>
                  </a:cubicBezTo>
                  <a:cubicBezTo>
                    <a:pt x="291" y="1083"/>
                    <a:pt x="266" y="1092"/>
                    <a:pt x="243" y="1100"/>
                  </a:cubicBezTo>
                  <a:cubicBezTo>
                    <a:pt x="218" y="1109"/>
                    <a:pt x="192" y="1119"/>
                    <a:pt x="169" y="1133"/>
                  </a:cubicBezTo>
                  <a:cubicBezTo>
                    <a:pt x="158" y="1140"/>
                    <a:pt x="148" y="1146"/>
                    <a:pt x="142" y="1158"/>
                  </a:cubicBezTo>
                  <a:cubicBezTo>
                    <a:pt x="137" y="1167"/>
                    <a:pt x="134" y="1179"/>
                    <a:pt x="121" y="1181"/>
                  </a:cubicBezTo>
                  <a:cubicBezTo>
                    <a:pt x="130" y="1181"/>
                    <a:pt x="144" y="1211"/>
                    <a:pt x="151" y="1193"/>
                  </a:cubicBezTo>
                  <a:cubicBezTo>
                    <a:pt x="150" y="1208"/>
                    <a:pt x="158" y="1249"/>
                    <a:pt x="141" y="1248"/>
                  </a:cubicBezTo>
                  <a:lnTo>
                    <a:pt x="102" y="1246"/>
                  </a:lnTo>
                  <a:cubicBezTo>
                    <a:pt x="103" y="1234"/>
                    <a:pt x="95" y="1219"/>
                    <a:pt x="97" y="1209"/>
                  </a:cubicBezTo>
                  <a:cubicBezTo>
                    <a:pt x="99" y="1201"/>
                    <a:pt x="95" y="1192"/>
                    <a:pt x="89" y="1185"/>
                  </a:cubicBezTo>
                  <a:cubicBezTo>
                    <a:pt x="85" y="1179"/>
                    <a:pt x="86" y="1166"/>
                    <a:pt x="90" y="1156"/>
                  </a:cubicBezTo>
                  <a:cubicBezTo>
                    <a:pt x="93" y="1150"/>
                    <a:pt x="92" y="1128"/>
                    <a:pt x="93" y="1122"/>
                  </a:cubicBezTo>
                  <a:cubicBezTo>
                    <a:pt x="93" y="1107"/>
                    <a:pt x="93" y="1092"/>
                    <a:pt x="94" y="1077"/>
                  </a:cubicBezTo>
                  <a:cubicBezTo>
                    <a:pt x="95" y="1063"/>
                    <a:pt x="92" y="1054"/>
                    <a:pt x="90" y="1041"/>
                  </a:cubicBezTo>
                  <a:cubicBezTo>
                    <a:pt x="87" y="1022"/>
                    <a:pt x="73" y="1006"/>
                    <a:pt x="69" y="987"/>
                  </a:cubicBezTo>
                  <a:cubicBezTo>
                    <a:pt x="67" y="978"/>
                    <a:pt x="69" y="968"/>
                    <a:pt x="67" y="959"/>
                  </a:cubicBezTo>
                  <a:cubicBezTo>
                    <a:pt x="65" y="946"/>
                    <a:pt x="62" y="933"/>
                    <a:pt x="59" y="920"/>
                  </a:cubicBezTo>
                  <a:cubicBezTo>
                    <a:pt x="57" y="912"/>
                    <a:pt x="53" y="915"/>
                    <a:pt x="57" y="908"/>
                  </a:cubicBezTo>
                  <a:cubicBezTo>
                    <a:pt x="62" y="905"/>
                    <a:pt x="75" y="888"/>
                    <a:pt x="81" y="882"/>
                  </a:cubicBezTo>
                  <a:cubicBezTo>
                    <a:pt x="89" y="874"/>
                    <a:pt x="127" y="821"/>
                    <a:pt x="137" y="828"/>
                  </a:cubicBezTo>
                  <a:cubicBezTo>
                    <a:pt x="127" y="815"/>
                    <a:pt x="137" y="807"/>
                    <a:pt x="140" y="794"/>
                  </a:cubicBezTo>
                  <a:cubicBezTo>
                    <a:pt x="142" y="787"/>
                    <a:pt x="134" y="775"/>
                    <a:pt x="143" y="770"/>
                  </a:cubicBezTo>
                  <a:cubicBezTo>
                    <a:pt x="155" y="763"/>
                    <a:pt x="158" y="753"/>
                    <a:pt x="165" y="741"/>
                  </a:cubicBezTo>
                  <a:cubicBezTo>
                    <a:pt x="168" y="735"/>
                    <a:pt x="169" y="731"/>
                    <a:pt x="171" y="725"/>
                  </a:cubicBezTo>
                  <a:cubicBezTo>
                    <a:pt x="175" y="716"/>
                    <a:pt x="172" y="709"/>
                    <a:pt x="172" y="700"/>
                  </a:cubicBezTo>
                  <a:cubicBezTo>
                    <a:pt x="170" y="701"/>
                    <a:pt x="168" y="702"/>
                    <a:pt x="166" y="702"/>
                  </a:cubicBezTo>
                  <a:cubicBezTo>
                    <a:pt x="162" y="693"/>
                    <a:pt x="158" y="685"/>
                    <a:pt x="160" y="680"/>
                  </a:cubicBezTo>
                  <a:cubicBezTo>
                    <a:pt x="162" y="674"/>
                    <a:pt x="170" y="669"/>
                    <a:pt x="167" y="660"/>
                  </a:cubicBezTo>
                  <a:cubicBezTo>
                    <a:pt x="165" y="653"/>
                    <a:pt x="154" y="656"/>
                    <a:pt x="157" y="645"/>
                  </a:cubicBezTo>
                  <a:cubicBezTo>
                    <a:pt x="159" y="636"/>
                    <a:pt x="174" y="635"/>
                    <a:pt x="173" y="624"/>
                  </a:cubicBezTo>
                  <a:cubicBezTo>
                    <a:pt x="171" y="606"/>
                    <a:pt x="182" y="613"/>
                    <a:pt x="181" y="601"/>
                  </a:cubicBezTo>
                  <a:cubicBezTo>
                    <a:pt x="180" y="592"/>
                    <a:pt x="175" y="583"/>
                    <a:pt x="177" y="573"/>
                  </a:cubicBezTo>
                  <a:cubicBezTo>
                    <a:pt x="178" y="566"/>
                    <a:pt x="182" y="558"/>
                    <a:pt x="181" y="552"/>
                  </a:cubicBezTo>
                  <a:cubicBezTo>
                    <a:pt x="177" y="538"/>
                    <a:pt x="178" y="529"/>
                    <a:pt x="179" y="514"/>
                  </a:cubicBezTo>
                  <a:cubicBezTo>
                    <a:pt x="179" y="510"/>
                    <a:pt x="176" y="506"/>
                    <a:pt x="175" y="502"/>
                  </a:cubicBezTo>
                  <a:cubicBezTo>
                    <a:pt x="173" y="495"/>
                    <a:pt x="180" y="484"/>
                    <a:pt x="181" y="477"/>
                  </a:cubicBezTo>
                  <a:cubicBezTo>
                    <a:pt x="171" y="480"/>
                    <a:pt x="167" y="479"/>
                    <a:pt x="162" y="470"/>
                  </a:cubicBezTo>
                  <a:cubicBezTo>
                    <a:pt x="157" y="462"/>
                    <a:pt x="131" y="461"/>
                    <a:pt x="124" y="457"/>
                  </a:cubicBezTo>
                  <a:cubicBezTo>
                    <a:pt x="103" y="445"/>
                    <a:pt x="82" y="432"/>
                    <a:pt x="59" y="426"/>
                  </a:cubicBezTo>
                  <a:cubicBezTo>
                    <a:pt x="52" y="424"/>
                    <a:pt x="29" y="424"/>
                    <a:pt x="21" y="422"/>
                  </a:cubicBezTo>
                  <a:cubicBezTo>
                    <a:pt x="8" y="419"/>
                    <a:pt x="13" y="398"/>
                    <a:pt x="12" y="389"/>
                  </a:cubicBezTo>
                  <a:cubicBezTo>
                    <a:pt x="11" y="375"/>
                    <a:pt x="0" y="362"/>
                    <a:pt x="1" y="3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338">
              <a:extLst>
                <a:ext uri="{FF2B5EF4-FFF2-40B4-BE49-F238E27FC236}">
                  <a16:creationId xmlns:a16="http://schemas.microsoft.com/office/drawing/2014/main" id="{42E06AF5-EEDE-3477-A455-D0B3407F3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641" y="4309856"/>
              <a:ext cx="3948" cy="5923"/>
            </a:xfrm>
            <a:custGeom>
              <a:avLst/>
              <a:gdLst>
                <a:gd name="T0" fmla="*/ 0 w 6"/>
                <a:gd name="T1" fmla="*/ 5 h 11"/>
                <a:gd name="T2" fmla="*/ 6 w 6"/>
                <a:gd name="T3" fmla="*/ 0 h 11"/>
                <a:gd name="T4" fmla="*/ 4 w 6"/>
                <a:gd name="T5" fmla="*/ 11 h 11"/>
                <a:gd name="T6" fmla="*/ 0 w 6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1">
                  <a:moveTo>
                    <a:pt x="0" y="5"/>
                  </a:moveTo>
                  <a:cubicBezTo>
                    <a:pt x="2" y="3"/>
                    <a:pt x="4" y="2"/>
                    <a:pt x="6" y="0"/>
                  </a:cubicBezTo>
                  <a:cubicBezTo>
                    <a:pt x="6" y="4"/>
                    <a:pt x="6" y="7"/>
                    <a:pt x="4" y="11"/>
                  </a:cubicBezTo>
                  <a:cubicBezTo>
                    <a:pt x="3" y="9"/>
                    <a:pt x="2" y="7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339">
              <a:extLst>
                <a:ext uri="{FF2B5EF4-FFF2-40B4-BE49-F238E27FC236}">
                  <a16:creationId xmlns:a16="http://schemas.microsoft.com/office/drawing/2014/main" id="{A52845F8-9611-5951-8FD1-F59520366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3469" y="2967490"/>
              <a:ext cx="5923" cy="3948"/>
            </a:xfrm>
            <a:custGeom>
              <a:avLst/>
              <a:gdLst>
                <a:gd name="T0" fmla="*/ 4 w 13"/>
                <a:gd name="T1" fmla="*/ 0 h 10"/>
                <a:gd name="T2" fmla="*/ 0 w 13"/>
                <a:gd name="T3" fmla="*/ 10 h 10"/>
                <a:gd name="T4" fmla="*/ 13 w 13"/>
                <a:gd name="T5" fmla="*/ 8 h 10"/>
                <a:gd name="T6" fmla="*/ 4 w 1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4" y="0"/>
                  </a:moveTo>
                  <a:cubicBezTo>
                    <a:pt x="2" y="3"/>
                    <a:pt x="1" y="6"/>
                    <a:pt x="0" y="10"/>
                  </a:cubicBezTo>
                  <a:cubicBezTo>
                    <a:pt x="5" y="10"/>
                    <a:pt x="9" y="10"/>
                    <a:pt x="13" y="8"/>
                  </a:cubicBezTo>
                  <a:cubicBezTo>
                    <a:pt x="12" y="3"/>
                    <a:pt x="9" y="0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340">
              <a:extLst>
                <a:ext uri="{FF2B5EF4-FFF2-40B4-BE49-F238E27FC236}">
                  <a16:creationId xmlns:a16="http://schemas.microsoft.com/office/drawing/2014/main" id="{8413B906-BD5C-8207-43CE-AE9A1AE02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340" y="2963542"/>
              <a:ext cx="7896" cy="5923"/>
            </a:xfrm>
            <a:custGeom>
              <a:avLst/>
              <a:gdLst>
                <a:gd name="T0" fmla="*/ 0 w 14"/>
                <a:gd name="T1" fmla="*/ 6 h 13"/>
                <a:gd name="T2" fmla="*/ 8 w 14"/>
                <a:gd name="T3" fmla="*/ 13 h 13"/>
                <a:gd name="T4" fmla="*/ 11 w 14"/>
                <a:gd name="T5" fmla="*/ 0 h 13"/>
                <a:gd name="T6" fmla="*/ 0 w 14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6"/>
                  </a:moveTo>
                  <a:cubicBezTo>
                    <a:pt x="0" y="11"/>
                    <a:pt x="3" y="13"/>
                    <a:pt x="8" y="13"/>
                  </a:cubicBezTo>
                  <a:cubicBezTo>
                    <a:pt x="14" y="12"/>
                    <a:pt x="11" y="3"/>
                    <a:pt x="11" y="0"/>
                  </a:cubicBezTo>
                  <a:cubicBezTo>
                    <a:pt x="10" y="5"/>
                    <a:pt x="5" y="8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341">
              <a:extLst>
                <a:ext uri="{FF2B5EF4-FFF2-40B4-BE49-F238E27FC236}">
                  <a16:creationId xmlns:a16="http://schemas.microsoft.com/office/drawing/2014/main" id="{21B8E8FD-DB25-2CC9-B5B2-6ACAE9FFB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2951" y="2951698"/>
              <a:ext cx="7896" cy="5923"/>
            </a:xfrm>
            <a:custGeom>
              <a:avLst/>
              <a:gdLst>
                <a:gd name="T0" fmla="*/ 5 w 16"/>
                <a:gd name="T1" fmla="*/ 0 h 14"/>
                <a:gd name="T2" fmla="*/ 16 w 16"/>
                <a:gd name="T3" fmla="*/ 9 h 14"/>
                <a:gd name="T4" fmla="*/ 5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0" y="8"/>
                    <a:pt x="10" y="14"/>
                    <a:pt x="16" y="9"/>
                  </a:cubicBezTo>
                  <a:cubicBezTo>
                    <a:pt x="11" y="9"/>
                    <a:pt x="7" y="5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342">
              <a:extLst>
                <a:ext uri="{FF2B5EF4-FFF2-40B4-BE49-F238E27FC236}">
                  <a16:creationId xmlns:a16="http://schemas.microsoft.com/office/drawing/2014/main" id="{BC25BD24-0842-8E99-8757-F07BCE0C5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536" y="2900372"/>
              <a:ext cx="1975" cy="3948"/>
            </a:xfrm>
            <a:custGeom>
              <a:avLst/>
              <a:gdLst>
                <a:gd name="T0" fmla="*/ 3 w 8"/>
                <a:gd name="T1" fmla="*/ 0 h 6"/>
                <a:gd name="T2" fmla="*/ 8 w 8"/>
                <a:gd name="T3" fmla="*/ 6 h 6"/>
                <a:gd name="T4" fmla="*/ 3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0" y="3"/>
                    <a:pt x="1" y="5"/>
                    <a:pt x="8" y="6"/>
                  </a:cubicBezTo>
                  <a:cubicBezTo>
                    <a:pt x="6" y="4"/>
                    <a:pt x="5" y="2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343">
              <a:extLst>
                <a:ext uri="{FF2B5EF4-FFF2-40B4-BE49-F238E27FC236}">
                  <a16:creationId xmlns:a16="http://schemas.microsoft.com/office/drawing/2014/main" id="{A862381C-CB35-F280-3C97-5F1A8C93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199" y="2886553"/>
              <a:ext cx="17767" cy="25664"/>
            </a:xfrm>
            <a:custGeom>
              <a:avLst/>
              <a:gdLst>
                <a:gd name="T0" fmla="*/ 7 w 40"/>
                <a:gd name="T1" fmla="*/ 57 h 57"/>
                <a:gd name="T2" fmla="*/ 17 w 40"/>
                <a:gd name="T3" fmla="*/ 28 h 57"/>
                <a:gd name="T4" fmla="*/ 34 w 40"/>
                <a:gd name="T5" fmla="*/ 0 h 57"/>
                <a:gd name="T6" fmla="*/ 10 w 40"/>
                <a:gd name="T7" fmla="*/ 10 h 57"/>
                <a:gd name="T8" fmla="*/ 8 w 40"/>
                <a:gd name="T9" fmla="*/ 30 h 57"/>
                <a:gd name="T10" fmla="*/ 7 w 40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7">
                  <a:moveTo>
                    <a:pt x="7" y="57"/>
                  </a:moveTo>
                  <a:cubicBezTo>
                    <a:pt x="15" y="54"/>
                    <a:pt x="12" y="35"/>
                    <a:pt x="17" y="28"/>
                  </a:cubicBezTo>
                  <a:cubicBezTo>
                    <a:pt x="23" y="21"/>
                    <a:pt x="40" y="13"/>
                    <a:pt x="34" y="0"/>
                  </a:cubicBezTo>
                  <a:cubicBezTo>
                    <a:pt x="25" y="2"/>
                    <a:pt x="19" y="21"/>
                    <a:pt x="10" y="10"/>
                  </a:cubicBezTo>
                  <a:cubicBezTo>
                    <a:pt x="12" y="20"/>
                    <a:pt x="15" y="22"/>
                    <a:pt x="8" y="30"/>
                  </a:cubicBezTo>
                  <a:cubicBezTo>
                    <a:pt x="3" y="37"/>
                    <a:pt x="0" y="50"/>
                    <a:pt x="7" y="5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344">
              <a:extLst>
                <a:ext uri="{FF2B5EF4-FFF2-40B4-BE49-F238E27FC236}">
                  <a16:creationId xmlns:a16="http://schemas.microsoft.com/office/drawing/2014/main" id="{7E249FAC-11B2-E3E6-BC6B-EFD5D2FF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7966" y="2866813"/>
              <a:ext cx="1975" cy="1975"/>
            </a:xfrm>
            <a:custGeom>
              <a:avLst/>
              <a:gdLst>
                <a:gd name="T0" fmla="*/ 0 w 7"/>
                <a:gd name="T1" fmla="*/ 2 h 6"/>
                <a:gd name="T2" fmla="*/ 3 w 7"/>
                <a:gd name="T3" fmla="*/ 6 h 6"/>
                <a:gd name="T4" fmla="*/ 7 w 7"/>
                <a:gd name="T5" fmla="*/ 0 h 6"/>
                <a:gd name="T6" fmla="*/ 0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2"/>
                  </a:moveTo>
                  <a:cubicBezTo>
                    <a:pt x="1" y="3"/>
                    <a:pt x="2" y="5"/>
                    <a:pt x="3" y="6"/>
                  </a:cubicBezTo>
                  <a:cubicBezTo>
                    <a:pt x="5" y="4"/>
                    <a:pt x="6" y="2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345">
              <a:extLst>
                <a:ext uri="{FF2B5EF4-FFF2-40B4-BE49-F238E27FC236}">
                  <a16:creationId xmlns:a16="http://schemas.microsoft.com/office/drawing/2014/main" id="{1243EAE3-8822-3F8C-00E2-F1319BF1D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1914" y="2851020"/>
              <a:ext cx="5923" cy="592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3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0" y="6"/>
                    <a:pt x="6" y="15"/>
                    <a:pt x="13" y="13"/>
                  </a:cubicBezTo>
                  <a:cubicBezTo>
                    <a:pt x="11" y="9"/>
                    <a:pt x="8" y="4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346">
              <a:extLst>
                <a:ext uri="{FF2B5EF4-FFF2-40B4-BE49-F238E27FC236}">
                  <a16:creationId xmlns:a16="http://schemas.microsoft.com/office/drawing/2014/main" id="{A9DFB68E-F9FA-86EB-A8A5-741E06986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837" y="2841151"/>
              <a:ext cx="3948" cy="1975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1" y="3"/>
                    <a:pt x="3" y="5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347">
              <a:extLst>
                <a:ext uri="{FF2B5EF4-FFF2-40B4-BE49-F238E27FC236}">
                  <a16:creationId xmlns:a16="http://schemas.microsoft.com/office/drawing/2014/main" id="{A4578B19-9254-A202-861D-A95353308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1914" y="2831280"/>
              <a:ext cx="21715" cy="13819"/>
            </a:xfrm>
            <a:custGeom>
              <a:avLst/>
              <a:gdLst>
                <a:gd name="T0" fmla="*/ 39 w 47"/>
                <a:gd name="T1" fmla="*/ 0 h 33"/>
                <a:gd name="T2" fmla="*/ 21 w 47"/>
                <a:gd name="T3" fmla="*/ 28 h 33"/>
                <a:gd name="T4" fmla="*/ 29 w 47"/>
                <a:gd name="T5" fmla="*/ 18 h 33"/>
                <a:gd name="T6" fmla="*/ 39 w 47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3">
                  <a:moveTo>
                    <a:pt x="39" y="0"/>
                  </a:moveTo>
                  <a:cubicBezTo>
                    <a:pt x="32" y="6"/>
                    <a:pt x="0" y="20"/>
                    <a:pt x="21" y="28"/>
                  </a:cubicBezTo>
                  <a:cubicBezTo>
                    <a:pt x="33" y="33"/>
                    <a:pt x="25" y="24"/>
                    <a:pt x="29" y="18"/>
                  </a:cubicBezTo>
                  <a:cubicBezTo>
                    <a:pt x="32" y="11"/>
                    <a:pt x="47" y="11"/>
                    <a:pt x="3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348">
              <a:extLst>
                <a:ext uri="{FF2B5EF4-FFF2-40B4-BE49-F238E27FC236}">
                  <a16:creationId xmlns:a16="http://schemas.microsoft.com/office/drawing/2014/main" id="{8F8AAC43-0A10-B4AB-A73C-CC1810F02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770" y="2625976"/>
              <a:ext cx="7896" cy="11844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26 h 26"/>
                <a:gd name="T4" fmla="*/ 14 w 1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6">
                  <a:moveTo>
                    <a:pt x="14" y="0"/>
                  </a:moveTo>
                  <a:cubicBezTo>
                    <a:pt x="0" y="3"/>
                    <a:pt x="9" y="24"/>
                    <a:pt x="19" y="26"/>
                  </a:cubicBezTo>
                  <a:cubicBezTo>
                    <a:pt x="14" y="19"/>
                    <a:pt x="16" y="8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349">
              <a:extLst>
                <a:ext uri="{FF2B5EF4-FFF2-40B4-BE49-F238E27FC236}">
                  <a16:creationId xmlns:a16="http://schemas.microsoft.com/office/drawing/2014/main" id="{86D4C454-0B7B-390D-7753-98AD48F39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0718" y="2639795"/>
              <a:ext cx="5923" cy="7896"/>
            </a:xfrm>
            <a:custGeom>
              <a:avLst/>
              <a:gdLst>
                <a:gd name="T0" fmla="*/ 9 w 14"/>
                <a:gd name="T1" fmla="*/ 5 h 16"/>
                <a:gd name="T2" fmla="*/ 0 w 14"/>
                <a:gd name="T3" fmla="*/ 2 h 16"/>
                <a:gd name="T4" fmla="*/ 9 w 14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9" y="5"/>
                  </a:moveTo>
                  <a:cubicBezTo>
                    <a:pt x="7" y="1"/>
                    <a:pt x="4" y="0"/>
                    <a:pt x="0" y="2"/>
                  </a:cubicBezTo>
                  <a:cubicBezTo>
                    <a:pt x="2" y="16"/>
                    <a:pt x="14" y="15"/>
                    <a:pt x="9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350">
              <a:extLst>
                <a:ext uri="{FF2B5EF4-FFF2-40B4-BE49-F238E27FC236}">
                  <a16:creationId xmlns:a16="http://schemas.microsoft.com/office/drawing/2014/main" id="{7409F462-C9FD-855A-2E24-886CDB2C9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66" y="2689146"/>
              <a:ext cx="7896" cy="7896"/>
            </a:xfrm>
            <a:custGeom>
              <a:avLst/>
              <a:gdLst>
                <a:gd name="T0" fmla="*/ 1 w 18"/>
                <a:gd name="T1" fmla="*/ 7 h 15"/>
                <a:gd name="T2" fmla="*/ 5 w 18"/>
                <a:gd name="T3" fmla="*/ 15 h 15"/>
                <a:gd name="T4" fmla="*/ 18 w 18"/>
                <a:gd name="T5" fmla="*/ 9 h 15"/>
                <a:gd name="T6" fmla="*/ 0 w 18"/>
                <a:gd name="T7" fmla="*/ 0 h 15"/>
                <a:gd name="T8" fmla="*/ 1 w 18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1" y="7"/>
                  </a:moveTo>
                  <a:cubicBezTo>
                    <a:pt x="2" y="9"/>
                    <a:pt x="3" y="12"/>
                    <a:pt x="5" y="15"/>
                  </a:cubicBezTo>
                  <a:cubicBezTo>
                    <a:pt x="9" y="12"/>
                    <a:pt x="13" y="10"/>
                    <a:pt x="18" y="9"/>
                  </a:cubicBezTo>
                  <a:cubicBezTo>
                    <a:pt x="14" y="2"/>
                    <a:pt x="6" y="4"/>
                    <a:pt x="0" y="0"/>
                  </a:cubicBezTo>
                  <a:cubicBezTo>
                    <a:pt x="0" y="2"/>
                    <a:pt x="1" y="5"/>
                    <a:pt x="1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351">
              <a:extLst>
                <a:ext uri="{FF2B5EF4-FFF2-40B4-BE49-F238E27FC236}">
                  <a16:creationId xmlns:a16="http://schemas.microsoft.com/office/drawing/2014/main" id="{D5BB1E77-C1F3-391B-5D36-CAFE64FB8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588" y="2679276"/>
              <a:ext cx="3948" cy="5923"/>
            </a:xfrm>
            <a:custGeom>
              <a:avLst/>
              <a:gdLst>
                <a:gd name="T0" fmla="*/ 6 w 9"/>
                <a:gd name="T1" fmla="*/ 3 h 15"/>
                <a:gd name="T2" fmla="*/ 3 w 9"/>
                <a:gd name="T3" fmla="*/ 0 h 15"/>
                <a:gd name="T4" fmla="*/ 9 w 9"/>
                <a:gd name="T5" fmla="*/ 15 h 15"/>
                <a:gd name="T6" fmla="*/ 6 w 9"/>
                <a:gd name="T7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6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4" y="6"/>
                    <a:pt x="0" y="14"/>
                    <a:pt x="9" y="15"/>
                  </a:cubicBezTo>
                  <a:cubicBezTo>
                    <a:pt x="7" y="12"/>
                    <a:pt x="6" y="7"/>
                    <a:pt x="6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352">
              <a:extLst>
                <a:ext uri="{FF2B5EF4-FFF2-40B4-BE49-F238E27FC236}">
                  <a16:creationId xmlns:a16="http://schemas.microsoft.com/office/drawing/2014/main" id="{ACA1E86E-F468-9A27-FD71-2ED9AA29F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484" y="2671380"/>
              <a:ext cx="3948" cy="5923"/>
            </a:xfrm>
            <a:custGeom>
              <a:avLst/>
              <a:gdLst>
                <a:gd name="T0" fmla="*/ 6 w 8"/>
                <a:gd name="T1" fmla="*/ 3 h 13"/>
                <a:gd name="T2" fmla="*/ 2 w 8"/>
                <a:gd name="T3" fmla="*/ 0 h 13"/>
                <a:gd name="T4" fmla="*/ 0 w 8"/>
                <a:gd name="T5" fmla="*/ 13 h 13"/>
                <a:gd name="T6" fmla="*/ 6 w 8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3">
                  <a:moveTo>
                    <a:pt x="6" y="3"/>
                  </a:moveTo>
                  <a:cubicBezTo>
                    <a:pt x="5" y="2"/>
                    <a:pt x="4" y="1"/>
                    <a:pt x="2" y="0"/>
                  </a:cubicBezTo>
                  <a:cubicBezTo>
                    <a:pt x="0" y="4"/>
                    <a:pt x="0" y="9"/>
                    <a:pt x="0" y="13"/>
                  </a:cubicBezTo>
                  <a:cubicBezTo>
                    <a:pt x="5" y="12"/>
                    <a:pt x="8" y="8"/>
                    <a:pt x="6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353">
              <a:extLst>
                <a:ext uri="{FF2B5EF4-FFF2-40B4-BE49-F238E27FC236}">
                  <a16:creationId xmlns:a16="http://schemas.microsoft.com/office/drawing/2014/main" id="{4B8B405F-F48D-8F22-026D-329B73533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484" y="2655588"/>
              <a:ext cx="5923" cy="3948"/>
            </a:xfrm>
            <a:custGeom>
              <a:avLst/>
              <a:gdLst>
                <a:gd name="T0" fmla="*/ 5 w 10"/>
                <a:gd name="T1" fmla="*/ 0 h 8"/>
                <a:gd name="T2" fmla="*/ 0 w 10"/>
                <a:gd name="T3" fmla="*/ 0 h 8"/>
                <a:gd name="T4" fmla="*/ 10 w 10"/>
                <a:gd name="T5" fmla="*/ 6 h 8"/>
                <a:gd name="T6" fmla="*/ 5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5"/>
                    <a:pt x="5" y="8"/>
                    <a:pt x="10" y="6"/>
                  </a:cubicBezTo>
                  <a:cubicBezTo>
                    <a:pt x="8" y="4"/>
                    <a:pt x="7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354">
              <a:extLst>
                <a:ext uri="{FF2B5EF4-FFF2-40B4-BE49-F238E27FC236}">
                  <a16:creationId xmlns:a16="http://schemas.microsoft.com/office/drawing/2014/main" id="{8BE3FF6A-8D7C-E593-9308-4921BD54C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2432" y="2651639"/>
              <a:ext cx="76989" cy="96730"/>
            </a:xfrm>
            <a:custGeom>
              <a:avLst/>
              <a:gdLst>
                <a:gd name="T0" fmla="*/ 17 w 176"/>
                <a:gd name="T1" fmla="*/ 47 h 222"/>
                <a:gd name="T2" fmla="*/ 3 w 176"/>
                <a:gd name="T3" fmla="*/ 47 h 222"/>
                <a:gd name="T4" fmla="*/ 11 w 176"/>
                <a:gd name="T5" fmla="*/ 62 h 222"/>
                <a:gd name="T6" fmla="*/ 32 w 176"/>
                <a:gd name="T7" fmla="*/ 71 h 222"/>
                <a:gd name="T8" fmla="*/ 43 w 176"/>
                <a:gd name="T9" fmla="*/ 85 h 222"/>
                <a:gd name="T10" fmla="*/ 30 w 176"/>
                <a:gd name="T11" fmla="*/ 83 h 222"/>
                <a:gd name="T12" fmla="*/ 22 w 176"/>
                <a:gd name="T13" fmla="*/ 70 h 222"/>
                <a:gd name="T14" fmla="*/ 36 w 176"/>
                <a:gd name="T15" fmla="*/ 99 h 222"/>
                <a:gd name="T16" fmla="*/ 56 w 176"/>
                <a:gd name="T17" fmla="*/ 91 h 222"/>
                <a:gd name="T18" fmla="*/ 64 w 176"/>
                <a:gd name="T19" fmla="*/ 101 h 222"/>
                <a:gd name="T20" fmla="*/ 51 w 176"/>
                <a:gd name="T21" fmla="*/ 85 h 222"/>
                <a:gd name="T22" fmla="*/ 42 w 176"/>
                <a:gd name="T23" fmla="*/ 63 h 222"/>
                <a:gd name="T24" fmla="*/ 78 w 176"/>
                <a:gd name="T25" fmla="*/ 86 h 222"/>
                <a:gd name="T26" fmla="*/ 86 w 176"/>
                <a:gd name="T27" fmla="*/ 130 h 222"/>
                <a:gd name="T28" fmla="*/ 78 w 176"/>
                <a:gd name="T29" fmla="*/ 149 h 222"/>
                <a:gd name="T30" fmla="*/ 87 w 176"/>
                <a:gd name="T31" fmla="*/ 166 h 222"/>
                <a:gd name="T32" fmla="*/ 91 w 176"/>
                <a:gd name="T33" fmla="*/ 192 h 222"/>
                <a:gd name="T34" fmla="*/ 112 w 176"/>
                <a:gd name="T35" fmla="*/ 205 h 222"/>
                <a:gd name="T36" fmla="*/ 124 w 176"/>
                <a:gd name="T37" fmla="*/ 211 h 222"/>
                <a:gd name="T38" fmla="*/ 123 w 176"/>
                <a:gd name="T39" fmla="*/ 201 h 222"/>
                <a:gd name="T40" fmla="*/ 115 w 176"/>
                <a:gd name="T41" fmla="*/ 173 h 222"/>
                <a:gd name="T42" fmla="*/ 120 w 176"/>
                <a:gd name="T43" fmla="*/ 177 h 222"/>
                <a:gd name="T44" fmla="*/ 132 w 176"/>
                <a:gd name="T45" fmla="*/ 196 h 222"/>
                <a:gd name="T46" fmla="*/ 134 w 176"/>
                <a:gd name="T47" fmla="*/ 222 h 222"/>
                <a:gd name="T48" fmla="*/ 157 w 176"/>
                <a:gd name="T49" fmla="*/ 203 h 222"/>
                <a:gd name="T50" fmla="*/ 166 w 176"/>
                <a:gd name="T51" fmla="*/ 194 h 222"/>
                <a:gd name="T52" fmla="*/ 160 w 176"/>
                <a:gd name="T53" fmla="*/ 125 h 222"/>
                <a:gd name="T54" fmla="*/ 159 w 176"/>
                <a:gd name="T55" fmla="*/ 102 h 222"/>
                <a:gd name="T56" fmla="*/ 160 w 176"/>
                <a:gd name="T57" fmla="*/ 74 h 222"/>
                <a:gd name="T58" fmla="*/ 165 w 176"/>
                <a:gd name="T59" fmla="*/ 68 h 222"/>
                <a:gd name="T60" fmla="*/ 149 w 176"/>
                <a:gd name="T61" fmla="*/ 57 h 222"/>
                <a:gd name="T62" fmla="*/ 124 w 176"/>
                <a:gd name="T63" fmla="*/ 49 h 222"/>
                <a:gd name="T64" fmla="*/ 126 w 176"/>
                <a:gd name="T65" fmla="*/ 22 h 222"/>
                <a:gd name="T66" fmla="*/ 82 w 176"/>
                <a:gd name="T67" fmla="*/ 18 h 222"/>
                <a:gd name="T68" fmla="*/ 63 w 176"/>
                <a:gd name="T69" fmla="*/ 2 h 222"/>
                <a:gd name="T70" fmla="*/ 44 w 176"/>
                <a:gd name="T71" fmla="*/ 27 h 222"/>
                <a:gd name="T72" fmla="*/ 25 w 176"/>
                <a:gd name="T73" fmla="*/ 39 h 222"/>
                <a:gd name="T74" fmla="*/ 17 w 176"/>
                <a:gd name="T75" fmla="*/ 4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6" h="222">
                  <a:moveTo>
                    <a:pt x="17" y="47"/>
                  </a:moveTo>
                  <a:cubicBezTo>
                    <a:pt x="14" y="45"/>
                    <a:pt x="6" y="45"/>
                    <a:pt x="3" y="47"/>
                  </a:cubicBezTo>
                  <a:cubicBezTo>
                    <a:pt x="0" y="51"/>
                    <a:pt x="9" y="60"/>
                    <a:pt x="11" y="62"/>
                  </a:cubicBezTo>
                  <a:cubicBezTo>
                    <a:pt x="17" y="68"/>
                    <a:pt x="25" y="68"/>
                    <a:pt x="32" y="71"/>
                  </a:cubicBezTo>
                  <a:cubicBezTo>
                    <a:pt x="37" y="73"/>
                    <a:pt x="38" y="82"/>
                    <a:pt x="43" y="85"/>
                  </a:cubicBezTo>
                  <a:cubicBezTo>
                    <a:pt x="39" y="83"/>
                    <a:pt x="33" y="85"/>
                    <a:pt x="30" y="83"/>
                  </a:cubicBezTo>
                  <a:cubicBezTo>
                    <a:pt x="26" y="80"/>
                    <a:pt x="25" y="74"/>
                    <a:pt x="22" y="70"/>
                  </a:cubicBezTo>
                  <a:cubicBezTo>
                    <a:pt x="9" y="80"/>
                    <a:pt x="36" y="89"/>
                    <a:pt x="36" y="99"/>
                  </a:cubicBezTo>
                  <a:cubicBezTo>
                    <a:pt x="38" y="95"/>
                    <a:pt x="53" y="82"/>
                    <a:pt x="56" y="91"/>
                  </a:cubicBezTo>
                  <a:cubicBezTo>
                    <a:pt x="58" y="95"/>
                    <a:pt x="56" y="103"/>
                    <a:pt x="64" y="101"/>
                  </a:cubicBezTo>
                  <a:cubicBezTo>
                    <a:pt x="73" y="99"/>
                    <a:pt x="65" y="75"/>
                    <a:pt x="51" y="85"/>
                  </a:cubicBezTo>
                  <a:cubicBezTo>
                    <a:pt x="55" y="76"/>
                    <a:pt x="48" y="68"/>
                    <a:pt x="42" y="63"/>
                  </a:cubicBezTo>
                  <a:cubicBezTo>
                    <a:pt x="52" y="49"/>
                    <a:pt x="72" y="77"/>
                    <a:pt x="78" y="86"/>
                  </a:cubicBezTo>
                  <a:cubicBezTo>
                    <a:pt x="87" y="98"/>
                    <a:pt x="95" y="115"/>
                    <a:pt x="86" y="130"/>
                  </a:cubicBezTo>
                  <a:cubicBezTo>
                    <a:pt x="81" y="139"/>
                    <a:pt x="74" y="137"/>
                    <a:pt x="78" y="149"/>
                  </a:cubicBezTo>
                  <a:cubicBezTo>
                    <a:pt x="80" y="156"/>
                    <a:pt x="83" y="161"/>
                    <a:pt x="87" y="166"/>
                  </a:cubicBezTo>
                  <a:cubicBezTo>
                    <a:pt x="90" y="171"/>
                    <a:pt x="108" y="198"/>
                    <a:pt x="91" y="192"/>
                  </a:cubicBezTo>
                  <a:cubicBezTo>
                    <a:pt x="97" y="199"/>
                    <a:pt x="102" y="204"/>
                    <a:pt x="112" y="205"/>
                  </a:cubicBezTo>
                  <a:cubicBezTo>
                    <a:pt x="117" y="206"/>
                    <a:pt x="119" y="212"/>
                    <a:pt x="124" y="211"/>
                  </a:cubicBezTo>
                  <a:cubicBezTo>
                    <a:pt x="132" y="209"/>
                    <a:pt x="126" y="203"/>
                    <a:pt x="123" y="201"/>
                  </a:cubicBezTo>
                  <a:cubicBezTo>
                    <a:pt x="115" y="197"/>
                    <a:pt x="109" y="181"/>
                    <a:pt x="115" y="173"/>
                  </a:cubicBezTo>
                  <a:cubicBezTo>
                    <a:pt x="121" y="164"/>
                    <a:pt x="135" y="181"/>
                    <a:pt x="120" y="177"/>
                  </a:cubicBezTo>
                  <a:cubicBezTo>
                    <a:pt x="123" y="184"/>
                    <a:pt x="129" y="189"/>
                    <a:pt x="132" y="196"/>
                  </a:cubicBezTo>
                  <a:cubicBezTo>
                    <a:pt x="137" y="205"/>
                    <a:pt x="135" y="213"/>
                    <a:pt x="134" y="222"/>
                  </a:cubicBezTo>
                  <a:cubicBezTo>
                    <a:pt x="144" y="218"/>
                    <a:pt x="149" y="209"/>
                    <a:pt x="157" y="203"/>
                  </a:cubicBezTo>
                  <a:cubicBezTo>
                    <a:pt x="140" y="191"/>
                    <a:pt x="152" y="187"/>
                    <a:pt x="166" y="194"/>
                  </a:cubicBezTo>
                  <a:cubicBezTo>
                    <a:pt x="176" y="175"/>
                    <a:pt x="159" y="146"/>
                    <a:pt x="160" y="125"/>
                  </a:cubicBezTo>
                  <a:cubicBezTo>
                    <a:pt x="160" y="121"/>
                    <a:pt x="157" y="105"/>
                    <a:pt x="159" y="102"/>
                  </a:cubicBezTo>
                  <a:cubicBezTo>
                    <a:pt x="164" y="92"/>
                    <a:pt x="175" y="82"/>
                    <a:pt x="160" y="74"/>
                  </a:cubicBezTo>
                  <a:cubicBezTo>
                    <a:pt x="162" y="72"/>
                    <a:pt x="163" y="70"/>
                    <a:pt x="165" y="68"/>
                  </a:cubicBezTo>
                  <a:cubicBezTo>
                    <a:pt x="155" y="69"/>
                    <a:pt x="155" y="62"/>
                    <a:pt x="149" y="57"/>
                  </a:cubicBezTo>
                  <a:cubicBezTo>
                    <a:pt x="142" y="51"/>
                    <a:pt x="131" y="55"/>
                    <a:pt x="124" y="49"/>
                  </a:cubicBezTo>
                  <a:cubicBezTo>
                    <a:pt x="134" y="44"/>
                    <a:pt x="137" y="27"/>
                    <a:pt x="126" y="22"/>
                  </a:cubicBezTo>
                  <a:cubicBezTo>
                    <a:pt x="110" y="15"/>
                    <a:pt x="97" y="39"/>
                    <a:pt x="82" y="18"/>
                  </a:cubicBezTo>
                  <a:cubicBezTo>
                    <a:pt x="74" y="6"/>
                    <a:pt x="80" y="0"/>
                    <a:pt x="63" y="2"/>
                  </a:cubicBezTo>
                  <a:cubicBezTo>
                    <a:pt x="52" y="3"/>
                    <a:pt x="36" y="13"/>
                    <a:pt x="44" y="27"/>
                  </a:cubicBezTo>
                  <a:cubicBezTo>
                    <a:pt x="29" y="27"/>
                    <a:pt x="36" y="28"/>
                    <a:pt x="25" y="39"/>
                  </a:cubicBezTo>
                  <a:cubicBezTo>
                    <a:pt x="19" y="23"/>
                    <a:pt x="14" y="39"/>
                    <a:pt x="17" y="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355">
              <a:extLst>
                <a:ext uri="{FF2B5EF4-FFF2-40B4-BE49-F238E27FC236}">
                  <a16:creationId xmlns:a16="http://schemas.microsoft.com/office/drawing/2014/main" id="{D8C214BB-9BB1-9C6F-C65A-408E7830A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173" y="2695069"/>
              <a:ext cx="17767" cy="13819"/>
            </a:xfrm>
            <a:custGeom>
              <a:avLst/>
              <a:gdLst>
                <a:gd name="T0" fmla="*/ 7 w 39"/>
                <a:gd name="T1" fmla="*/ 14 h 32"/>
                <a:gd name="T2" fmla="*/ 14 w 39"/>
                <a:gd name="T3" fmla="*/ 32 h 32"/>
                <a:gd name="T4" fmla="*/ 7 w 39"/>
                <a:gd name="T5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7" y="14"/>
                  </a:moveTo>
                  <a:cubicBezTo>
                    <a:pt x="8" y="20"/>
                    <a:pt x="12" y="26"/>
                    <a:pt x="14" y="32"/>
                  </a:cubicBezTo>
                  <a:cubicBezTo>
                    <a:pt x="39" y="18"/>
                    <a:pt x="0" y="0"/>
                    <a:pt x="7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356">
              <a:extLst>
                <a:ext uri="{FF2B5EF4-FFF2-40B4-BE49-F238E27FC236}">
                  <a16:creationId xmlns:a16="http://schemas.microsoft.com/office/drawing/2014/main" id="{7E7B8BBA-AFF1-32C3-D8B9-8D7294779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121" y="2722706"/>
              <a:ext cx="1975" cy="3948"/>
            </a:xfrm>
            <a:custGeom>
              <a:avLst/>
              <a:gdLst>
                <a:gd name="T0" fmla="*/ 0 w 6"/>
                <a:gd name="T1" fmla="*/ 7 h 8"/>
                <a:gd name="T2" fmla="*/ 3 w 6"/>
                <a:gd name="T3" fmla="*/ 0 h 8"/>
                <a:gd name="T4" fmla="*/ 0 w 6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7"/>
                  </a:moveTo>
                  <a:cubicBezTo>
                    <a:pt x="5" y="8"/>
                    <a:pt x="6" y="6"/>
                    <a:pt x="3" y="0"/>
                  </a:cubicBezTo>
                  <a:cubicBezTo>
                    <a:pt x="2" y="3"/>
                    <a:pt x="1" y="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357">
              <a:extLst>
                <a:ext uri="{FF2B5EF4-FFF2-40B4-BE49-F238E27FC236}">
                  <a16:creationId xmlns:a16="http://schemas.microsoft.com/office/drawing/2014/main" id="{E1EE311A-81DF-1F10-0E44-388E7FC09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121" y="2400932"/>
              <a:ext cx="254655" cy="268473"/>
            </a:xfrm>
            <a:custGeom>
              <a:avLst/>
              <a:gdLst>
                <a:gd name="T0" fmla="*/ 41 w 582"/>
                <a:gd name="T1" fmla="*/ 574 h 616"/>
                <a:gd name="T2" fmla="*/ 95 w 582"/>
                <a:gd name="T3" fmla="*/ 544 h 616"/>
                <a:gd name="T4" fmla="*/ 140 w 582"/>
                <a:gd name="T5" fmla="*/ 542 h 616"/>
                <a:gd name="T6" fmla="*/ 145 w 582"/>
                <a:gd name="T7" fmla="*/ 540 h 616"/>
                <a:gd name="T8" fmla="*/ 177 w 582"/>
                <a:gd name="T9" fmla="*/ 534 h 616"/>
                <a:gd name="T10" fmla="*/ 217 w 582"/>
                <a:gd name="T11" fmla="*/ 515 h 616"/>
                <a:gd name="T12" fmla="*/ 278 w 582"/>
                <a:gd name="T13" fmla="*/ 524 h 616"/>
                <a:gd name="T14" fmla="*/ 276 w 582"/>
                <a:gd name="T15" fmla="*/ 571 h 616"/>
                <a:gd name="T16" fmla="*/ 314 w 582"/>
                <a:gd name="T17" fmla="*/ 606 h 616"/>
                <a:gd name="T18" fmla="*/ 347 w 582"/>
                <a:gd name="T19" fmla="*/ 576 h 616"/>
                <a:gd name="T20" fmla="*/ 381 w 582"/>
                <a:gd name="T21" fmla="*/ 550 h 616"/>
                <a:gd name="T22" fmla="*/ 345 w 582"/>
                <a:gd name="T23" fmla="*/ 502 h 616"/>
                <a:gd name="T24" fmla="*/ 369 w 582"/>
                <a:gd name="T25" fmla="*/ 515 h 616"/>
                <a:gd name="T26" fmla="*/ 393 w 582"/>
                <a:gd name="T27" fmla="*/ 518 h 616"/>
                <a:gd name="T28" fmla="*/ 454 w 582"/>
                <a:gd name="T29" fmla="*/ 527 h 616"/>
                <a:gd name="T30" fmla="*/ 476 w 582"/>
                <a:gd name="T31" fmla="*/ 497 h 616"/>
                <a:gd name="T32" fmla="*/ 502 w 582"/>
                <a:gd name="T33" fmla="*/ 504 h 616"/>
                <a:gd name="T34" fmla="*/ 526 w 582"/>
                <a:gd name="T35" fmla="*/ 483 h 616"/>
                <a:gd name="T36" fmla="*/ 538 w 582"/>
                <a:gd name="T37" fmla="*/ 462 h 616"/>
                <a:gd name="T38" fmla="*/ 570 w 582"/>
                <a:gd name="T39" fmla="*/ 479 h 616"/>
                <a:gd name="T40" fmla="*/ 582 w 582"/>
                <a:gd name="T41" fmla="*/ 440 h 616"/>
                <a:gd name="T42" fmla="*/ 537 w 582"/>
                <a:gd name="T43" fmla="*/ 357 h 616"/>
                <a:gd name="T44" fmla="*/ 543 w 582"/>
                <a:gd name="T45" fmla="*/ 341 h 616"/>
                <a:gd name="T46" fmla="*/ 531 w 582"/>
                <a:gd name="T47" fmla="*/ 248 h 616"/>
                <a:gd name="T48" fmla="*/ 515 w 582"/>
                <a:gd name="T49" fmla="*/ 165 h 616"/>
                <a:gd name="T50" fmla="*/ 493 w 582"/>
                <a:gd name="T51" fmla="*/ 124 h 616"/>
                <a:gd name="T52" fmla="*/ 436 w 582"/>
                <a:gd name="T53" fmla="*/ 74 h 616"/>
                <a:gd name="T54" fmla="*/ 364 w 582"/>
                <a:gd name="T55" fmla="*/ 10 h 616"/>
                <a:gd name="T56" fmla="*/ 402 w 582"/>
                <a:gd name="T57" fmla="*/ 53 h 616"/>
                <a:gd name="T58" fmla="*/ 383 w 582"/>
                <a:gd name="T59" fmla="*/ 57 h 616"/>
                <a:gd name="T60" fmla="*/ 339 w 582"/>
                <a:gd name="T61" fmla="*/ 24 h 616"/>
                <a:gd name="T62" fmla="*/ 339 w 582"/>
                <a:gd name="T63" fmla="*/ 76 h 616"/>
                <a:gd name="T64" fmla="*/ 351 w 582"/>
                <a:gd name="T65" fmla="*/ 118 h 616"/>
                <a:gd name="T66" fmla="*/ 387 w 582"/>
                <a:gd name="T67" fmla="*/ 144 h 616"/>
                <a:gd name="T68" fmla="*/ 395 w 582"/>
                <a:gd name="T69" fmla="*/ 272 h 616"/>
                <a:gd name="T70" fmla="*/ 335 w 582"/>
                <a:gd name="T71" fmla="*/ 346 h 616"/>
                <a:gd name="T72" fmla="*/ 292 w 582"/>
                <a:gd name="T73" fmla="*/ 340 h 616"/>
                <a:gd name="T74" fmla="*/ 299 w 582"/>
                <a:gd name="T75" fmla="*/ 306 h 616"/>
                <a:gd name="T76" fmla="*/ 286 w 582"/>
                <a:gd name="T77" fmla="*/ 369 h 616"/>
                <a:gd name="T78" fmla="*/ 283 w 582"/>
                <a:gd name="T79" fmla="*/ 447 h 616"/>
                <a:gd name="T80" fmla="*/ 247 w 582"/>
                <a:gd name="T81" fmla="*/ 460 h 616"/>
                <a:gd name="T82" fmla="*/ 226 w 582"/>
                <a:gd name="T83" fmla="*/ 440 h 616"/>
                <a:gd name="T84" fmla="*/ 179 w 582"/>
                <a:gd name="T85" fmla="*/ 450 h 616"/>
                <a:gd name="T86" fmla="*/ 127 w 582"/>
                <a:gd name="T87" fmla="*/ 458 h 616"/>
                <a:gd name="T88" fmla="*/ 76 w 582"/>
                <a:gd name="T89" fmla="*/ 463 h 616"/>
                <a:gd name="T90" fmla="*/ 1 w 582"/>
                <a:gd name="T91" fmla="*/ 547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2" h="616">
                  <a:moveTo>
                    <a:pt x="13" y="577"/>
                  </a:moveTo>
                  <a:cubicBezTo>
                    <a:pt x="14" y="565"/>
                    <a:pt x="31" y="578"/>
                    <a:pt x="41" y="574"/>
                  </a:cubicBezTo>
                  <a:cubicBezTo>
                    <a:pt x="62" y="567"/>
                    <a:pt x="75" y="572"/>
                    <a:pt x="94" y="583"/>
                  </a:cubicBezTo>
                  <a:cubicBezTo>
                    <a:pt x="87" y="578"/>
                    <a:pt x="83" y="545"/>
                    <a:pt x="95" y="544"/>
                  </a:cubicBezTo>
                  <a:cubicBezTo>
                    <a:pt x="102" y="544"/>
                    <a:pt x="106" y="553"/>
                    <a:pt x="112" y="555"/>
                  </a:cubicBezTo>
                  <a:cubicBezTo>
                    <a:pt x="116" y="556"/>
                    <a:pt x="137" y="546"/>
                    <a:pt x="140" y="542"/>
                  </a:cubicBezTo>
                  <a:cubicBezTo>
                    <a:pt x="140" y="546"/>
                    <a:pt x="142" y="548"/>
                    <a:pt x="144" y="548"/>
                  </a:cubicBezTo>
                  <a:cubicBezTo>
                    <a:pt x="146" y="546"/>
                    <a:pt x="146" y="543"/>
                    <a:pt x="145" y="540"/>
                  </a:cubicBezTo>
                  <a:cubicBezTo>
                    <a:pt x="150" y="544"/>
                    <a:pt x="156" y="543"/>
                    <a:pt x="156" y="535"/>
                  </a:cubicBezTo>
                  <a:cubicBezTo>
                    <a:pt x="163" y="540"/>
                    <a:pt x="169" y="531"/>
                    <a:pt x="177" y="534"/>
                  </a:cubicBezTo>
                  <a:cubicBezTo>
                    <a:pt x="188" y="538"/>
                    <a:pt x="195" y="523"/>
                    <a:pt x="183" y="527"/>
                  </a:cubicBezTo>
                  <a:cubicBezTo>
                    <a:pt x="195" y="524"/>
                    <a:pt x="205" y="517"/>
                    <a:pt x="217" y="515"/>
                  </a:cubicBezTo>
                  <a:cubicBezTo>
                    <a:pt x="230" y="512"/>
                    <a:pt x="241" y="525"/>
                    <a:pt x="253" y="523"/>
                  </a:cubicBezTo>
                  <a:cubicBezTo>
                    <a:pt x="262" y="521"/>
                    <a:pt x="272" y="512"/>
                    <a:pt x="278" y="524"/>
                  </a:cubicBezTo>
                  <a:cubicBezTo>
                    <a:pt x="284" y="534"/>
                    <a:pt x="273" y="545"/>
                    <a:pt x="265" y="549"/>
                  </a:cubicBezTo>
                  <a:cubicBezTo>
                    <a:pt x="272" y="554"/>
                    <a:pt x="277" y="562"/>
                    <a:pt x="276" y="571"/>
                  </a:cubicBezTo>
                  <a:cubicBezTo>
                    <a:pt x="276" y="581"/>
                    <a:pt x="288" y="586"/>
                    <a:pt x="295" y="589"/>
                  </a:cubicBezTo>
                  <a:cubicBezTo>
                    <a:pt x="303" y="593"/>
                    <a:pt x="305" y="603"/>
                    <a:pt x="314" y="606"/>
                  </a:cubicBezTo>
                  <a:cubicBezTo>
                    <a:pt x="321" y="608"/>
                    <a:pt x="326" y="612"/>
                    <a:pt x="333" y="614"/>
                  </a:cubicBezTo>
                  <a:cubicBezTo>
                    <a:pt x="341" y="616"/>
                    <a:pt x="346" y="581"/>
                    <a:pt x="347" y="576"/>
                  </a:cubicBezTo>
                  <a:cubicBezTo>
                    <a:pt x="349" y="571"/>
                    <a:pt x="348" y="559"/>
                    <a:pt x="352" y="556"/>
                  </a:cubicBezTo>
                  <a:cubicBezTo>
                    <a:pt x="360" y="549"/>
                    <a:pt x="372" y="554"/>
                    <a:pt x="381" y="550"/>
                  </a:cubicBezTo>
                  <a:cubicBezTo>
                    <a:pt x="373" y="540"/>
                    <a:pt x="367" y="534"/>
                    <a:pt x="355" y="528"/>
                  </a:cubicBezTo>
                  <a:cubicBezTo>
                    <a:pt x="340" y="521"/>
                    <a:pt x="346" y="515"/>
                    <a:pt x="345" y="502"/>
                  </a:cubicBezTo>
                  <a:cubicBezTo>
                    <a:pt x="345" y="496"/>
                    <a:pt x="351" y="485"/>
                    <a:pt x="356" y="496"/>
                  </a:cubicBezTo>
                  <a:cubicBezTo>
                    <a:pt x="359" y="502"/>
                    <a:pt x="357" y="518"/>
                    <a:pt x="369" y="515"/>
                  </a:cubicBezTo>
                  <a:cubicBezTo>
                    <a:pt x="365" y="512"/>
                    <a:pt x="364" y="508"/>
                    <a:pt x="366" y="503"/>
                  </a:cubicBezTo>
                  <a:cubicBezTo>
                    <a:pt x="369" y="519"/>
                    <a:pt x="390" y="505"/>
                    <a:pt x="393" y="518"/>
                  </a:cubicBezTo>
                  <a:cubicBezTo>
                    <a:pt x="389" y="519"/>
                    <a:pt x="385" y="523"/>
                    <a:pt x="385" y="528"/>
                  </a:cubicBezTo>
                  <a:cubicBezTo>
                    <a:pt x="406" y="515"/>
                    <a:pt x="432" y="523"/>
                    <a:pt x="454" y="527"/>
                  </a:cubicBezTo>
                  <a:cubicBezTo>
                    <a:pt x="440" y="513"/>
                    <a:pt x="464" y="472"/>
                    <a:pt x="483" y="494"/>
                  </a:cubicBezTo>
                  <a:cubicBezTo>
                    <a:pt x="481" y="495"/>
                    <a:pt x="478" y="496"/>
                    <a:pt x="476" y="497"/>
                  </a:cubicBezTo>
                  <a:cubicBezTo>
                    <a:pt x="481" y="504"/>
                    <a:pt x="480" y="520"/>
                    <a:pt x="490" y="524"/>
                  </a:cubicBezTo>
                  <a:cubicBezTo>
                    <a:pt x="501" y="528"/>
                    <a:pt x="503" y="511"/>
                    <a:pt x="502" y="504"/>
                  </a:cubicBezTo>
                  <a:cubicBezTo>
                    <a:pt x="501" y="496"/>
                    <a:pt x="493" y="490"/>
                    <a:pt x="492" y="482"/>
                  </a:cubicBezTo>
                  <a:cubicBezTo>
                    <a:pt x="490" y="464"/>
                    <a:pt x="521" y="478"/>
                    <a:pt x="526" y="483"/>
                  </a:cubicBezTo>
                  <a:cubicBezTo>
                    <a:pt x="531" y="475"/>
                    <a:pt x="505" y="460"/>
                    <a:pt x="522" y="457"/>
                  </a:cubicBezTo>
                  <a:cubicBezTo>
                    <a:pt x="512" y="445"/>
                    <a:pt x="548" y="441"/>
                    <a:pt x="538" y="462"/>
                  </a:cubicBezTo>
                  <a:cubicBezTo>
                    <a:pt x="535" y="468"/>
                    <a:pt x="534" y="501"/>
                    <a:pt x="544" y="503"/>
                  </a:cubicBezTo>
                  <a:cubicBezTo>
                    <a:pt x="548" y="504"/>
                    <a:pt x="570" y="483"/>
                    <a:pt x="570" y="479"/>
                  </a:cubicBezTo>
                  <a:cubicBezTo>
                    <a:pt x="570" y="471"/>
                    <a:pt x="564" y="466"/>
                    <a:pt x="564" y="459"/>
                  </a:cubicBezTo>
                  <a:cubicBezTo>
                    <a:pt x="564" y="449"/>
                    <a:pt x="575" y="445"/>
                    <a:pt x="582" y="440"/>
                  </a:cubicBezTo>
                  <a:cubicBezTo>
                    <a:pt x="562" y="427"/>
                    <a:pt x="547" y="407"/>
                    <a:pt x="541" y="384"/>
                  </a:cubicBezTo>
                  <a:cubicBezTo>
                    <a:pt x="538" y="375"/>
                    <a:pt x="537" y="366"/>
                    <a:pt x="537" y="357"/>
                  </a:cubicBezTo>
                  <a:cubicBezTo>
                    <a:pt x="537" y="352"/>
                    <a:pt x="538" y="352"/>
                    <a:pt x="543" y="350"/>
                  </a:cubicBezTo>
                  <a:cubicBezTo>
                    <a:pt x="547" y="348"/>
                    <a:pt x="543" y="344"/>
                    <a:pt x="543" y="341"/>
                  </a:cubicBezTo>
                  <a:cubicBezTo>
                    <a:pt x="541" y="316"/>
                    <a:pt x="520" y="296"/>
                    <a:pt x="507" y="276"/>
                  </a:cubicBezTo>
                  <a:cubicBezTo>
                    <a:pt x="493" y="252"/>
                    <a:pt x="504" y="230"/>
                    <a:pt x="531" y="248"/>
                  </a:cubicBezTo>
                  <a:cubicBezTo>
                    <a:pt x="521" y="237"/>
                    <a:pt x="502" y="193"/>
                    <a:pt x="522" y="189"/>
                  </a:cubicBezTo>
                  <a:cubicBezTo>
                    <a:pt x="515" y="183"/>
                    <a:pt x="520" y="172"/>
                    <a:pt x="515" y="165"/>
                  </a:cubicBezTo>
                  <a:cubicBezTo>
                    <a:pt x="511" y="160"/>
                    <a:pt x="512" y="153"/>
                    <a:pt x="507" y="147"/>
                  </a:cubicBezTo>
                  <a:cubicBezTo>
                    <a:pt x="501" y="140"/>
                    <a:pt x="499" y="131"/>
                    <a:pt x="493" y="124"/>
                  </a:cubicBezTo>
                  <a:cubicBezTo>
                    <a:pt x="488" y="117"/>
                    <a:pt x="483" y="115"/>
                    <a:pt x="478" y="108"/>
                  </a:cubicBezTo>
                  <a:cubicBezTo>
                    <a:pt x="469" y="92"/>
                    <a:pt x="449" y="85"/>
                    <a:pt x="436" y="74"/>
                  </a:cubicBezTo>
                  <a:cubicBezTo>
                    <a:pt x="420" y="59"/>
                    <a:pt x="407" y="35"/>
                    <a:pt x="402" y="14"/>
                  </a:cubicBezTo>
                  <a:cubicBezTo>
                    <a:pt x="392" y="22"/>
                    <a:pt x="369" y="0"/>
                    <a:pt x="364" y="10"/>
                  </a:cubicBezTo>
                  <a:cubicBezTo>
                    <a:pt x="355" y="24"/>
                    <a:pt x="385" y="43"/>
                    <a:pt x="389" y="23"/>
                  </a:cubicBezTo>
                  <a:cubicBezTo>
                    <a:pt x="399" y="28"/>
                    <a:pt x="409" y="43"/>
                    <a:pt x="402" y="53"/>
                  </a:cubicBezTo>
                  <a:cubicBezTo>
                    <a:pt x="396" y="50"/>
                    <a:pt x="389" y="46"/>
                    <a:pt x="383" y="43"/>
                  </a:cubicBezTo>
                  <a:cubicBezTo>
                    <a:pt x="385" y="48"/>
                    <a:pt x="385" y="52"/>
                    <a:pt x="383" y="57"/>
                  </a:cubicBezTo>
                  <a:cubicBezTo>
                    <a:pt x="372" y="54"/>
                    <a:pt x="369" y="43"/>
                    <a:pt x="362" y="35"/>
                  </a:cubicBezTo>
                  <a:cubicBezTo>
                    <a:pt x="356" y="27"/>
                    <a:pt x="347" y="30"/>
                    <a:pt x="339" y="24"/>
                  </a:cubicBezTo>
                  <a:cubicBezTo>
                    <a:pt x="339" y="34"/>
                    <a:pt x="358" y="53"/>
                    <a:pt x="350" y="60"/>
                  </a:cubicBezTo>
                  <a:cubicBezTo>
                    <a:pt x="345" y="64"/>
                    <a:pt x="330" y="67"/>
                    <a:pt x="339" y="76"/>
                  </a:cubicBezTo>
                  <a:cubicBezTo>
                    <a:pt x="346" y="83"/>
                    <a:pt x="358" y="92"/>
                    <a:pt x="361" y="101"/>
                  </a:cubicBezTo>
                  <a:cubicBezTo>
                    <a:pt x="364" y="109"/>
                    <a:pt x="364" y="127"/>
                    <a:pt x="351" y="118"/>
                  </a:cubicBezTo>
                  <a:cubicBezTo>
                    <a:pt x="354" y="127"/>
                    <a:pt x="358" y="126"/>
                    <a:pt x="366" y="126"/>
                  </a:cubicBezTo>
                  <a:cubicBezTo>
                    <a:pt x="375" y="126"/>
                    <a:pt x="383" y="137"/>
                    <a:pt x="387" y="144"/>
                  </a:cubicBezTo>
                  <a:cubicBezTo>
                    <a:pt x="398" y="163"/>
                    <a:pt x="402" y="195"/>
                    <a:pt x="399" y="217"/>
                  </a:cubicBezTo>
                  <a:cubicBezTo>
                    <a:pt x="396" y="233"/>
                    <a:pt x="413" y="262"/>
                    <a:pt x="395" y="272"/>
                  </a:cubicBezTo>
                  <a:cubicBezTo>
                    <a:pt x="375" y="283"/>
                    <a:pt x="385" y="302"/>
                    <a:pt x="375" y="321"/>
                  </a:cubicBezTo>
                  <a:cubicBezTo>
                    <a:pt x="367" y="337"/>
                    <a:pt x="348" y="337"/>
                    <a:pt x="335" y="346"/>
                  </a:cubicBezTo>
                  <a:cubicBezTo>
                    <a:pt x="326" y="352"/>
                    <a:pt x="316" y="378"/>
                    <a:pt x="303" y="356"/>
                  </a:cubicBezTo>
                  <a:cubicBezTo>
                    <a:pt x="300" y="350"/>
                    <a:pt x="301" y="342"/>
                    <a:pt x="292" y="340"/>
                  </a:cubicBezTo>
                  <a:cubicBezTo>
                    <a:pt x="287" y="340"/>
                    <a:pt x="281" y="330"/>
                    <a:pt x="288" y="331"/>
                  </a:cubicBezTo>
                  <a:cubicBezTo>
                    <a:pt x="303" y="333"/>
                    <a:pt x="297" y="310"/>
                    <a:pt x="299" y="306"/>
                  </a:cubicBezTo>
                  <a:cubicBezTo>
                    <a:pt x="290" y="303"/>
                    <a:pt x="273" y="312"/>
                    <a:pt x="269" y="322"/>
                  </a:cubicBezTo>
                  <a:cubicBezTo>
                    <a:pt x="265" y="335"/>
                    <a:pt x="289" y="352"/>
                    <a:pt x="286" y="369"/>
                  </a:cubicBezTo>
                  <a:cubicBezTo>
                    <a:pt x="283" y="383"/>
                    <a:pt x="277" y="392"/>
                    <a:pt x="269" y="402"/>
                  </a:cubicBezTo>
                  <a:cubicBezTo>
                    <a:pt x="255" y="421"/>
                    <a:pt x="284" y="431"/>
                    <a:pt x="283" y="447"/>
                  </a:cubicBezTo>
                  <a:cubicBezTo>
                    <a:pt x="271" y="437"/>
                    <a:pt x="281" y="453"/>
                    <a:pt x="269" y="449"/>
                  </a:cubicBezTo>
                  <a:cubicBezTo>
                    <a:pt x="274" y="470"/>
                    <a:pt x="233" y="446"/>
                    <a:pt x="247" y="460"/>
                  </a:cubicBezTo>
                  <a:cubicBezTo>
                    <a:pt x="243" y="458"/>
                    <a:pt x="234" y="458"/>
                    <a:pt x="233" y="452"/>
                  </a:cubicBezTo>
                  <a:cubicBezTo>
                    <a:pt x="232" y="446"/>
                    <a:pt x="236" y="437"/>
                    <a:pt x="226" y="440"/>
                  </a:cubicBezTo>
                  <a:cubicBezTo>
                    <a:pt x="221" y="441"/>
                    <a:pt x="217" y="444"/>
                    <a:pt x="213" y="445"/>
                  </a:cubicBezTo>
                  <a:cubicBezTo>
                    <a:pt x="202" y="448"/>
                    <a:pt x="190" y="445"/>
                    <a:pt x="179" y="450"/>
                  </a:cubicBezTo>
                  <a:cubicBezTo>
                    <a:pt x="172" y="454"/>
                    <a:pt x="165" y="457"/>
                    <a:pt x="157" y="458"/>
                  </a:cubicBezTo>
                  <a:cubicBezTo>
                    <a:pt x="149" y="459"/>
                    <a:pt x="133" y="454"/>
                    <a:pt x="127" y="458"/>
                  </a:cubicBezTo>
                  <a:cubicBezTo>
                    <a:pt x="119" y="464"/>
                    <a:pt x="116" y="460"/>
                    <a:pt x="108" y="455"/>
                  </a:cubicBezTo>
                  <a:cubicBezTo>
                    <a:pt x="99" y="450"/>
                    <a:pt x="84" y="460"/>
                    <a:pt x="76" y="463"/>
                  </a:cubicBezTo>
                  <a:cubicBezTo>
                    <a:pt x="90" y="479"/>
                    <a:pt x="35" y="522"/>
                    <a:pt x="31" y="534"/>
                  </a:cubicBezTo>
                  <a:cubicBezTo>
                    <a:pt x="26" y="546"/>
                    <a:pt x="0" y="535"/>
                    <a:pt x="1" y="547"/>
                  </a:cubicBezTo>
                  <a:cubicBezTo>
                    <a:pt x="1" y="557"/>
                    <a:pt x="9" y="569"/>
                    <a:pt x="13" y="5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358">
              <a:extLst>
                <a:ext uri="{FF2B5EF4-FFF2-40B4-BE49-F238E27FC236}">
                  <a16:creationId xmlns:a16="http://schemas.microsoft.com/office/drawing/2014/main" id="{07E33214-37F3-49F7-9480-E86BDD7D2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2044" y="2697043"/>
              <a:ext cx="5923" cy="7896"/>
            </a:xfrm>
            <a:custGeom>
              <a:avLst/>
              <a:gdLst>
                <a:gd name="T0" fmla="*/ 0 w 13"/>
                <a:gd name="T1" fmla="*/ 6 h 14"/>
                <a:gd name="T2" fmla="*/ 13 w 13"/>
                <a:gd name="T3" fmla="*/ 1 h 14"/>
                <a:gd name="T4" fmla="*/ 0 w 13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4">
                  <a:moveTo>
                    <a:pt x="0" y="6"/>
                  </a:moveTo>
                  <a:cubicBezTo>
                    <a:pt x="2" y="14"/>
                    <a:pt x="13" y="7"/>
                    <a:pt x="13" y="1"/>
                  </a:cubicBezTo>
                  <a:cubicBezTo>
                    <a:pt x="8" y="0"/>
                    <a:pt x="3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359">
              <a:extLst>
                <a:ext uri="{FF2B5EF4-FFF2-40B4-BE49-F238E27FC236}">
                  <a16:creationId xmlns:a16="http://schemas.microsoft.com/office/drawing/2014/main" id="{3E60599C-B5AB-DE10-FF14-AF4BE7FA4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7706" y="2578599"/>
              <a:ext cx="3948" cy="3948"/>
            </a:xfrm>
            <a:custGeom>
              <a:avLst/>
              <a:gdLst>
                <a:gd name="T0" fmla="*/ 7 w 7"/>
                <a:gd name="T1" fmla="*/ 1 h 8"/>
                <a:gd name="T2" fmla="*/ 4 w 7"/>
                <a:gd name="T3" fmla="*/ 8 h 8"/>
                <a:gd name="T4" fmla="*/ 7 w 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1"/>
                  </a:moveTo>
                  <a:cubicBezTo>
                    <a:pt x="1" y="0"/>
                    <a:pt x="0" y="2"/>
                    <a:pt x="4" y="8"/>
                  </a:cubicBezTo>
                  <a:cubicBezTo>
                    <a:pt x="5" y="5"/>
                    <a:pt x="6" y="3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360">
              <a:extLst>
                <a:ext uri="{FF2B5EF4-FFF2-40B4-BE49-F238E27FC236}">
                  <a16:creationId xmlns:a16="http://schemas.microsoft.com/office/drawing/2014/main" id="{EE386612-861E-30F3-8084-23CE2A568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7706" y="2766136"/>
              <a:ext cx="11844" cy="9871"/>
            </a:xfrm>
            <a:custGeom>
              <a:avLst/>
              <a:gdLst>
                <a:gd name="T0" fmla="*/ 11 w 29"/>
                <a:gd name="T1" fmla="*/ 0 h 19"/>
                <a:gd name="T2" fmla="*/ 16 w 29"/>
                <a:gd name="T3" fmla="*/ 16 h 19"/>
                <a:gd name="T4" fmla="*/ 11 w 2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9">
                  <a:moveTo>
                    <a:pt x="11" y="0"/>
                  </a:moveTo>
                  <a:cubicBezTo>
                    <a:pt x="0" y="2"/>
                    <a:pt x="9" y="15"/>
                    <a:pt x="16" y="16"/>
                  </a:cubicBezTo>
                  <a:cubicBezTo>
                    <a:pt x="29" y="19"/>
                    <a:pt x="20" y="2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361">
              <a:extLst>
                <a:ext uri="{FF2B5EF4-FFF2-40B4-BE49-F238E27FC236}">
                  <a16:creationId xmlns:a16="http://schemas.microsoft.com/office/drawing/2014/main" id="{DC66EFDA-1EB6-9331-D4E4-A796040DD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1654" y="2572677"/>
              <a:ext cx="7896" cy="5923"/>
            </a:xfrm>
            <a:custGeom>
              <a:avLst/>
              <a:gdLst>
                <a:gd name="T0" fmla="*/ 6 w 17"/>
                <a:gd name="T1" fmla="*/ 0 h 13"/>
                <a:gd name="T2" fmla="*/ 7 w 17"/>
                <a:gd name="T3" fmla="*/ 11 h 13"/>
                <a:gd name="T4" fmla="*/ 6 w 1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6" y="0"/>
                  </a:moveTo>
                  <a:cubicBezTo>
                    <a:pt x="1" y="2"/>
                    <a:pt x="0" y="9"/>
                    <a:pt x="7" y="11"/>
                  </a:cubicBezTo>
                  <a:cubicBezTo>
                    <a:pt x="17" y="13"/>
                    <a:pt x="12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362">
              <a:extLst>
                <a:ext uri="{FF2B5EF4-FFF2-40B4-BE49-F238E27FC236}">
                  <a16:creationId xmlns:a16="http://schemas.microsoft.com/office/drawing/2014/main" id="{4A2AC068-E6EC-0466-2CF7-0071160DA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551" y="2651639"/>
              <a:ext cx="3948" cy="1975"/>
            </a:xfrm>
            <a:custGeom>
              <a:avLst/>
              <a:gdLst>
                <a:gd name="T0" fmla="*/ 12 w 12"/>
                <a:gd name="T1" fmla="*/ 4 h 6"/>
                <a:gd name="T2" fmla="*/ 0 w 12"/>
                <a:gd name="T3" fmla="*/ 6 h 6"/>
                <a:gd name="T4" fmla="*/ 12 w 12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4"/>
                  </a:moveTo>
                  <a:cubicBezTo>
                    <a:pt x="10" y="0"/>
                    <a:pt x="1" y="6"/>
                    <a:pt x="0" y="6"/>
                  </a:cubicBezTo>
                  <a:cubicBezTo>
                    <a:pt x="4" y="6"/>
                    <a:pt x="8" y="5"/>
                    <a:pt x="12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363">
              <a:extLst>
                <a:ext uri="{FF2B5EF4-FFF2-40B4-BE49-F238E27FC236}">
                  <a16:creationId xmlns:a16="http://schemas.microsoft.com/office/drawing/2014/main" id="{B34B789E-6DD1-CB6E-E834-8F678BA6D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7577" y="2641768"/>
              <a:ext cx="3948" cy="1975"/>
            </a:xfrm>
            <a:custGeom>
              <a:avLst/>
              <a:gdLst>
                <a:gd name="T0" fmla="*/ 7 w 9"/>
                <a:gd name="T1" fmla="*/ 0 h 6"/>
                <a:gd name="T2" fmla="*/ 9 w 9"/>
                <a:gd name="T3" fmla="*/ 6 h 6"/>
                <a:gd name="T4" fmla="*/ 7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7" y="0"/>
                  </a:moveTo>
                  <a:cubicBezTo>
                    <a:pt x="0" y="2"/>
                    <a:pt x="0" y="5"/>
                    <a:pt x="9" y="6"/>
                  </a:cubicBezTo>
                  <a:cubicBezTo>
                    <a:pt x="8" y="4"/>
                    <a:pt x="8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364">
              <a:extLst>
                <a:ext uri="{FF2B5EF4-FFF2-40B4-BE49-F238E27FC236}">
                  <a16:creationId xmlns:a16="http://schemas.microsoft.com/office/drawing/2014/main" id="{84A41F3E-3F8D-8699-B1EE-F080764AC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551" y="2637820"/>
              <a:ext cx="69093" cy="55274"/>
            </a:xfrm>
            <a:custGeom>
              <a:avLst/>
              <a:gdLst>
                <a:gd name="T0" fmla="*/ 23 w 158"/>
                <a:gd name="T1" fmla="*/ 58 h 127"/>
                <a:gd name="T2" fmla="*/ 0 w 158"/>
                <a:gd name="T3" fmla="*/ 79 h 127"/>
                <a:gd name="T4" fmla="*/ 19 w 158"/>
                <a:gd name="T5" fmla="*/ 70 h 127"/>
                <a:gd name="T6" fmla="*/ 29 w 158"/>
                <a:gd name="T7" fmla="*/ 84 h 127"/>
                <a:gd name="T8" fmla="*/ 29 w 158"/>
                <a:gd name="T9" fmla="*/ 90 h 127"/>
                <a:gd name="T10" fmla="*/ 46 w 158"/>
                <a:gd name="T11" fmla="*/ 111 h 127"/>
                <a:gd name="T12" fmla="*/ 63 w 158"/>
                <a:gd name="T13" fmla="*/ 123 h 127"/>
                <a:gd name="T14" fmla="*/ 82 w 158"/>
                <a:gd name="T15" fmla="*/ 127 h 127"/>
                <a:gd name="T16" fmla="*/ 82 w 158"/>
                <a:gd name="T17" fmla="*/ 82 h 127"/>
                <a:gd name="T18" fmla="*/ 138 w 158"/>
                <a:gd name="T19" fmla="*/ 85 h 127"/>
                <a:gd name="T20" fmla="*/ 140 w 158"/>
                <a:gd name="T21" fmla="*/ 65 h 127"/>
                <a:gd name="T22" fmla="*/ 154 w 158"/>
                <a:gd name="T23" fmla="*/ 45 h 127"/>
                <a:gd name="T24" fmla="*/ 140 w 158"/>
                <a:gd name="T25" fmla="*/ 12 h 127"/>
                <a:gd name="T26" fmla="*/ 102 w 158"/>
                <a:gd name="T27" fmla="*/ 2 h 127"/>
                <a:gd name="T28" fmla="*/ 73 w 158"/>
                <a:gd name="T29" fmla="*/ 10 h 127"/>
                <a:gd name="T30" fmla="*/ 66 w 158"/>
                <a:gd name="T31" fmla="*/ 31 h 127"/>
                <a:gd name="T32" fmla="*/ 33 w 158"/>
                <a:gd name="T33" fmla="*/ 21 h 127"/>
                <a:gd name="T34" fmla="*/ 23 w 158"/>
                <a:gd name="T35" fmla="*/ 5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27">
                  <a:moveTo>
                    <a:pt x="23" y="58"/>
                  </a:moveTo>
                  <a:cubicBezTo>
                    <a:pt x="19" y="68"/>
                    <a:pt x="6" y="71"/>
                    <a:pt x="0" y="79"/>
                  </a:cubicBezTo>
                  <a:cubicBezTo>
                    <a:pt x="8" y="80"/>
                    <a:pt x="13" y="72"/>
                    <a:pt x="19" y="70"/>
                  </a:cubicBezTo>
                  <a:cubicBezTo>
                    <a:pt x="21" y="73"/>
                    <a:pt x="24" y="84"/>
                    <a:pt x="29" y="84"/>
                  </a:cubicBezTo>
                  <a:cubicBezTo>
                    <a:pt x="36" y="83"/>
                    <a:pt x="39" y="89"/>
                    <a:pt x="29" y="90"/>
                  </a:cubicBezTo>
                  <a:cubicBezTo>
                    <a:pt x="36" y="93"/>
                    <a:pt x="36" y="112"/>
                    <a:pt x="46" y="111"/>
                  </a:cubicBezTo>
                  <a:cubicBezTo>
                    <a:pt x="55" y="110"/>
                    <a:pt x="56" y="120"/>
                    <a:pt x="63" y="123"/>
                  </a:cubicBezTo>
                  <a:cubicBezTo>
                    <a:pt x="70" y="125"/>
                    <a:pt x="77" y="121"/>
                    <a:pt x="82" y="127"/>
                  </a:cubicBezTo>
                  <a:cubicBezTo>
                    <a:pt x="69" y="118"/>
                    <a:pt x="77" y="93"/>
                    <a:pt x="82" y="82"/>
                  </a:cubicBezTo>
                  <a:cubicBezTo>
                    <a:pt x="96" y="52"/>
                    <a:pt x="120" y="74"/>
                    <a:pt x="138" y="85"/>
                  </a:cubicBezTo>
                  <a:cubicBezTo>
                    <a:pt x="140" y="78"/>
                    <a:pt x="138" y="71"/>
                    <a:pt x="140" y="65"/>
                  </a:cubicBezTo>
                  <a:cubicBezTo>
                    <a:pt x="142" y="57"/>
                    <a:pt x="149" y="52"/>
                    <a:pt x="154" y="45"/>
                  </a:cubicBezTo>
                  <a:cubicBezTo>
                    <a:pt x="158" y="38"/>
                    <a:pt x="141" y="21"/>
                    <a:pt x="140" y="12"/>
                  </a:cubicBezTo>
                  <a:cubicBezTo>
                    <a:pt x="126" y="15"/>
                    <a:pt x="116" y="5"/>
                    <a:pt x="102" y="2"/>
                  </a:cubicBezTo>
                  <a:cubicBezTo>
                    <a:pt x="91" y="0"/>
                    <a:pt x="81" y="15"/>
                    <a:pt x="73" y="10"/>
                  </a:cubicBezTo>
                  <a:cubicBezTo>
                    <a:pt x="84" y="21"/>
                    <a:pt x="79" y="28"/>
                    <a:pt x="66" y="31"/>
                  </a:cubicBezTo>
                  <a:cubicBezTo>
                    <a:pt x="48" y="36"/>
                    <a:pt x="50" y="24"/>
                    <a:pt x="33" y="21"/>
                  </a:cubicBezTo>
                  <a:cubicBezTo>
                    <a:pt x="32" y="29"/>
                    <a:pt x="32" y="55"/>
                    <a:pt x="23" y="5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365">
              <a:extLst>
                <a:ext uri="{FF2B5EF4-FFF2-40B4-BE49-F238E27FC236}">
                  <a16:creationId xmlns:a16="http://schemas.microsoft.com/office/drawing/2014/main" id="{E6D46F1A-66FA-F70D-FB6C-345336DEB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1525" y="2643743"/>
              <a:ext cx="3948" cy="3948"/>
            </a:xfrm>
            <a:custGeom>
              <a:avLst/>
              <a:gdLst>
                <a:gd name="T0" fmla="*/ 6 w 10"/>
                <a:gd name="T1" fmla="*/ 0 h 7"/>
                <a:gd name="T2" fmla="*/ 10 w 10"/>
                <a:gd name="T3" fmla="*/ 6 h 7"/>
                <a:gd name="T4" fmla="*/ 6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cubicBezTo>
                    <a:pt x="0" y="3"/>
                    <a:pt x="4" y="7"/>
                    <a:pt x="10" y="6"/>
                  </a:cubicBezTo>
                  <a:cubicBezTo>
                    <a:pt x="9" y="4"/>
                    <a:pt x="7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366">
              <a:extLst>
                <a:ext uri="{FF2B5EF4-FFF2-40B4-BE49-F238E27FC236}">
                  <a16:creationId xmlns:a16="http://schemas.microsoft.com/office/drawing/2014/main" id="{D9DAE2FA-20AA-68B3-934C-5912FF692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1525" y="2754291"/>
              <a:ext cx="5923" cy="15793"/>
            </a:xfrm>
            <a:custGeom>
              <a:avLst/>
              <a:gdLst>
                <a:gd name="T0" fmla="*/ 7 w 13"/>
                <a:gd name="T1" fmla="*/ 0 h 36"/>
                <a:gd name="T2" fmla="*/ 12 w 13"/>
                <a:gd name="T3" fmla="*/ 32 h 36"/>
                <a:gd name="T4" fmla="*/ 7 w 13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6">
                  <a:moveTo>
                    <a:pt x="7" y="0"/>
                  </a:moveTo>
                  <a:cubicBezTo>
                    <a:pt x="0" y="4"/>
                    <a:pt x="1" y="36"/>
                    <a:pt x="12" y="32"/>
                  </a:cubicBezTo>
                  <a:cubicBezTo>
                    <a:pt x="7" y="22"/>
                    <a:pt x="13" y="1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367">
              <a:extLst>
                <a:ext uri="{FF2B5EF4-FFF2-40B4-BE49-F238E27FC236}">
                  <a16:creationId xmlns:a16="http://schemas.microsoft.com/office/drawing/2014/main" id="{54CF5F8A-9F82-1CD3-1D17-44E5C127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3370" y="2639795"/>
              <a:ext cx="1975" cy="3948"/>
            </a:xfrm>
            <a:custGeom>
              <a:avLst/>
              <a:gdLst>
                <a:gd name="T0" fmla="*/ 5 w 5"/>
                <a:gd name="T1" fmla="*/ 1 h 7"/>
                <a:gd name="T2" fmla="*/ 5 w 5"/>
                <a:gd name="T3" fmla="*/ 7 h 7"/>
                <a:gd name="T4" fmla="*/ 5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0" y="0"/>
                    <a:pt x="0" y="2"/>
                    <a:pt x="5" y="7"/>
                  </a:cubicBezTo>
                  <a:lnTo>
                    <a:pt x="5" y="1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368">
              <a:extLst>
                <a:ext uri="{FF2B5EF4-FFF2-40B4-BE49-F238E27FC236}">
                  <a16:creationId xmlns:a16="http://schemas.microsoft.com/office/drawing/2014/main" id="{67619DE8-C2E4-113E-249F-2C3517A85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7058" y="2274593"/>
              <a:ext cx="5923" cy="3948"/>
            </a:xfrm>
            <a:custGeom>
              <a:avLst/>
              <a:gdLst>
                <a:gd name="T0" fmla="*/ 4 w 14"/>
                <a:gd name="T1" fmla="*/ 1 h 10"/>
                <a:gd name="T2" fmla="*/ 14 w 14"/>
                <a:gd name="T3" fmla="*/ 10 h 10"/>
                <a:gd name="T4" fmla="*/ 4 w 14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4" y="1"/>
                  </a:moveTo>
                  <a:cubicBezTo>
                    <a:pt x="0" y="0"/>
                    <a:pt x="12" y="9"/>
                    <a:pt x="14" y="10"/>
                  </a:cubicBezTo>
                  <a:cubicBezTo>
                    <a:pt x="12" y="5"/>
                    <a:pt x="9" y="2"/>
                    <a:pt x="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369">
              <a:extLst>
                <a:ext uri="{FF2B5EF4-FFF2-40B4-BE49-F238E27FC236}">
                  <a16:creationId xmlns:a16="http://schemas.microsoft.com/office/drawing/2014/main" id="{5ED7AAFF-4D7B-24A8-F6FB-A1ACF3BEF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954" y="2631900"/>
              <a:ext cx="5923" cy="5923"/>
            </a:xfrm>
            <a:custGeom>
              <a:avLst/>
              <a:gdLst>
                <a:gd name="T0" fmla="*/ 11 w 15"/>
                <a:gd name="T1" fmla="*/ 2 h 12"/>
                <a:gd name="T2" fmla="*/ 0 w 15"/>
                <a:gd name="T3" fmla="*/ 6 h 12"/>
                <a:gd name="T4" fmla="*/ 11 w 15"/>
                <a:gd name="T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1" y="2"/>
                  </a:moveTo>
                  <a:cubicBezTo>
                    <a:pt x="6" y="0"/>
                    <a:pt x="2" y="2"/>
                    <a:pt x="0" y="6"/>
                  </a:cubicBezTo>
                  <a:cubicBezTo>
                    <a:pt x="4" y="10"/>
                    <a:pt x="15" y="12"/>
                    <a:pt x="11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Freeform 370">
              <a:extLst>
                <a:ext uri="{FF2B5EF4-FFF2-40B4-BE49-F238E27FC236}">
                  <a16:creationId xmlns:a16="http://schemas.microsoft.com/office/drawing/2014/main" id="{066B6D3D-467A-5A08-FD1E-9A3D959DA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28" y="2280515"/>
              <a:ext cx="5923" cy="5923"/>
            </a:xfrm>
            <a:custGeom>
              <a:avLst/>
              <a:gdLst>
                <a:gd name="T0" fmla="*/ 0 w 14"/>
                <a:gd name="T1" fmla="*/ 0 h 11"/>
                <a:gd name="T2" fmla="*/ 14 w 14"/>
                <a:gd name="T3" fmla="*/ 6 h 11"/>
                <a:gd name="T4" fmla="*/ 0 w 14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0"/>
                  </a:moveTo>
                  <a:cubicBezTo>
                    <a:pt x="0" y="8"/>
                    <a:pt x="8" y="11"/>
                    <a:pt x="14" y="6"/>
                  </a:cubicBezTo>
                  <a:cubicBezTo>
                    <a:pt x="10" y="3"/>
                    <a:pt x="6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371">
              <a:extLst>
                <a:ext uri="{FF2B5EF4-FFF2-40B4-BE49-F238E27FC236}">
                  <a16:creationId xmlns:a16="http://schemas.microsoft.com/office/drawing/2014/main" id="{2175E5C8-CAC3-20C5-D411-1B64BD860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824" y="2272619"/>
              <a:ext cx="152003" cy="136212"/>
            </a:xfrm>
            <a:custGeom>
              <a:avLst/>
              <a:gdLst>
                <a:gd name="T0" fmla="*/ 0 w 346"/>
                <a:gd name="T1" fmla="*/ 5 h 312"/>
                <a:gd name="T2" fmla="*/ 15 w 346"/>
                <a:gd name="T3" fmla="*/ 31 h 312"/>
                <a:gd name="T4" fmla="*/ 49 w 346"/>
                <a:gd name="T5" fmla="*/ 69 h 312"/>
                <a:gd name="T6" fmla="*/ 67 w 346"/>
                <a:gd name="T7" fmla="*/ 110 h 312"/>
                <a:gd name="T8" fmla="*/ 68 w 346"/>
                <a:gd name="T9" fmla="*/ 139 h 312"/>
                <a:gd name="T10" fmla="*/ 69 w 346"/>
                <a:gd name="T11" fmla="*/ 175 h 312"/>
                <a:gd name="T12" fmla="*/ 26 w 346"/>
                <a:gd name="T13" fmla="*/ 162 h 312"/>
                <a:gd name="T14" fmla="*/ 30 w 346"/>
                <a:gd name="T15" fmla="*/ 176 h 312"/>
                <a:gd name="T16" fmla="*/ 43 w 346"/>
                <a:gd name="T17" fmla="*/ 195 h 312"/>
                <a:gd name="T18" fmla="*/ 27 w 346"/>
                <a:gd name="T19" fmla="*/ 230 h 312"/>
                <a:gd name="T20" fmla="*/ 67 w 346"/>
                <a:gd name="T21" fmla="*/ 263 h 312"/>
                <a:gd name="T22" fmla="*/ 78 w 346"/>
                <a:gd name="T23" fmla="*/ 296 h 312"/>
                <a:gd name="T24" fmla="*/ 105 w 346"/>
                <a:gd name="T25" fmla="*/ 296 h 312"/>
                <a:gd name="T26" fmla="*/ 113 w 346"/>
                <a:gd name="T27" fmla="*/ 280 h 312"/>
                <a:gd name="T28" fmla="*/ 135 w 346"/>
                <a:gd name="T29" fmla="*/ 276 h 312"/>
                <a:gd name="T30" fmla="*/ 105 w 346"/>
                <a:gd name="T31" fmla="*/ 258 h 312"/>
                <a:gd name="T32" fmla="*/ 67 w 346"/>
                <a:gd name="T33" fmla="*/ 243 h 312"/>
                <a:gd name="T34" fmla="*/ 61 w 346"/>
                <a:gd name="T35" fmla="*/ 222 h 312"/>
                <a:gd name="T36" fmla="*/ 82 w 346"/>
                <a:gd name="T37" fmla="*/ 224 h 312"/>
                <a:gd name="T38" fmla="*/ 101 w 346"/>
                <a:gd name="T39" fmla="*/ 236 h 312"/>
                <a:gd name="T40" fmla="*/ 124 w 346"/>
                <a:gd name="T41" fmla="*/ 219 h 312"/>
                <a:gd name="T42" fmla="*/ 194 w 346"/>
                <a:gd name="T43" fmla="*/ 241 h 312"/>
                <a:gd name="T44" fmla="*/ 252 w 346"/>
                <a:gd name="T45" fmla="*/ 263 h 312"/>
                <a:gd name="T46" fmla="*/ 254 w 346"/>
                <a:gd name="T47" fmla="*/ 248 h 312"/>
                <a:gd name="T48" fmla="*/ 251 w 346"/>
                <a:gd name="T49" fmla="*/ 214 h 312"/>
                <a:gd name="T50" fmla="*/ 305 w 346"/>
                <a:gd name="T51" fmla="*/ 193 h 312"/>
                <a:gd name="T52" fmla="*/ 319 w 346"/>
                <a:gd name="T53" fmla="*/ 178 h 312"/>
                <a:gd name="T54" fmla="*/ 339 w 346"/>
                <a:gd name="T55" fmla="*/ 175 h 312"/>
                <a:gd name="T56" fmla="*/ 346 w 346"/>
                <a:gd name="T57" fmla="*/ 163 h 312"/>
                <a:gd name="T58" fmla="*/ 333 w 346"/>
                <a:gd name="T59" fmla="*/ 169 h 312"/>
                <a:gd name="T60" fmla="*/ 321 w 346"/>
                <a:gd name="T61" fmla="*/ 162 h 312"/>
                <a:gd name="T62" fmla="*/ 312 w 346"/>
                <a:gd name="T63" fmla="*/ 145 h 312"/>
                <a:gd name="T64" fmla="*/ 284 w 346"/>
                <a:gd name="T65" fmla="*/ 122 h 312"/>
                <a:gd name="T66" fmla="*/ 273 w 346"/>
                <a:gd name="T67" fmla="*/ 87 h 312"/>
                <a:gd name="T68" fmla="*/ 257 w 346"/>
                <a:gd name="T69" fmla="*/ 118 h 312"/>
                <a:gd name="T70" fmla="*/ 214 w 346"/>
                <a:gd name="T71" fmla="*/ 110 h 312"/>
                <a:gd name="T72" fmla="*/ 200 w 346"/>
                <a:gd name="T73" fmla="*/ 104 h 312"/>
                <a:gd name="T74" fmla="*/ 181 w 346"/>
                <a:gd name="T75" fmla="*/ 96 h 312"/>
                <a:gd name="T76" fmla="*/ 115 w 346"/>
                <a:gd name="T77" fmla="*/ 66 h 312"/>
                <a:gd name="T78" fmla="*/ 42 w 346"/>
                <a:gd name="T79" fmla="*/ 17 h 312"/>
                <a:gd name="T80" fmla="*/ 14 w 346"/>
                <a:gd name="T81" fmla="*/ 2 h 312"/>
                <a:gd name="T82" fmla="*/ 0 w 346"/>
                <a:gd name="T83" fmla="*/ 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6" h="312">
                  <a:moveTo>
                    <a:pt x="0" y="5"/>
                  </a:moveTo>
                  <a:cubicBezTo>
                    <a:pt x="5" y="14"/>
                    <a:pt x="7" y="24"/>
                    <a:pt x="15" y="31"/>
                  </a:cubicBezTo>
                  <a:cubicBezTo>
                    <a:pt x="27" y="42"/>
                    <a:pt x="41" y="54"/>
                    <a:pt x="49" y="69"/>
                  </a:cubicBezTo>
                  <a:cubicBezTo>
                    <a:pt x="55" y="82"/>
                    <a:pt x="63" y="96"/>
                    <a:pt x="67" y="110"/>
                  </a:cubicBezTo>
                  <a:cubicBezTo>
                    <a:pt x="72" y="123"/>
                    <a:pt x="59" y="128"/>
                    <a:pt x="68" y="139"/>
                  </a:cubicBezTo>
                  <a:cubicBezTo>
                    <a:pt x="78" y="151"/>
                    <a:pt x="100" y="178"/>
                    <a:pt x="69" y="175"/>
                  </a:cubicBezTo>
                  <a:cubicBezTo>
                    <a:pt x="55" y="173"/>
                    <a:pt x="39" y="161"/>
                    <a:pt x="26" y="162"/>
                  </a:cubicBezTo>
                  <a:cubicBezTo>
                    <a:pt x="18" y="162"/>
                    <a:pt x="27" y="175"/>
                    <a:pt x="30" y="176"/>
                  </a:cubicBezTo>
                  <a:cubicBezTo>
                    <a:pt x="37" y="182"/>
                    <a:pt x="45" y="184"/>
                    <a:pt x="43" y="195"/>
                  </a:cubicBezTo>
                  <a:cubicBezTo>
                    <a:pt x="40" y="215"/>
                    <a:pt x="18" y="204"/>
                    <a:pt x="27" y="230"/>
                  </a:cubicBezTo>
                  <a:cubicBezTo>
                    <a:pt x="34" y="250"/>
                    <a:pt x="55" y="249"/>
                    <a:pt x="67" y="263"/>
                  </a:cubicBezTo>
                  <a:cubicBezTo>
                    <a:pt x="75" y="272"/>
                    <a:pt x="71" y="286"/>
                    <a:pt x="78" y="296"/>
                  </a:cubicBezTo>
                  <a:cubicBezTo>
                    <a:pt x="89" y="312"/>
                    <a:pt x="93" y="301"/>
                    <a:pt x="105" y="296"/>
                  </a:cubicBezTo>
                  <a:cubicBezTo>
                    <a:pt x="97" y="290"/>
                    <a:pt x="105" y="281"/>
                    <a:pt x="113" y="280"/>
                  </a:cubicBezTo>
                  <a:cubicBezTo>
                    <a:pt x="115" y="279"/>
                    <a:pt x="142" y="287"/>
                    <a:pt x="135" y="276"/>
                  </a:cubicBezTo>
                  <a:cubicBezTo>
                    <a:pt x="130" y="268"/>
                    <a:pt x="113" y="263"/>
                    <a:pt x="105" y="258"/>
                  </a:cubicBezTo>
                  <a:cubicBezTo>
                    <a:pt x="94" y="250"/>
                    <a:pt x="79" y="251"/>
                    <a:pt x="67" y="243"/>
                  </a:cubicBezTo>
                  <a:cubicBezTo>
                    <a:pt x="61" y="239"/>
                    <a:pt x="56" y="229"/>
                    <a:pt x="61" y="222"/>
                  </a:cubicBezTo>
                  <a:cubicBezTo>
                    <a:pt x="65" y="214"/>
                    <a:pt x="77" y="221"/>
                    <a:pt x="82" y="224"/>
                  </a:cubicBezTo>
                  <a:cubicBezTo>
                    <a:pt x="89" y="227"/>
                    <a:pt x="95" y="233"/>
                    <a:pt x="101" y="236"/>
                  </a:cubicBezTo>
                  <a:cubicBezTo>
                    <a:pt x="108" y="239"/>
                    <a:pt x="117" y="222"/>
                    <a:pt x="124" y="219"/>
                  </a:cubicBezTo>
                  <a:cubicBezTo>
                    <a:pt x="145" y="206"/>
                    <a:pt x="175" y="234"/>
                    <a:pt x="194" y="241"/>
                  </a:cubicBezTo>
                  <a:cubicBezTo>
                    <a:pt x="208" y="246"/>
                    <a:pt x="237" y="265"/>
                    <a:pt x="252" y="263"/>
                  </a:cubicBezTo>
                  <a:cubicBezTo>
                    <a:pt x="261" y="262"/>
                    <a:pt x="256" y="253"/>
                    <a:pt x="254" y="248"/>
                  </a:cubicBezTo>
                  <a:cubicBezTo>
                    <a:pt x="248" y="236"/>
                    <a:pt x="246" y="227"/>
                    <a:pt x="251" y="214"/>
                  </a:cubicBezTo>
                  <a:cubicBezTo>
                    <a:pt x="262" y="187"/>
                    <a:pt x="279" y="187"/>
                    <a:pt x="305" y="193"/>
                  </a:cubicBezTo>
                  <a:cubicBezTo>
                    <a:pt x="293" y="178"/>
                    <a:pt x="332" y="195"/>
                    <a:pt x="319" y="178"/>
                  </a:cubicBezTo>
                  <a:cubicBezTo>
                    <a:pt x="326" y="175"/>
                    <a:pt x="332" y="174"/>
                    <a:pt x="339" y="175"/>
                  </a:cubicBezTo>
                  <a:cubicBezTo>
                    <a:pt x="338" y="169"/>
                    <a:pt x="341" y="165"/>
                    <a:pt x="346" y="163"/>
                  </a:cubicBezTo>
                  <a:cubicBezTo>
                    <a:pt x="338" y="153"/>
                    <a:pt x="339" y="166"/>
                    <a:pt x="333" y="169"/>
                  </a:cubicBezTo>
                  <a:cubicBezTo>
                    <a:pt x="329" y="171"/>
                    <a:pt x="322" y="163"/>
                    <a:pt x="321" y="162"/>
                  </a:cubicBezTo>
                  <a:cubicBezTo>
                    <a:pt x="318" y="159"/>
                    <a:pt x="295" y="137"/>
                    <a:pt x="312" y="145"/>
                  </a:cubicBezTo>
                  <a:cubicBezTo>
                    <a:pt x="300" y="140"/>
                    <a:pt x="286" y="137"/>
                    <a:pt x="284" y="122"/>
                  </a:cubicBezTo>
                  <a:cubicBezTo>
                    <a:pt x="282" y="111"/>
                    <a:pt x="285" y="92"/>
                    <a:pt x="273" y="87"/>
                  </a:cubicBezTo>
                  <a:cubicBezTo>
                    <a:pt x="271" y="97"/>
                    <a:pt x="268" y="114"/>
                    <a:pt x="257" y="118"/>
                  </a:cubicBezTo>
                  <a:cubicBezTo>
                    <a:pt x="243" y="122"/>
                    <a:pt x="222" y="101"/>
                    <a:pt x="214" y="110"/>
                  </a:cubicBezTo>
                  <a:cubicBezTo>
                    <a:pt x="212" y="102"/>
                    <a:pt x="206" y="103"/>
                    <a:pt x="200" y="104"/>
                  </a:cubicBezTo>
                  <a:cubicBezTo>
                    <a:pt x="191" y="106"/>
                    <a:pt x="189" y="99"/>
                    <a:pt x="181" y="96"/>
                  </a:cubicBezTo>
                  <a:cubicBezTo>
                    <a:pt x="158" y="87"/>
                    <a:pt x="137" y="79"/>
                    <a:pt x="115" y="66"/>
                  </a:cubicBezTo>
                  <a:cubicBezTo>
                    <a:pt x="90" y="51"/>
                    <a:pt x="67" y="33"/>
                    <a:pt x="42" y="17"/>
                  </a:cubicBezTo>
                  <a:cubicBezTo>
                    <a:pt x="34" y="12"/>
                    <a:pt x="24" y="4"/>
                    <a:pt x="14" y="2"/>
                  </a:cubicBezTo>
                  <a:cubicBezTo>
                    <a:pt x="7" y="0"/>
                    <a:pt x="8" y="11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Freeform 372">
              <a:extLst>
                <a:ext uri="{FF2B5EF4-FFF2-40B4-BE49-F238E27FC236}">
                  <a16:creationId xmlns:a16="http://schemas.microsoft.com/office/drawing/2014/main" id="{B31A36B3-F91A-909E-F096-8637416E4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747" y="2631900"/>
              <a:ext cx="7896" cy="15793"/>
            </a:xfrm>
            <a:custGeom>
              <a:avLst/>
              <a:gdLst>
                <a:gd name="T0" fmla="*/ 15 w 19"/>
                <a:gd name="T1" fmla="*/ 0 h 36"/>
                <a:gd name="T2" fmla="*/ 7 w 19"/>
                <a:gd name="T3" fmla="*/ 25 h 36"/>
                <a:gd name="T4" fmla="*/ 15 w 1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6">
                  <a:moveTo>
                    <a:pt x="15" y="0"/>
                  </a:moveTo>
                  <a:cubicBezTo>
                    <a:pt x="6" y="0"/>
                    <a:pt x="0" y="19"/>
                    <a:pt x="7" y="25"/>
                  </a:cubicBezTo>
                  <a:cubicBezTo>
                    <a:pt x="19" y="36"/>
                    <a:pt x="15" y="4"/>
                    <a:pt x="1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Freeform 373">
              <a:extLst>
                <a:ext uri="{FF2B5EF4-FFF2-40B4-BE49-F238E27FC236}">
                  <a16:creationId xmlns:a16="http://schemas.microsoft.com/office/drawing/2014/main" id="{FB966F53-7041-E37C-C3CC-7AF73D0E0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720" y="2379218"/>
              <a:ext cx="3948" cy="3948"/>
            </a:xfrm>
            <a:custGeom>
              <a:avLst/>
              <a:gdLst>
                <a:gd name="T0" fmla="*/ 0 w 8"/>
                <a:gd name="T1" fmla="*/ 1 h 9"/>
                <a:gd name="T2" fmla="*/ 7 w 8"/>
                <a:gd name="T3" fmla="*/ 8 h 9"/>
                <a:gd name="T4" fmla="*/ 0 w 8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1"/>
                  </a:moveTo>
                  <a:cubicBezTo>
                    <a:pt x="0" y="6"/>
                    <a:pt x="2" y="9"/>
                    <a:pt x="7" y="8"/>
                  </a:cubicBezTo>
                  <a:cubicBezTo>
                    <a:pt x="8" y="3"/>
                    <a:pt x="5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Freeform 374">
              <a:extLst>
                <a:ext uri="{FF2B5EF4-FFF2-40B4-BE49-F238E27FC236}">
                  <a16:creationId xmlns:a16="http://schemas.microsoft.com/office/drawing/2014/main" id="{8BE45736-4AE0-43B8-464D-01B01FDB7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228" y="2509507"/>
              <a:ext cx="11844" cy="13819"/>
            </a:xfrm>
            <a:custGeom>
              <a:avLst/>
              <a:gdLst>
                <a:gd name="T0" fmla="*/ 15 w 30"/>
                <a:gd name="T1" fmla="*/ 0 h 36"/>
                <a:gd name="T2" fmla="*/ 9 w 30"/>
                <a:gd name="T3" fmla="*/ 21 h 36"/>
                <a:gd name="T4" fmla="*/ 15 w 30"/>
                <a:gd name="T5" fmla="*/ 36 h 36"/>
                <a:gd name="T6" fmla="*/ 24 w 30"/>
                <a:gd name="T7" fmla="*/ 18 h 36"/>
                <a:gd name="T8" fmla="*/ 18 w 30"/>
                <a:gd name="T9" fmla="*/ 14 h 36"/>
                <a:gd name="T10" fmla="*/ 15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15" y="0"/>
                  </a:moveTo>
                  <a:cubicBezTo>
                    <a:pt x="8" y="2"/>
                    <a:pt x="0" y="16"/>
                    <a:pt x="9" y="21"/>
                  </a:cubicBezTo>
                  <a:cubicBezTo>
                    <a:pt x="17" y="24"/>
                    <a:pt x="16" y="27"/>
                    <a:pt x="15" y="36"/>
                  </a:cubicBezTo>
                  <a:cubicBezTo>
                    <a:pt x="25" y="36"/>
                    <a:pt x="30" y="26"/>
                    <a:pt x="24" y="18"/>
                  </a:cubicBezTo>
                  <a:cubicBezTo>
                    <a:pt x="23" y="16"/>
                    <a:pt x="20" y="15"/>
                    <a:pt x="18" y="14"/>
                  </a:cubicBezTo>
                  <a:cubicBezTo>
                    <a:pt x="15" y="12"/>
                    <a:pt x="16" y="3"/>
                    <a:pt x="1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375">
              <a:extLst>
                <a:ext uri="{FF2B5EF4-FFF2-40B4-BE49-F238E27FC236}">
                  <a16:creationId xmlns:a16="http://schemas.microsoft.com/office/drawing/2014/main" id="{F422AC38-3620-4B97-3933-3853B9970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3139" y="2624003"/>
              <a:ext cx="3948" cy="3948"/>
            </a:xfrm>
            <a:custGeom>
              <a:avLst/>
              <a:gdLst>
                <a:gd name="T0" fmla="*/ 2 w 8"/>
                <a:gd name="T1" fmla="*/ 0 h 8"/>
                <a:gd name="T2" fmla="*/ 8 w 8"/>
                <a:gd name="T3" fmla="*/ 6 h 8"/>
                <a:gd name="T4" fmla="*/ 2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0" y="6"/>
                    <a:pt x="1" y="8"/>
                    <a:pt x="8" y="6"/>
                  </a:cubicBezTo>
                  <a:cubicBezTo>
                    <a:pt x="6" y="4"/>
                    <a:pt x="4" y="2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376">
              <a:extLst>
                <a:ext uri="{FF2B5EF4-FFF2-40B4-BE49-F238E27FC236}">
                  <a16:creationId xmlns:a16="http://schemas.microsoft.com/office/drawing/2014/main" id="{18C8D3C9-8DE1-12ED-D7B6-B76A94012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8340" y="5433100"/>
              <a:ext cx="15793" cy="11844"/>
            </a:xfrm>
            <a:custGeom>
              <a:avLst/>
              <a:gdLst>
                <a:gd name="T0" fmla="*/ 37 w 37"/>
                <a:gd name="T1" fmla="*/ 8 h 29"/>
                <a:gd name="T2" fmla="*/ 2 w 37"/>
                <a:gd name="T3" fmla="*/ 28 h 29"/>
                <a:gd name="T4" fmla="*/ 17 w 37"/>
                <a:gd name="T5" fmla="*/ 25 h 29"/>
                <a:gd name="T6" fmla="*/ 37 w 37"/>
                <a:gd name="T7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9">
                  <a:moveTo>
                    <a:pt x="37" y="8"/>
                  </a:moveTo>
                  <a:cubicBezTo>
                    <a:pt x="32" y="0"/>
                    <a:pt x="0" y="20"/>
                    <a:pt x="2" y="28"/>
                  </a:cubicBezTo>
                  <a:cubicBezTo>
                    <a:pt x="6" y="26"/>
                    <a:pt x="14" y="29"/>
                    <a:pt x="17" y="25"/>
                  </a:cubicBezTo>
                  <a:cubicBezTo>
                    <a:pt x="23" y="17"/>
                    <a:pt x="27" y="13"/>
                    <a:pt x="3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Freeform 377">
              <a:extLst>
                <a:ext uri="{FF2B5EF4-FFF2-40B4-BE49-F238E27FC236}">
                  <a16:creationId xmlns:a16="http://schemas.microsoft.com/office/drawing/2014/main" id="{0FDF4903-4390-6652-CCB4-EBDFBFAC2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52" y="5304786"/>
              <a:ext cx="27637" cy="25664"/>
            </a:xfrm>
            <a:custGeom>
              <a:avLst/>
              <a:gdLst>
                <a:gd name="T0" fmla="*/ 46 w 62"/>
                <a:gd name="T1" fmla="*/ 30 h 56"/>
                <a:gd name="T2" fmla="*/ 39 w 62"/>
                <a:gd name="T3" fmla="*/ 19 h 56"/>
                <a:gd name="T4" fmla="*/ 0 w 62"/>
                <a:gd name="T5" fmla="*/ 52 h 56"/>
                <a:gd name="T6" fmla="*/ 33 w 62"/>
                <a:gd name="T7" fmla="*/ 47 h 56"/>
                <a:gd name="T8" fmla="*/ 50 w 62"/>
                <a:gd name="T9" fmla="*/ 43 h 56"/>
                <a:gd name="T10" fmla="*/ 39 w 62"/>
                <a:gd name="T11" fmla="*/ 35 h 56"/>
                <a:gd name="T12" fmla="*/ 46 w 62"/>
                <a:gd name="T13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56">
                  <a:moveTo>
                    <a:pt x="46" y="30"/>
                  </a:moveTo>
                  <a:cubicBezTo>
                    <a:pt x="62" y="38"/>
                    <a:pt x="56" y="0"/>
                    <a:pt x="39" y="19"/>
                  </a:cubicBezTo>
                  <a:cubicBezTo>
                    <a:pt x="28" y="33"/>
                    <a:pt x="18" y="46"/>
                    <a:pt x="0" y="52"/>
                  </a:cubicBezTo>
                  <a:cubicBezTo>
                    <a:pt x="6" y="56"/>
                    <a:pt x="26" y="49"/>
                    <a:pt x="33" y="47"/>
                  </a:cubicBezTo>
                  <a:cubicBezTo>
                    <a:pt x="38" y="46"/>
                    <a:pt x="47" y="48"/>
                    <a:pt x="50" y="43"/>
                  </a:cubicBezTo>
                  <a:cubicBezTo>
                    <a:pt x="56" y="35"/>
                    <a:pt x="45" y="32"/>
                    <a:pt x="39" y="35"/>
                  </a:cubicBezTo>
                  <a:cubicBezTo>
                    <a:pt x="42" y="33"/>
                    <a:pt x="44" y="31"/>
                    <a:pt x="46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Freeform 378">
              <a:extLst>
                <a:ext uri="{FF2B5EF4-FFF2-40B4-BE49-F238E27FC236}">
                  <a16:creationId xmlns:a16="http://schemas.microsoft.com/office/drawing/2014/main" id="{1282CF24-6480-7B92-96C6-F21391C70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8500" y="5107379"/>
              <a:ext cx="327695" cy="203329"/>
            </a:xfrm>
            <a:custGeom>
              <a:avLst/>
              <a:gdLst>
                <a:gd name="T0" fmla="*/ 20 w 752"/>
                <a:gd name="T1" fmla="*/ 409 h 468"/>
                <a:gd name="T2" fmla="*/ 25 w 752"/>
                <a:gd name="T3" fmla="*/ 415 h 468"/>
                <a:gd name="T4" fmla="*/ 39 w 752"/>
                <a:gd name="T5" fmla="*/ 435 h 468"/>
                <a:gd name="T6" fmla="*/ 74 w 752"/>
                <a:gd name="T7" fmla="*/ 444 h 468"/>
                <a:gd name="T8" fmla="*/ 98 w 752"/>
                <a:gd name="T9" fmla="*/ 460 h 468"/>
                <a:gd name="T10" fmla="*/ 168 w 752"/>
                <a:gd name="T11" fmla="*/ 452 h 468"/>
                <a:gd name="T12" fmla="*/ 212 w 752"/>
                <a:gd name="T13" fmla="*/ 428 h 468"/>
                <a:gd name="T14" fmla="*/ 262 w 752"/>
                <a:gd name="T15" fmla="*/ 403 h 468"/>
                <a:gd name="T16" fmla="*/ 310 w 752"/>
                <a:gd name="T17" fmla="*/ 358 h 468"/>
                <a:gd name="T18" fmla="*/ 368 w 752"/>
                <a:gd name="T19" fmla="*/ 307 h 468"/>
                <a:gd name="T20" fmla="*/ 471 w 752"/>
                <a:gd name="T21" fmla="*/ 259 h 468"/>
                <a:gd name="T22" fmla="*/ 485 w 752"/>
                <a:gd name="T23" fmla="*/ 258 h 468"/>
                <a:gd name="T24" fmla="*/ 512 w 752"/>
                <a:gd name="T25" fmla="*/ 239 h 468"/>
                <a:gd name="T26" fmla="*/ 581 w 752"/>
                <a:gd name="T27" fmla="*/ 189 h 468"/>
                <a:gd name="T28" fmla="*/ 651 w 752"/>
                <a:gd name="T29" fmla="*/ 142 h 468"/>
                <a:gd name="T30" fmla="*/ 701 w 752"/>
                <a:gd name="T31" fmla="*/ 106 h 468"/>
                <a:gd name="T32" fmla="*/ 752 w 752"/>
                <a:gd name="T33" fmla="*/ 52 h 468"/>
                <a:gd name="T34" fmla="*/ 747 w 752"/>
                <a:gd name="T35" fmla="*/ 43 h 468"/>
                <a:gd name="T36" fmla="*/ 728 w 752"/>
                <a:gd name="T37" fmla="*/ 58 h 468"/>
                <a:gd name="T38" fmla="*/ 720 w 752"/>
                <a:gd name="T39" fmla="*/ 46 h 468"/>
                <a:gd name="T40" fmla="*/ 700 w 752"/>
                <a:gd name="T41" fmla="*/ 51 h 468"/>
                <a:gd name="T42" fmla="*/ 684 w 752"/>
                <a:gd name="T43" fmla="*/ 27 h 468"/>
                <a:gd name="T44" fmla="*/ 698 w 752"/>
                <a:gd name="T45" fmla="*/ 9 h 468"/>
                <a:gd name="T46" fmla="*/ 612 w 752"/>
                <a:gd name="T47" fmla="*/ 56 h 468"/>
                <a:gd name="T48" fmla="*/ 544 w 752"/>
                <a:gd name="T49" fmla="*/ 99 h 468"/>
                <a:gd name="T50" fmla="*/ 447 w 752"/>
                <a:gd name="T51" fmla="*/ 179 h 468"/>
                <a:gd name="T52" fmla="*/ 374 w 752"/>
                <a:gd name="T53" fmla="*/ 214 h 468"/>
                <a:gd name="T54" fmla="*/ 207 w 752"/>
                <a:gd name="T55" fmla="*/ 282 h 468"/>
                <a:gd name="T56" fmla="*/ 131 w 752"/>
                <a:gd name="T57" fmla="*/ 327 h 468"/>
                <a:gd name="T58" fmla="*/ 84 w 752"/>
                <a:gd name="T59" fmla="*/ 352 h 468"/>
                <a:gd name="T60" fmla="*/ 66 w 752"/>
                <a:gd name="T61" fmla="*/ 379 h 468"/>
                <a:gd name="T62" fmla="*/ 58 w 752"/>
                <a:gd name="T63" fmla="*/ 368 h 468"/>
                <a:gd name="T64" fmla="*/ 58 w 752"/>
                <a:gd name="T65" fmla="*/ 381 h 468"/>
                <a:gd name="T66" fmla="*/ 51 w 752"/>
                <a:gd name="T67" fmla="*/ 389 h 468"/>
                <a:gd name="T68" fmla="*/ 20 w 752"/>
                <a:gd name="T69" fmla="*/ 40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2" h="468">
                  <a:moveTo>
                    <a:pt x="0" y="418"/>
                  </a:moveTo>
                  <a:cubicBezTo>
                    <a:pt x="7" y="416"/>
                    <a:pt x="13" y="413"/>
                    <a:pt x="20" y="409"/>
                  </a:cubicBezTo>
                  <a:cubicBezTo>
                    <a:pt x="19" y="417"/>
                    <a:pt x="9" y="415"/>
                    <a:pt x="6" y="423"/>
                  </a:cubicBezTo>
                  <a:cubicBezTo>
                    <a:pt x="13" y="423"/>
                    <a:pt x="18" y="414"/>
                    <a:pt x="25" y="415"/>
                  </a:cubicBezTo>
                  <a:cubicBezTo>
                    <a:pt x="17" y="417"/>
                    <a:pt x="4" y="424"/>
                    <a:pt x="1" y="433"/>
                  </a:cubicBezTo>
                  <a:cubicBezTo>
                    <a:pt x="12" y="434"/>
                    <a:pt x="29" y="442"/>
                    <a:pt x="39" y="435"/>
                  </a:cubicBezTo>
                  <a:cubicBezTo>
                    <a:pt x="50" y="426"/>
                    <a:pt x="62" y="432"/>
                    <a:pt x="54" y="447"/>
                  </a:cubicBezTo>
                  <a:cubicBezTo>
                    <a:pt x="61" y="447"/>
                    <a:pt x="67" y="442"/>
                    <a:pt x="74" y="444"/>
                  </a:cubicBezTo>
                  <a:cubicBezTo>
                    <a:pt x="84" y="447"/>
                    <a:pt x="73" y="456"/>
                    <a:pt x="73" y="462"/>
                  </a:cubicBezTo>
                  <a:cubicBezTo>
                    <a:pt x="78" y="460"/>
                    <a:pt x="92" y="459"/>
                    <a:pt x="98" y="460"/>
                  </a:cubicBezTo>
                  <a:cubicBezTo>
                    <a:pt x="103" y="460"/>
                    <a:pt x="99" y="467"/>
                    <a:pt x="107" y="467"/>
                  </a:cubicBezTo>
                  <a:cubicBezTo>
                    <a:pt x="128" y="468"/>
                    <a:pt x="147" y="458"/>
                    <a:pt x="168" y="452"/>
                  </a:cubicBezTo>
                  <a:cubicBezTo>
                    <a:pt x="172" y="451"/>
                    <a:pt x="178" y="443"/>
                    <a:pt x="183" y="441"/>
                  </a:cubicBezTo>
                  <a:cubicBezTo>
                    <a:pt x="192" y="436"/>
                    <a:pt x="203" y="434"/>
                    <a:pt x="212" y="428"/>
                  </a:cubicBezTo>
                  <a:cubicBezTo>
                    <a:pt x="220" y="423"/>
                    <a:pt x="226" y="415"/>
                    <a:pt x="236" y="413"/>
                  </a:cubicBezTo>
                  <a:cubicBezTo>
                    <a:pt x="245" y="410"/>
                    <a:pt x="256" y="412"/>
                    <a:pt x="262" y="403"/>
                  </a:cubicBezTo>
                  <a:cubicBezTo>
                    <a:pt x="257" y="405"/>
                    <a:pt x="253" y="406"/>
                    <a:pt x="248" y="408"/>
                  </a:cubicBezTo>
                  <a:cubicBezTo>
                    <a:pt x="272" y="397"/>
                    <a:pt x="289" y="374"/>
                    <a:pt x="310" y="358"/>
                  </a:cubicBezTo>
                  <a:cubicBezTo>
                    <a:pt x="320" y="351"/>
                    <a:pt x="331" y="346"/>
                    <a:pt x="340" y="338"/>
                  </a:cubicBezTo>
                  <a:cubicBezTo>
                    <a:pt x="351" y="329"/>
                    <a:pt x="358" y="316"/>
                    <a:pt x="368" y="307"/>
                  </a:cubicBezTo>
                  <a:cubicBezTo>
                    <a:pt x="387" y="289"/>
                    <a:pt x="411" y="282"/>
                    <a:pt x="434" y="272"/>
                  </a:cubicBezTo>
                  <a:cubicBezTo>
                    <a:pt x="446" y="268"/>
                    <a:pt x="460" y="265"/>
                    <a:pt x="471" y="259"/>
                  </a:cubicBezTo>
                  <a:cubicBezTo>
                    <a:pt x="478" y="255"/>
                    <a:pt x="490" y="242"/>
                    <a:pt x="498" y="253"/>
                  </a:cubicBezTo>
                  <a:cubicBezTo>
                    <a:pt x="494" y="254"/>
                    <a:pt x="489" y="256"/>
                    <a:pt x="485" y="258"/>
                  </a:cubicBezTo>
                  <a:cubicBezTo>
                    <a:pt x="495" y="253"/>
                    <a:pt x="508" y="262"/>
                    <a:pt x="517" y="259"/>
                  </a:cubicBezTo>
                  <a:cubicBezTo>
                    <a:pt x="539" y="251"/>
                    <a:pt x="523" y="244"/>
                    <a:pt x="512" y="239"/>
                  </a:cubicBezTo>
                  <a:cubicBezTo>
                    <a:pt x="523" y="237"/>
                    <a:pt x="525" y="220"/>
                    <a:pt x="532" y="214"/>
                  </a:cubicBezTo>
                  <a:cubicBezTo>
                    <a:pt x="546" y="203"/>
                    <a:pt x="565" y="197"/>
                    <a:pt x="581" y="189"/>
                  </a:cubicBezTo>
                  <a:cubicBezTo>
                    <a:pt x="595" y="182"/>
                    <a:pt x="605" y="171"/>
                    <a:pt x="617" y="161"/>
                  </a:cubicBezTo>
                  <a:cubicBezTo>
                    <a:pt x="627" y="153"/>
                    <a:pt x="639" y="149"/>
                    <a:pt x="651" y="142"/>
                  </a:cubicBezTo>
                  <a:cubicBezTo>
                    <a:pt x="660" y="138"/>
                    <a:pt x="665" y="134"/>
                    <a:pt x="670" y="126"/>
                  </a:cubicBezTo>
                  <a:cubicBezTo>
                    <a:pt x="678" y="116"/>
                    <a:pt x="692" y="113"/>
                    <a:pt x="701" y="106"/>
                  </a:cubicBezTo>
                  <a:cubicBezTo>
                    <a:pt x="713" y="98"/>
                    <a:pt x="708" y="82"/>
                    <a:pt x="718" y="73"/>
                  </a:cubicBezTo>
                  <a:cubicBezTo>
                    <a:pt x="728" y="64"/>
                    <a:pt x="745" y="64"/>
                    <a:pt x="752" y="52"/>
                  </a:cubicBezTo>
                  <a:cubicBezTo>
                    <a:pt x="748" y="57"/>
                    <a:pt x="725" y="69"/>
                    <a:pt x="720" y="61"/>
                  </a:cubicBezTo>
                  <a:cubicBezTo>
                    <a:pt x="729" y="59"/>
                    <a:pt x="749" y="56"/>
                    <a:pt x="747" y="43"/>
                  </a:cubicBezTo>
                  <a:cubicBezTo>
                    <a:pt x="737" y="43"/>
                    <a:pt x="737" y="50"/>
                    <a:pt x="730" y="52"/>
                  </a:cubicBezTo>
                  <a:cubicBezTo>
                    <a:pt x="726" y="53"/>
                    <a:pt x="713" y="61"/>
                    <a:pt x="728" y="58"/>
                  </a:cubicBezTo>
                  <a:cubicBezTo>
                    <a:pt x="721" y="59"/>
                    <a:pt x="715" y="62"/>
                    <a:pt x="708" y="63"/>
                  </a:cubicBezTo>
                  <a:cubicBezTo>
                    <a:pt x="714" y="60"/>
                    <a:pt x="734" y="46"/>
                    <a:pt x="720" y="46"/>
                  </a:cubicBezTo>
                  <a:cubicBezTo>
                    <a:pt x="726" y="45"/>
                    <a:pt x="731" y="41"/>
                    <a:pt x="735" y="37"/>
                  </a:cubicBezTo>
                  <a:cubicBezTo>
                    <a:pt x="722" y="39"/>
                    <a:pt x="712" y="47"/>
                    <a:pt x="700" y="51"/>
                  </a:cubicBezTo>
                  <a:cubicBezTo>
                    <a:pt x="689" y="55"/>
                    <a:pt x="678" y="68"/>
                    <a:pt x="665" y="64"/>
                  </a:cubicBezTo>
                  <a:cubicBezTo>
                    <a:pt x="670" y="54"/>
                    <a:pt x="687" y="39"/>
                    <a:pt x="684" y="27"/>
                  </a:cubicBezTo>
                  <a:cubicBezTo>
                    <a:pt x="681" y="29"/>
                    <a:pt x="666" y="31"/>
                    <a:pt x="668" y="23"/>
                  </a:cubicBezTo>
                  <a:cubicBezTo>
                    <a:pt x="673" y="11"/>
                    <a:pt x="687" y="6"/>
                    <a:pt x="698" y="9"/>
                  </a:cubicBezTo>
                  <a:cubicBezTo>
                    <a:pt x="682" y="0"/>
                    <a:pt x="645" y="20"/>
                    <a:pt x="632" y="31"/>
                  </a:cubicBezTo>
                  <a:cubicBezTo>
                    <a:pt x="624" y="38"/>
                    <a:pt x="618" y="47"/>
                    <a:pt x="612" y="56"/>
                  </a:cubicBezTo>
                  <a:cubicBezTo>
                    <a:pt x="603" y="67"/>
                    <a:pt x="591" y="74"/>
                    <a:pt x="580" y="83"/>
                  </a:cubicBezTo>
                  <a:cubicBezTo>
                    <a:pt x="569" y="92"/>
                    <a:pt x="558" y="95"/>
                    <a:pt x="544" y="99"/>
                  </a:cubicBezTo>
                  <a:cubicBezTo>
                    <a:pt x="532" y="102"/>
                    <a:pt x="523" y="114"/>
                    <a:pt x="515" y="123"/>
                  </a:cubicBezTo>
                  <a:cubicBezTo>
                    <a:pt x="495" y="145"/>
                    <a:pt x="473" y="164"/>
                    <a:pt x="447" y="179"/>
                  </a:cubicBezTo>
                  <a:cubicBezTo>
                    <a:pt x="436" y="186"/>
                    <a:pt x="425" y="191"/>
                    <a:pt x="412" y="194"/>
                  </a:cubicBezTo>
                  <a:cubicBezTo>
                    <a:pt x="398" y="198"/>
                    <a:pt x="387" y="207"/>
                    <a:pt x="374" y="214"/>
                  </a:cubicBezTo>
                  <a:cubicBezTo>
                    <a:pt x="345" y="227"/>
                    <a:pt x="319" y="239"/>
                    <a:pt x="290" y="251"/>
                  </a:cubicBezTo>
                  <a:cubicBezTo>
                    <a:pt x="262" y="262"/>
                    <a:pt x="233" y="268"/>
                    <a:pt x="207" y="282"/>
                  </a:cubicBezTo>
                  <a:cubicBezTo>
                    <a:pt x="197" y="287"/>
                    <a:pt x="156" y="303"/>
                    <a:pt x="161" y="319"/>
                  </a:cubicBezTo>
                  <a:cubicBezTo>
                    <a:pt x="157" y="304"/>
                    <a:pt x="138" y="325"/>
                    <a:pt x="131" y="327"/>
                  </a:cubicBezTo>
                  <a:cubicBezTo>
                    <a:pt x="124" y="330"/>
                    <a:pt x="99" y="339"/>
                    <a:pt x="103" y="347"/>
                  </a:cubicBezTo>
                  <a:cubicBezTo>
                    <a:pt x="97" y="345"/>
                    <a:pt x="89" y="349"/>
                    <a:pt x="84" y="352"/>
                  </a:cubicBezTo>
                  <a:cubicBezTo>
                    <a:pt x="78" y="356"/>
                    <a:pt x="68" y="363"/>
                    <a:pt x="80" y="363"/>
                  </a:cubicBezTo>
                  <a:cubicBezTo>
                    <a:pt x="70" y="363"/>
                    <a:pt x="73" y="375"/>
                    <a:pt x="66" y="379"/>
                  </a:cubicBezTo>
                  <a:cubicBezTo>
                    <a:pt x="72" y="373"/>
                    <a:pt x="71" y="371"/>
                    <a:pt x="63" y="374"/>
                  </a:cubicBezTo>
                  <a:cubicBezTo>
                    <a:pt x="64" y="370"/>
                    <a:pt x="61" y="361"/>
                    <a:pt x="58" y="368"/>
                  </a:cubicBezTo>
                  <a:cubicBezTo>
                    <a:pt x="55" y="375"/>
                    <a:pt x="44" y="380"/>
                    <a:pt x="37" y="384"/>
                  </a:cubicBezTo>
                  <a:cubicBezTo>
                    <a:pt x="44" y="386"/>
                    <a:pt x="51" y="382"/>
                    <a:pt x="58" y="381"/>
                  </a:cubicBezTo>
                  <a:cubicBezTo>
                    <a:pt x="51" y="384"/>
                    <a:pt x="44" y="386"/>
                    <a:pt x="37" y="389"/>
                  </a:cubicBezTo>
                  <a:cubicBezTo>
                    <a:pt x="42" y="390"/>
                    <a:pt x="46" y="390"/>
                    <a:pt x="51" y="389"/>
                  </a:cubicBezTo>
                  <a:cubicBezTo>
                    <a:pt x="46" y="391"/>
                    <a:pt x="42" y="392"/>
                    <a:pt x="37" y="393"/>
                  </a:cubicBezTo>
                  <a:cubicBezTo>
                    <a:pt x="55" y="396"/>
                    <a:pt x="25" y="401"/>
                    <a:pt x="20" y="402"/>
                  </a:cubicBezTo>
                  <a:cubicBezTo>
                    <a:pt x="11" y="404"/>
                    <a:pt x="1" y="407"/>
                    <a:pt x="0" y="4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6" name="Freeform 379">
              <a:extLst>
                <a:ext uri="{FF2B5EF4-FFF2-40B4-BE49-F238E27FC236}">
                  <a16:creationId xmlns:a16="http://schemas.microsoft.com/office/drawing/2014/main" id="{10AC495B-B31E-D565-F3F4-8CB04FBEE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8299" y="5115275"/>
              <a:ext cx="7896" cy="7896"/>
            </a:xfrm>
            <a:custGeom>
              <a:avLst/>
              <a:gdLst>
                <a:gd name="T0" fmla="*/ 18 w 18"/>
                <a:gd name="T1" fmla="*/ 0 h 16"/>
                <a:gd name="T2" fmla="*/ 0 w 18"/>
                <a:gd name="T3" fmla="*/ 16 h 16"/>
                <a:gd name="T4" fmla="*/ 18 w 18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6">
                  <a:moveTo>
                    <a:pt x="18" y="0"/>
                  </a:moveTo>
                  <a:cubicBezTo>
                    <a:pt x="11" y="4"/>
                    <a:pt x="2" y="7"/>
                    <a:pt x="0" y="16"/>
                  </a:cubicBezTo>
                  <a:cubicBezTo>
                    <a:pt x="9" y="14"/>
                    <a:pt x="14" y="7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Freeform 380">
              <a:extLst>
                <a:ext uri="{FF2B5EF4-FFF2-40B4-BE49-F238E27FC236}">
                  <a16:creationId xmlns:a16="http://schemas.microsoft.com/office/drawing/2014/main" id="{428BD22C-6E48-B078-18F1-9EE2F9FA7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8169" y="4909973"/>
              <a:ext cx="185562" cy="238863"/>
            </a:xfrm>
            <a:custGeom>
              <a:avLst/>
              <a:gdLst>
                <a:gd name="T0" fmla="*/ 10 w 424"/>
                <a:gd name="T1" fmla="*/ 531 h 549"/>
                <a:gd name="T2" fmla="*/ 23 w 424"/>
                <a:gd name="T3" fmla="*/ 539 h 549"/>
                <a:gd name="T4" fmla="*/ 130 w 424"/>
                <a:gd name="T5" fmla="*/ 482 h 549"/>
                <a:gd name="T6" fmla="*/ 181 w 424"/>
                <a:gd name="T7" fmla="*/ 444 h 549"/>
                <a:gd name="T8" fmla="*/ 238 w 424"/>
                <a:gd name="T9" fmla="*/ 396 h 549"/>
                <a:gd name="T10" fmla="*/ 308 w 424"/>
                <a:gd name="T11" fmla="*/ 366 h 549"/>
                <a:gd name="T12" fmla="*/ 359 w 424"/>
                <a:gd name="T13" fmla="*/ 318 h 549"/>
                <a:gd name="T14" fmla="*/ 417 w 424"/>
                <a:gd name="T15" fmla="*/ 254 h 549"/>
                <a:gd name="T16" fmla="*/ 381 w 424"/>
                <a:gd name="T17" fmla="*/ 248 h 549"/>
                <a:gd name="T18" fmla="*/ 271 w 424"/>
                <a:gd name="T19" fmla="*/ 241 h 549"/>
                <a:gd name="T20" fmla="*/ 301 w 424"/>
                <a:gd name="T21" fmla="*/ 175 h 549"/>
                <a:gd name="T22" fmla="*/ 285 w 424"/>
                <a:gd name="T23" fmla="*/ 157 h 549"/>
                <a:gd name="T24" fmla="*/ 272 w 424"/>
                <a:gd name="T25" fmla="*/ 182 h 549"/>
                <a:gd name="T26" fmla="*/ 253 w 424"/>
                <a:gd name="T27" fmla="*/ 195 h 549"/>
                <a:gd name="T28" fmla="*/ 234 w 424"/>
                <a:gd name="T29" fmla="*/ 174 h 549"/>
                <a:gd name="T30" fmla="*/ 255 w 424"/>
                <a:gd name="T31" fmla="*/ 141 h 549"/>
                <a:gd name="T32" fmla="*/ 247 w 424"/>
                <a:gd name="T33" fmla="*/ 106 h 549"/>
                <a:gd name="T34" fmla="*/ 270 w 424"/>
                <a:gd name="T35" fmla="*/ 63 h 549"/>
                <a:gd name="T36" fmla="*/ 261 w 424"/>
                <a:gd name="T37" fmla="*/ 71 h 549"/>
                <a:gd name="T38" fmla="*/ 262 w 424"/>
                <a:gd name="T39" fmla="*/ 58 h 549"/>
                <a:gd name="T40" fmla="*/ 233 w 424"/>
                <a:gd name="T41" fmla="*/ 35 h 549"/>
                <a:gd name="T42" fmla="*/ 214 w 424"/>
                <a:gd name="T43" fmla="*/ 7 h 549"/>
                <a:gd name="T44" fmla="*/ 201 w 424"/>
                <a:gd name="T45" fmla="*/ 6 h 549"/>
                <a:gd name="T46" fmla="*/ 195 w 424"/>
                <a:gd name="T47" fmla="*/ 59 h 549"/>
                <a:gd name="T48" fmla="*/ 219 w 424"/>
                <a:gd name="T49" fmla="*/ 66 h 549"/>
                <a:gd name="T50" fmla="*/ 204 w 424"/>
                <a:gd name="T51" fmla="*/ 150 h 549"/>
                <a:gd name="T52" fmla="*/ 221 w 424"/>
                <a:gd name="T53" fmla="*/ 140 h 549"/>
                <a:gd name="T54" fmla="*/ 235 w 424"/>
                <a:gd name="T55" fmla="*/ 141 h 549"/>
                <a:gd name="T56" fmla="*/ 229 w 424"/>
                <a:gd name="T57" fmla="*/ 149 h 549"/>
                <a:gd name="T58" fmla="*/ 214 w 424"/>
                <a:gd name="T59" fmla="*/ 155 h 549"/>
                <a:gd name="T60" fmla="*/ 224 w 424"/>
                <a:gd name="T61" fmla="*/ 197 h 549"/>
                <a:gd name="T62" fmla="*/ 206 w 424"/>
                <a:gd name="T63" fmla="*/ 222 h 549"/>
                <a:gd name="T64" fmla="*/ 192 w 424"/>
                <a:gd name="T65" fmla="*/ 249 h 549"/>
                <a:gd name="T66" fmla="*/ 174 w 424"/>
                <a:gd name="T67" fmla="*/ 281 h 549"/>
                <a:gd name="T68" fmla="*/ 154 w 424"/>
                <a:gd name="T69" fmla="*/ 294 h 549"/>
                <a:gd name="T70" fmla="*/ 61 w 424"/>
                <a:gd name="T71" fmla="*/ 359 h 549"/>
                <a:gd name="T72" fmla="*/ 63 w 424"/>
                <a:gd name="T73" fmla="*/ 394 h 549"/>
                <a:gd name="T74" fmla="*/ 94 w 424"/>
                <a:gd name="T75" fmla="*/ 439 h 549"/>
                <a:gd name="T76" fmla="*/ 24 w 424"/>
                <a:gd name="T77" fmla="*/ 507 h 549"/>
                <a:gd name="T78" fmla="*/ 13 w 424"/>
                <a:gd name="T79" fmla="*/ 51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4" h="549">
                  <a:moveTo>
                    <a:pt x="13" y="518"/>
                  </a:moveTo>
                  <a:cubicBezTo>
                    <a:pt x="12" y="522"/>
                    <a:pt x="11" y="526"/>
                    <a:pt x="10" y="531"/>
                  </a:cubicBezTo>
                  <a:cubicBezTo>
                    <a:pt x="16" y="528"/>
                    <a:pt x="22" y="528"/>
                    <a:pt x="27" y="526"/>
                  </a:cubicBezTo>
                  <a:cubicBezTo>
                    <a:pt x="29" y="531"/>
                    <a:pt x="27" y="535"/>
                    <a:pt x="23" y="539"/>
                  </a:cubicBezTo>
                  <a:cubicBezTo>
                    <a:pt x="35" y="549"/>
                    <a:pt x="59" y="531"/>
                    <a:pt x="69" y="525"/>
                  </a:cubicBezTo>
                  <a:cubicBezTo>
                    <a:pt x="91" y="512"/>
                    <a:pt x="110" y="498"/>
                    <a:pt x="130" y="482"/>
                  </a:cubicBezTo>
                  <a:cubicBezTo>
                    <a:pt x="139" y="475"/>
                    <a:pt x="149" y="465"/>
                    <a:pt x="160" y="462"/>
                  </a:cubicBezTo>
                  <a:cubicBezTo>
                    <a:pt x="169" y="459"/>
                    <a:pt x="174" y="449"/>
                    <a:pt x="181" y="444"/>
                  </a:cubicBezTo>
                  <a:cubicBezTo>
                    <a:pt x="190" y="437"/>
                    <a:pt x="200" y="434"/>
                    <a:pt x="208" y="426"/>
                  </a:cubicBezTo>
                  <a:cubicBezTo>
                    <a:pt x="219" y="416"/>
                    <a:pt x="228" y="405"/>
                    <a:pt x="238" y="396"/>
                  </a:cubicBezTo>
                  <a:cubicBezTo>
                    <a:pt x="219" y="392"/>
                    <a:pt x="253" y="366"/>
                    <a:pt x="258" y="363"/>
                  </a:cubicBezTo>
                  <a:cubicBezTo>
                    <a:pt x="270" y="355"/>
                    <a:pt x="316" y="339"/>
                    <a:pt x="308" y="366"/>
                  </a:cubicBezTo>
                  <a:cubicBezTo>
                    <a:pt x="323" y="357"/>
                    <a:pt x="323" y="334"/>
                    <a:pt x="340" y="325"/>
                  </a:cubicBezTo>
                  <a:cubicBezTo>
                    <a:pt x="346" y="322"/>
                    <a:pt x="353" y="321"/>
                    <a:pt x="359" y="318"/>
                  </a:cubicBezTo>
                  <a:cubicBezTo>
                    <a:pt x="370" y="312"/>
                    <a:pt x="375" y="303"/>
                    <a:pt x="382" y="294"/>
                  </a:cubicBezTo>
                  <a:cubicBezTo>
                    <a:pt x="394" y="281"/>
                    <a:pt x="403" y="264"/>
                    <a:pt x="417" y="254"/>
                  </a:cubicBezTo>
                  <a:cubicBezTo>
                    <a:pt x="424" y="248"/>
                    <a:pt x="423" y="243"/>
                    <a:pt x="415" y="238"/>
                  </a:cubicBezTo>
                  <a:cubicBezTo>
                    <a:pt x="405" y="233"/>
                    <a:pt x="390" y="243"/>
                    <a:pt x="381" y="248"/>
                  </a:cubicBezTo>
                  <a:cubicBezTo>
                    <a:pt x="360" y="260"/>
                    <a:pt x="340" y="279"/>
                    <a:pt x="314" y="268"/>
                  </a:cubicBezTo>
                  <a:cubicBezTo>
                    <a:pt x="307" y="265"/>
                    <a:pt x="272" y="248"/>
                    <a:pt x="271" y="241"/>
                  </a:cubicBezTo>
                  <a:cubicBezTo>
                    <a:pt x="270" y="236"/>
                    <a:pt x="301" y="181"/>
                    <a:pt x="286" y="184"/>
                  </a:cubicBezTo>
                  <a:cubicBezTo>
                    <a:pt x="290" y="180"/>
                    <a:pt x="295" y="177"/>
                    <a:pt x="301" y="175"/>
                  </a:cubicBezTo>
                  <a:cubicBezTo>
                    <a:pt x="296" y="175"/>
                    <a:pt x="291" y="176"/>
                    <a:pt x="286" y="177"/>
                  </a:cubicBezTo>
                  <a:cubicBezTo>
                    <a:pt x="288" y="171"/>
                    <a:pt x="289" y="163"/>
                    <a:pt x="285" y="157"/>
                  </a:cubicBezTo>
                  <a:cubicBezTo>
                    <a:pt x="279" y="160"/>
                    <a:pt x="280" y="161"/>
                    <a:pt x="281" y="166"/>
                  </a:cubicBezTo>
                  <a:cubicBezTo>
                    <a:pt x="283" y="171"/>
                    <a:pt x="275" y="178"/>
                    <a:pt x="272" y="182"/>
                  </a:cubicBezTo>
                  <a:cubicBezTo>
                    <a:pt x="267" y="193"/>
                    <a:pt x="267" y="210"/>
                    <a:pt x="253" y="213"/>
                  </a:cubicBezTo>
                  <a:cubicBezTo>
                    <a:pt x="246" y="214"/>
                    <a:pt x="252" y="198"/>
                    <a:pt x="253" y="195"/>
                  </a:cubicBezTo>
                  <a:cubicBezTo>
                    <a:pt x="253" y="186"/>
                    <a:pt x="228" y="184"/>
                    <a:pt x="222" y="185"/>
                  </a:cubicBezTo>
                  <a:cubicBezTo>
                    <a:pt x="222" y="185"/>
                    <a:pt x="232" y="179"/>
                    <a:pt x="234" y="174"/>
                  </a:cubicBezTo>
                  <a:cubicBezTo>
                    <a:pt x="238" y="167"/>
                    <a:pt x="240" y="162"/>
                    <a:pt x="244" y="156"/>
                  </a:cubicBezTo>
                  <a:cubicBezTo>
                    <a:pt x="248" y="151"/>
                    <a:pt x="259" y="149"/>
                    <a:pt x="255" y="141"/>
                  </a:cubicBezTo>
                  <a:cubicBezTo>
                    <a:pt x="252" y="134"/>
                    <a:pt x="246" y="119"/>
                    <a:pt x="253" y="112"/>
                  </a:cubicBezTo>
                  <a:cubicBezTo>
                    <a:pt x="249" y="112"/>
                    <a:pt x="246" y="110"/>
                    <a:pt x="247" y="106"/>
                  </a:cubicBezTo>
                  <a:cubicBezTo>
                    <a:pt x="250" y="99"/>
                    <a:pt x="259" y="107"/>
                    <a:pt x="262" y="110"/>
                  </a:cubicBezTo>
                  <a:cubicBezTo>
                    <a:pt x="268" y="95"/>
                    <a:pt x="271" y="79"/>
                    <a:pt x="270" y="63"/>
                  </a:cubicBezTo>
                  <a:cubicBezTo>
                    <a:pt x="266" y="64"/>
                    <a:pt x="262" y="65"/>
                    <a:pt x="258" y="65"/>
                  </a:cubicBezTo>
                  <a:cubicBezTo>
                    <a:pt x="259" y="67"/>
                    <a:pt x="260" y="69"/>
                    <a:pt x="261" y="71"/>
                  </a:cubicBezTo>
                  <a:cubicBezTo>
                    <a:pt x="259" y="72"/>
                    <a:pt x="256" y="72"/>
                    <a:pt x="254" y="72"/>
                  </a:cubicBezTo>
                  <a:cubicBezTo>
                    <a:pt x="255" y="67"/>
                    <a:pt x="253" y="57"/>
                    <a:pt x="262" y="58"/>
                  </a:cubicBezTo>
                  <a:cubicBezTo>
                    <a:pt x="253" y="57"/>
                    <a:pt x="252" y="37"/>
                    <a:pt x="242" y="51"/>
                  </a:cubicBezTo>
                  <a:cubicBezTo>
                    <a:pt x="248" y="41"/>
                    <a:pt x="214" y="39"/>
                    <a:pt x="233" y="35"/>
                  </a:cubicBezTo>
                  <a:cubicBezTo>
                    <a:pt x="225" y="32"/>
                    <a:pt x="222" y="43"/>
                    <a:pt x="216" y="46"/>
                  </a:cubicBezTo>
                  <a:cubicBezTo>
                    <a:pt x="221" y="38"/>
                    <a:pt x="218" y="16"/>
                    <a:pt x="214" y="7"/>
                  </a:cubicBezTo>
                  <a:cubicBezTo>
                    <a:pt x="219" y="8"/>
                    <a:pt x="223" y="5"/>
                    <a:pt x="225" y="0"/>
                  </a:cubicBezTo>
                  <a:cubicBezTo>
                    <a:pt x="220" y="2"/>
                    <a:pt x="201" y="1"/>
                    <a:pt x="201" y="6"/>
                  </a:cubicBezTo>
                  <a:cubicBezTo>
                    <a:pt x="201" y="13"/>
                    <a:pt x="204" y="18"/>
                    <a:pt x="205" y="24"/>
                  </a:cubicBezTo>
                  <a:cubicBezTo>
                    <a:pt x="207" y="34"/>
                    <a:pt x="212" y="60"/>
                    <a:pt x="195" y="59"/>
                  </a:cubicBezTo>
                  <a:cubicBezTo>
                    <a:pt x="197" y="67"/>
                    <a:pt x="197" y="76"/>
                    <a:pt x="198" y="85"/>
                  </a:cubicBezTo>
                  <a:cubicBezTo>
                    <a:pt x="203" y="76"/>
                    <a:pt x="218" y="78"/>
                    <a:pt x="219" y="66"/>
                  </a:cubicBezTo>
                  <a:cubicBezTo>
                    <a:pt x="220" y="80"/>
                    <a:pt x="200" y="76"/>
                    <a:pt x="199" y="91"/>
                  </a:cubicBezTo>
                  <a:cubicBezTo>
                    <a:pt x="197" y="111"/>
                    <a:pt x="209" y="129"/>
                    <a:pt x="204" y="150"/>
                  </a:cubicBezTo>
                  <a:cubicBezTo>
                    <a:pt x="216" y="153"/>
                    <a:pt x="213" y="137"/>
                    <a:pt x="211" y="130"/>
                  </a:cubicBezTo>
                  <a:cubicBezTo>
                    <a:pt x="216" y="131"/>
                    <a:pt x="220" y="135"/>
                    <a:pt x="221" y="140"/>
                  </a:cubicBezTo>
                  <a:cubicBezTo>
                    <a:pt x="220" y="127"/>
                    <a:pt x="228" y="140"/>
                    <a:pt x="235" y="133"/>
                  </a:cubicBezTo>
                  <a:cubicBezTo>
                    <a:pt x="229" y="135"/>
                    <a:pt x="224" y="138"/>
                    <a:pt x="235" y="141"/>
                  </a:cubicBezTo>
                  <a:cubicBezTo>
                    <a:pt x="232" y="143"/>
                    <a:pt x="227" y="143"/>
                    <a:pt x="224" y="145"/>
                  </a:cubicBezTo>
                  <a:cubicBezTo>
                    <a:pt x="220" y="147"/>
                    <a:pt x="220" y="155"/>
                    <a:pt x="229" y="149"/>
                  </a:cubicBezTo>
                  <a:cubicBezTo>
                    <a:pt x="224" y="155"/>
                    <a:pt x="223" y="163"/>
                    <a:pt x="217" y="169"/>
                  </a:cubicBezTo>
                  <a:cubicBezTo>
                    <a:pt x="214" y="165"/>
                    <a:pt x="213" y="160"/>
                    <a:pt x="214" y="155"/>
                  </a:cubicBezTo>
                  <a:cubicBezTo>
                    <a:pt x="203" y="158"/>
                    <a:pt x="206" y="189"/>
                    <a:pt x="203" y="197"/>
                  </a:cubicBezTo>
                  <a:cubicBezTo>
                    <a:pt x="209" y="198"/>
                    <a:pt x="221" y="188"/>
                    <a:pt x="224" y="197"/>
                  </a:cubicBezTo>
                  <a:cubicBezTo>
                    <a:pt x="227" y="203"/>
                    <a:pt x="211" y="212"/>
                    <a:pt x="209" y="201"/>
                  </a:cubicBezTo>
                  <a:cubicBezTo>
                    <a:pt x="204" y="204"/>
                    <a:pt x="195" y="221"/>
                    <a:pt x="206" y="222"/>
                  </a:cubicBezTo>
                  <a:cubicBezTo>
                    <a:pt x="199" y="224"/>
                    <a:pt x="197" y="232"/>
                    <a:pt x="195" y="238"/>
                  </a:cubicBezTo>
                  <a:cubicBezTo>
                    <a:pt x="194" y="242"/>
                    <a:pt x="193" y="245"/>
                    <a:pt x="192" y="249"/>
                  </a:cubicBezTo>
                  <a:cubicBezTo>
                    <a:pt x="190" y="256"/>
                    <a:pt x="185" y="256"/>
                    <a:pt x="182" y="262"/>
                  </a:cubicBezTo>
                  <a:cubicBezTo>
                    <a:pt x="179" y="267"/>
                    <a:pt x="178" y="276"/>
                    <a:pt x="174" y="281"/>
                  </a:cubicBezTo>
                  <a:cubicBezTo>
                    <a:pt x="172" y="281"/>
                    <a:pt x="169" y="281"/>
                    <a:pt x="167" y="281"/>
                  </a:cubicBezTo>
                  <a:cubicBezTo>
                    <a:pt x="162" y="285"/>
                    <a:pt x="158" y="290"/>
                    <a:pt x="154" y="294"/>
                  </a:cubicBezTo>
                  <a:cubicBezTo>
                    <a:pt x="141" y="309"/>
                    <a:pt x="133" y="329"/>
                    <a:pt x="116" y="340"/>
                  </a:cubicBezTo>
                  <a:cubicBezTo>
                    <a:pt x="100" y="351"/>
                    <a:pt x="78" y="349"/>
                    <a:pt x="61" y="359"/>
                  </a:cubicBezTo>
                  <a:cubicBezTo>
                    <a:pt x="54" y="363"/>
                    <a:pt x="48" y="370"/>
                    <a:pt x="47" y="379"/>
                  </a:cubicBezTo>
                  <a:cubicBezTo>
                    <a:pt x="46" y="389"/>
                    <a:pt x="58" y="389"/>
                    <a:pt x="63" y="394"/>
                  </a:cubicBezTo>
                  <a:cubicBezTo>
                    <a:pt x="72" y="402"/>
                    <a:pt x="72" y="409"/>
                    <a:pt x="84" y="413"/>
                  </a:cubicBezTo>
                  <a:cubicBezTo>
                    <a:pt x="96" y="417"/>
                    <a:pt x="98" y="428"/>
                    <a:pt x="94" y="439"/>
                  </a:cubicBezTo>
                  <a:cubicBezTo>
                    <a:pt x="86" y="461"/>
                    <a:pt x="65" y="475"/>
                    <a:pt x="47" y="488"/>
                  </a:cubicBezTo>
                  <a:cubicBezTo>
                    <a:pt x="39" y="494"/>
                    <a:pt x="33" y="504"/>
                    <a:pt x="24" y="507"/>
                  </a:cubicBezTo>
                  <a:cubicBezTo>
                    <a:pt x="16" y="509"/>
                    <a:pt x="5" y="515"/>
                    <a:pt x="0" y="523"/>
                  </a:cubicBezTo>
                  <a:cubicBezTo>
                    <a:pt x="6" y="526"/>
                    <a:pt x="11" y="523"/>
                    <a:pt x="13" y="5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Freeform 381">
              <a:extLst>
                <a:ext uri="{FF2B5EF4-FFF2-40B4-BE49-F238E27FC236}">
                  <a16:creationId xmlns:a16="http://schemas.microsoft.com/office/drawing/2014/main" id="{E0E313BD-A673-3B77-943E-381785BA1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6743" y="4986960"/>
              <a:ext cx="3948" cy="1975"/>
            </a:xfrm>
            <a:custGeom>
              <a:avLst/>
              <a:gdLst>
                <a:gd name="T0" fmla="*/ 11 w 11"/>
                <a:gd name="T1" fmla="*/ 0 h 8"/>
                <a:gd name="T2" fmla="*/ 0 w 11"/>
                <a:gd name="T3" fmla="*/ 5 h 8"/>
                <a:gd name="T4" fmla="*/ 1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8" y="1"/>
                    <a:pt x="4" y="3"/>
                    <a:pt x="0" y="5"/>
                  </a:cubicBezTo>
                  <a:cubicBezTo>
                    <a:pt x="5" y="8"/>
                    <a:pt x="10" y="6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Freeform 382">
              <a:extLst>
                <a:ext uri="{FF2B5EF4-FFF2-40B4-BE49-F238E27FC236}">
                  <a16:creationId xmlns:a16="http://schemas.microsoft.com/office/drawing/2014/main" id="{DF89267C-0984-4BEC-418E-C44B7ADB4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484" y="4963271"/>
              <a:ext cx="3948" cy="9871"/>
            </a:xfrm>
            <a:custGeom>
              <a:avLst/>
              <a:gdLst>
                <a:gd name="T0" fmla="*/ 11 w 11"/>
                <a:gd name="T1" fmla="*/ 0 h 24"/>
                <a:gd name="T2" fmla="*/ 6 w 11"/>
                <a:gd name="T3" fmla="*/ 21 h 24"/>
                <a:gd name="T4" fmla="*/ 11 w 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4">
                  <a:moveTo>
                    <a:pt x="11" y="0"/>
                  </a:moveTo>
                  <a:cubicBezTo>
                    <a:pt x="3" y="4"/>
                    <a:pt x="0" y="24"/>
                    <a:pt x="6" y="21"/>
                  </a:cubicBezTo>
                  <a:cubicBezTo>
                    <a:pt x="11" y="18"/>
                    <a:pt x="9" y="5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Freeform 383">
              <a:extLst>
                <a:ext uri="{FF2B5EF4-FFF2-40B4-BE49-F238E27FC236}">
                  <a16:creationId xmlns:a16="http://schemas.microsoft.com/office/drawing/2014/main" id="{86535F2B-484D-FA50-268E-D408CBA87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2017" y="5212003"/>
              <a:ext cx="17767" cy="15793"/>
            </a:xfrm>
            <a:custGeom>
              <a:avLst/>
              <a:gdLst>
                <a:gd name="T0" fmla="*/ 0 w 42"/>
                <a:gd name="T1" fmla="*/ 28 h 36"/>
                <a:gd name="T2" fmla="*/ 0 w 42"/>
                <a:gd name="T3" fmla="*/ 36 h 36"/>
                <a:gd name="T4" fmla="*/ 20 w 42"/>
                <a:gd name="T5" fmla="*/ 31 h 36"/>
                <a:gd name="T6" fmla="*/ 29 w 42"/>
                <a:gd name="T7" fmla="*/ 14 h 36"/>
                <a:gd name="T8" fmla="*/ 22 w 42"/>
                <a:gd name="T9" fmla="*/ 21 h 36"/>
                <a:gd name="T10" fmla="*/ 42 w 42"/>
                <a:gd name="T11" fmla="*/ 7 h 36"/>
                <a:gd name="T12" fmla="*/ 3 w 42"/>
                <a:gd name="T13" fmla="*/ 15 h 36"/>
                <a:gd name="T14" fmla="*/ 17 w 42"/>
                <a:gd name="T15" fmla="*/ 16 h 36"/>
                <a:gd name="T16" fmla="*/ 0 w 42"/>
                <a:gd name="T1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0" y="28"/>
                  </a:moveTo>
                  <a:cubicBezTo>
                    <a:pt x="0" y="30"/>
                    <a:pt x="0" y="33"/>
                    <a:pt x="0" y="36"/>
                  </a:cubicBezTo>
                  <a:cubicBezTo>
                    <a:pt x="6" y="34"/>
                    <a:pt x="13" y="31"/>
                    <a:pt x="20" y="31"/>
                  </a:cubicBezTo>
                  <a:cubicBezTo>
                    <a:pt x="14" y="24"/>
                    <a:pt x="18" y="4"/>
                    <a:pt x="29" y="14"/>
                  </a:cubicBezTo>
                  <a:cubicBezTo>
                    <a:pt x="27" y="17"/>
                    <a:pt x="25" y="19"/>
                    <a:pt x="22" y="21"/>
                  </a:cubicBezTo>
                  <a:cubicBezTo>
                    <a:pt x="28" y="16"/>
                    <a:pt x="35" y="11"/>
                    <a:pt x="42" y="7"/>
                  </a:cubicBezTo>
                  <a:cubicBezTo>
                    <a:pt x="30" y="10"/>
                    <a:pt x="9" y="0"/>
                    <a:pt x="3" y="15"/>
                  </a:cubicBezTo>
                  <a:cubicBezTo>
                    <a:pt x="8" y="13"/>
                    <a:pt x="12" y="14"/>
                    <a:pt x="17" y="16"/>
                  </a:cubicBezTo>
                  <a:cubicBezTo>
                    <a:pt x="14" y="22"/>
                    <a:pt x="7" y="26"/>
                    <a:pt x="0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384">
              <a:extLst>
                <a:ext uri="{FF2B5EF4-FFF2-40B4-BE49-F238E27FC236}">
                  <a16:creationId xmlns:a16="http://schemas.microsoft.com/office/drawing/2014/main" id="{D2D872EA-0635-C4DF-B86B-D01E703A1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5965" y="5231744"/>
              <a:ext cx="1975" cy="1975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0 h 6"/>
                <a:gd name="T4" fmla="*/ 0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4" y="5"/>
                    <a:pt x="6" y="5"/>
                    <a:pt x="7" y="0"/>
                  </a:cubicBezTo>
                  <a:cubicBezTo>
                    <a:pt x="4" y="2"/>
                    <a:pt x="2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Freeform 385">
              <a:extLst>
                <a:ext uri="{FF2B5EF4-FFF2-40B4-BE49-F238E27FC236}">
                  <a16:creationId xmlns:a16="http://schemas.microsoft.com/office/drawing/2014/main" id="{D09699CC-0396-60CC-079A-4D88F9939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554" y="3006972"/>
              <a:ext cx="305981" cy="110548"/>
            </a:xfrm>
            <a:custGeom>
              <a:avLst/>
              <a:gdLst>
                <a:gd name="T0" fmla="*/ 41 w 702"/>
                <a:gd name="T1" fmla="*/ 91 h 256"/>
                <a:gd name="T2" fmla="*/ 69 w 702"/>
                <a:gd name="T3" fmla="*/ 37 h 256"/>
                <a:gd name="T4" fmla="*/ 134 w 702"/>
                <a:gd name="T5" fmla="*/ 14 h 256"/>
                <a:gd name="T6" fmla="*/ 231 w 702"/>
                <a:gd name="T7" fmla="*/ 4 h 256"/>
                <a:gd name="T8" fmla="*/ 261 w 702"/>
                <a:gd name="T9" fmla="*/ 0 h 256"/>
                <a:gd name="T10" fmla="*/ 298 w 702"/>
                <a:gd name="T11" fmla="*/ 9 h 256"/>
                <a:gd name="T12" fmla="*/ 347 w 702"/>
                <a:gd name="T13" fmla="*/ 23 h 256"/>
                <a:gd name="T14" fmla="*/ 364 w 702"/>
                <a:gd name="T15" fmla="*/ 50 h 256"/>
                <a:gd name="T16" fmla="*/ 436 w 702"/>
                <a:gd name="T17" fmla="*/ 78 h 256"/>
                <a:gd name="T18" fmla="*/ 466 w 702"/>
                <a:gd name="T19" fmla="*/ 93 h 256"/>
                <a:gd name="T20" fmla="*/ 495 w 702"/>
                <a:gd name="T21" fmla="*/ 118 h 256"/>
                <a:gd name="T22" fmla="*/ 507 w 702"/>
                <a:gd name="T23" fmla="*/ 122 h 256"/>
                <a:gd name="T24" fmla="*/ 501 w 702"/>
                <a:gd name="T25" fmla="*/ 132 h 256"/>
                <a:gd name="T26" fmla="*/ 520 w 702"/>
                <a:gd name="T27" fmla="*/ 141 h 256"/>
                <a:gd name="T28" fmla="*/ 531 w 702"/>
                <a:gd name="T29" fmla="*/ 146 h 256"/>
                <a:gd name="T30" fmla="*/ 571 w 702"/>
                <a:gd name="T31" fmla="*/ 158 h 256"/>
                <a:gd name="T32" fmla="*/ 594 w 702"/>
                <a:gd name="T33" fmla="*/ 173 h 256"/>
                <a:gd name="T34" fmla="*/ 587 w 702"/>
                <a:gd name="T35" fmla="*/ 186 h 256"/>
                <a:gd name="T36" fmla="*/ 682 w 702"/>
                <a:gd name="T37" fmla="*/ 219 h 256"/>
                <a:gd name="T38" fmla="*/ 621 w 702"/>
                <a:gd name="T39" fmla="*/ 247 h 256"/>
                <a:gd name="T40" fmla="*/ 604 w 702"/>
                <a:gd name="T41" fmla="*/ 251 h 256"/>
                <a:gd name="T42" fmla="*/ 451 w 702"/>
                <a:gd name="T43" fmla="*/ 255 h 256"/>
                <a:gd name="T44" fmla="*/ 493 w 702"/>
                <a:gd name="T45" fmla="*/ 204 h 256"/>
                <a:gd name="T46" fmla="*/ 419 w 702"/>
                <a:gd name="T47" fmla="*/ 167 h 256"/>
                <a:gd name="T48" fmla="*/ 408 w 702"/>
                <a:gd name="T49" fmla="*/ 127 h 256"/>
                <a:gd name="T50" fmla="*/ 372 w 702"/>
                <a:gd name="T51" fmla="*/ 125 h 256"/>
                <a:gd name="T52" fmla="*/ 318 w 702"/>
                <a:gd name="T53" fmla="*/ 107 h 256"/>
                <a:gd name="T54" fmla="*/ 251 w 702"/>
                <a:gd name="T55" fmla="*/ 71 h 256"/>
                <a:gd name="T56" fmla="*/ 238 w 702"/>
                <a:gd name="T57" fmla="*/ 80 h 256"/>
                <a:gd name="T58" fmla="*/ 189 w 702"/>
                <a:gd name="T59" fmla="*/ 62 h 256"/>
                <a:gd name="T60" fmla="*/ 214 w 702"/>
                <a:gd name="T61" fmla="*/ 42 h 256"/>
                <a:gd name="T62" fmla="*/ 110 w 702"/>
                <a:gd name="T63" fmla="*/ 70 h 256"/>
                <a:gd name="T64" fmla="*/ 70 w 702"/>
                <a:gd name="T65" fmla="*/ 79 h 256"/>
                <a:gd name="T66" fmla="*/ 30 w 702"/>
                <a:gd name="T67" fmla="*/ 108 h 256"/>
                <a:gd name="T68" fmla="*/ 3 w 702"/>
                <a:gd name="T69" fmla="*/ 10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2" h="256">
                  <a:moveTo>
                    <a:pt x="3" y="100"/>
                  </a:moveTo>
                  <a:cubicBezTo>
                    <a:pt x="15" y="95"/>
                    <a:pt x="28" y="84"/>
                    <a:pt x="41" y="91"/>
                  </a:cubicBezTo>
                  <a:cubicBezTo>
                    <a:pt x="45" y="81"/>
                    <a:pt x="33" y="72"/>
                    <a:pt x="42" y="63"/>
                  </a:cubicBezTo>
                  <a:cubicBezTo>
                    <a:pt x="49" y="55"/>
                    <a:pt x="60" y="43"/>
                    <a:pt x="69" y="37"/>
                  </a:cubicBezTo>
                  <a:cubicBezTo>
                    <a:pt x="79" y="30"/>
                    <a:pt x="93" y="28"/>
                    <a:pt x="104" y="24"/>
                  </a:cubicBezTo>
                  <a:cubicBezTo>
                    <a:pt x="114" y="20"/>
                    <a:pt x="124" y="14"/>
                    <a:pt x="134" y="14"/>
                  </a:cubicBezTo>
                  <a:cubicBezTo>
                    <a:pt x="157" y="15"/>
                    <a:pt x="176" y="3"/>
                    <a:pt x="198" y="1"/>
                  </a:cubicBezTo>
                  <a:cubicBezTo>
                    <a:pt x="208" y="1"/>
                    <a:pt x="221" y="0"/>
                    <a:pt x="231" y="4"/>
                  </a:cubicBezTo>
                  <a:cubicBezTo>
                    <a:pt x="233" y="5"/>
                    <a:pt x="236" y="7"/>
                    <a:pt x="236" y="10"/>
                  </a:cubicBezTo>
                  <a:cubicBezTo>
                    <a:pt x="244" y="6"/>
                    <a:pt x="253" y="4"/>
                    <a:pt x="261" y="0"/>
                  </a:cubicBezTo>
                  <a:cubicBezTo>
                    <a:pt x="248" y="4"/>
                    <a:pt x="262" y="11"/>
                    <a:pt x="269" y="8"/>
                  </a:cubicBezTo>
                  <a:cubicBezTo>
                    <a:pt x="276" y="6"/>
                    <a:pt x="295" y="6"/>
                    <a:pt x="298" y="9"/>
                  </a:cubicBezTo>
                  <a:cubicBezTo>
                    <a:pt x="301" y="15"/>
                    <a:pt x="311" y="24"/>
                    <a:pt x="319" y="22"/>
                  </a:cubicBezTo>
                  <a:cubicBezTo>
                    <a:pt x="328" y="19"/>
                    <a:pt x="339" y="29"/>
                    <a:pt x="347" y="23"/>
                  </a:cubicBezTo>
                  <a:cubicBezTo>
                    <a:pt x="345" y="25"/>
                    <a:pt x="344" y="27"/>
                    <a:pt x="342" y="30"/>
                  </a:cubicBezTo>
                  <a:cubicBezTo>
                    <a:pt x="357" y="33"/>
                    <a:pt x="354" y="40"/>
                    <a:pt x="364" y="50"/>
                  </a:cubicBezTo>
                  <a:cubicBezTo>
                    <a:pt x="377" y="63"/>
                    <a:pt x="383" y="60"/>
                    <a:pt x="400" y="61"/>
                  </a:cubicBezTo>
                  <a:cubicBezTo>
                    <a:pt x="416" y="63"/>
                    <a:pt x="423" y="70"/>
                    <a:pt x="436" y="78"/>
                  </a:cubicBezTo>
                  <a:cubicBezTo>
                    <a:pt x="441" y="81"/>
                    <a:pt x="448" y="80"/>
                    <a:pt x="452" y="86"/>
                  </a:cubicBezTo>
                  <a:cubicBezTo>
                    <a:pt x="455" y="91"/>
                    <a:pt x="459" y="101"/>
                    <a:pt x="466" y="93"/>
                  </a:cubicBezTo>
                  <a:cubicBezTo>
                    <a:pt x="463" y="101"/>
                    <a:pt x="469" y="106"/>
                    <a:pt x="476" y="107"/>
                  </a:cubicBezTo>
                  <a:cubicBezTo>
                    <a:pt x="485" y="108"/>
                    <a:pt x="487" y="115"/>
                    <a:pt x="495" y="118"/>
                  </a:cubicBezTo>
                  <a:cubicBezTo>
                    <a:pt x="492" y="112"/>
                    <a:pt x="490" y="104"/>
                    <a:pt x="482" y="102"/>
                  </a:cubicBezTo>
                  <a:cubicBezTo>
                    <a:pt x="489" y="104"/>
                    <a:pt x="511" y="112"/>
                    <a:pt x="507" y="122"/>
                  </a:cubicBezTo>
                  <a:cubicBezTo>
                    <a:pt x="503" y="122"/>
                    <a:pt x="498" y="121"/>
                    <a:pt x="494" y="119"/>
                  </a:cubicBezTo>
                  <a:cubicBezTo>
                    <a:pt x="497" y="123"/>
                    <a:pt x="498" y="128"/>
                    <a:pt x="501" y="132"/>
                  </a:cubicBezTo>
                  <a:cubicBezTo>
                    <a:pt x="511" y="115"/>
                    <a:pt x="514" y="134"/>
                    <a:pt x="525" y="134"/>
                  </a:cubicBezTo>
                  <a:cubicBezTo>
                    <a:pt x="523" y="136"/>
                    <a:pt x="522" y="139"/>
                    <a:pt x="520" y="141"/>
                  </a:cubicBezTo>
                  <a:cubicBezTo>
                    <a:pt x="524" y="138"/>
                    <a:pt x="528" y="137"/>
                    <a:pt x="533" y="139"/>
                  </a:cubicBezTo>
                  <a:cubicBezTo>
                    <a:pt x="532" y="141"/>
                    <a:pt x="531" y="143"/>
                    <a:pt x="531" y="146"/>
                  </a:cubicBezTo>
                  <a:cubicBezTo>
                    <a:pt x="535" y="147"/>
                    <a:pt x="540" y="149"/>
                    <a:pt x="543" y="152"/>
                  </a:cubicBezTo>
                  <a:cubicBezTo>
                    <a:pt x="542" y="135"/>
                    <a:pt x="566" y="155"/>
                    <a:pt x="571" y="158"/>
                  </a:cubicBezTo>
                  <a:cubicBezTo>
                    <a:pt x="578" y="163"/>
                    <a:pt x="584" y="157"/>
                    <a:pt x="591" y="157"/>
                  </a:cubicBezTo>
                  <a:cubicBezTo>
                    <a:pt x="602" y="156"/>
                    <a:pt x="606" y="171"/>
                    <a:pt x="594" y="173"/>
                  </a:cubicBezTo>
                  <a:cubicBezTo>
                    <a:pt x="596" y="174"/>
                    <a:pt x="598" y="175"/>
                    <a:pt x="600" y="176"/>
                  </a:cubicBezTo>
                  <a:cubicBezTo>
                    <a:pt x="595" y="178"/>
                    <a:pt x="591" y="182"/>
                    <a:pt x="587" y="186"/>
                  </a:cubicBezTo>
                  <a:cubicBezTo>
                    <a:pt x="605" y="190"/>
                    <a:pt x="636" y="183"/>
                    <a:pt x="650" y="196"/>
                  </a:cubicBezTo>
                  <a:cubicBezTo>
                    <a:pt x="662" y="206"/>
                    <a:pt x="665" y="217"/>
                    <a:pt x="682" y="219"/>
                  </a:cubicBezTo>
                  <a:cubicBezTo>
                    <a:pt x="702" y="222"/>
                    <a:pt x="676" y="236"/>
                    <a:pt x="668" y="237"/>
                  </a:cubicBezTo>
                  <a:cubicBezTo>
                    <a:pt x="665" y="237"/>
                    <a:pt x="622" y="249"/>
                    <a:pt x="621" y="247"/>
                  </a:cubicBezTo>
                  <a:cubicBezTo>
                    <a:pt x="622" y="245"/>
                    <a:pt x="623" y="243"/>
                    <a:pt x="625" y="242"/>
                  </a:cubicBezTo>
                  <a:cubicBezTo>
                    <a:pt x="617" y="242"/>
                    <a:pt x="618" y="252"/>
                    <a:pt x="604" y="251"/>
                  </a:cubicBezTo>
                  <a:cubicBezTo>
                    <a:pt x="590" y="249"/>
                    <a:pt x="576" y="244"/>
                    <a:pt x="562" y="244"/>
                  </a:cubicBezTo>
                  <a:cubicBezTo>
                    <a:pt x="525" y="242"/>
                    <a:pt x="488" y="256"/>
                    <a:pt x="451" y="255"/>
                  </a:cubicBezTo>
                  <a:cubicBezTo>
                    <a:pt x="452" y="235"/>
                    <a:pt x="476" y="230"/>
                    <a:pt x="488" y="221"/>
                  </a:cubicBezTo>
                  <a:cubicBezTo>
                    <a:pt x="496" y="215"/>
                    <a:pt x="501" y="210"/>
                    <a:pt x="493" y="204"/>
                  </a:cubicBezTo>
                  <a:cubicBezTo>
                    <a:pt x="488" y="200"/>
                    <a:pt x="495" y="185"/>
                    <a:pt x="482" y="189"/>
                  </a:cubicBezTo>
                  <a:cubicBezTo>
                    <a:pt x="458" y="195"/>
                    <a:pt x="433" y="190"/>
                    <a:pt x="419" y="167"/>
                  </a:cubicBezTo>
                  <a:cubicBezTo>
                    <a:pt x="413" y="159"/>
                    <a:pt x="414" y="148"/>
                    <a:pt x="413" y="139"/>
                  </a:cubicBezTo>
                  <a:cubicBezTo>
                    <a:pt x="412" y="135"/>
                    <a:pt x="411" y="130"/>
                    <a:pt x="408" y="127"/>
                  </a:cubicBezTo>
                  <a:cubicBezTo>
                    <a:pt x="405" y="123"/>
                    <a:pt x="398" y="125"/>
                    <a:pt x="405" y="121"/>
                  </a:cubicBezTo>
                  <a:cubicBezTo>
                    <a:pt x="394" y="116"/>
                    <a:pt x="383" y="124"/>
                    <a:pt x="372" y="125"/>
                  </a:cubicBezTo>
                  <a:cubicBezTo>
                    <a:pt x="360" y="126"/>
                    <a:pt x="351" y="116"/>
                    <a:pt x="340" y="114"/>
                  </a:cubicBezTo>
                  <a:cubicBezTo>
                    <a:pt x="330" y="112"/>
                    <a:pt x="324" y="114"/>
                    <a:pt x="318" y="107"/>
                  </a:cubicBezTo>
                  <a:cubicBezTo>
                    <a:pt x="310" y="96"/>
                    <a:pt x="298" y="97"/>
                    <a:pt x="296" y="80"/>
                  </a:cubicBezTo>
                  <a:cubicBezTo>
                    <a:pt x="294" y="94"/>
                    <a:pt x="252" y="90"/>
                    <a:pt x="251" y="71"/>
                  </a:cubicBezTo>
                  <a:cubicBezTo>
                    <a:pt x="248" y="75"/>
                    <a:pt x="247" y="80"/>
                    <a:pt x="247" y="84"/>
                  </a:cubicBezTo>
                  <a:cubicBezTo>
                    <a:pt x="243" y="84"/>
                    <a:pt x="240" y="83"/>
                    <a:pt x="238" y="80"/>
                  </a:cubicBezTo>
                  <a:cubicBezTo>
                    <a:pt x="233" y="74"/>
                    <a:pt x="224" y="76"/>
                    <a:pt x="217" y="76"/>
                  </a:cubicBezTo>
                  <a:cubicBezTo>
                    <a:pt x="206" y="76"/>
                    <a:pt x="197" y="70"/>
                    <a:pt x="189" y="62"/>
                  </a:cubicBezTo>
                  <a:cubicBezTo>
                    <a:pt x="195" y="56"/>
                    <a:pt x="206" y="59"/>
                    <a:pt x="214" y="58"/>
                  </a:cubicBezTo>
                  <a:cubicBezTo>
                    <a:pt x="225" y="56"/>
                    <a:pt x="224" y="45"/>
                    <a:pt x="214" y="42"/>
                  </a:cubicBezTo>
                  <a:cubicBezTo>
                    <a:pt x="195" y="35"/>
                    <a:pt x="159" y="34"/>
                    <a:pt x="142" y="46"/>
                  </a:cubicBezTo>
                  <a:cubicBezTo>
                    <a:pt x="131" y="53"/>
                    <a:pt x="119" y="61"/>
                    <a:pt x="110" y="70"/>
                  </a:cubicBezTo>
                  <a:cubicBezTo>
                    <a:pt x="102" y="79"/>
                    <a:pt x="96" y="73"/>
                    <a:pt x="87" y="77"/>
                  </a:cubicBezTo>
                  <a:cubicBezTo>
                    <a:pt x="81" y="79"/>
                    <a:pt x="75" y="75"/>
                    <a:pt x="70" y="79"/>
                  </a:cubicBezTo>
                  <a:cubicBezTo>
                    <a:pt x="65" y="82"/>
                    <a:pt x="67" y="87"/>
                    <a:pt x="62" y="91"/>
                  </a:cubicBezTo>
                  <a:cubicBezTo>
                    <a:pt x="54" y="100"/>
                    <a:pt x="39" y="99"/>
                    <a:pt x="30" y="108"/>
                  </a:cubicBezTo>
                  <a:cubicBezTo>
                    <a:pt x="33" y="82"/>
                    <a:pt x="3" y="114"/>
                    <a:pt x="0" y="98"/>
                  </a:cubicBezTo>
                  <a:cubicBezTo>
                    <a:pt x="1" y="98"/>
                    <a:pt x="2" y="99"/>
                    <a:pt x="3" y="10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Freeform 386">
              <a:extLst>
                <a:ext uri="{FF2B5EF4-FFF2-40B4-BE49-F238E27FC236}">
                  <a16:creationId xmlns:a16="http://schemas.microsoft.com/office/drawing/2014/main" id="{8EA179B7-08FD-3F3D-DA51-BA8D71AEC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905" y="3048427"/>
              <a:ext cx="17767" cy="17767"/>
            </a:xfrm>
            <a:custGeom>
              <a:avLst/>
              <a:gdLst>
                <a:gd name="T0" fmla="*/ 16 w 41"/>
                <a:gd name="T1" fmla="*/ 40 h 42"/>
                <a:gd name="T2" fmla="*/ 0 w 41"/>
                <a:gd name="T3" fmla="*/ 28 h 42"/>
                <a:gd name="T4" fmla="*/ 8 w 41"/>
                <a:gd name="T5" fmla="*/ 12 h 42"/>
                <a:gd name="T6" fmla="*/ 29 w 41"/>
                <a:gd name="T7" fmla="*/ 3 h 42"/>
                <a:gd name="T8" fmla="*/ 41 w 41"/>
                <a:gd name="T9" fmla="*/ 26 h 42"/>
                <a:gd name="T10" fmla="*/ 16 w 41"/>
                <a:gd name="T1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2">
                  <a:moveTo>
                    <a:pt x="16" y="40"/>
                  </a:moveTo>
                  <a:cubicBezTo>
                    <a:pt x="9" y="38"/>
                    <a:pt x="2" y="35"/>
                    <a:pt x="0" y="28"/>
                  </a:cubicBezTo>
                  <a:cubicBezTo>
                    <a:pt x="14" y="42"/>
                    <a:pt x="8" y="16"/>
                    <a:pt x="8" y="12"/>
                  </a:cubicBezTo>
                  <a:cubicBezTo>
                    <a:pt x="8" y="3"/>
                    <a:pt x="22" y="0"/>
                    <a:pt x="29" y="3"/>
                  </a:cubicBezTo>
                  <a:cubicBezTo>
                    <a:pt x="36" y="6"/>
                    <a:pt x="41" y="19"/>
                    <a:pt x="41" y="26"/>
                  </a:cubicBezTo>
                  <a:cubicBezTo>
                    <a:pt x="40" y="36"/>
                    <a:pt x="23" y="38"/>
                    <a:pt x="16" y="4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Freeform 387">
              <a:extLst>
                <a:ext uri="{FF2B5EF4-FFF2-40B4-BE49-F238E27FC236}">
                  <a16:creationId xmlns:a16="http://schemas.microsoft.com/office/drawing/2014/main" id="{32BB9D92-99F5-05D6-9C5A-BBC585595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764" y="3012893"/>
              <a:ext cx="3948" cy="1975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3 h 4"/>
                <a:gd name="T4" fmla="*/ 6 w 6"/>
                <a:gd name="T5" fmla="*/ 0 h 4"/>
                <a:gd name="T6" fmla="*/ 6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4" y="4"/>
                    <a:pt x="2" y="3"/>
                    <a:pt x="0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4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Freeform 388">
              <a:extLst>
                <a:ext uri="{FF2B5EF4-FFF2-40B4-BE49-F238E27FC236}">
                  <a16:creationId xmlns:a16="http://schemas.microsoft.com/office/drawing/2014/main" id="{95FF9937-FFB7-D701-3211-D3418B519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9194" y="3091856"/>
              <a:ext cx="1975" cy="3948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0 h 7"/>
                <a:gd name="T4" fmla="*/ 7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4" y="5"/>
                    <a:pt x="2" y="2"/>
                    <a:pt x="0" y="0"/>
                  </a:cubicBezTo>
                  <a:cubicBezTo>
                    <a:pt x="6" y="0"/>
                    <a:pt x="5" y="2"/>
                    <a:pt x="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Freeform 389">
              <a:extLst>
                <a:ext uri="{FF2B5EF4-FFF2-40B4-BE49-F238E27FC236}">
                  <a16:creationId xmlns:a16="http://schemas.microsoft.com/office/drawing/2014/main" id="{77033CC0-BCDB-50E1-70B4-B44AF3E92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142" y="3026713"/>
              <a:ext cx="9871" cy="5923"/>
            </a:xfrm>
            <a:custGeom>
              <a:avLst/>
              <a:gdLst>
                <a:gd name="T0" fmla="*/ 13 w 23"/>
                <a:gd name="T1" fmla="*/ 14 h 14"/>
                <a:gd name="T2" fmla="*/ 0 w 23"/>
                <a:gd name="T3" fmla="*/ 9 h 14"/>
                <a:gd name="T4" fmla="*/ 23 w 23"/>
                <a:gd name="T5" fmla="*/ 12 h 14"/>
                <a:gd name="T6" fmla="*/ 13 w 2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4">
                  <a:moveTo>
                    <a:pt x="13" y="14"/>
                  </a:moveTo>
                  <a:cubicBezTo>
                    <a:pt x="8" y="13"/>
                    <a:pt x="4" y="11"/>
                    <a:pt x="0" y="9"/>
                  </a:cubicBezTo>
                  <a:cubicBezTo>
                    <a:pt x="7" y="5"/>
                    <a:pt x="20" y="0"/>
                    <a:pt x="23" y="12"/>
                  </a:cubicBezTo>
                  <a:cubicBezTo>
                    <a:pt x="19" y="12"/>
                    <a:pt x="16" y="13"/>
                    <a:pt x="13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Freeform 390">
              <a:extLst>
                <a:ext uri="{FF2B5EF4-FFF2-40B4-BE49-F238E27FC236}">
                  <a16:creationId xmlns:a16="http://schemas.microsoft.com/office/drawing/2014/main" id="{E8447C7E-C747-4381-F8B0-3536758D6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038" y="3030661"/>
              <a:ext cx="7896" cy="5923"/>
            </a:xfrm>
            <a:custGeom>
              <a:avLst/>
              <a:gdLst>
                <a:gd name="T0" fmla="*/ 16 w 16"/>
                <a:gd name="T1" fmla="*/ 17 h 17"/>
                <a:gd name="T2" fmla="*/ 0 w 16"/>
                <a:gd name="T3" fmla="*/ 5 h 17"/>
                <a:gd name="T4" fmla="*/ 16 w 16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16" y="17"/>
                  </a:moveTo>
                  <a:cubicBezTo>
                    <a:pt x="11" y="13"/>
                    <a:pt x="2" y="13"/>
                    <a:pt x="0" y="5"/>
                  </a:cubicBezTo>
                  <a:cubicBezTo>
                    <a:pt x="10" y="0"/>
                    <a:pt x="13" y="10"/>
                    <a:pt x="16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Freeform 391">
              <a:extLst>
                <a:ext uri="{FF2B5EF4-FFF2-40B4-BE49-F238E27FC236}">
                  <a16:creationId xmlns:a16="http://schemas.microsoft.com/office/drawing/2014/main" id="{8E614406-5727-861F-D4F4-D8D8690FF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6961" y="3036582"/>
              <a:ext cx="5923" cy="5923"/>
            </a:xfrm>
            <a:custGeom>
              <a:avLst/>
              <a:gdLst>
                <a:gd name="T0" fmla="*/ 12 w 14"/>
                <a:gd name="T1" fmla="*/ 15 h 15"/>
                <a:gd name="T2" fmla="*/ 5 w 14"/>
                <a:gd name="T3" fmla="*/ 0 h 15"/>
                <a:gd name="T4" fmla="*/ 12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12" y="15"/>
                  </a:moveTo>
                  <a:cubicBezTo>
                    <a:pt x="5" y="14"/>
                    <a:pt x="0" y="6"/>
                    <a:pt x="5" y="0"/>
                  </a:cubicBezTo>
                  <a:cubicBezTo>
                    <a:pt x="7" y="4"/>
                    <a:pt x="14" y="10"/>
                    <a:pt x="12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9" name="Freeform 392">
              <a:extLst>
                <a:ext uri="{FF2B5EF4-FFF2-40B4-BE49-F238E27FC236}">
                  <a16:creationId xmlns:a16="http://schemas.microsoft.com/office/drawing/2014/main" id="{A78C3AF3-7927-8370-D4AC-AB8A2ED8C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909" y="3040531"/>
              <a:ext cx="11844" cy="7896"/>
            </a:xfrm>
            <a:custGeom>
              <a:avLst/>
              <a:gdLst>
                <a:gd name="T0" fmla="*/ 12 w 26"/>
                <a:gd name="T1" fmla="*/ 19 h 19"/>
                <a:gd name="T2" fmla="*/ 0 w 26"/>
                <a:gd name="T3" fmla="*/ 9 h 19"/>
                <a:gd name="T4" fmla="*/ 12 w 2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9">
                  <a:moveTo>
                    <a:pt x="12" y="19"/>
                  </a:moveTo>
                  <a:cubicBezTo>
                    <a:pt x="8" y="15"/>
                    <a:pt x="4" y="12"/>
                    <a:pt x="0" y="9"/>
                  </a:cubicBezTo>
                  <a:cubicBezTo>
                    <a:pt x="9" y="0"/>
                    <a:pt x="26" y="9"/>
                    <a:pt x="12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0" name="Freeform 393">
              <a:extLst>
                <a:ext uri="{FF2B5EF4-FFF2-40B4-BE49-F238E27FC236}">
                  <a16:creationId xmlns:a16="http://schemas.microsoft.com/office/drawing/2014/main" id="{DC26C12B-C621-09C2-AA24-9753C71E6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7767" y="3366252"/>
              <a:ext cx="396789" cy="384944"/>
            </a:xfrm>
            <a:custGeom>
              <a:avLst/>
              <a:gdLst>
                <a:gd name="T0" fmla="*/ 55 w 907"/>
                <a:gd name="T1" fmla="*/ 106 h 885"/>
                <a:gd name="T2" fmla="*/ 110 w 907"/>
                <a:gd name="T3" fmla="*/ 57 h 885"/>
                <a:gd name="T4" fmla="*/ 104 w 907"/>
                <a:gd name="T5" fmla="*/ 163 h 885"/>
                <a:gd name="T6" fmla="*/ 109 w 907"/>
                <a:gd name="T7" fmla="*/ 231 h 885"/>
                <a:gd name="T8" fmla="*/ 139 w 907"/>
                <a:gd name="T9" fmla="*/ 159 h 885"/>
                <a:gd name="T10" fmla="*/ 148 w 907"/>
                <a:gd name="T11" fmla="*/ 101 h 885"/>
                <a:gd name="T12" fmla="*/ 232 w 907"/>
                <a:gd name="T13" fmla="*/ 66 h 885"/>
                <a:gd name="T14" fmla="*/ 247 w 907"/>
                <a:gd name="T15" fmla="*/ 50 h 885"/>
                <a:gd name="T16" fmla="*/ 253 w 907"/>
                <a:gd name="T17" fmla="*/ 51 h 885"/>
                <a:gd name="T18" fmla="*/ 357 w 907"/>
                <a:gd name="T19" fmla="*/ 140 h 885"/>
                <a:gd name="T20" fmla="*/ 515 w 907"/>
                <a:gd name="T21" fmla="*/ 159 h 885"/>
                <a:gd name="T22" fmla="*/ 595 w 907"/>
                <a:gd name="T23" fmla="*/ 157 h 885"/>
                <a:gd name="T24" fmla="*/ 610 w 907"/>
                <a:gd name="T25" fmla="*/ 128 h 885"/>
                <a:gd name="T26" fmla="*/ 651 w 907"/>
                <a:gd name="T27" fmla="*/ 127 h 885"/>
                <a:gd name="T28" fmla="*/ 742 w 907"/>
                <a:gd name="T29" fmla="*/ 133 h 885"/>
                <a:gd name="T30" fmla="*/ 697 w 907"/>
                <a:gd name="T31" fmla="*/ 151 h 885"/>
                <a:gd name="T32" fmla="*/ 721 w 907"/>
                <a:gd name="T33" fmla="*/ 159 h 885"/>
                <a:gd name="T34" fmla="*/ 743 w 907"/>
                <a:gd name="T35" fmla="*/ 179 h 885"/>
                <a:gd name="T36" fmla="*/ 758 w 907"/>
                <a:gd name="T37" fmla="*/ 186 h 885"/>
                <a:gd name="T38" fmla="*/ 774 w 907"/>
                <a:gd name="T39" fmla="*/ 193 h 885"/>
                <a:gd name="T40" fmla="*/ 828 w 907"/>
                <a:gd name="T41" fmla="*/ 211 h 885"/>
                <a:gd name="T42" fmla="*/ 811 w 907"/>
                <a:gd name="T43" fmla="*/ 274 h 885"/>
                <a:gd name="T44" fmla="*/ 803 w 907"/>
                <a:gd name="T45" fmla="*/ 297 h 885"/>
                <a:gd name="T46" fmla="*/ 862 w 907"/>
                <a:gd name="T47" fmla="*/ 282 h 885"/>
                <a:gd name="T48" fmla="*/ 852 w 907"/>
                <a:gd name="T49" fmla="*/ 343 h 885"/>
                <a:gd name="T50" fmla="*/ 853 w 907"/>
                <a:gd name="T51" fmla="*/ 391 h 885"/>
                <a:gd name="T52" fmla="*/ 825 w 907"/>
                <a:gd name="T53" fmla="*/ 418 h 885"/>
                <a:gd name="T54" fmla="*/ 791 w 907"/>
                <a:gd name="T55" fmla="*/ 487 h 885"/>
                <a:gd name="T56" fmla="*/ 810 w 907"/>
                <a:gd name="T57" fmla="*/ 591 h 885"/>
                <a:gd name="T58" fmla="*/ 757 w 907"/>
                <a:gd name="T59" fmla="*/ 614 h 885"/>
                <a:gd name="T60" fmla="*/ 692 w 907"/>
                <a:gd name="T61" fmla="*/ 647 h 885"/>
                <a:gd name="T62" fmla="*/ 639 w 907"/>
                <a:gd name="T63" fmla="*/ 639 h 885"/>
                <a:gd name="T64" fmla="*/ 580 w 907"/>
                <a:gd name="T65" fmla="*/ 620 h 885"/>
                <a:gd name="T66" fmla="*/ 594 w 907"/>
                <a:gd name="T67" fmla="*/ 678 h 885"/>
                <a:gd name="T68" fmla="*/ 624 w 907"/>
                <a:gd name="T69" fmla="*/ 750 h 885"/>
                <a:gd name="T70" fmla="*/ 605 w 907"/>
                <a:gd name="T71" fmla="*/ 791 h 885"/>
                <a:gd name="T72" fmla="*/ 552 w 907"/>
                <a:gd name="T73" fmla="*/ 839 h 885"/>
                <a:gd name="T74" fmla="*/ 502 w 907"/>
                <a:gd name="T75" fmla="*/ 863 h 885"/>
                <a:gd name="T76" fmla="*/ 406 w 907"/>
                <a:gd name="T77" fmla="*/ 808 h 885"/>
                <a:gd name="T78" fmla="*/ 377 w 907"/>
                <a:gd name="T79" fmla="*/ 689 h 885"/>
                <a:gd name="T80" fmla="*/ 366 w 907"/>
                <a:gd name="T81" fmla="*/ 518 h 885"/>
                <a:gd name="T82" fmla="*/ 365 w 907"/>
                <a:gd name="T83" fmla="*/ 457 h 885"/>
                <a:gd name="T84" fmla="*/ 268 w 907"/>
                <a:gd name="T85" fmla="*/ 470 h 885"/>
                <a:gd name="T86" fmla="*/ 217 w 907"/>
                <a:gd name="T87" fmla="*/ 416 h 885"/>
                <a:gd name="T88" fmla="*/ 149 w 907"/>
                <a:gd name="T89" fmla="*/ 404 h 885"/>
                <a:gd name="T90" fmla="*/ 77 w 907"/>
                <a:gd name="T91" fmla="*/ 395 h 885"/>
                <a:gd name="T92" fmla="*/ 59 w 907"/>
                <a:gd name="T93" fmla="*/ 325 h 885"/>
                <a:gd name="T94" fmla="*/ 25 w 907"/>
                <a:gd name="T95" fmla="*/ 229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7" h="885">
                  <a:moveTo>
                    <a:pt x="0" y="239"/>
                  </a:moveTo>
                  <a:cubicBezTo>
                    <a:pt x="17" y="218"/>
                    <a:pt x="26" y="196"/>
                    <a:pt x="31" y="171"/>
                  </a:cubicBezTo>
                  <a:cubicBezTo>
                    <a:pt x="36" y="146"/>
                    <a:pt x="42" y="127"/>
                    <a:pt x="55" y="106"/>
                  </a:cubicBezTo>
                  <a:cubicBezTo>
                    <a:pt x="65" y="88"/>
                    <a:pt x="89" y="78"/>
                    <a:pt x="99" y="60"/>
                  </a:cubicBezTo>
                  <a:cubicBezTo>
                    <a:pt x="110" y="39"/>
                    <a:pt x="130" y="44"/>
                    <a:pt x="149" y="33"/>
                  </a:cubicBezTo>
                  <a:cubicBezTo>
                    <a:pt x="141" y="51"/>
                    <a:pt x="121" y="44"/>
                    <a:pt x="110" y="57"/>
                  </a:cubicBezTo>
                  <a:cubicBezTo>
                    <a:pt x="101" y="68"/>
                    <a:pt x="111" y="93"/>
                    <a:pt x="123" y="97"/>
                  </a:cubicBezTo>
                  <a:cubicBezTo>
                    <a:pt x="112" y="97"/>
                    <a:pt x="122" y="121"/>
                    <a:pt x="123" y="126"/>
                  </a:cubicBezTo>
                  <a:cubicBezTo>
                    <a:pt x="127" y="140"/>
                    <a:pt x="113" y="154"/>
                    <a:pt x="104" y="163"/>
                  </a:cubicBezTo>
                  <a:cubicBezTo>
                    <a:pt x="92" y="174"/>
                    <a:pt x="86" y="188"/>
                    <a:pt x="93" y="203"/>
                  </a:cubicBezTo>
                  <a:cubicBezTo>
                    <a:pt x="96" y="209"/>
                    <a:pt x="97" y="216"/>
                    <a:pt x="103" y="220"/>
                  </a:cubicBezTo>
                  <a:cubicBezTo>
                    <a:pt x="109" y="225"/>
                    <a:pt x="110" y="223"/>
                    <a:pt x="109" y="231"/>
                  </a:cubicBezTo>
                  <a:cubicBezTo>
                    <a:pt x="107" y="249"/>
                    <a:pt x="120" y="253"/>
                    <a:pt x="134" y="245"/>
                  </a:cubicBezTo>
                  <a:cubicBezTo>
                    <a:pt x="149" y="237"/>
                    <a:pt x="155" y="224"/>
                    <a:pt x="156" y="208"/>
                  </a:cubicBezTo>
                  <a:cubicBezTo>
                    <a:pt x="159" y="187"/>
                    <a:pt x="149" y="176"/>
                    <a:pt x="139" y="159"/>
                  </a:cubicBezTo>
                  <a:cubicBezTo>
                    <a:pt x="135" y="152"/>
                    <a:pt x="131" y="145"/>
                    <a:pt x="129" y="137"/>
                  </a:cubicBezTo>
                  <a:cubicBezTo>
                    <a:pt x="127" y="131"/>
                    <a:pt x="132" y="121"/>
                    <a:pt x="127" y="116"/>
                  </a:cubicBezTo>
                  <a:cubicBezTo>
                    <a:pt x="135" y="117"/>
                    <a:pt x="142" y="105"/>
                    <a:pt x="148" y="101"/>
                  </a:cubicBezTo>
                  <a:cubicBezTo>
                    <a:pt x="159" y="95"/>
                    <a:pt x="169" y="87"/>
                    <a:pt x="182" y="84"/>
                  </a:cubicBezTo>
                  <a:cubicBezTo>
                    <a:pt x="193" y="82"/>
                    <a:pt x="202" y="81"/>
                    <a:pt x="212" y="75"/>
                  </a:cubicBezTo>
                  <a:cubicBezTo>
                    <a:pt x="216" y="73"/>
                    <a:pt x="227" y="64"/>
                    <a:pt x="232" y="66"/>
                  </a:cubicBezTo>
                  <a:cubicBezTo>
                    <a:pt x="231" y="62"/>
                    <a:pt x="229" y="60"/>
                    <a:pt x="227" y="57"/>
                  </a:cubicBezTo>
                  <a:cubicBezTo>
                    <a:pt x="232" y="59"/>
                    <a:pt x="246" y="71"/>
                    <a:pt x="251" y="66"/>
                  </a:cubicBezTo>
                  <a:cubicBezTo>
                    <a:pt x="255" y="62"/>
                    <a:pt x="251" y="52"/>
                    <a:pt x="247" y="50"/>
                  </a:cubicBezTo>
                  <a:cubicBezTo>
                    <a:pt x="239" y="47"/>
                    <a:pt x="229" y="54"/>
                    <a:pt x="222" y="55"/>
                  </a:cubicBezTo>
                  <a:cubicBezTo>
                    <a:pt x="223" y="46"/>
                    <a:pt x="216" y="0"/>
                    <a:pt x="242" y="11"/>
                  </a:cubicBezTo>
                  <a:cubicBezTo>
                    <a:pt x="253" y="15"/>
                    <a:pt x="251" y="41"/>
                    <a:pt x="253" y="51"/>
                  </a:cubicBezTo>
                  <a:cubicBezTo>
                    <a:pt x="257" y="73"/>
                    <a:pt x="280" y="58"/>
                    <a:pt x="296" y="64"/>
                  </a:cubicBezTo>
                  <a:cubicBezTo>
                    <a:pt x="314" y="70"/>
                    <a:pt x="336" y="74"/>
                    <a:pt x="343" y="95"/>
                  </a:cubicBezTo>
                  <a:cubicBezTo>
                    <a:pt x="348" y="107"/>
                    <a:pt x="336" y="135"/>
                    <a:pt x="357" y="140"/>
                  </a:cubicBezTo>
                  <a:cubicBezTo>
                    <a:pt x="381" y="145"/>
                    <a:pt x="413" y="134"/>
                    <a:pt x="437" y="130"/>
                  </a:cubicBezTo>
                  <a:cubicBezTo>
                    <a:pt x="458" y="128"/>
                    <a:pt x="480" y="123"/>
                    <a:pt x="493" y="142"/>
                  </a:cubicBezTo>
                  <a:cubicBezTo>
                    <a:pt x="498" y="150"/>
                    <a:pt x="506" y="156"/>
                    <a:pt x="515" y="159"/>
                  </a:cubicBezTo>
                  <a:cubicBezTo>
                    <a:pt x="522" y="162"/>
                    <a:pt x="530" y="163"/>
                    <a:pt x="537" y="165"/>
                  </a:cubicBezTo>
                  <a:cubicBezTo>
                    <a:pt x="536" y="165"/>
                    <a:pt x="562" y="171"/>
                    <a:pt x="550" y="171"/>
                  </a:cubicBezTo>
                  <a:cubicBezTo>
                    <a:pt x="570" y="181"/>
                    <a:pt x="579" y="158"/>
                    <a:pt x="595" y="157"/>
                  </a:cubicBezTo>
                  <a:cubicBezTo>
                    <a:pt x="604" y="156"/>
                    <a:pt x="606" y="146"/>
                    <a:pt x="614" y="142"/>
                  </a:cubicBezTo>
                  <a:cubicBezTo>
                    <a:pt x="625" y="137"/>
                    <a:pt x="638" y="147"/>
                    <a:pt x="649" y="140"/>
                  </a:cubicBezTo>
                  <a:cubicBezTo>
                    <a:pt x="639" y="130"/>
                    <a:pt x="617" y="141"/>
                    <a:pt x="610" y="128"/>
                  </a:cubicBezTo>
                  <a:lnTo>
                    <a:pt x="627" y="128"/>
                  </a:lnTo>
                  <a:cubicBezTo>
                    <a:pt x="635" y="128"/>
                    <a:pt x="637" y="124"/>
                    <a:pt x="643" y="123"/>
                  </a:cubicBezTo>
                  <a:cubicBezTo>
                    <a:pt x="645" y="124"/>
                    <a:pt x="648" y="125"/>
                    <a:pt x="651" y="127"/>
                  </a:cubicBezTo>
                  <a:cubicBezTo>
                    <a:pt x="658" y="128"/>
                    <a:pt x="666" y="127"/>
                    <a:pt x="674" y="126"/>
                  </a:cubicBezTo>
                  <a:cubicBezTo>
                    <a:pt x="707" y="120"/>
                    <a:pt x="740" y="127"/>
                    <a:pt x="772" y="120"/>
                  </a:cubicBezTo>
                  <a:cubicBezTo>
                    <a:pt x="767" y="130"/>
                    <a:pt x="751" y="128"/>
                    <a:pt x="742" y="133"/>
                  </a:cubicBezTo>
                  <a:cubicBezTo>
                    <a:pt x="727" y="141"/>
                    <a:pt x="710" y="129"/>
                    <a:pt x="697" y="140"/>
                  </a:cubicBezTo>
                  <a:cubicBezTo>
                    <a:pt x="701" y="136"/>
                    <a:pt x="706" y="137"/>
                    <a:pt x="707" y="143"/>
                  </a:cubicBezTo>
                  <a:cubicBezTo>
                    <a:pt x="702" y="142"/>
                    <a:pt x="698" y="146"/>
                    <a:pt x="697" y="151"/>
                  </a:cubicBezTo>
                  <a:cubicBezTo>
                    <a:pt x="709" y="144"/>
                    <a:pt x="718" y="151"/>
                    <a:pt x="718" y="165"/>
                  </a:cubicBezTo>
                  <a:cubicBezTo>
                    <a:pt x="718" y="176"/>
                    <a:pt x="699" y="169"/>
                    <a:pt x="694" y="169"/>
                  </a:cubicBezTo>
                  <a:cubicBezTo>
                    <a:pt x="698" y="184"/>
                    <a:pt x="723" y="173"/>
                    <a:pt x="721" y="159"/>
                  </a:cubicBezTo>
                  <a:cubicBezTo>
                    <a:pt x="728" y="160"/>
                    <a:pt x="731" y="168"/>
                    <a:pt x="731" y="174"/>
                  </a:cubicBezTo>
                  <a:cubicBezTo>
                    <a:pt x="732" y="182"/>
                    <a:pt x="739" y="191"/>
                    <a:pt x="738" y="198"/>
                  </a:cubicBezTo>
                  <a:cubicBezTo>
                    <a:pt x="743" y="193"/>
                    <a:pt x="746" y="186"/>
                    <a:pt x="743" y="179"/>
                  </a:cubicBezTo>
                  <a:cubicBezTo>
                    <a:pt x="750" y="185"/>
                    <a:pt x="751" y="197"/>
                    <a:pt x="745" y="204"/>
                  </a:cubicBezTo>
                  <a:cubicBezTo>
                    <a:pt x="752" y="199"/>
                    <a:pt x="749" y="190"/>
                    <a:pt x="748" y="183"/>
                  </a:cubicBezTo>
                  <a:cubicBezTo>
                    <a:pt x="752" y="184"/>
                    <a:pt x="755" y="185"/>
                    <a:pt x="758" y="186"/>
                  </a:cubicBezTo>
                  <a:cubicBezTo>
                    <a:pt x="758" y="186"/>
                    <a:pt x="737" y="175"/>
                    <a:pt x="749" y="176"/>
                  </a:cubicBezTo>
                  <a:cubicBezTo>
                    <a:pt x="761" y="178"/>
                    <a:pt x="776" y="190"/>
                    <a:pt x="770" y="203"/>
                  </a:cubicBezTo>
                  <a:cubicBezTo>
                    <a:pt x="773" y="198"/>
                    <a:pt x="776" y="198"/>
                    <a:pt x="774" y="193"/>
                  </a:cubicBezTo>
                  <a:cubicBezTo>
                    <a:pt x="778" y="191"/>
                    <a:pt x="783" y="191"/>
                    <a:pt x="788" y="192"/>
                  </a:cubicBezTo>
                  <a:cubicBezTo>
                    <a:pt x="777" y="180"/>
                    <a:pt x="795" y="191"/>
                    <a:pt x="799" y="197"/>
                  </a:cubicBezTo>
                  <a:cubicBezTo>
                    <a:pt x="806" y="209"/>
                    <a:pt x="818" y="204"/>
                    <a:pt x="828" y="211"/>
                  </a:cubicBezTo>
                  <a:cubicBezTo>
                    <a:pt x="852" y="230"/>
                    <a:pt x="823" y="230"/>
                    <a:pt x="817" y="248"/>
                  </a:cubicBezTo>
                  <a:cubicBezTo>
                    <a:pt x="819" y="246"/>
                    <a:pt x="821" y="244"/>
                    <a:pt x="823" y="242"/>
                  </a:cubicBezTo>
                  <a:cubicBezTo>
                    <a:pt x="825" y="251"/>
                    <a:pt x="815" y="267"/>
                    <a:pt x="811" y="274"/>
                  </a:cubicBezTo>
                  <a:cubicBezTo>
                    <a:pt x="808" y="279"/>
                    <a:pt x="809" y="283"/>
                    <a:pt x="803" y="283"/>
                  </a:cubicBezTo>
                  <a:cubicBezTo>
                    <a:pt x="798" y="283"/>
                    <a:pt x="781" y="278"/>
                    <a:pt x="778" y="283"/>
                  </a:cubicBezTo>
                  <a:cubicBezTo>
                    <a:pt x="786" y="287"/>
                    <a:pt x="798" y="288"/>
                    <a:pt x="803" y="297"/>
                  </a:cubicBezTo>
                  <a:cubicBezTo>
                    <a:pt x="808" y="291"/>
                    <a:pt x="815" y="286"/>
                    <a:pt x="816" y="297"/>
                  </a:cubicBezTo>
                  <a:cubicBezTo>
                    <a:pt x="823" y="289"/>
                    <a:pt x="828" y="285"/>
                    <a:pt x="839" y="283"/>
                  </a:cubicBezTo>
                  <a:cubicBezTo>
                    <a:pt x="849" y="281"/>
                    <a:pt x="853" y="291"/>
                    <a:pt x="862" y="282"/>
                  </a:cubicBezTo>
                  <a:cubicBezTo>
                    <a:pt x="878" y="267"/>
                    <a:pt x="907" y="305"/>
                    <a:pt x="898" y="310"/>
                  </a:cubicBezTo>
                  <a:cubicBezTo>
                    <a:pt x="889" y="314"/>
                    <a:pt x="884" y="321"/>
                    <a:pt x="876" y="328"/>
                  </a:cubicBezTo>
                  <a:cubicBezTo>
                    <a:pt x="870" y="334"/>
                    <a:pt x="858" y="337"/>
                    <a:pt x="852" y="343"/>
                  </a:cubicBezTo>
                  <a:cubicBezTo>
                    <a:pt x="849" y="347"/>
                    <a:pt x="845" y="353"/>
                    <a:pt x="842" y="357"/>
                  </a:cubicBezTo>
                  <a:cubicBezTo>
                    <a:pt x="835" y="366"/>
                    <a:pt x="845" y="372"/>
                    <a:pt x="844" y="382"/>
                  </a:cubicBezTo>
                  <a:cubicBezTo>
                    <a:pt x="844" y="388"/>
                    <a:pt x="846" y="395"/>
                    <a:pt x="853" y="391"/>
                  </a:cubicBezTo>
                  <a:cubicBezTo>
                    <a:pt x="862" y="386"/>
                    <a:pt x="868" y="397"/>
                    <a:pt x="861" y="404"/>
                  </a:cubicBezTo>
                  <a:cubicBezTo>
                    <a:pt x="854" y="410"/>
                    <a:pt x="844" y="413"/>
                    <a:pt x="837" y="420"/>
                  </a:cubicBezTo>
                  <a:cubicBezTo>
                    <a:pt x="834" y="423"/>
                    <a:pt x="828" y="418"/>
                    <a:pt x="825" y="418"/>
                  </a:cubicBezTo>
                  <a:cubicBezTo>
                    <a:pt x="822" y="418"/>
                    <a:pt x="820" y="423"/>
                    <a:pt x="817" y="425"/>
                  </a:cubicBezTo>
                  <a:cubicBezTo>
                    <a:pt x="790" y="435"/>
                    <a:pt x="817" y="451"/>
                    <a:pt x="803" y="467"/>
                  </a:cubicBezTo>
                  <a:cubicBezTo>
                    <a:pt x="800" y="471"/>
                    <a:pt x="786" y="480"/>
                    <a:pt x="791" y="487"/>
                  </a:cubicBezTo>
                  <a:cubicBezTo>
                    <a:pt x="799" y="499"/>
                    <a:pt x="808" y="510"/>
                    <a:pt x="817" y="522"/>
                  </a:cubicBezTo>
                  <a:cubicBezTo>
                    <a:pt x="828" y="535"/>
                    <a:pt x="850" y="556"/>
                    <a:pt x="830" y="571"/>
                  </a:cubicBezTo>
                  <a:cubicBezTo>
                    <a:pt x="822" y="576"/>
                    <a:pt x="817" y="586"/>
                    <a:pt x="810" y="591"/>
                  </a:cubicBezTo>
                  <a:cubicBezTo>
                    <a:pt x="806" y="594"/>
                    <a:pt x="793" y="591"/>
                    <a:pt x="792" y="592"/>
                  </a:cubicBezTo>
                  <a:cubicBezTo>
                    <a:pt x="788" y="598"/>
                    <a:pt x="777" y="597"/>
                    <a:pt x="776" y="603"/>
                  </a:cubicBezTo>
                  <a:cubicBezTo>
                    <a:pt x="776" y="611"/>
                    <a:pt x="763" y="611"/>
                    <a:pt x="757" y="614"/>
                  </a:cubicBezTo>
                  <a:cubicBezTo>
                    <a:pt x="747" y="619"/>
                    <a:pt x="734" y="625"/>
                    <a:pt x="723" y="620"/>
                  </a:cubicBezTo>
                  <a:cubicBezTo>
                    <a:pt x="715" y="616"/>
                    <a:pt x="708" y="625"/>
                    <a:pt x="700" y="627"/>
                  </a:cubicBezTo>
                  <a:cubicBezTo>
                    <a:pt x="690" y="629"/>
                    <a:pt x="690" y="639"/>
                    <a:pt x="692" y="647"/>
                  </a:cubicBezTo>
                  <a:cubicBezTo>
                    <a:pt x="696" y="659"/>
                    <a:pt x="686" y="668"/>
                    <a:pt x="676" y="659"/>
                  </a:cubicBezTo>
                  <a:cubicBezTo>
                    <a:pt x="670" y="653"/>
                    <a:pt x="666" y="645"/>
                    <a:pt x="660" y="639"/>
                  </a:cubicBezTo>
                  <a:cubicBezTo>
                    <a:pt x="652" y="630"/>
                    <a:pt x="647" y="642"/>
                    <a:pt x="639" y="639"/>
                  </a:cubicBezTo>
                  <a:cubicBezTo>
                    <a:pt x="628" y="635"/>
                    <a:pt x="624" y="638"/>
                    <a:pt x="614" y="637"/>
                  </a:cubicBezTo>
                  <a:cubicBezTo>
                    <a:pt x="605" y="636"/>
                    <a:pt x="607" y="639"/>
                    <a:pt x="604" y="629"/>
                  </a:cubicBezTo>
                  <a:cubicBezTo>
                    <a:pt x="601" y="619"/>
                    <a:pt x="588" y="618"/>
                    <a:pt x="580" y="620"/>
                  </a:cubicBezTo>
                  <a:cubicBezTo>
                    <a:pt x="568" y="622"/>
                    <a:pt x="569" y="612"/>
                    <a:pt x="560" y="608"/>
                  </a:cubicBezTo>
                  <a:cubicBezTo>
                    <a:pt x="553" y="616"/>
                    <a:pt x="566" y="632"/>
                    <a:pt x="571" y="638"/>
                  </a:cubicBezTo>
                  <a:cubicBezTo>
                    <a:pt x="583" y="653"/>
                    <a:pt x="594" y="656"/>
                    <a:pt x="594" y="678"/>
                  </a:cubicBezTo>
                  <a:cubicBezTo>
                    <a:pt x="594" y="685"/>
                    <a:pt x="595" y="692"/>
                    <a:pt x="596" y="699"/>
                  </a:cubicBezTo>
                  <a:cubicBezTo>
                    <a:pt x="599" y="708"/>
                    <a:pt x="608" y="717"/>
                    <a:pt x="607" y="726"/>
                  </a:cubicBezTo>
                  <a:cubicBezTo>
                    <a:pt x="605" y="742"/>
                    <a:pt x="605" y="749"/>
                    <a:pt x="624" y="750"/>
                  </a:cubicBezTo>
                  <a:cubicBezTo>
                    <a:pt x="629" y="750"/>
                    <a:pt x="650" y="745"/>
                    <a:pt x="648" y="756"/>
                  </a:cubicBezTo>
                  <a:cubicBezTo>
                    <a:pt x="645" y="774"/>
                    <a:pt x="635" y="773"/>
                    <a:pt x="626" y="779"/>
                  </a:cubicBezTo>
                  <a:cubicBezTo>
                    <a:pt x="619" y="784"/>
                    <a:pt x="607" y="785"/>
                    <a:pt x="605" y="791"/>
                  </a:cubicBezTo>
                  <a:cubicBezTo>
                    <a:pt x="601" y="799"/>
                    <a:pt x="602" y="804"/>
                    <a:pt x="597" y="811"/>
                  </a:cubicBezTo>
                  <a:cubicBezTo>
                    <a:pt x="593" y="817"/>
                    <a:pt x="587" y="822"/>
                    <a:pt x="583" y="829"/>
                  </a:cubicBezTo>
                  <a:cubicBezTo>
                    <a:pt x="583" y="812"/>
                    <a:pt x="557" y="838"/>
                    <a:pt x="552" y="839"/>
                  </a:cubicBezTo>
                  <a:cubicBezTo>
                    <a:pt x="540" y="841"/>
                    <a:pt x="532" y="848"/>
                    <a:pt x="525" y="858"/>
                  </a:cubicBezTo>
                  <a:cubicBezTo>
                    <a:pt x="520" y="865"/>
                    <a:pt x="511" y="882"/>
                    <a:pt x="503" y="884"/>
                  </a:cubicBezTo>
                  <a:cubicBezTo>
                    <a:pt x="497" y="878"/>
                    <a:pt x="504" y="870"/>
                    <a:pt x="502" y="863"/>
                  </a:cubicBezTo>
                  <a:cubicBezTo>
                    <a:pt x="500" y="852"/>
                    <a:pt x="483" y="863"/>
                    <a:pt x="478" y="866"/>
                  </a:cubicBezTo>
                  <a:cubicBezTo>
                    <a:pt x="452" y="885"/>
                    <a:pt x="433" y="865"/>
                    <a:pt x="416" y="843"/>
                  </a:cubicBezTo>
                  <a:cubicBezTo>
                    <a:pt x="408" y="832"/>
                    <a:pt x="409" y="820"/>
                    <a:pt x="406" y="808"/>
                  </a:cubicBezTo>
                  <a:cubicBezTo>
                    <a:pt x="401" y="794"/>
                    <a:pt x="391" y="775"/>
                    <a:pt x="392" y="761"/>
                  </a:cubicBezTo>
                  <a:cubicBezTo>
                    <a:pt x="392" y="749"/>
                    <a:pt x="362" y="712"/>
                    <a:pt x="348" y="722"/>
                  </a:cubicBezTo>
                  <a:cubicBezTo>
                    <a:pt x="348" y="710"/>
                    <a:pt x="368" y="696"/>
                    <a:pt x="377" y="689"/>
                  </a:cubicBezTo>
                  <a:cubicBezTo>
                    <a:pt x="393" y="677"/>
                    <a:pt x="383" y="664"/>
                    <a:pt x="372" y="651"/>
                  </a:cubicBezTo>
                  <a:cubicBezTo>
                    <a:pt x="347" y="624"/>
                    <a:pt x="354" y="577"/>
                    <a:pt x="355" y="544"/>
                  </a:cubicBezTo>
                  <a:cubicBezTo>
                    <a:pt x="355" y="532"/>
                    <a:pt x="358" y="526"/>
                    <a:pt x="366" y="518"/>
                  </a:cubicBezTo>
                  <a:cubicBezTo>
                    <a:pt x="370" y="513"/>
                    <a:pt x="368" y="502"/>
                    <a:pt x="372" y="496"/>
                  </a:cubicBezTo>
                  <a:cubicBezTo>
                    <a:pt x="376" y="488"/>
                    <a:pt x="382" y="483"/>
                    <a:pt x="384" y="477"/>
                  </a:cubicBezTo>
                  <a:cubicBezTo>
                    <a:pt x="388" y="465"/>
                    <a:pt x="372" y="454"/>
                    <a:pt x="365" y="457"/>
                  </a:cubicBezTo>
                  <a:cubicBezTo>
                    <a:pt x="350" y="464"/>
                    <a:pt x="337" y="465"/>
                    <a:pt x="324" y="465"/>
                  </a:cubicBezTo>
                  <a:cubicBezTo>
                    <a:pt x="318" y="464"/>
                    <a:pt x="304" y="471"/>
                    <a:pt x="290" y="467"/>
                  </a:cubicBezTo>
                  <a:cubicBezTo>
                    <a:pt x="280" y="464"/>
                    <a:pt x="281" y="468"/>
                    <a:pt x="268" y="470"/>
                  </a:cubicBezTo>
                  <a:cubicBezTo>
                    <a:pt x="266" y="470"/>
                    <a:pt x="248" y="464"/>
                    <a:pt x="249" y="465"/>
                  </a:cubicBezTo>
                  <a:cubicBezTo>
                    <a:pt x="242" y="461"/>
                    <a:pt x="239" y="451"/>
                    <a:pt x="235" y="444"/>
                  </a:cubicBezTo>
                  <a:cubicBezTo>
                    <a:pt x="229" y="435"/>
                    <a:pt x="223" y="426"/>
                    <a:pt x="217" y="416"/>
                  </a:cubicBezTo>
                  <a:cubicBezTo>
                    <a:pt x="214" y="411"/>
                    <a:pt x="210" y="405"/>
                    <a:pt x="203" y="407"/>
                  </a:cubicBezTo>
                  <a:cubicBezTo>
                    <a:pt x="190" y="411"/>
                    <a:pt x="181" y="398"/>
                    <a:pt x="168" y="397"/>
                  </a:cubicBezTo>
                  <a:cubicBezTo>
                    <a:pt x="160" y="396"/>
                    <a:pt x="157" y="402"/>
                    <a:pt x="149" y="404"/>
                  </a:cubicBezTo>
                  <a:cubicBezTo>
                    <a:pt x="138" y="407"/>
                    <a:pt x="128" y="399"/>
                    <a:pt x="117" y="401"/>
                  </a:cubicBezTo>
                  <a:cubicBezTo>
                    <a:pt x="110" y="403"/>
                    <a:pt x="106" y="398"/>
                    <a:pt x="98" y="402"/>
                  </a:cubicBezTo>
                  <a:cubicBezTo>
                    <a:pt x="91" y="406"/>
                    <a:pt x="82" y="401"/>
                    <a:pt x="77" y="395"/>
                  </a:cubicBezTo>
                  <a:cubicBezTo>
                    <a:pt x="74" y="390"/>
                    <a:pt x="73" y="386"/>
                    <a:pt x="71" y="380"/>
                  </a:cubicBezTo>
                  <a:cubicBezTo>
                    <a:pt x="69" y="372"/>
                    <a:pt x="58" y="373"/>
                    <a:pt x="55" y="368"/>
                  </a:cubicBezTo>
                  <a:cubicBezTo>
                    <a:pt x="47" y="357"/>
                    <a:pt x="53" y="334"/>
                    <a:pt x="59" y="325"/>
                  </a:cubicBezTo>
                  <a:cubicBezTo>
                    <a:pt x="72" y="308"/>
                    <a:pt x="51" y="292"/>
                    <a:pt x="45" y="280"/>
                  </a:cubicBezTo>
                  <a:cubicBezTo>
                    <a:pt x="39" y="267"/>
                    <a:pt x="46" y="237"/>
                    <a:pt x="27" y="242"/>
                  </a:cubicBezTo>
                  <a:cubicBezTo>
                    <a:pt x="27" y="237"/>
                    <a:pt x="27" y="233"/>
                    <a:pt x="25" y="229"/>
                  </a:cubicBezTo>
                  <a:cubicBezTo>
                    <a:pt x="18" y="235"/>
                    <a:pt x="10" y="239"/>
                    <a:pt x="0" y="2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1" name="Freeform 394">
              <a:extLst>
                <a:ext uri="{FF2B5EF4-FFF2-40B4-BE49-F238E27FC236}">
                  <a16:creationId xmlns:a16="http://schemas.microsoft.com/office/drawing/2014/main" id="{D73A11DC-E888-ABAD-B107-D902370BA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255" y="3488644"/>
              <a:ext cx="7896" cy="3948"/>
            </a:xfrm>
            <a:custGeom>
              <a:avLst/>
              <a:gdLst>
                <a:gd name="T0" fmla="*/ 19 w 19"/>
                <a:gd name="T1" fmla="*/ 10 h 10"/>
                <a:gd name="T2" fmla="*/ 0 w 19"/>
                <a:gd name="T3" fmla="*/ 4 h 10"/>
                <a:gd name="T4" fmla="*/ 19 w 1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10"/>
                  </a:moveTo>
                  <a:cubicBezTo>
                    <a:pt x="13" y="8"/>
                    <a:pt x="6" y="7"/>
                    <a:pt x="0" y="4"/>
                  </a:cubicBezTo>
                  <a:cubicBezTo>
                    <a:pt x="6" y="1"/>
                    <a:pt x="19" y="0"/>
                    <a:pt x="19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2" name="Freeform 395">
              <a:extLst>
                <a:ext uri="{FF2B5EF4-FFF2-40B4-BE49-F238E27FC236}">
                  <a16:creationId xmlns:a16="http://schemas.microsoft.com/office/drawing/2014/main" id="{87FD9D2B-A84C-E2E9-9AAC-95D7E1436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125" y="3480748"/>
              <a:ext cx="7896" cy="3948"/>
            </a:xfrm>
            <a:custGeom>
              <a:avLst/>
              <a:gdLst>
                <a:gd name="T0" fmla="*/ 0 w 18"/>
                <a:gd name="T1" fmla="*/ 13 h 13"/>
                <a:gd name="T2" fmla="*/ 18 w 18"/>
                <a:gd name="T3" fmla="*/ 4 h 13"/>
                <a:gd name="T4" fmla="*/ 0 w 1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0" y="13"/>
                  </a:moveTo>
                  <a:cubicBezTo>
                    <a:pt x="4" y="7"/>
                    <a:pt x="10" y="0"/>
                    <a:pt x="18" y="4"/>
                  </a:cubicBezTo>
                  <a:cubicBezTo>
                    <a:pt x="15" y="12"/>
                    <a:pt x="7" y="11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396">
              <a:extLst>
                <a:ext uri="{FF2B5EF4-FFF2-40B4-BE49-F238E27FC236}">
                  <a16:creationId xmlns:a16="http://schemas.microsoft.com/office/drawing/2014/main" id="{2C2F6E77-0DA3-9DD9-D269-9229C70FA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125" y="3488644"/>
              <a:ext cx="5923" cy="3948"/>
            </a:xfrm>
            <a:custGeom>
              <a:avLst/>
              <a:gdLst>
                <a:gd name="T0" fmla="*/ 5 w 13"/>
                <a:gd name="T1" fmla="*/ 9 h 9"/>
                <a:gd name="T2" fmla="*/ 0 w 13"/>
                <a:gd name="T3" fmla="*/ 3 h 9"/>
                <a:gd name="T4" fmla="*/ 13 w 13"/>
                <a:gd name="T5" fmla="*/ 0 h 9"/>
                <a:gd name="T6" fmla="*/ 5 w 1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5" y="9"/>
                  </a:moveTo>
                  <a:cubicBezTo>
                    <a:pt x="4" y="7"/>
                    <a:pt x="2" y="5"/>
                    <a:pt x="0" y="3"/>
                  </a:cubicBezTo>
                  <a:cubicBezTo>
                    <a:pt x="5" y="3"/>
                    <a:pt x="9" y="2"/>
                    <a:pt x="13" y="0"/>
                  </a:cubicBezTo>
                  <a:cubicBezTo>
                    <a:pt x="13" y="5"/>
                    <a:pt x="10" y="8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Freeform 397">
              <a:extLst>
                <a:ext uri="{FF2B5EF4-FFF2-40B4-BE49-F238E27FC236}">
                  <a16:creationId xmlns:a16="http://schemas.microsoft.com/office/drawing/2014/main" id="{D15D3981-C9FD-3F49-36AC-F8D6C2242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100" y="3484696"/>
              <a:ext cx="3948" cy="1975"/>
            </a:xfrm>
            <a:custGeom>
              <a:avLst/>
              <a:gdLst>
                <a:gd name="T0" fmla="*/ 6 w 12"/>
                <a:gd name="T1" fmla="*/ 5 h 5"/>
                <a:gd name="T2" fmla="*/ 0 w 12"/>
                <a:gd name="T3" fmla="*/ 2 h 5"/>
                <a:gd name="T4" fmla="*/ 12 w 12"/>
                <a:gd name="T5" fmla="*/ 1 h 5"/>
                <a:gd name="T6" fmla="*/ 6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6" y="5"/>
                  </a:moveTo>
                  <a:lnTo>
                    <a:pt x="0" y="2"/>
                  </a:lnTo>
                  <a:cubicBezTo>
                    <a:pt x="4" y="0"/>
                    <a:pt x="8" y="0"/>
                    <a:pt x="12" y="1"/>
                  </a:cubicBezTo>
                  <a:cubicBezTo>
                    <a:pt x="10" y="2"/>
                    <a:pt x="8" y="4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398">
              <a:extLst>
                <a:ext uri="{FF2B5EF4-FFF2-40B4-BE49-F238E27FC236}">
                  <a16:creationId xmlns:a16="http://schemas.microsoft.com/office/drawing/2014/main" id="{A8256753-3382-B32E-440E-B3E50F6AB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9021" y="3484696"/>
              <a:ext cx="1975" cy="3948"/>
            </a:xfrm>
            <a:custGeom>
              <a:avLst/>
              <a:gdLst>
                <a:gd name="T0" fmla="*/ 1 w 8"/>
                <a:gd name="T1" fmla="*/ 6 h 6"/>
                <a:gd name="T2" fmla="*/ 8 w 8"/>
                <a:gd name="T3" fmla="*/ 3 h 6"/>
                <a:gd name="T4" fmla="*/ 1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1" y="6"/>
                  </a:moveTo>
                  <a:cubicBezTo>
                    <a:pt x="0" y="1"/>
                    <a:pt x="2" y="0"/>
                    <a:pt x="8" y="3"/>
                  </a:cubicBezTo>
                  <a:cubicBezTo>
                    <a:pt x="6" y="4"/>
                    <a:pt x="3" y="5"/>
                    <a:pt x="1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Freeform 399">
              <a:extLst>
                <a:ext uri="{FF2B5EF4-FFF2-40B4-BE49-F238E27FC236}">
                  <a16:creationId xmlns:a16="http://schemas.microsoft.com/office/drawing/2014/main" id="{34D6FB0F-D0C8-A46D-86F2-FD1FAD4C2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048" y="3474825"/>
              <a:ext cx="3948" cy="3948"/>
            </a:xfrm>
            <a:custGeom>
              <a:avLst/>
              <a:gdLst>
                <a:gd name="T0" fmla="*/ 6 w 10"/>
                <a:gd name="T1" fmla="*/ 8 h 8"/>
                <a:gd name="T2" fmla="*/ 0 w 10"/>
                <a:gd name="T3" fmla="*/ 8 h 8"/>
                <a:gd name="T4" fmla="*/ 10 w 10"/>
                <a:gd name="T5" fmla="*/ 2 h 8"/>
                <a:gd name="T6" fmla="*/ 6 w 10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lnTo>
                    <a:pt x="0" y="8"/>
                  </a:lnTo>
                  <a:cubicBezTo>
                    <a:pt x="1" y="3"/>
                    <a:pt x="5" y="0"/>
                    <a:pt x="10" y="2"/>
                  </a:cubicBezTo>
                  <a:cubicBezTo>
                    <a:pt x="9" y="4"/>
                    <a:pt x="7" y="6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7" name="Freeform 400">
              <a:extLst>
                <a:ext uri="{FF2B5EF4-FFF2-40B4-BE49-F238E27FC236}">
                  <a16:creationId xmlns:a16="http://schemas.microsoft.com/office/drawing/2014/main" id="{A936DAB9-65F3-D275-F806-B305A99EC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9021" y="3468903"/>
              <a:ext cx="1975" cy="3948"/>
            </a:xfrm>
            <a:custGeom>
              <a:avLst/>
              <a:gdLst>
                <a:gd name="T0" fmla="*/ 6 w 8"/>
                <a:gd name="T1" fmla="*/ 7 h 7"/>
                <a:gd name="T2" fmla="*/ 8 w 8"/>
                <a:gd name="T3" fmla="*/ 0 h 7"/>
                <a:gd name="T4" fmla="*/ 6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0" y="5"/>
                    <a:pt x="0" y="3"/>
                    <a:pt x="8" y="0"/>
                  </a:cubicBezTo>
                  <a:cubicBezTo>
                    <a:pt x="7" y="2"/>
                    <a:pt x="7" y="5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401">
              <a:extLst>
                <a:ext uri="{FF2B5EF4-FFF2-40B4-BE49-F238E27FC236}">
                  <a16:creationId xmlns:a16="http://schemas.microsoft.com/office/drawing/2014/main" id="{C0E04521-9187-00F2-B590-961EF9065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073" y="3472851"/>
              <a:ext cx="5923" cy="5923"/>
            </a:xfrm>
            <a:custGeom>
              <a:avLst/>
              <a:gdLst>
                <a:gd name="T0" fmla="*/ 16 w 16"/>
                <a:gd name="T1" fmla="*/ 0 h 12"/>
                <a:gd name="T2" fmla="*/ 0 w 16"/>
                <a:gd name="T3" fmla="*/ 12 h 12"/>
                <a:gd name="T4" fmla="*/ 16 w 16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0"/>
                  </a:moveTo>
                  <a:cubicBezTo>
                    <a:pt x="10" y="3"/>
                    <a:pt x="5" y="8"/>
                    <a:pt x="0" y="12"/>
                  </a:cubicBezTo>
                  <a:cubicBezTo>
                    <a:pt x="2" y="5"/>
                    <a:pt x="9" y="0"/>
                    <a:pt x="1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402">
              <a:extLst>
                <a:ext uri="{FF2B5EF4-FFF2-40B4-BE49-F238E27FC236}">
                  <a16:creationId xmlns:a16="http://schemas.microsoft.com/office/drawing/2014/main" id="{8F2F3E5A-0BB0-891E-11D9-0CF7764B3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970" y="3468903"/>
              <a:ext cx="1975" cy="1975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0 h 5"/>
                <a:gd name="T4" fmla="*/ 0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1" y="2"/>
                    <a:pt x="3" y="0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403">
              <a:extLst>
                <a:ext uri="{FF2B5EF4-FFF2-40B4-BE49-F238E27FC236}">
                  <a16:creationId xmlns:a16="http://schemas.microsoft.com/office/drawing/2014/main" id="{941AAC39-1613-2AA9-611A-7872D7D93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682" y="3409681"/>
              <a:ext cx="3948" cy="3948"/>
            </a:xfrm>
            <a:custGeom>
              <a:avLst/>
              <a:gdLst>
                <a:gd name="T0" fmla="*/ 6 w 9"/>
                <a:gd name="T1" fmla="*/ 6 h 6"/>
                <a:gd name="T2" fmla="*/ 0 w 9"/>
                <a:gd name="T3" fmla="*/ 5 h 6"/>
                <a:gd name="T4" fmla="*/ 6 w 9"/>
                <a:gd name="T5" fmla="*/ 0 h 6"/>
                <a:gd name="T6" fmla="*/ 6 w 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6" y="6"/>
                  </a:moveTo>
                  <a:lnTo>
                    <a:pt x="0" y="5"/>
                  </a:lnTo>
                  <a:cubicBezTo>
                    <a:pt x="2" y="3"/>
                    <a:pt x="4" y="1"/>
                    <a:pt x="6" y="0"/>
                  </a:cubicBezTo>
                  <a:cubicBezTo>
                    <a:pt x="9" y="2"/>
                    <a:pt x="9" y="5"/>
                    <a:pt x="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1" name="Freeform 404">
              <a:extLst>
                <a:ext uri="{FF2B5EF4-FFF2-40B4-BE49-F238E27FC236}">
                  <a16:creationId xmlns:a16="http://schemas.microsoft.com/office/drawing/2014/main" id="{50E11528-C4E7-6DDE-06D7-D0BE5B845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44" y="3403758"/>
              <a:ext cx="21715" cy="9871"/>
            </a:xfrm>
            <a:custGeom>
              <a:avLst/>
              <a:gdLst>
                <a:gd name="T0" fmla="*/ 31 w 50"/>
                <a:gd name="T1" fmla="*/ 24 h 24"/>
                <a:gd name="T2" fmla="*/ 15 w 50"/>
                <a:gd name="T3" fmla="*/ 8 h 24"/>
                <a:gd name="T4" fmla="*/ 29 w 50"/>
                <a:gd name="T5" fmla="*/ 14 h 24"/>
                <a:gd name="T6" fmla="*/ 45 w 50"/>
                <a:gd name="T7" fmla="*/ 0 h 24"/>
                <a:gd name="T8" fmla="*/ 31 w 50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4">
                  <a:moveTo>
                    <a:pt x="31" y="24"/>
                  </a:moveTo>
                  <a:cubicBezTo>
                    <a:pt x="30" y="20"/>
                    <a:pt x="0" y="13"/>
                    <a:pt x="15" y="8"/>
                  </a:cubicBezTo>
                  <a:cubicBezTo>
                    <a:pt x="24" y="6"/>
                    <a:pt x="24" y="14"/>
                    <a:pt x="29" y="14"/>
                  </a:cubicBezTo>
                  <a:cubicBezTo>
                    <a:pt x="37" y="13"/>
                    <a:pt x="38" y="3"/>
                    <a:pt x="45" y="0"/>
                  </a:cubicBezTo>
                  <a:cubicBezTo>
                    <a:pt x="50" y="17"/>
                    <a:pt x="48" y="16"/>
                    <a:pt x="31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Freeform 405">
              <a:extLst>
                <a:ext uri="{FF2B5EF4-FFF2-40B4-BE49-F238E27FC236}">
                  <a16:creationId xmlns:a16="http://schemas.microsoft.com/office/drawing/2014/main" id="{8A4E6598-5B72-599E-22FC-41D5F223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95" y="3427447"/>
              <a:ext cx="3948" cy="3948"/>
            </a:xfrm>
            <a:custGeom>
              <a:avLst/>
              <a:gdLst>
                <a:gd name="T0" fmla="*/ 0 w 8"/>
                <a:gd name="T1" fmla="*/ 0 h 13"/>
                <a:gd name="T2" fmla="*/ 8 w 8"/>
                <a:gd name="T3" fmla="*/ 13 h 13"/>
                <a:gd name="T4" fmla="*/ 0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0" y="0"/>
                  </a:moveTo>
                  <a:cubicBezTo>
                    <a:pt x="4" y="4"/>
                    <a:pt x="6" y="8"/>
                    <a:pt x="8" y="13"/>
                  </a:cubicBezTo>
                  <a:cubicBezTo>
                    <a:pt x="4" y="10"/>
                    <a:pt x="0" y="5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3" name="Freeform 406">
              <a:extLst>
                <a:ext uri="{FF2B5EF4-FFF2-40B4-BE49-F238E27FC236}">
                  <a16:creationId xmlns:a16="http://schemas.microsoft.com/office/drawing/2014/main" id="{FB0D7E47-6183-A11C-737A-C6A3DE674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897" y="2381192"/>
              <a:ext cx="100678" cy="169769"/>
            </a:xfrm>
            <a:custGeom>
              <a:avLst/>
              <a:gdLst>
                <a:gd name="T0" fmla="*/ 21 w 232"/>
                <a:gd name="T1" fmla="*/ 215 h 389"/>
                <a:gd name="T2" fmla="*/ 19 w 232"/>
                <a:gd name="T3" fmla="*/ 209 h 389"/>
                <a:gd name="T4" fmla="*/ 52 w 232"/>
                <a:gd name="T5" fmla="*/ 159 h 389"/>
                <a:gd name="T6" fmla="*/ 64 w 232"/>
                <a:gd name="T7" fmla="*/ 118 h 389"/>
                <a:gd name="T8" fmla="*/ 70 w 232"/>
                <a:gd name="T9" fmla="*/ 111 h 389"/>
                <a:gd name="T10" fmla="*/ 67 w 232"/>
                <a:gd name="T11" fmla="*/ 110 h 389"/>
                <a:gd name="T12" fmla="*/ 70 w 232"/>
                <a:gd name="T13" fmla="*/ 68 h 389"/>
                <a:gd name="T14" fmla="*/ 72 w 232"/>
                <a:gd name="T15" fmla="*/ 34 h 389"/>
                <a:gd name="T16" fmla="*/ 77 w 232"/>
                <a:gd name="T17" fmla="*/ 12 h 389"/>
                <a:gd name="T18" fmla="*/ 108 w 232"/>
                <a:gd name="T19" fmla="*/ 0 h 389"/>
                <a:gd name="T20" fmla="*/ 115 w 232"/>
                <a:gd name="T21" fmla="*/ 8 h 389"/>
                <a:gd name="T22" fmla="*/ 110 w 232"/>
                <a:gd name="T23" fmla="*/ 26 h 389"/>
                <a:gd name="T24" fmla="*/ 138 w 232"/>
                <a:gd name="T25" fmla="*/ 20 h 389"/>
                <a:gd name="T26" fmla="*/ 167 w 232"/>
                <a:gd name="T27" fmla="*/ 21 h 389"/>
                <a:gd name="T28" fmla="*/ 200 w 232"/>
                <a:gd name="T29" fmla="*/ 16 h 389"/>
                <a:gd name="T30" fmla="*/ 206 w 232"/>
                <a:gd name="T31" fmla="*/ 31 h 389"/>
                <a:gd name="T32" fmla="*/ 225 w 232"/>
                <a:gd name="T33" fmla="*/ 41 h 389"/>
                <a:gd name="T34" fmla="*/ 180 w 232"/>
                <a:gd name="T35" fmla="*/ 85 h 389"/>
                <a:gd name="T36" fmla="*/ 183 w 232"/>
                <a:gd name="T37" fmla="*/ 120 h 389"/>
                <a:gd name="T38" fmla="*/ 183 w 232"/>
                <a:gd name="T39" fmla="*/ 138 h 389"/>
                <a:gd name="T40" fmla="*/ 170 w 232"/>
                <a:gd name="T41" fmla="*/ 149 h 389"/>
                <a:gd name="T42" fmla="*/ 170 w 232"/>
                <a:gd name="T43" fmla="*/ 175 h 389"/>
                <a:gd name="T44" fmla="*/ 164 w 232"/>
                <a:gd name="T45" fmla="*/ 186 h 389"/>
                <a:gd name="T46" fmla="*/ 134 w 232"/>
                <a:gd name="T47" fmla="*/ 187 h 389"/>
                <a:gd name="T48" fmla="*/ 145 w 232"/>
                <a:gd name="T49" fmla="*/ 199 h 389"/>
                <a:gd name="T50" fmla="*/ 149 w 232"/>
                <a:gd name="T51" fmla="*/ 215 h 389"/>
                <a:gd name="T52" fmla="*/ 164 w 232"/>
                <a:gd name="T53" fmla="*/ 238 h 389"/>
                <a:gd name="T54" fmla="*/ 142 w 232"/>
                <a:gd name="T55" fmla="*/ 270 h 389"/>
                <a:gd name="T56" fmla="*/ 164 w 232"/>
                <a:gd name="T57" fmla="*/ 297 h 389"/>
                <a:gd name="T58" fmla="*/ 141 w 232"/>
                <a:gd name="T59" fmla="*/ 323 h 389"/>
                <a:gd name="T60" fmla="*/ 127 w 232"/>
                <a:gd name="T61" fmla="*/ 342 h 389"/>
                <a:gd name="T62" fmla="*/ 127 w 232"/>
                <a:gd name="T63" fmla="*/ 372 h 389"/>
                <a:gd name="T64" fmla="*/ 84 w 232"/>
                <a:gd name="T65" fmla="*/ 383 h 389"/>
                <a:gd name="T66" fmla="*/ 33 w 232"/>
                <a:gd name="T67" fmla="*/ 388 h 389"/>
                <a:gd name="T68" fmla="*/ 38 w 232"/>
                <a:gd name="T69" fmla="*/ 367 h 389"/>
                <a:gd name="T70" fmla="*/ 46 w 232"/>
                <a:gd name="T71" fmla="*/ 339 h 389"/>
                <a:gd name="T72" fmla="*/ 45 w 232"/>
                <a:gd name="T73" fmla="*/ 314 h 389"/>
                <a:gd name="T74" fmla="*/ 45 w 232"/>
                <a:gd name="T75" fmla="*/ 277 h 389"/>
                <a:gd name="T76" fmla="*/ 54 w 232"/>
                <a:gd name="T77" fmla="*/ 270 h 389"/>
                <a:gd name="T78" fmla="*/ 23 w 232"/>
                <a:gd name="T79" fmla="*/ 281 h 389"/>
                <a:gd name="T80" fmla="*/ 26 w 232"/>
                <a:gd name="T81" fmla="*/ 262 h 389"/>
                <a:gd name="T82" fmla="*/ 34 w 232"/>
                <a:gd name="T83" fmla="*/ 265 h 389"/>
                <a:gd name="T84" fmla="*/ 42 w 232"/>
                <a:gd name="T85" fmla="*/ 257 h 389"/>
                <a:gd name="T86" fmla="*/ 41 w 232"/>
                <a:gd name="T87" fmla="*/ 241 h 389"/>
                <a:gd name="T88" fmla="*/ 12 w 232"/>
                <a:gd name="T89" fmla="*/ 261 h 389"/>
                <a:gd name="T90" fmla="*/ 21 w 232"/>
                <a:gd name="T91" fmla="*/ 21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2" h="389">
                  <a:moveTo>
                    <a:pt x="21" y="215"/>
                  </a:moveTo>
                  <a:cubicBezTo>
                    <a:pt x="20" y="213"/>
                    <a:pt x="19" y="211"/>
                    <a:pt x="19" y="209"/>
                  </a:cubicBezTo>
                  <a:cubicBezTo>
                    <a:pt x="39" y="207"/>
                    <a:pt x="46" y="174"/>
                    <a:pt x="52" y="159"/>
                  </a:cubicBezTo>
                  <a:cubicBezTo>
                    <a:pt x="57" y="146"/>
                    <a:pt x="60" y="132"/>
                    <a:pt x="64" y="118"/>
                  </a:cubicBezTo>
                  <a:cubicBezTo>
                    <a:pt x="65" y="114"/>
                    <a:pt x="68" y="114"/>
                    <a:pt x="70" y="111"/>
                  </a:cubicBezTo>
                  <a:cubicBezTo>
                    <a:pt x="72" y="109"/>
                    <a:pt x="72" y="95"/>
                    <a:pt x="67" y="110"/>
                  </a:cubicBezTo>
                  <a:cubicBezTo>
                    <a:pt x="70" y="94"/>
                    <a:pt x="74" y="84"/>
                    <a:pt x="70" y="68"/>
                  </a:cubicBezTo>
                  <a:cubicBezTo>
                    <a:pt x="69" y="63"/>
                    <a:pt x="61" y="35"/>
                    <a:pt x="72" y="34"/>
                  </a:cubicBezTo>
                  <a:cubicBezTo>
                    <a:pt x="56" y="39"/>
                    <a:pt x="69" y="16"/>
                    <a:pt x="77" y="12"/>
                  </a:cubicBezTo>
                  <a:cubicBezTo>
                    <a:pt x="86" y="8"/>
                    <a:pt x="100" y="8"/>
                    <a:pt x="108" y="0"/>
                  </a:cubicBezTo>
                  <a:cubicBezTo>
                    <a:pt x="107" y="6"/>
                    <a:pt x="109" y="9"/>
                    <a:pt x="115" y="8"/>
                  </a:cubicBezTo>
                  <a:cubicBezTo>
                    <a:pt x="111" y="10"/>
                    <a:pt x="99" y="26"/>
                    <a:pt x="110" y="26"/>
                  </a:cubicBezTo>
                  <a:cubicBezTo>
                    <a:pt x="120" y="26"/>
                    <a:pt x="129" y="19"/>
                    <a:pt x="138" y="20"/>
                  </a:cubicBezTo>
                  <a:cubicBezTo>
                    <a:pt x="150" y="22"/>
                    <a:pt x="155" y="27"/>
                    <a:pt x="167" y="21"/>
                  </a:cubicBezTo>
                  <a:cubicBezTo>
                    <a:pt x="171" y="8"/>
                    <a:pt x="189" y="18"/>
                    <a:pt x="200" y="16"/>
                  </a:cubicBezTo>
                  <a:cubicBezTo>
                    <a:pt x="212" y="15"/>
                    <a:pt x="205" y="24"/>
                    <a:pt x="206" y="31"/>
                  </a:cubicBezTo>
                  <a:cubicBezTo>
                    <a:pt x="206" y="35"/>
                    <a:pt x="221" y="38"/>
                    <a:pt x="225" y="41"/>
                  </a:cubicBezTo>
                  <a:cubicBezTo>
                    <a:pt x="232" y="48"/>
                    <a:pt x="186" y="84"/>
                    <a:pt x="180" y="85"/>
                  </a:cubicBezTo>
                  <a:cubicBezTo>
                    <a:pt x="185" y="84"/>
                    <a:pt x="183" y="118"/>
                    <a:pt x="183" y="120"/>
                  </a:cubicBezTo>
                  <a:cubicBezTo>
                    <a:pt x="183" y="125"/>
                    <a:pt x="185" y="133"/>
                    <a:pt x="183" y="138"/>
                  </a:cubicBezTo>
                  <a:cubicBezTo>
                    <a:pt x="180" y="143"/>
                    <a:pt x="172" y="141"/>
                    <a:pt x="170" y="149"/>
                  </a:cubicBezTo>
                  <a:cubicBezTo>
                    <a:pt x="169" y="153"/>
                    <a:pt x="184" y="171"/>
                    <a:pt x="170" y="175"/>
                  </a:cubicBezTo>
                  <a:cubicBezTo>
                    <a:pt x="165" y="177"/>
                    <a:pt x="168" y="184"/>
                    <a:pt x="164" y="186"/>
                  </a:cubicBezTo>
                  <a:cubicBezTo>
                    <a:pt x="157" y="190"/>
                    <a:pt x="141" y="189"/>
                    <a:pt x="134" y="187"/>
                  </a:cubicBezTo>
                  <a:cubicBezTo>
                    <a:pt x="136" y="192"/>
                    <a:pt x="141" y="195"/>
                    <a:pt x="145" y="199"/>
                  </a:cubicBezTo>
                  <a:cubicBezTo>
                    <a:pt x="150" y="203"/>
                    <a:pt x="145" y="209"/>
                    <a:pt x="149" y="215"/>
                  </a:cubicBezTo>
                  <a:cubicBezTo>
                    <a:pt x="152" y="221"/>
                    <a:pt x="166" y="231"/>
                    <a:pt x="164" y="238"/>
                  </a:cubicBezTo>
                  <a:cubicBezTo>
                    <a:pt x="160" y="251"/>
                    <a:pt x="146" y="257"/>
                    <a:pt x="142" y="270"/>
                  </a:cubicBezTo>
                  <a:cubicBezTo>
                    <a:pt x="139" y="281"/>
                    <a:pt x="150" y="302"/>
                    <a:pt x="164" y="297"/>
                  </a:cubicBezTo>
                  <a:cubicBezTo>
                    <a:pt x="158" y="312"/>
                    <a:pt x="148" y="308"/>
                    <a:pt x="141" y="323"/>
                  </a:cubicBezTo>
                  <a:cubicBezTo>
                    <a:pt x="137" y="330"/>
                    <a:pt x="130" y="335"/>
                    <a:pt x="127" y="342"/>
                  </a:cubicBezTo>
                  <a:cubicBezTo>
                    <a:pt x="122" y="352"/>
                    <a:pt x="132" y="362"/>
                    <a:pt x="127" y="372"/>
                  </a:cubicBezTo>
                  <a:cubicBezTo>
                    <a:pt x="119" y="387"/>
                    <a:pt x="97" y="389"/>
                    <a:pt x="84" y="383"/>
                  </a:cubicBezTo>
                  <a:cubicBezTo>
                    <a:pt x="68" y="377"/>
                    <a:pt x="47" y="376"/>
                    <a:pt x="33" y="388"/>
                  </a:cubicBezTo>
                  <a:cubicBezTo>
                    <a:pt x="31" y="381"/>
                    <a:pt x="35" y="373"/>
                    <a:pt x="38" y="367"/>
                  </a:cubicBezTo>
                  <a:cubicBezTo>
                    <a:pt x="42" y="358"/>
                    <a:pt x="42" y="347"/>
                    <a:pt x="46" y="339"/>
                  </a:cubicBezTo>
                  <a:cubicBezTo>
                    <a:pt x="51" y="330"/>
                    <a:pt x="44" y="323"/>
                    <a:pt x="45" y="314"/>
                  </a:cubicBezTo>
                  <a:cubicBezTo>
                    <a:pt x="45" y="300"/>
                    <a:pt x="54" y="291"/>
                    <a:pt x="45" y="277"/>
                  </a:cubicBezTo>
                  <a:cubicBezTo>
                    <a:pt x="50" y="291"/>
                    <a:pt x="55" y="276"/>
                    <a:pt x="54" y="270"/>
                  </a:cubicBezTo>
                  <a:cubicBezTo>
                    <a:pt x="51" y="277"/>
                    <a:pt x="30" y="279"/>
                    <a:pt x="23" y="281"/>
                  </a:cubicBezTo>
                  <a:cubicBezTo>
                    <a:pt x="27" y="275"/>
                    <a:pt x="25" y="268"/>
                    <a:pt x="26" y="262"/>
                  </a:cubicBezTo>
                  <a:cubicBezTo>
                    <a:pt x="29" y="263"/>
                    <a:pt x="31" y="264"/>
                    <a:pt x="34" y="265"/>
                  </a:cubicBezTo>
                  <a:cubicBezTo>
                    <a:pt x="34" y="260"/>
                    <a:pt x="38" y="259"/>
                    <a:pt x="42" y="257"/>
                  </a:cubicBezTo>
                  <a:cubicBezTo>
                    <a:pt x="46" y="254"/>
                    <a:pt x="41" y="245"/>
                    <a:pt x="41" y="241"/>
                  </a:cubicBezTo>
                  <a:cubicBezTo>
                    <a:pt x="36" y="247"/>
                    <a:pt x="21" y="268"/>
                    <a:pt x="12" y="261"/>
                  </a:cubicBezTo>
                  <a:cubicBezTo>
                    <a:pt x="0" y="252"/>
                    <a:pt x="21" y="227"/>
                    <a:pt x="21" y="2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4" name="Freeform 408">
              <a:extLst>
                <a:ext uri="{FF2B5EF4-FFF2-40B4-BE49-F238E27FC236}">
                  <a16:creationId xmlns:a16="http://schemas.microsoft.com/office/drawing/2014/main" id="{28234B29-A1DA-2CD4-3808-E53A463A2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769" y="2495688"/>
              <a:ext cx="7896" cy="5923"/>
            </a:xfrm>
            <a:custGeom>
              <a:avLst/>
              <a:gdLst>
                <a:gd name="T0" fmla="*/ 17 w 21"/>
                <a:gd name="T1" fmla="*/ 10 h 12"/>
                <a:gd name="T2" fmla="*/ 10 w 21"/>
                <a:gd name="T3" fmla="*/ 1 h 12"/>
                <a:gd name="T4" fmla="*/ 17 w 21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17" y="10"/>
                  </a:moveTo>
                  <a:cubicBezTo>
                    <a:pt x="12" y="12"/>
                    <a:pt x="0" y="4"/>
                    <a:pt x="10" y="1"/>
                  </a:cubicBezTo>
                  <a:cubicBezTo>
                    <a:pt x="17" y="0"/>
                    <a:pt x="21" y="5"/>
                    <a:pt x="17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409">
              <a:extLst>
                <a:ext uri="{FF2B5EF4-FFF2-40B4-BE49-F238E27FC236}">
                  <a16:creationId xmlns:a16="http://schemas.microsoft.com/office/drawing/2014/main" id="{7E866431-F729-18BF-962F-249DA8C6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640" y="2495688"/>
              <a:ext cx="11844" cy="9871"/>
            </a:xfrm>
            <a:custGeom>
              <a:avLst/>
              <a:gdLst>
                <a:gd name="T0" fmla="*/ 17 w 30"/>
                <a:gd name="T1" fmla="*/ 21 h 21"/>
                <a:gd name="T2" fmla="*/ 0 w 30"/>
                <a:gd name="T3" fmla="*/ 14 h 21"/>
                <a:gd name="T4" fmla="*/ 30 w 30"/>
                <a:gd name="T5" fmla="*/ 19 h 21"/>
                <a:gd name="T6" fmla="*/ 17 w 3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1">
                  <a:moveTo>
                    <a:pt x="17" y="21"/>
                  </a:moveTo>
                  <a:cubicBezTo>
                    <a:pt x="11" y="17"/>
                    <a:pt x="5" y="18"/>
                    <a:pt x="0" y="14"/>
                  </a:cubicBezTo>
                  <a:cubicBezTo>
                    <a:pt x="5" y="0"/>
                    <a:pt x="23" y="13"/>
                    <a:pt x="30" y="19"/>
                  </a:cubicBezTo>
                  <a:cubicBezTo>
                    <a:pt x="25" y="18"/>
                    <a:pt x="21" y="19"/>
                    <a:pt x="17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Freeform 410">
              <a:extLst>
                <a:ext uri="{FF2B5EF4-FFF2-40B4-BE49-F238E27FC236}">
                  <a16:creationId xmlns:a16="http://schemas.microsoft.com/office/drawing/2014/main" id="{A74202E1-78C8-5093-DD22-F82153332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536" y="2493713"/>
              <a:ext cx="11844" cy="5923"/>
            </a:xfrm>
            <a:custGeom>
              <a:avLst/>
              <a:gdLst>
                <a:gd name="T0" fmla="*/ 26 w 26"/>
                <a:gd name="T1" fmla="*/ 14 h 14"/>
                <a:gd name="T2" fmla="*/ 0 w 26"/>
                <a:gd name="T3" fmla="*/ 0 h 14"/>
                <a:gd name="T4" fmla="*/ 26 w 2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14"/>
                  </a:moveTo>
                  <a:cubicBezTo>
                    <a:pt x="17" y="12"/>
                    <a:pt x="4" y="10"/>
                    <a:pt x="0" y="0"/>
                  </a:cubicBezTo>
                  <a:cubicBezTo>
                    <a:pt x="9" y="3"/>
                    <a:pt x="19" y="7"/>
                    <a:pt x="26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7" name="Freeform 411">
              <a:extLst>
                <a:ext uri="{FF2B5EF4-FFF2-40B4-BE49-F238E27FC236}">
                  <a16:creationId xmlns:a16="http://schemas.microsoft.com/office/drawing/2014/main" id="{39A1A45A-D711-3F10-69FE-F3E2707B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250" y="2489765"/>
              <a:ext cx="13819" cy="7896"/>
            </a:xfrm>
            <a:custGeom>
              <a:avLst/>
              <a:gdLst>
                <a:gd name="T0" fmla="*/ 21 w 34"/>
                <a:gd name="T1" fmla="*/ 17 h 17"/>
                <a:gd name="T2" fmla="*/ 14 w 34"/>
                <a:gd name="T3" fmla="*/ 3 h 17"/>
                <a:gd name="T4" fmla="*/ 21 w 3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7">
                  <a:moveTo>
                    <a:pt x="21" y="17"/>
                  </a:moveTo>
                  <a:cubicBezTo>
                    <a:pt x="15" y="16"/>
                    <a:pt x="0" y="8"/>
                    <a:pt x="14" y="3"/>
                  </a:cubicBezTo>
                  <a:cubicBezTo>
                    <a:pt x="23" y="0"/>
                    <a:pt x="34" y="12"/>
                    <a:pt x="21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412">
              <a:extLst>
                <a:ext uri="{FF2B5EF4-FFF2-40B4-BE49-F238E27FC236}">
                  <a16:creationId xmlns:a16="http://schemas.microsoft.com/office/drawing/2014/main" id="{72C3F163-4E61-AEC5-C3DE-C592D84A6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758" y="2521350"/>
              <a:ext cx="21715" cy="5923"/>
            </a:xfrm>
            <a:custGeom>
              <a:avLst/>
              <a:gdLst>
                <a:gd name="T0" fmla="*/ 31 w 52"/>
                <a:gd name="T1" fmla="*/ 15 h 15"/>
                <a:gd name="T2" fmla="*/ 12 w 52"/>
                <a:gd name="T3" fmla="*/ 0 h 15"/>
                <a:gd name="T4" fmla="*/ 51 w 52"/>
                <a:gd name="T5" fmla="*/ 5 h 15"/>
                <a:gd name="T6" fmla="*/ 31 w 52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5">
                  <a:moveTo>
                    <a:pt x="31" y="15"/>
                  </a:moveTo>
                  <a:cubicBezTo>
                    <a:pt x="24" y="14"/>
                    <a:pt x="0" y="10"/>
                    <a:pt x="12" y="0"/>
                  </a:cubicBezTo>
                  <a:cubicBezTo>
                    <a:pt x="22" y="12"/>
                    <a:pt x="39" y="2"/>
                    <a:pt x="51" y="5"/>
                  </a:cubicBezTo>
                  <a:cubicBezTo>
                    <a:pt x="52" y="14"/>
                    <a:pt x="37" y="15"/>
                    <a:pt x="31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413">
              <a:extLst>
                <a:ext uri="{FF2B5EF4-FFF2-40B4-BE49-F238E27FC236}">
                  <a16:creationId xmlns:a16="http://schemas.microsoft.com/office/drawing/2014/main" id="{F2E97D2D-025D-0D26-3545-5F6F82236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524" y="2548987"/>
              <a:ext cx="3948" cy="394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1 h 8"/>
                <a:gd name="T4" fmla="*/ 8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cubicBezTo>
                    <a:pt x="5" y="6"/>
                    <a:pt x="2" y="4"/>
                    <a:pt x="0" y="1"/>
                  </a:cubicBezTo>
                  <a:cubicBezTo>
                    <a:pt x="5" y="0"/>
                    <a:pt x="8" y="2"/>
                    <a:pt x="8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Freeform 414">
              <a:extLst>
                <a:ext uri="{FF2B5EF4-FFF2-40B4-BE49-F238E27FC236}">
                  <a16:creationId xmlns:a16="http://schemas.microsoft.com/office/drawing/2014/main" id="{7E6FC85D-430A-C0BF-98B4-A43248526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879" y="2687172"/>
              <a:ext cx="15793" cy="7896"/>
            </a:xfrm>
            <a:custGeom>
              <a:avLst/>
              <a:gdLst>
                <a:gd name="T0" fmla="*/ 19 w 34"/>
                <a:gd name="T1" fmla="*/ 18 h 20"/>
                <a:gd name="T2" fmla="*/ 3 w 34"/>
                <a:gd name="T3" fmla="*/ 9 h 20"/>
                <a:gd name="T4" fmla="*/ 10 w 34"/>
                <a:gd name="T5" fmla="*/ 4 h 20"/>
                <a:gd name="T6" fmla="*/ 28 w 34"/>
                <a:gd name="T7" fmla="*/ 7 h 20"/>
                <a:gd name="T8" fmla="*/ 19 w 34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19" y="18"/>
                  </a:moveTo>
                  <a:cubicBezTo>
                    <a:pt x="13" y="17"/>
                    <a:pt x="8" y="13"/>
                    <a:pt x="3" y="9"/>
                  </a:cubicBezTo>
                  <a:cubicBezTo>
                    <a:pt x="0" y="5"/>
                    <a:pt x="6" y="0"/>
                    <a:pt x="10" y="4"/>
                  </a:cubicBezTo>
                  <a:cubicBezTo>
                    <a:pt x="15" y="9"/>
                    <a:pt x="22" y="1"/>
                    <a:pt x="28" y="7"/>
                  </a:cubicBezTo>
                  <a:cubicBezTo>
                    <a:pt x="34" y="14"/>
                    <a:pt x="26" y="20"/>
                    <a:pt x="19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415">
              <a:extLst>
                <a:ext uri="{FF2B5EF4-FFF2-40B4-BE49-F238E27FC236}">
                  <a16:creationId xmlns:a16="http://schemas.microsoft.com/office/drawing/2014/main" id="{A4BAD7A2-1A5C-4E4A-ED79-F73A76DD4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049" y="3362303"/>
              <a:ext cx="355332" cy="550765"/>
            </a:xfrm>
            <a:custGeom>
              <a:avLst/>
              <a:gdLst>
                <a:gd name="T0" fmla="*/ 31 w 816"/>
                <a:gd name="T1" fmla="*/ 808 h 1263"/>
                <a:gd name="T2" fmla="*/ 76 w 816"/>
                <a:gd name="T3" fmla="*/ 746 h 1263"/>
                <a:gd name="T4" fmla="*/ 114 w 816"/>
                <a:gd name="T5" fmla="*/ 683 h 1263"/>
                <a:gd name="T6" fmla="*/ 120 w 816"/>
                <a:gd name="T7" fmla="*/ 645 h 1263"/>
                <a:gd name="T8" fmla="*/ 125 w 816"/>
                <a:gd name="T9" fmla="*/ 620 h 1263"/>
                <a:gd name="T10" fmla="*/ 113 w 816"/>
                <a:gd name="T11" fmla="*/ 520 h 1263"/>
                <a:gd name="T12" fmla="*/ 116 w 816"/>
                <a:gd name="T13" fmla="*/ 435 h 1263"/>
                <a:gd name="T14" fmla="*/ 105 w 816"/>
                <a:gd name="T15" fmla="*/ 359 h 1263"/>
                <a:gd name="T16" fmla="*/ 132 w 816"/>
                <a:gd name="T17" fmla="*/ 285 h 1263"/>
                <a:gd name="T18" fmla="*/ 164 w 816"/>
                <a:gd name="T19" fmla="*/ 296 h 1263"/>
                <a:gd name="T20" fmla="*/ 251 w 816"/>
                <a:gd name="T21" fmla="*/ 225 h 1263"/>
                <a:gd name="T22" fmla="*/ 260 w 816"/>
                <a:gd name="T23" fmla="*/ 165 h 1263"/>
                <a:gd name="T24" fmla="*/ 311 w 816"/>
                <a:gd name="T25" fmla="*/ 101 h 1263"/>
                <a:gd name="T26" fmla="*/ 350 w 816"/>
                <a:gd name="T27" fmla="*/ 103 h 1263"/>
                <a:gd name="T28" fmla="*/ 495 w 816"/>
                <a:gd name="T29" fmla="*/ 17 h 1263"/>
                <a:gd name="T30" fmla="*/ 554 w 816"/>
                <a:gd name="T31" fmla="*/ 9 h 1263"/>
                <a:gd name="T32" fmla="*/ 467 w 816"/>
                <a:gd name="T33" fmla="*/ 103 h 1263"/>
                <a:gd name="T34" fmla="*/ 400 w 816"/>
                <a:gd name="T35" fmla="*/ 248 h 1263"/>
                <a:gd name="T36" fmla="*/ 449 w 816"/>
                <a:gd name="T37" fmla="*/ 292 h 1263"/>
                <a:gd name="T38" fmla="*/ 488 w 816"/>
                <a:gd name="T39" fmla="*/ 411 h 1263"/>
                <a:gd name="T40" fmla="*/ 569 w 816"/>
                <a:gd name="T41" fmla="*/ 405 h 1263"/>
                <a:gd name="T42" fmla="*/ 629 w 816"/>
                <a:gd name="T43" fmla="*/ 444 h 1263"/>
                <a:gd name="T44" fmla="*/ 703 w 816"/>
                <a:gd name="T45" fmla="*/ 476 h 1263"/>
                <a:gd name="T46" fmla="*/ 785 w 816"/>
                <a:gd name="T47" fmla="*/ 487 h 1263"/>
                <a:gd name="T48" fmla="*/ 754 w 816"/>
                <a:gd name="T49" fmla="*/ 589 h 1263"/>
                <a:gd name="T50" fmla="*/ 750 w 816"/>
                <a:gd name="T51" fmla="*/ 731 h 1263"/>
                <a:gd name="T52" fmla="*/ 798 w 816"/>
                <a:gd name="T53" fmla="*/ 787 h 1263"/>
                <a:gd name="T54" fmla="*/ 807 w 816"/>
                <a:gd name="T55" fmla="*/ 851 h 1263"/>
                <a:gd name="T56" fmla="*/ 736 w 816"/>
                <a:gd name="T57" fmla="*/ 802 h 1263"/>
                <a:gd name="T58" fmla="*/ 650 w 816"/>
                <a:gd name="T59" fmla="*/ 811 h 1263"/>
                <a:gd name="T60" fmla="*/ 660 w 816"/>
                <a:gd name="T61" fmla="*/ 874 h 1263"/>
                <a:gd name="T62" fmla="*/ 599 w 816"/>
                <a:gd name="T63" fmla="*/ 910 h 1263"/>
                <a:gd name="T64" fmla="*/ 641 w 816"/>
                <a:gd name="T65" fmla="*/ 1019 h 1263"/>
                <a:gd name="T66" fmla="*/ 592 w 816"/>
                <a:gd name="T67" fmla="*/ 1238 h 1263"/>
                <a:gd name="T68" fmla="*/ 595 w 816"/>
                <a:gd name="T69" fmla="*/ 1145 h 1263"/>
                <a:gd name="T70" fmla="*/ 522 w 816"/>
                <a:gd name="T71" fmla="*/ 1121 h 1263"/>
                <a:gd name="T72" fmla="*/ 429 w 816"/>
                <a:gd name="T73" fmla="*/ 1129 h 1263"/>
                <a:gd name="T74" fmla="*/ 373 w 816"/>
                <a:gd name="T75" fmla="*/ 1073 h 1263"/>
                <a:gd name="T76" fmla="*/ 326 w 816"/>
                <a:gd name="T77" fmla="*/ 1021 h 1263"/>
                <a:gd name="T78" fmla="*/ 254 w 816"/>
                <a:gd name="T79" fmla="*/ 948 h 1263"/>
                <a:gd name="T80" fmla="*/ 177 w 816"/>
                <a:gd name="T81" fmla="*/ 920 h 1263"/>
                <a:gd name="T82" fmla="*/ 81 w 816"/>
                <a:gd name="T83" fmla="*/ 879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6" h="1263">
                  <a:moveTo>
                    <a:pt x="7" y="822"/>
                  </a:moveTo>
                  <a:lnTo>
                    <a:pt x="0" y="820"/>
                  </a:lnTo>
                  <a:cubicBezTo>
                    <a:pt x="2" y="805"/>
                    <a:pt x="18" y="800"/>
                    <a:pt x="31" y="808"/>
                  </a:cubicBezTo>
                  <a:cubicBezTo>
                    <a:pt x="37" y="795"/>
                    <a:pt x="21" y="783"/>
                    <a:pt x="27" y="770"/>
                  </a:cubicBezTo>
                  <a:cubicBezTo>
                    <a:pt x="36" y="753"/>
                    <a:pt x="55" y="754"/>
                    <a:pt x="70" y="751"/>
                  </a:cubicBezTo>
                  <a:cubicBezTo>
                    <a:pt x="73" y="750"/>
                    <a:pt x="72" y="743"/>
                    <a:pt x="76" y="746"/>
                  </a:cubicBezTo>
                  <a:cubicBezTo>
                    <a:pt x="79" y="747"/>
                    <a:pt x="86" y="749"/>
                    <a:pt x="86" y="744"/>
                  </a:cubicBezTo>
                  <a:cubicBezTo>
                    <a:pt x="86" y="733"/>
                    <a:pt x="100" y="720"/>
                    <a:pt x="92" y="713"/>
                  </a:cubicBezTo>
                  <a:cubicBezTo>
                    <a:pt x="107" y="713"/>
                    <a:pt x="110" y="693"/>
                    <a:pt x="114" y="683"/>
                  </a:cubicBezTo>
                  <a:cubicBezTo>
                    <a:pt x="118" y="675"/>
                    <a:pt x="124" y="669"/>
                    <a:pt x="132" y="665"/>
                  </a:cubicBezTo>
                  <a:cubicBezTo>
                    <a:pt x="123" y="657"/>
                    <a:pt x="133" y="656"/>
                    <a:pt x="136" y="649"/>
                  </a:cubicBezTo>
                  <a:cubicBezTo>
                    <a:pt x="130" y="649"/>
                    <a:pt x="122" y="654"/>
                    <a:pt x="120" y="645"/>
                  </a:cubicBezTo>
                  <a:cubicBezTo>
                    <a:pt x="124" y="644"/>
                    <a:pt x="128" y="640"/>
                    <a:pt x="128" y="635"/>
                  </a:cubicBezTo>
                  <a:cubicBezTo>
                    <a:pt x="123" y="633"/>
                    <a:pt x="113" y="646"/>
                    <a:pt x="112" y="636"/>
                  </a:cubicBezTo>
                  <a:cubicBezTo>
                    <a:pt x="111" y="626"/>
                    <a:pt x="117" y="624"/>
                    <a:pt x="125" y="620"/>
                  </a:cubicBezTo>
                  <a:cubicBezTo>
                    <a:pt x="113" y="620"/>
                    <a:pt x="118" y="603"/>
                    <a:pt x="120" y="596"/>
                  </a:cubicBezTo>
                  <a:cubicBezTo>
                    <a:pt x="123" y="583"/>
                    <a:pt x="121" y="564"/>
                    <a:pt x="119" y="551"/>
                  </a:cubicBezTo>
                  <a:cubicBezTo>
                    <a:pt x="118" y="540"/>
                    <a:pt x="114" y="530"/>
                    <a:pt x="113" y="520"/>
                  </a:cubicBezTo>
                  <a:cubicBezTo>
                    <a:pt x="112" y="514"/>
                    <a:pt x="131" y="512"/>
                    <a:pt x="128" y="498"/>
                  </a:cubicBezTo>
                  <a:cubicBezTo>
                    <a:pt x="126" y="490"/>
                    <a:pt x="107" y="472"/>
                    <a:pt x="120" y="467"/>
                  </a:cubicBezTo>
                  <a:cubicBezTo>
                    <a:pt x="131" y="463"/>
                    <a:pt x="121" y="440"/>
                    <a:pt x="116" y="435"/>
                  </a:cubicBezTo>
                  <a:cubicBezTo>
                    <a:pt x="107" y="424"/>
                    <a:pt x="106" y="408"/>
                    <a:pt x="95" y="399"/>
                  </a:cubicBezTo>
                  <a:cubicBezTo>
                    <a:pt x="88" y="393"/>
                    <a:pt x="95" y="385"/>
                    <a:pt x="99" y="380"/>
                  </a:cubicBezTo>
                  <a:cubicBezTo>
                    <a:pt x="104" y="373"/>
                    <a:pt x="99" y="365"/>
                    <a:pt x="105" y="359"/>
                  </a:cubicBezTo>
                  <a:cubicBezTo>
                    <a:pt x="108" y="363"/>
                    <a:pt x="111" y="367"/>
                    <a:pt x="112" y="372"/>
                  </a:cubicBezTo>
                  <a:cubicBezTo>
                    <a:pt x="125" y="362"/>
                    <a:pt x="145" y="344"/>
                    <a:pt x="138" y="326"/>
                  </a:cubicBezTo>
                  <a:cubicBezTo>
                    <a:pt x="132" y="307"/>
                    <a:pt x="120" y="303"/>
                    <a:pt x="132" y="285"/>
                  </a:cubicBezTo>
                  <a:cubicBezTo>
                    <a:pt x="138" y="294"/>
                    <a:pt x="145" y="305"/>
                    <a:pt x="151" y="315"/>
                  </a:cubicBezTo>
                  <a:cubicBezTo>
                    <a:pt x="157" y="324"/>
                    <a:pt x="171" y="327"/>
                    <a:pt x="158" y="339"/>
                  </a:cubicBezTo>
                  <a:cubicBezTo>
                    <a:pt x="175" y="359"/>
                    <a:pt x="167" y="302"/>
                    <a:pt x="164" y="296"/>
                  </a:cubicBezTo>
                  <a:cubicBezTo>
                    <a:pt x="161" y="288"/>
                    <a:pt x="201" y="268"/>
                    <a:pt x="206" y="261"/>
                  </a:cubicBezTo>
                  <a:cubicBezTo>
                    <a:pt x="212" y="252"/>
                    <a:pt x="217" y="237"/>
                    <a:pt x="228" y="232"/>
                  </a:cubicBezTo>
                  <a:cubicBezTo>
                    <a:pt x="234" y="230"/>
                    <a:pt x="248" y="231"/>
                    <a:pt x="251" y="225"/>
                  </a:cubicBezTo>
                  <a:cubicBezTo>
                    <a:pt x="256" y="215"/>
                    <a:pt x="247" y="211"/>
                    <a:pt x="249" y="205"/>
                  </a:cubicBezTo>
                  <a:cubicBezTo>
                    <a:pt x="252" y="195"/>
                    <a:pt x="254" y="181"/>
                    <a:pt x="260" y="172"/>
                  </a:cubicBezTo>
                  <a:cubicBezTo>
                    <a:pt x="251" y="171"/>
                    <a:pt x="253" y="168"/>
                    <a:pt x="260" y="165"/>
                  </a:cubicBezTo>
                  <a:cubicBezTo>
                    <a:pt x="265" y="162"/>
                    <a:pt x="263" y="154"/>
                    <a:pt x="263" y="149"/>
                  </a:cubicBezTo>
                  <a:cubicBezTo>
                    <a:pt x="263" y="137"/>
                    <a:pt x="282" y="134"/>
                    <a:pt x="282" y="130"/>
                  </a:cubicBezTo>
                  <a:cubicBezTo>
                    <a:pt x="282" y="124"/>
                    <a:pt x="306" y="101"/>
                    <a:pt x="311" y="101"/>
                  </a:cubicBezTo>
                  <a:cubicBezTo>
                    <a:pt x="322" y="101"/>
                    <a:pt x="332" y="111"/>
                    <a:pt x="343" y="111"/>
                  </a:cubicBezTo>
                  <a:cubicBezTo>
                    <a:pt x="333" y="110"/>
                    <a:pt x="335" y="120"/>
                    <a:pt x="326" y="120"/>
                  </a:cubicBezTo>
                  <a:cubicBezTo>
                    <a:pt x="333" y="144"/>
                    <a:pt x="347" y="112"/>
                    <a:pt x="350" y="103"/>
                  </a:cubicBezTo>
                  <a:cubicBezTo>
                    <a:pt x="358" y="82"/>
                    <a:pt x="367" y="83"/>
                    <a:pt x="390" y="87"/>
                  </a:cubicBezTo>
                  <a:cubicBezTo>
                    <a:pt x="421" y="92"/>
                    <a:pt x="431" y="72"/>
                    <a:pt x="455" y="58"/>
                  </a:cubicBezTo>
                  <a:cubicBezTo>
                    <a:pt x="468" y="50"/>
                    <a:pt x="507" y="40"/>
                    <a:pt x="495" y="17"/>
                  </a:cubicBezTo>
                  <a:cubicBezTo>
                    <a:pt x="500" y="16"/>
                    <a:pt x="515" y="11"/>
                    <a:pt x="506" y="21"/>
                  </a:cubicBezTo>
                  <a:cubicBezTo>
                    <a:pt x="516" y="20"/>
                    <a:pt x="510" y="11"/>
                    <a:pt x="520" y="6"/>
                  </a:cubicBezTo>
                  <a:cubicBezTo>
                    <a:pt x="533" y="0"/>
                    <a:pt x="544" y="0"/>
                    <a:pt x="554" y="9"/>
                  </a:cubicBezTo>
                  <a:cubicBezTo>
                    <a:pt x="591" y="40"/>
                    <a:pt x="512" y="52"/>
                    <a:pt x="501" y="67"/>
                  </a:cubicBezTo>
                  <a:cubicBezTo>
                    <a:pt x="494" y="75"/>
                    <a:pt x="492" y="86"/>
                    <a:pt x="485" y="93"/>
                  </a:cubicBezTo>
                  <a:cubicBezTo>
                    <a:pt x="480" y="98"/>
                    <a:pt x="471" y="97"/>
                    <a:pt x="467" y="103"/>
                  </a:cubicBezTo>
                  <a:cubicBezTo>
                    <a:pt x="458" y="112"/>
                    <a:pt x="449" y="127"/>
                    <a:pt x="443" y="139"/>
                  </a:cubicBezTo>
                  <a:cubicBezTo>
                    <a:pt x="435" y="157"/>
                    <a:pt x="435" y="175"/>
                    <a:pt x="430" y="193"/>
                  </a:cubicBezTo>
                  <a:cubicBezTo>
                    <a:pt x="425" y="212"/>
                    <a:pt x="412" y="233"/>
                    <a:pt x="400" y="248"/>
                  </a:cubicBezTo>
                  <a:cubicBezTo>
                    <a:pt x="410" y="248"/>
                    <a:pt x="418" y="244"/>
                    <a:pt x="425" y="238"/>
                  </a:cubicBezTo>
                  <a:cubicBezTo>
                    <a:pt x="427" y="242"/>
                    <a:pt x="427" y="246"/>
                    <a:pt x="427" y="251"/>
                  </a:cubicBezTo>
                  <a:cubicBezTo>
                    <a:pt x="446" y="246"/>
                    <a:pt x="440" y="280"/>
                    <a:pt x="449" y="292"/>
                  </a:cubicBezTo>
                  <a:cubicBezTo>
                    <a:pt x="463" y="310"/>
                    <a:pt x="467" y="320"/>
                    <a:pt x="459" y="341"/>
                  </a:cubicBezTo>
                  <a:cubicBezTo>
                    <a:pt x="455" y="352"/>
                    <a:pt x="448" y="376"/>
                    <a:pt x="463" y="381"/>
                  </a:cubicBezTo>
                  <a:cubicBezTo>
                    <a:pt x="480" y="387"/>
                    <a:pt x="471" y="407"/>
                    <a:pt x="488" y="411"/>
                  </a:cubicBezTo>
                  <a:cubicBezTo>
                    <a:pt x="495" y="413"/>
                    <a:pt x="502" y="408"/>
                    <a:pt x="508" y="408"/>
                  </a:cubicBezTo>
                  <a:cubicBezTo>
                    <a:pt x="519" y="406"/>
                    <a:pt x="529" y="414"/>
                    <a:pt x="541" y="413"/>
                  </a:cubicBezTo>
                  <a:cubicBezTo>
                    <a:pt x="550" y="412"/>
                    <a:pt x="559" y="405"/>
                    <a:pt x="569" y="405"/>
                  </a:cubicBezTo>
                  <a:cubicBezTo>
                    <a:pt x="578" y="405"/>
                    <a:pt x="584" y="414"/>
                    <a:pt x="593" y="416"/>
                  </a:cubicBezTo>
                  <a:cubicBezTo>
                    <a:pt x="599" y="417"/>
                    <a:pt x="605" y="412"/>
                    <a:pt x="611" y="417"/>
                  </a:cubicBezTo>
                  <a:cubicBezTo>
                    <a:pt x="618" y="424"/>
                    <a:pt x="623" y="436"/>
                    <a:pt x="629" y="444"/>
                  </a:cubicBezTo>
                  <a:cubicBezTo>
                    <a:pt x="634" y="451"/>
                    <a:pt x="638" y="459"/>
                    <a:pt x="643" y="467"/>
                  </a:cubicBezTo>
                  <a:cubicBezTo>
                    <a:pt x="649" y="477"/>
                    <a:pt x="651" y="474"/>
                    <a:pt x="660" y="477"/>
                  </a:cubicBezTo>
                  <a:cubicBezTo>
                    <a:pt x="673" y="480"/>
                    <a:pt x="685" y="469"/>
                    <a:pt x="703" y="476"/>
                  </a:cubicBezTo>
                  <a:cubicBezTo>
                    <a:pt x="708" y="478"/>
                    <a:pt x="719" y="473"/>
                    <a:pt x="725" y="473"/>
                  </a:cubicBezTo>
                  <a:cubicBezTo>
                    <a:pt x="737" y="473"/>
                    <a:pt x="748" y="474"/>
                    <a:pt x="759" y="467"/>
                  </a:cubicBezTo>
                  <a:cubicBezTo>
                    <a:pt x="771" y="460"/>
                    <a:pt x="791" y="475"/>
                    <a:pt x="785" y="487"/>
                  </a:cubicBezTo>
                  <a:cubicBezTo>
                    <a:pt x="781" y="495"/>
                    <a:pt x="772" y="500"/>
                    <a:pt x="770" y="509"/>
                  </a:cubicBezTo>
                  <a:cubicBezTo>
                    <a:pt x="768" y="519"/>
                    <a:pt x="773" y="524"/>
                    <a:pt x="763" y="531"/>
                  </a:cubicBezTo>
                  <a:cubicBezTo>
                    <a:pt x="750" y="540"/>
                    <a:pt x="755" y="575"/>
                    <a:pt x="754" y="589"/>
                  </a:cubicBezTo>
                  <a:cubicBezTo>
                    <a:pt x="752" y="606"/>
                    <a:pt x="759" y="624"/>
                    <a:pt x="763" y="642"/>
                  </a:cubicBezTo>
                  <a:cubicBezTo>
                    <a:pt x="765" y="655"/>
                    <a:pt x="791" y="673"/>
                    <a:pt x="787" y="687"/>
                  </a:cubicBezTo>
                  <a:cubicBezTo>
                    <a:pt x="781" y="704"/>
                    <a:pt x="750" y="711"/>
                    <a:pt x="750" y="731"/>
                  </a:cubicBezTo>
                  <a:cubicBezTo>
                    <a:pt x="762" y="722"/>
                    <a:pt x="790" y="754"/>
                    <a:pt x="794" y="764"/>
                  </a:cubicBezTo>
                  <a:cubicBezTo>
                    <a:pt x="793" y="766"/>
                    <a:pt x="793" y="769"/>
                    <a:pt x="793" y="772"/>
                  </a:cubicBezTo>
                  <a:cubicBezTo>
                    <a:pt x="794" y="776"/>
                    <a:pt x="798" y="781"/>
                    <a:pt x="798" y="787"/>
                  </a:cubicBezTo>
                  <a:cubicBezTo>
                    <a:pt x="798" y="797"/>
                    <a:pt x="804" y="809"/>
                    <a:pt x="807" y="820"/>
                  </a:cubicBezTo>
                  <a:cubicBezTo>
                    <a:pt x="808" y="824"/>
                    <a:pt x="814" y="841"/>
                    <a:pt x="815" y="847"/>
                  </a:cubicBezTo>
                  <a:cubicBezTo>
                    <a:pt x="816" y="854"/>
                    <a:pt x="812" y="850"/>
                    <a:pt x="807" y="851"/>
                  </a:cubicBezTo>
                  <a:cubicBezTo>
                    <a:pt x="798" y="854"/>
                    <a:pt x="796" y="850"/>
                    <a:pt x="798" y="845"/>
                  </a:cubicBezTo>
                  <a:cubicBezTo>
                    <a:pt x="801" y="836"/>
                    <a:pt x="796" y="781"/>
                    <a:pt x="774" y="782"/>
                  </a:cubicBezTo>
                  <a:cubicBezTo>
                    <a:pt x="766" y="782"/>
                    <a:pt x="742" y="827"/>
                    <a:pt x="736" y="802"/>
                  </a:cubicBezTo>
                  <a:cubicBezTo>
                    <a:pt x="733" y="793"/>
                    <a:pt x="722" y="789"/>
                    <a:pt x="723" y="802"/>
                  </a:cubicBezTo>
                  <a:cubicBezTo>
                    <a:pt x="724" y="817"/>
                    <a:pt x="705" y="811"/>
                    <a:pt x="695" y="811"/>
                  </a:cubicBezTo>
                  <a:lnTo>
                    <a:pt x="650" y="811"/>
                  </a:lnTo>
                  <a:cubicBezTo>
                    <a:pt x="639" y="811"/>
                    <a:pt x="629" y="806"/>
                    <a:pt x="619" y="810"/>
                  </a:cubicBezTo>
                  <a:cubicBezTo>
                    <a:pt x="604" y="816"/>
                    <a:pt x="616" y="850"/>
                    <a:pt x="614" y="862"/>
                  </a:cubicBezTo>
                  <a:cubicBezTo>
                    <a:pt x="626" y="854"/>
                    <a:pt x="654" y="861"/>
                    <a:pt x="660" y="874"/>
                  </a:cubicBezTo>
                  <a:cubicBezTo>
                    <a:pt x="662" y="879"/>
                    <a:pt x="663" y="895"/>
                    <a:pt x="653" y="895"/>
                  </a:cubicBezTo>
                  <a:cubicBezTo>
                    <a:pt x="648" y="894"/>
                    <a:pt x="644" y="886"/>
                    <a:pt x="638" y="887"/>
                  </a:cubicBezTo>
                  <a:cubicBezTo>
                    <a:pt x="624" y="890"/>
                    <a:pt x="600" y="894"/>
                    <a:pt x="599" y="910"/>
                  </a:cubicBezTo>
                  <a:cubicBezTo>
                    <a:pt x="598" y="929"/>
                    <a:pt x="596" y="956"/>
                    <a:pt x="613" y="969"/>
                  </a:cubicBezTo>
                  <a:cubicBezTo>
                    <a:pt x="622" y="976"/>
                    <a:pt x="632" y="981"/>
                    <a:pt x="631" y="993"/>
                  </a:cubicBezTo>
                  <a:cubicBezTo>
                    <a:pt x="631" y="1005"/>
                    <a:pt x="637" y="1010"/>
                    <a:pt x="641" y="1019"/>
                  </a:cubicBezTo>
                  <a:cubicBezTo>
                    <a:pt x="652" y="1042"/>
                    <a:pt x="638" y="1072"/>
                    <a:pt x="635" y="1095"/>
                  </a:cubicBezTo>
                  <a:cubicBezTo>
                    <a:pt x="627" y="1150"/>
                    <a:pt x="629" y="1210"/>
                    <a:pt x="612" y="1263"/>
                  </a:cubicBezTo>
                  <a:cubicBezTo>
                    <a:pt x="608" y="1253"/>
                    <a:pt x="600" y="1246"/>
                    <a:pt x="592" y="1238"/>
                  </a:cubicBezTo>
                  <a:cubicBezTo>
                    <a:pt x="584" y="1229"/>
                    <a:pt x="574" y="1238"/>
                    <a:pt x="564" y="1232"/>
                  </a:cubicBezTo>
                  <a:cubicBezTo>
                    <a:pt x="555" y="1227"/>
                    <a:pt x="578" y="1190"/>
                    <a:pt x="581" y="1185"/>
                  </a:cubicBezTo>
                  <a:cubicBezTo>
                    <a:pt x="587" y="1175"/>
                    <a:pt x="605" y="1154"/>
                    <a:pt x="595" y="1145"/>
                  </a:cubicBezTo>
                  <a:cubicBezTo>
                    <a:pt x="592" y="1140"/>
                    <a:pt x="587" y="1129"/>
                    <a:pt x="581" y="1132"/>
                  </a:cubicBezTo>
                  <a:cubicBezTo>
                    <a:pt x="570" y="1136"/>
                    <a:pt x="557" y="1117"/>
                    <a:pt x="554" y="1115"/>
                  </a:cubicBezTo>
                  <a:cubicBezTo>
                    <a:pt x="543" y="1106"/>
                    <a:pt x="534" y="1115"/>
                    <a:pt x="522" y="1121"/>
                  </a:cubicBezTo>
                  <a:cubicBezTo>
                    <a:pt x="511" y="1126"/>
                    <a:pt x="504" y="1112"/>
                    <a:pt x="494" y="1110"/>
                  </a:cubicBezTo>
                  <a:cubicBezTo>
                    <a:pt x="488" y="1109"/>
                    <a:pt x="470" y="1136"/>
                    <a:pt x="450" y="1130"/>
                  </a:cubicBezTo>
                  <a:cubicBezTo>
                    <a:pt x="442" y="1128"/>
                    <a:pt x="437" y="1128"/>
                    <a:pt x="429" y="1129"/>
                  </a:cubicBezTo>
                  <a:cubicBezTo>
                    <a:pt x="416" y="1130"/>
                    <a:pt x="410" y="1129"/>
                    <a:pt x="400" y="1122"/>
                  </a:cubicBezTo>
                  <a:cubicBezTo>
                    <a:pt x="392" y="1116"/>
                    <a:pt x="400" y="1100"/>
                    <a:pt x="398" y="1091"/>
                  </a:cubicBezTo>
                  <a:cubicBezTo>
                    <a:pt x="394" y="1079"/>
                    <a:pt x="375" y="1086"/>
                    <a:pt x="373" y="1073"/>
                  </a:cubicBezTo>
                  <a:cubicBezTo>
                    <a:pt x="371" y="1065"/>
                    <a:pt x="367" y="1055"/>
                    <a:pt x="363" y="1047"/>
                  </a:cubicBezTo>
                  <a:cubicBezTo>
                    <a:pt x="359" y="1038"/>
                    <a:pt x="348" y="1042"/>
                    <a:pt x="343" y="1034"/>
                  </a:cubicBezTo>
                  <a:cubicBezTo>
                    <a:pt x="337" y="1026"/>
                    <a:pt x="334" y="1024"/>
                    <a:pt x="326" y="1021"/>
                  </a:cubicBezTo>
                  <a:cubicBezTo>
                    <a:pt x="316" y="1018"/>
                    <a:pt x="311" y="1005"/>
                    <a:pt x="310" y="996"/>
                  </a:cubicBezTo>
                  <a:cubicBezTo>
                    <a:pt x="309" y="979"/>
                    <a:pt x="278" y="953"/>
                    <a:pt x="263" y="948"/>
                  </a:cubicBezTo>
                  <a:cubicBezTo>
                    <a:pt x="260" y="947"/>
                    <a:pt x="256" y="944"/>
                    <a:pt x="254" y="948"/>
                  </a:cubicBezTo>
                  <a:cubicBezTo>
                    <a:pt x="251" y="953"/>
                    <a:pt x="251" y="953"/>
                    <a:pt x="245" y="950"/>
                  </a:cubicBezTo>
                  <a:cubicBezTo>
                    <a:pt x="236" y="946"/>
                    <a:pt x="222" y="941"/>
                    <a:pt x="214" y="935"/>
                  </a:cubicBezTo>
                  <a:cubicBezTo>
                    <a:pt x="208" y="930"/>
                    <a:pt x="181" y="895"/>
                    <a:pt x="177" y="920"/>
                  </a:cubicBezTo>
                  <a:cubicBezTo>
                    <a:pt x="176" y="933"/>
                    <a:pt x="127" y="917"/>
                    <a:pt x="117" y="915"/>
                  </a:cubicBezTo>
                  <a:cubicBezTo>
                    <a:pt x="101" y="912"/>
                    <a:pt x="113" y="898"/>
                    <a:pt x="101" y="893"/>
                  </a:cubicBezTo>
                  <a:cubicBezTo>
                    <a:pt x="90" y="888"/>
                    <a:pt x="95" y="879"/>
                    <a:pt x="81" y="879"/>
                  </a:cubicBezTo>
                  <a:cubicBezTo>
                    <a:pt x="70" y="879"/>
                    <a:pt x="49" y="867"/>
                    <a:pt x="41" y="861"/>
                  </a:cubicBezTo>
                  <a:cubicBezTo>
                    <a:pt x="28" y="850"/>
                    <a:pt x="17" y="836"/>
                    <a:pt x="7" y="8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416">
              <a:extLst>
                <a:ext uri="{FF2B5EF4-FFF2-40B4-BE49-F238E27FC236}">
                  <a16:creationId xmlns:a16="http://schemas.microsoft.com/office/drawing/2014/main" id="{A4123063-39BD-7FBB-BC16-632D71334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906" y="3117519"/>
              <a:ext cx="3948" cy="7896"/>
            </a:xfrm>
            <a:custGeom>
              <a:avLst/>
              <a:gdLst>
                <a:gd name="T0" fmla="*/ 3 w 9"/>
                <a:gd name="T1" fmla="*/ 19 h 19"/>
                <a:gd name="T2" fmla="*/ 9 w 9"/>
                <a:gd name="T3" fmla="*/ 0 h 19"/>
                <a:gd name="T4" fmla="*/ 3 w 9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9">
                  <a:moveTo>
                    <a:pt x="3" y="19"/>
                  </a:moveTo>
                  <a:cubicBezTo>
                    <a:pt x="8" y="14"/>
                    <a:pt x="9" y="7"/>
                    <a:pt x="9" y="0"/>
                  </a:cubicBezTo>
                  <a:cubicBezTo>
                    <a:pt x="4" y="5"/>
                    <a:pt x="0" y="12"/>
                    <a:pt x="3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417">
              <a:extLst>
                <a:ext uri="{FF2B5EF4-FFF2-40B4-BE49-F238E27FC236}">
                  <a16:creationId xmlns:a16="http://schemas.microsoft.com/office/drawing/2014/main" id="{6888184A-B192-E7E1-1C93-F2ED43A39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113" y="2870761"/>
              <a:ext cx="355332" cy="416528"/>
            </a:xfrm>
            <a:custGeom>
              <a:avLst/>
              <a:gdLst>
                <a:gd name="T0" fmla="*/ 1 w 812"/>
                <a:gd name="T1" fmla="*/ 494 h 952"/>
                <a:gd name="T2" fmla="*/ 5 w 812"/>
                <a:gd name="T3" fmla="*/ 462 h 952"/>
                <a:gd name="T4" fmla="*/ 20 w 812"/>
                <a:gd name="T5" fmla="*/ 451 h 952"/>
                <a:gd name="T6" fmla="*/ 264 w 812"/>
                <a:gd name="T7" fmla="*/ 450 h 952"/>
                <a:gd name="T8" fmla="*/ 267 w 812"/>
                <a:gd name="T9" fmla="*/ 369 h 952"/>
                <a:gd name="T10" fmla="*/ 280 w 812"/>
                <a:gd name="T11" fmla="*/ 319 h 952"/>
                <a:gd name="T12" fmla="*/ 338 w 812"/>
                <a:gd name="T13" fmla="*/ 291 h 952"/>
                <a:gd name="T14" fmla="*/ 348 w 812"/>
                <a:gd name="T15" fmla="*/ 100 h 952"/>
                <a:gd name="T16" fmla="*/ 565 w 812"/>
                <a:gd name="T17" fmla="*/ 97 h 952"/>
                <a:gd name="T18" fmla="*/ 568 w 812"/>
                <a:gd name="T19" fmla="*/ 0 h 952"/>
                <a:gd name="T20" fmla="*/ 812 w 812"/>
                <a:gd name="T21" fmla="*/ 173 h 952"/>
                <a:gd name="T22" fmla="*/ 697 w 812"/>
                <a:gd name="T23" fmla="*/ 173 h 952"/>
                <a:gd name="T24" fmla="*/ 744 w 812"/>
                <a:gd name="T25" fmla="*/ 811 h 952"/>
                <a:gd name="T26" fmla="*/ 760 w 812"/>
                <a:gd name="T27" fmla="*/ 829 h 952"/>
                <a:gd name="T28" fmla="*/ 757 w 812"/>
                <a:gd name="T29" fmla="*/ 862 h 952"/>
                <a:gd name="T30" fmla="*/ 751 w 812"/>
                <a:gd name="T31" fmla="*/ 892 h 952"/>
                <a:gd name="T32" fmla="*/ 612 w 812"/>
                <a:gd name="T33" fmla="*/ 892 h 952"/>
                <a:gd name="T34" fmla="*/ 492 w 812"/>
                <a:gd name="T35" fmla="*/ 882 h 952"/>
                <a:gd name="T36" fmla="*/ 442 w 812"/>
                <a:gd name="T37" fmla="*/ 901 h 952"/>
                <a:gd name="T38" fmla="*/ 392 w 812"/>
                <a:gd name="T39" fmla="*/ 922 h 952"/>
                <a:gd name="T40" fmla="*/ 370 w 812"/>
                <a:gd name="T41" fmla="*/ 897 h 952"/>
                <a:gd name="T42" fmla="*/ 345 w 812"/>
                <a:gd name="T43" fmla="*/ 885 h 952"/>
                <a:gd name="T44" fmla="*/ 303 w 812"/>
                <a:gd name="T45" fmla="*/ 948 h 952"/>
                <a:gd name="T46" fmla="*/ 286 w 812"/>
                <a:gd name="T47" fmla="*/ 932 h 952"/>
                <a:gd name="T48" fmla="*/ 268 w 812"/>
                <a:gd name="T49" fmla="*/ 919 h 952"/>
                <a:gd name="T50" fmla="*/ 252 w 812"/>
                <a:gd name="T51" fmla="*/ 893 h 952"/>
                <a:gd name="T52" fmla="*/ 238 w 812"/>
                <a:gd name="T53" fmla="*/ 871 h 952"/>
                <a:gd name="T54" fmla="*/ 219 w 812"/>
                <a:gd name="T55" fmla="*/ 845 h 952"/>
                <a:gd name="T56" fmla="*/ 168 w 812"/>
                <a:gd name="T57" fmla="*/ 811 h 952"/>
                <a:gd name="T58" fmla="*/ 136 w 812"/>
                <a:gd name="T59" fmla="*/ 804 h 952"/>
                <a:gd name="T60" fmla="*/ 62 w 812"/>
                <a:gd name="T61" fmla="*/ 819 h 952"/>
                <a:gd name="T62" fmla="*/ 45 w 812"/>
                <a:gd name="T63" fmla="*/ 814 h 952"/>
                <a:gd name="T64" fmla="*/ 24 w 812"/>
                <a:gd name="T65" fmla="*/ 851 h 952"/>
                <a:gd name="T66" fmla="*/ 58 w 812"/>
                <a:gd name="T67" fmla="*/ 723 h 952"/>
                <a:gd name="T68" fmla="*/ 54 w 812"/>
                <a:gd name="T69" fmla="*/ 647 h 952"/>
                <a:gd name="T70" fmla="*/ 47 w 812"/>
                <a:gd name="T71" fmla="*/ 620 h 952"/>
                <a:gd name="T72" fmla="*/ 32 w 812"/>
                <a:gd name="T73" fmla="*/ 598 h 952"/>
                <a:gd name="T74" fmla="*/ 45 w 812"/>
                <a:gd name="T75" fmla="*/ 587 h 952"/>
                <a:gd name="T76" fmla="*/ 35 w 812"/>
                <a:gd name="T77" fmla="*/ 597 h 952"/>
                <a:gd name="T78" fmla="*/ 48 w 812"/>
                <a:gd name="T79" fmla="*/ 573 h 952"/>
                <a:gd name="T80" fmla="*/ 50 w 812"/>
                <a:gd name="T81" fmla="*/ 556 h 952"/>
                <a:gd name="T82" fmla="*/ 38 w 812"/>
                <a:gd name="T83" fmla="*/ 497 h 952"/>
                <a:gd name="T84" fmla="*/ 33 w 812"/>
                <a:gd name="T85" fmla="*/ 509 h 952"/>
                <a:gd name="T86" fmla="*/ 9 w 812"/>
                <a:gd name="T87" fmla="*/ 466 h 952"/>
                <a:gd name="T88" fmla="*/ 1 w 812"/>
                <a:gd name="T89" fmla="*/ 494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2" h="952">
                  <a:moveTo>
                    <a:pt x="1" y="494"/>
                  </a:moveTo>
                  <a:cubicBezTo>
                    <a:pt x="0" y="482"/>
                    <a:pt x="1" y="474"/>
                    <a:pt x="5" y="462"/>
                  </a:cubicBezTo>
                  <a:cubicBezTo>
                    <a:pt x="7" y="459"/>
                    <a:pt x="11" y="451"/>
                    <a:pt x="20" y="451"/>
                  </a:cubicBezTo>
                  <a:lnTo>
                    <a:pt x="264" y="450"/>
                  </a:lnTo>
                  <a:cubicBezTo>
                    <a:pt x="276" y="444"/>
                    <a:pt x="268" y="390"/>
                    <a:pt x="267" y="369"/>
                  </a:cubicBezTo>
                  <a:cubicBezTo>
                    <a:pt x="265" y="348"/>
                    <a:pt x="263" y="335"/>
                    <a:pt x="280" y="319"/>
                  </a:cubicBezTo>
                  <a:cubicBezTo>
                    <a:pt x="294" y="306"/>
                    <a:pt x="293" y="309"/>
                    <a:pt x="338" y="291"/>
                  </a:cubicBezTo>
                  <a:lnTo>
                    <a:pt x="348" y="100"/>
                  </a:lnTo>
                  <a:lnTo>
                    <a:pt x="565" y="97"/>
                  </a:lnTo>
                  <a:lnTo>
                    <a:pt x="568" y="0"/>
                  </a:lnTo>
                  <a:cubicBezTo>
                    <a:pt x="651" y="56"/>
                    <a:pt x="732" y="113"/>
                    <a:pt x="812" y="173"/>
                  </a:cubicBezTo>
                  <a:lnTo>
                    <a:pt x="697" y="173"/>
                  </a:lnTo>
                  <a:lnTo>
                    <a:pt x="744" y="811"/>
                  </a:lnTo>
                  <a:cubicBezTo>
                    <a:pt x="748" y="822"/>
                    <a:pt x="759" y="826"/>
                    <a:pt x="760" y="829"/>
                  </a:cubicBezTo>
                  <a:cubicBezTo>
                    <a:pt x="766" y="845"/>
                    <a:pt x="758" y="850"/>
                    <a:pt x="757" y="862"/>
                  </a:cubicBezTo>
                  <a:cubicBezTo>
                    <a:pt x="757" y="877"/>
                    <a:pt x="755" y="890"/>
                    <a:pt x="751" y="892"/>
                  </a:cubicBezTo>
                  <a:lnTo>
                    <a:pt x="612" y="892"/>
                  </a:lnTo>
                  <a:cubicBezTo>
                    <a:pt x="533" y="895"/>
                    <a:pt x="499" y="905"/>
                    <a:pt x="492" y="882"/>
                  </a:cubicBezTo>
                  <a:cubicBezTo>
                    <a:pt x="489" y="903"/>
                    <a:pt x="457" y="907"/>
                    <a:pt x="442" y="901"/>
                  </a:cubicBezTo>
                  <a:cubicBezTo>
                    <a:pt x="418" y="891"/>
                    <a:pt x="402" y="895"/>
                    <a:pt x="392" y="922"/>
                  </a:cubicBezTo>
                  <a:cubicBezTo>
                    <a:pt x="386" y="913"/>
                    <a:pt x="378" y="905"/>
                    <a:pt x="370" y="897"/>
                  </a:cubicBezTo>
                  <a:cubicBezTo>
                    <a:pt x="360" y="887"/>
                    <a:pt x="350" y="882"/>
                    <a:pt x="345" y="885"/>
                  </a:cubicBezTo>
                  <a:cubicBezTo>
                    <a:pt x="324" y="896"/>
                    <a:pt x="352" y="952"/>
                    <a:pt x="303" y="948"/>
                  </a:cubicBezTo>
                  <a:cubicBezTo>
                    <a:pt x="304" y="949"/>
                    <a:pt x="290" y="939"/>
                    <a:pt x="286" y="932"/>
                  </a:cubicBezTo>
                  <a:cubicBezTo>
                    <a:pt x="282" y="924"/>
                    <a:pt x="277" y="926"/>
                    <a:pt x="268" y="919"/>
                  </a:cubicBezTo>
                  <a:cubicBezTo>
                    <a:pt x="259" y="911"/>
                    <a:pt x="260" y="898"/>
                    <a:pt x="252" y="893"/>
                  </a:cubicBezTo>
                  <a:cubicBezTo>
                    <a:pt x="232" y="880"/>
                    <a:pt x="240" y="880"/>
                    <a:pt x="238" y="871"/>
                  </a:cubicBezTo>
                  <a:cubicBezTo>
                    <a:pt x="236" y="859"/>
                    <a:pt x="225" y="845"/>
                    <a:pt x="219" y="845"/>
                  </a:cubicBezTo>
                  <a:cubicBezTo>
                    <a:pt x="189" y="845"/>
                    <a:pt x="187" y="821"/>
                    <a:pt x="168" y="811"/>
                  </a:cubicBezTo>
                  <a:cubicBezTo>
                    <a:pt x="158" y="807"/>
                    <a:pt x="149" y="804"/>
                    <a:pt x="136" y="804"/>
                  </a:cubicBezTo>
                  <a:cubicBezTo>
                    <a:pt x="116" y="803"/>
                    <a:pt x="109" y="823"/>
                    <a:pt x="62" y="819"/>
                  </a:cubicBezTo>
                  <a:cubicBezTo>
                    <a:pt x="52" y="819"/>
                    <a:pt x="54" y="812"/>
                    <a:pt x="45" y="814"/>
                  </a:cubicBezTo>
                  <a:cubicBezTo>
                    <a:pt x="37" y="817"/>
                    <a:pt x="27" y="844"/>
                    <a:pt x="24" y="851"/>
                  </a:cubicBezTo>
                  <a:cubicBezTo>
                    <a:pt x="24" y="805"/>
                    <a:pt x="54" y="768"/>
                    <a:pt x="58" y="723"/>
                  </a:cubicBezTo>
                  <a:cubicBezTo>
                    <a:pt x="61" y="697"/>
                    <a:pt x="57" y="674"/>
                    <a:pt x="54" y="647"/>
                  </a:cubicBezTo>
                  <a:cubicBezTo>
                    <a:pt x="53" y="638"/>
                    <a:pt x="53" y="628"/>
                    <a:pt x="47" y="620"/>
                  </a:cubicBezTo>
                  <a:cubicBezTo>
                    <a:pt x="42" y="613"/>
                    <a:pt x="33" y="608"/>
                    <a:pt x="32" y="598"/>
                  </a:cubicBezTo>
                  <a:cubicBezTo>
                    <a:pt x="39" y="600"/>
                    <a:pt x="46" y="595"/>
                    <a:pt x="45" y="587"/>
                  </a:cubicBezTo>
                  <a:cubicBezTo>
                    <a:pt x="41" y="589"/>
                    <a:pt x="37" y="592"/>
                    <a:pt x="35" y="597"/>
                  </a:cubicBezTo>
                  <a:cubicBezTo>
                    <a:pt x="37" y="588"/>
                    <a:pt x="44" y="581"/>
                    <a:pt x="48" y="573"/>
                  </a:cubicBezTo>
                  <a:cubicBezTo>
                    <a:pt x="51" y="568"/>
                    <a:pt x="47" y="560"/>
                    <a:pt x="50" y="556"/>
                  </a:cubicBezTo>
                  <a:cubicBezTo>
                    <a:pt x="64" y="541"/>
                    <a:pt x="43" y="513"/>
                    <a:pt x="38" y="497"/>
                  </a:cubicBezTo>
                  <a:cubicBezTo>
                    <a:pt x="36" y="501"/>
                    <a:pt x="34" y="505"/>
                    <a:pt x="33" y="509"/>
                  </a:cubicBezTo>
                  <a:cubicBezTo>
                    <a:pt x="20" y="499"/>
                    <a:pt x="23" y="477"/>
                    <a:pt x="9" y="466"/>
                  </a:cubicBezTo>
                  <a:cubicBezTo>
                    <a:pt x="7" y="476"/>
                    <a:pt x="3" y="485"/>
                    <a:pt x="1" y="49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418">
              <a:extLst>
                <a:ext uri="{FF2B5EF4-FFF2-40B4-BE49-F238E27FC236}">
                  <a16:creationId xmlns:a16="http://schemas.microsoft.com/office/drawing/2014/main" id="{F9B65E3F-0127-6E69-D321-4F2A599B0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273" y="3964393"/>
              <a:ext cx="359281" cy="404684"/>
            </a:xfrm>
            <a:custGeom>
              <a:avLst/>
              <a:gdLst>
                <a:gd name="T0" fmla="*/ 5 w 822"/>
                <a:gd name="T1" fmla="*/ 774 h 925"/>
                <a:gd name="T2" fmla="*/ 17 w 822"/>
                <a:gd name="T3" fmla="*/ 741 h 925"/>
                <a:gd name="T4" fmla="*/ 27 w 822"/>
                <a:gd name="T5" fmla="*/ 706 h 925"/>
                <a:gd name="T6" fmla="*/ 47 w 822"/>
                <a:gd name="T7" fmla="*/ 610 h 925"/>
                <a:gd name="T8" fmla="*/ 79 w 822"/>
                <a:gd name="T9" fmla="*/ 547 h 925"/>
                <a:gd name="T10" fmla="*/ 124 w 822"/>
                <a:gd name="T11" fmla="*/ 489 h 925"/>
                <a:gd name="T12" fmla="*/ 120 w 822"/>
                <a:gd name="T13" fmla="*/ 345 h 925"/>
                <a:gd name="T14" fmla="*/ 98 w 822"/>
                <a:gd name="T15" fmla="*/ 290 h 925"/>
                <a:gd name="T16" fmla="*/ 95 w 822"/>
                <a:gd name="T17" fmla="*/ 233 h 925"/>
                <a:gd name="T18" fmla="*/ 100 w 822"/>
                <a:gd name="T19" fmla="*/ 228 h 925"/>
                <a:gd name="T20" fmla="*/ 102 w 822"/>
                <a:gd name="T21" fmla="*/ 170 h 925"/>
                <a:gd name="T22" fmla="*/ 75 w 822"/>
                <a:gd name="T23" fmla="*/ 93 h 925"/>
                <a:gd name="T24" fmla="*/ 48 w 822"/>
                <a:gd name="T25" fmla="*/ 20 h 925"/>
                <a:gd name="T26" fmla="*/ 95 w 822"/>
                <a:gd name="T27" fmla="*/ 5 h 925"/>
                <a:gd name="T28" fmla="*/ 310 w 822"/>
                <a:gd name="T29" fmla="*/ 3 h 925"/>
                <a:gd name="T30" fmla="*/ 335 w 822"/>
                <a:gd name="T31" fmla="*/ 55 h 925"/>
                <a:gd name="T32" fmla="*/ 354 w 822"/>
                <a:gd name="T33" fmla="*/ 113 h 925"/>
                <a:gd name="T34" fmla="*/ 394 w 822"/>
                <a:gd name="T35" fmla="*/ 171 h 925"/>
                <a:gd name="T36" fmla="*/ 462 w 822"/>
                <a:gd name="T37" fmla="*/ 161 h 925"/>
                <a:gd name="T38" fmla="*/ 511 w 822"/>
                <a:gd name="T39" fmla="*/ 133 h 925"/>
                <a:gd name="T40" fmla="*/ 522 w 822"/>
                <a:gd name="T41" fmla="*/ 90 h 925"/>
                <a:gd name="T42" fmla="*/ 577 w 822"/>
                <a:gd name="T43" fmla="*/ 84 h 925"/>
                <a:gd name="T44" fmla="*/ 604 w 822"/>
                <a:gd name="T45" fmla="*/ 112 h 925"/>
                <a:gd name="T46" fmla="*/ 674 w 822"/>
                <a:gd name="T47" fmla="*/ 139 h 925"/>
                <a:gd name="T48" fmla="*/ 679 w 822"/>
                <a:gd name="T49" fmla="*/ 191 h 925"/>
                <a:gd name="T50" fmla="*/ 693 w 822"/>
                <a:gd name="T51" fmla="*/ 310 h 925"/>
                <a:gd name="T52" fmla="*/ 696 w 822"/>
                <a:gd name="T53" fmla="*/ 383 h 925"/>
                <a:gd name="T54" fmla="*/ 721 w 822"/>
                <a:gd name="T55" fmla="*/ 397 h 925"/>
                <a:gd name="T56" fmla="*/ 787 w 822"/>
                <a:gd name="T57" fmla="*/ 391 h 925"/>
                <a:gd name="T58" fmla="*/ 820 w 822"/>
                <a:gd name="T59" fmla="*/ 424 h 925"/>
                <a:gd name="T60" fmla="*/ 817 w 822"/>
                <a:gd name="T61" fmla="*/ 502 h 925"/>
                <a:gd name="T62" fmla="*/ 729 w 822"/>
                <a:gd name="T63" fmla="*/ 546 h 925"/>
                <a:gd name="T64" fmla="*/ 681 w 822"/>
                <a:gd name="T65" fmla="*/ 603 h 925"/>
                <a:gd name="T66" fmla="*/ 679 w 822"/>
                <a:gd name="T67" fmla="*/ 779 h 925"/>
                <a:gd name="T68" fmla="*/ 774 w 822"/>
                <a:gd name="T69" fmla="*/ 895 h 925"/>
                <a:gd name="T70" fmla="*/ 622 w 822"/>
                <a:gd name="T71" fmla="*/ 918 h 925"/>
                <a:gd name="T72" fmla="*/ 576 w 822"/>
                <a:gd name="T73" fmla="*/ 918 h 925"/>
                <a:gd name="T74" fmla="*/ 447 w 822"/>
                <a:gd name="T75" fmla="*/ 882 h 925"/>
                <a:gd name="T76" fmla="*/ 165 w 822"/>
                <a:gd name="T77" fmla="*/ 877 h 925"/>
                <a:gd name="T78" fmla="*/ 86 w 822"/>
                <a:gd name="T79" fmla="*/ 847 h 925"/>
                <a:gd name="T80" fmla="*/ 1 w 822"/>
                <a:gd name="T81" fmla="*/ 866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2" h="925">
                  <a:moveTo>
                    <a:pt x="1" y="866"/>
                  </a:moveTo>
                  <a:cubicBezTo>
                    <a:pt x="0" y="836"/>
                    <a:pt x="9" y="805"/>
                    <a:pt x="5" y="774"/>
                  </a:cubicBezTo>
                  <a:cubicBezTo>
                    <a:pt x="5" y="769"/>
                    <a:pt x="1" y="765"/>
                    <a:pt x="3" y="760"/>
                  </a:cubicBezTo>
                  <a:cubicBezTo>
                    <a:pt x="6" y="753"/>
                    <a:pt x="14" y="749"/>
                    <a:pt x="17" y="741"/>
                  </a:cubicBezTo>
                  <a:cubicBezTo>
                    <a:pt x="19" y="736"/>
                    <a:pt x="19" y="729"/>
                    <a:pt x="20" y="723"/>
                  </a:cubicBezTo>
                  <a:cubicBezTo>
                    <a:pt x="21" y="718"/>
                    <a:pt x="28" y="711"/>
                    <a:pt x="27" y="706"/>
                  </a:cubicBezTo>
                  <a:cubicBezTo>
                    <a:pt x="23" y="696"/>
                    <a:pt x="36" y="669"/>
                    <a:pt x="38" y="658"/>
                  </a:cubicBezTo>
                  <a:cubicBezTo>
                    <a:pt x="42" y="642"/>
                    <a:pt x="38" y="624"/>
                    <a:pt x="47" y="610"/>
                  </a:cubicBezTo>
                  <a:cubicBezTo>
                    <a:pt x="53" y="601"/>
                    <a:pt x="49" y="581"/>
                    <a:pt x="56" y="575"/>
                  </a:cubicBezTo>
                  <a:cubicBezTo>
                    <a:pt x="63" y="569"/>
                    <a:pt x="75" y="555"/>
                    <a:pt x="79" y="547"/>
                  </a:cubicBezTo>
                  <a:cubicBezTo>
                    <a:pt x="86" y="535"/>
                    <a:pt x="82" y="515"/>
                    <a:pt x="102" y="513"/>
                  </a:cubicBezTo>
                  <a:cubicBezTo>
                    <a:pt x="116" y="512"/>
                    <a:pt x="117" y="501"/>
                    <a:pt x="124" y="489"/>
                  </a:cubicBezTo>
                  <a:cubicBezTo>
                    <a:pt x="141" y="460"/>
                    <a:pt x="146" y="415"/>
                    <a:pt x="138" y="383"/>
                  </a:cubicBezTo>
                  <a:cubicBezTo>
                    <a:pt x="135" y="368"/>
                    <a:pt x="129" y="357"/>
                    <a:pt x="120" y="345"/>
                  </a:cubicBezTo>
                  <a:cubicBezTo>
                    <a:pt x="112" y="332"/>
                    <a:pt x="111" y="322"/>
                    <a:pt x="107" y="308"/>
                  </a:cubicBezTo>
                  <a:cubicBezTo>
                    <a:pt x="104" y="302"/>
                    <a:pt x="99" y="297"/>
                    <a:pt x="98" y="290"/>
                  </a:cubicBezTo>
                  <a:cubicBezTo>
                    <a:pt x="97" y="282"/>
                    <a:pt x="98" y="275"/>
                    <a:pt x="95" y="267"/>
                  </a:cubicBezTo>
                  <a:cubicBezTo>
                    <a:pt x="89" y="256"/>
                    <a:pt x="79" y="241"/>
                    <a:pt x="95" y="233"/>
                  </a:cubicBezTo>
                  <a:cubicBezTo>
                    <a:pt x="90" y="236"/>
                    <a:pt x="87" y="241"/>
                    <a:pt x="88" y="246"/>
                  </a:cubicBezTo>
                  <a:cubicBezTo>
                    <a:pt x="91" y="240"/>
                    <a:pt x="95" y="233"/>
                    <a:pt x="100" y="228"/>
                  </a:cubicBezTo>
                  <a:cubicBezTo>
                    <a:pt x="104" y="224"/>
                    <a:pt x="111" y="224"/>
                    <a:pt x="112" y="218"/>
                  </a:cubicBezTo>
                  <a:cubicBezTo>
                    <a:pt x="113" y="200"/>
                    <a:pt x="110" y="185"/>
                    <a:pt x="102" y="170"/>
                  </a:cubicBezTo>
                  <a:cubicBezTo>
                    <a:pt x="93" y="153"/>
                    <a:pt x="88" y="136"/>
                    <a:pt x="81" y="118"/>
                  </a:cubicBezTo>
                  <a:cubicBezTo>
                    <a:pt x="78" y="110"/>
                    <a:pt x="78" y="101"/>
                    <a:pt x="75" y="93"/>
                  </a:cubicBezTo>
                  <a:cubicBezTo>
                    <a:pt x="72" y="81"/>
                    <a:pt x="61" y="73"/>
                    <a:pt x="55" y="63"/>
                  </a:cubicBezTo>
                  <a:cubicBezTo>
                    <a:pt x="50" y="54"/>
                    <a:pt x="32" y="24"/>
                    <a:pt x="48" y="20"/>
                  </a:cubicBezTo>
                  <a:cubicBezTo>
                    <a:pt x="55" y="17"/>
                    <a:pt x="62" y="17"/>
                    <a:pt x="69" y="16"/>
                  </a:cubicBezTo>
                  <a:cubicBezTo>
                    <a:pt x="79" y="15"/>
                    <a:pt x="84" y="6"/>
                    <a:pt x="95" y="5"/>
                  </a:cubicBezTo>
                  <a:cubicBezTo>
                    <a:pt x="147" y="0"/>
                    <a:pt x="199" y="6"/>
                    <a:pt x="251" y="5"/>
                  </a:cubicBezTo>
                  <a:cubicBezTo>
                    <a:pt x="271" y="4"/>
                    <a:pt x="291" y="3"/>
                    <a:pt x="310" y="3"/>
                  </a:cubicBezTo>
                  <a:cubicBezTo>
                    <a:pt x="329" y="4"/>
                    <a:pt x="325" y="17"/>
                    <a:pt x="333" y="28"/>
                  </a:cubicBezTo>
                  <a:cubicBezTo>
                    <a:pt x="337" y="33"/>
                    <a:pt x="334" y="48"/>
                    <a:pt x="335" y="55"/>
                  </a:cubicBezTo>
                  <a:cubicBezTo>
                    <a:pt x="338" y="67"/>
                    <a:pt x="344" y="78"/>
                    <a:pt x="349" y="89"/>
                  </a:cubicBezTo>
                  <a:cubicBezTo>
                    <a:pt x="352" y="98"/>
                    <a:pt x="347" y="105"/>
                    <a:pt x="354" y="113"/>
                  </a:cubicBezTo>
                  <a:cubicBezTo>
                    <a:pt x="362" y="122"/>
                    <a:pt x="364" y="128"/>
                    <a:pt x="369" y="138"/>
                  </a:cubicBezTo>
                  <a:cubicBezTo>
                    <a:pt x="372" y="144"/>
                    <a:pt x="385" y="174"/>
                    <a:pt x="394" y="171"/>
                  </a:cubicBezTo>
                  <a:cubicBezTo>
                    <a:pt x="399" y="170"/>
                    <a:pt x="427" y="172"/>
                    <a:pt x="427" y="172"/>
                  </a:cubicBezTo>
                  <a:cubicBezTo>
                    <a:pt x="425" y="168"/>
                    <a:pt x="456" y="159"/>
                    <a:pt x="462" y="161"/>
                  </a:cubicBezTo>
                  <a:cubicBezTo>
                    <a:pt x="477" y="164"/>
                    <a:pt x="492" y="166"/>
                    <a:pt x="510" y="166"/>
                  </a:cubicBezTo>
                  <a:cubicBezTo>
                    <a:pt x="508" y="155"/>
                    <a:pt x="515" y="144"/>
                    <a:pt x="511" y="133"/>
                  </a:cubicBezTo>
                  <a:cubicBezTo>
                    <a:pt x="520" y="135"/>
                    <a:pt x="521" y="126"/>
                    <a:pt x="520" y="120"/>
                  </a:cubicBezTo>
                  <a:cubicBezTo>
                    <a:pt x="518" y="110"/>
                    <a:pt x="526" y="99"/>
                    <a:pt x="522" y="90"/>
                  </a:cubicBezTo>
                  <a:cubicBezTo>
                    <a:pt x="539" y="90"/>
                    <a:pt x="555" y="91"/>
                    <a:pt x="571" y="91"/>
                  </a:cubicBezTo>
                  <a:cubicBezTo>
                    <a:pt x="576" y="91"/>
                    <a:pt x="573" y="85"/>
                    <a:pt x="577" y="84"/>
                  </a:cubicBezTo>
                  <a:cubicBezTo>
                    <a:pt x="583" y="82"/>
                    <a:pt x="589" y="83"/>
                    <a:pt x="595" y="83"/>
                  </a:cubicBezTo>
                  <a:cubicBezTo>
                    <a:pt x="591" y="102"/>
                    <a:pt x="581" y="112"/>
                    <a:pt x="604" y="112"/>
                  </a:cubicBezTo>
                  <a:cubicBezTo>
                    <a:pt x="624" y="112"/>
                    <a:pt x="645" y="111"/>
                    <a:pt x="665" y="111"/>
                  </a:cubicBezTo>
                  <a:cubicBezTo>
                    <a:pt x="681" y="112"/>
                    <a:pt x="678" y="128"/>
                    <a:pt x="674" y="139"/>
                  </a:cubicBezTo>
                  <a:cubicBezTo>
                    <a:pt x="672" y="146"/>
                    <a:pt x="669" y="152"/>
                    <a:pt x="669" y="159"/>
                  </a:cubicBezTo>
                  <a:cubicBezTo>
                    <a:pt x="668" y="169"/>
                    <a:pt x="677" y="180"/>
                    <a:pt x="679" y="191"/>
                  </a:cubicBezTo>
                  <a:cubicBezTo>
                    <a:pt x="683" y="213"/>
                    <a:pt x="675" y="238"/>
                    <a:pt x="673" y="260"/>
                  </a:cubicBezTo>
                  <a:cubicBezTo>
                    <a:pt x="671" y="284"/>
                    <a:pt x="679" y="293"/>
                    <a:pt x="693" y="310"/>
                  </a:cubicBezTo>
                  <a:cubicBezTo>
                    <a:pt x="702" y="323"/>
                    <a:pt x="707" y="355"/>
                    <a:pt x="704" y="370"/>
                  </a:cubicBezTo>
                  <a:cubicBezTo>
                    <a:pt x="703" y="375"/>
                    <a:pt x="698" y="378"/>
                    <a:pt x="696" y="383"/>
                  </a:cubicBezTo>
                  <a:cubicBezTo>
                    <a:pt x="693" y="393"/>
                    <a:pt x="702" y="402"/>
                    <a:pt x="699" y="412"/>
                  </a:cubicBezTo>
                  <a:cubicBezTo>
                    <a:pt x="707" y="412"/>
                    <a:pt x="715" y="400"/>
                    <a:pt x="721" y="397"/>
                  </a:cubicBezTo>
                  <a:cubicBezTo>
                    <a:pt x="727" y="394"/>
                    <a:pt x="744" y="398"/>
                    <a:pt x="751" y="400"/>
                  </a:cubicBezTo>
                  <a:cubicBezTo>
                    <a:pt x="762" y="403"/>
                    <a:pt x="775" y="391"/>
                    <a:pt x="787" y="391"/>
                  </a:cubicBezTo>
                  <a:cubicBezTo>
                    <a:pt x="798" y="391"/>
                    <a:pt x="811" y="398"/>
                    <a:pt x="816" y="383"/>
                  </a:cubicBezTo>
                  <a:cubicBezTo>
                    <a:pt x="821" y="391"/>
                    <a:pt x="822" y="416"/>
                    <a:pt x="820" y="424"/>
                  </a:cubicBezTo>
                  <a:cubicBezTo>
                    <a:pt x="818" y="436"/>
                    <a:pt x="818" y="448"/>
                    <a:pt x="815" y="460"/>
                  </a:cubicBezTo>
                  <a:cubicBezTo>
                    <a:pt x="812" y="475"/>
                    <a:pt x="821" y="488"/>
                    <a:pt x="817" y="502"/>
                  </a:cubicBezTo>
                  <a:cubicBezTo>
                    <a:pt x="813" y="516"/>
                    <a:pt x="803" y="528"/>
                    <a:pt x="815" y="541"/>
                  </a:cubicBezTo>
                  <a:cubicBezTo>
                    <a:pt x="790" y="551"/>
                    <a:pt x="756" y="546"/>
                    <a:pt x="729" y="546"/>
                  </a:cubicBezTo>
                  <a:cubicBezTo>
                    <a:pt x="716" y="546"/>
                    <a:pt x="700" y="543"/>
                    <a:pt x="687" y="545"/>
                  </a:cubicBezTo>
                  <a:cubicBezTo>
                    <a:pt x="676" y="546"/>
                    <a:pt x="681" y="589"/>
                    <a:pt x="681" y="603"/>
                  </a:cubicBezTo>
                  <a:cubicBezTo>
                    <a:pt x="679" y="640"/>
                    <a:pt x="681" y="666"/>
                    <a:pt x="680" y="694"/>
                  </a:cubicBezTo>
                  <a:cubicBezTo>
                    <a:pt x="679" y="722"/>
                    <a:pt x="680" y="751"/>
                    <a:pt x="679" y="779"/>
                  </a:cubicBezTo>
                  <a:cubicBezTo>
                    <a:pt x="679" y="807"/>
                    <a:pt x="699" y="815"/>
                    <a:pt x="715" y="836"/>
                  </a:cubicBezTo>
                  <a:cubicBezTo>
                    <a:pt x="733" y="858"/>
                    <a:pt x="750" y="879"/>
                    <a:pt x="774" y="895"/>
                  </a:cubicBezTo>
                  <a:cubicBezTo>
                    <a:pt x="735" y="903"/>
                    <a:pt x="696" y="909"/>
                    <a:pt x="658" y="919"/>
                  </a:cubicBezTo>
                  <a:cubicBezTo>
                    <a:pt x="642" y="923"/>
                    <a:pt x="636" y="919"/>
                    <a:pt x="622" y="918"/>
                  </a:cubicBezTo>
                  <a:cubicBezTo>
                    <a:pt x="615" y="917"/>
                    <a:pt x="610" y="920"/>
                    <a:pt x="604" y="922"/>
                  </a:cubicBezTo>
                  <a:cubicBezTo>
                    <a:pt x="594" y="925"/>
                    <a:pt x="585" y="920"/>
                    <a:pt x="576" y="918"/>
                  </a:cubicBezTo>
                  <a:cubicBezTo>
                    <a:pt x="543" y="909"/>
                    <a:pt x="508" y="913"/>
                    <a:pt x="475" y="907"/>
                  </a:cubicBezTo>
                  <a:cubicBezTo>
                    <a:pt x="461" y="905"/>
                    <a:pt x="454" y="893"/>
                    <a:pt x="447" y="882"/>
                  </a:cubicBezTo>
                  <a:cubicBezTo>
                    <a:pt x="441" y="872"/>
                    <a:pt x="422" y="876"/>
                    <a:pt x="411" y="876"/>
                  </a:cubicBezTo>
                  <a:cubicBezTo>
                    <a:pt x="330" y="880"/>
                    <a:pt x="246" y="877"/>
                    <a:pt x="165" y="877"/>
                  </a:cubicBezTo>
                  <a:cubicBezTo>
                    <a:pt x="148" y="877"/>
                    <a:pt x="146" y="876"/>
                    <a:pt x="132" y="864"/>
                  </a:cubicBezTo>
                  <a:cubicBezTo>
                    <a:pt x="117" y="853"/>
                    <a:pt x="105" y="839"/>
                    <a:pt x="86" y="847"/>
                  </a:cubicBezTo>
                  <a:cubicBezTo>
                    <a:pt x="71" y="854"/>
                    <a:pt x="56" y="871"/>
                    <a:pt x="40" y="863"/>
                  </a:cubicBezTo>
                  <a:cubicBezTo>
                    <a:pt x="20" y="854"/>
                    <a:pt x="17" y="864"/>
                    <a:pt x="1" y="86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Freeform 419">
              <a:extLst>
                <a:ext uri="{FF2B5EF4-FFF2-40B4-BE49-F238E27FC236}">
                  <a16:creationId xmlns:a16="http://schemas.microsoft.com/office/drawing/2014/main" id="{C7B21869-BD52-3192-AB55-0E30CD764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169" y="3918989"/>
              <a:ext cx="31585" cy="47378"/>
            </a:xfrm>
            <a:custGeom>
              <a:avLst/>
              <a:gdLst>
                <a:gd name="T0" fmla="*/ 3 w 74"/>
                <a:gd name="T1" fmla="*/ 47 h 111"/>
                <a:gd name="T2" fmla="*/ 42 w 74"/>
                <a:gd name="T3" fmla="*/ 12 h 111"/>
                <a:gd name="T4" fmla="*/ 55 w 74"/>
                <a:gd name="T5" fmla="*/ 0 h 111"/>
                <a:gd name="T6" fmla="*/ 74 w 74"/>
                <a:gd name="T7" fmla="*/ 18 h 111"/>
                <a:gd name="T8" fmla="*/ 37 w 74"/>
                <a:gd name="T9" fmla="*/ 46 h 111"/>
                <a:gd name="T10" fmla="*/ 36 w 74"/>
                <a:gd name="T11" fmla="*/ 58 h 111"/>
                <a:gd name="T12" fmla="*/ 37 w 74"/>
                <a:gd name="T13" fmla="*/ 88 h 111"/>
                <a:gd name="T14" fmla="*/ 11 w 74"/>
                <a:gd name="T15" fmla="*/ 94 h 111"/>
                <a:gd name="T16" fmla="*/ 13 w 74"/>
                <a:gd name="T17" fmla="*/ 73 h 111"/>
                <a:gd name="T18" fmla="*/ 9 w 74"/>
                <a:gd name="T19" fmla="*/ 46 h 111"/>
                <a:gd name="T20" fmla="*/ 3 w 74"/>
                <a:gd name="T21" fmla="*/ 4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111">
                  <a:moveTo>
                    <a:pt x="3" y="47"/>
                  </a:moveTo>
                  <a:cubicBezTo>
                    <a:pt x="14" y="38"/>
                    <a:pt x="27" y="15"/>
                    <a:pt x="42" y="12"/>
                  </a:cubicBezTo>
                  <a:cubicBezTo>
                    <a:pt x="48" y="11"/>
                    <a:pt x="48" y="0"/>
                    <a:pt x="55" y="0"/>
                  </a:cubicBezTo>
                  <a:cubicBezTo>
                    <a:pt x="63" y="0"/>
                    <a:pt x="69" y="13"/>
                    <a:pt x="74" y="18"/>
                  </a:cubicBezTo>
                  <a:cubicBezTo>
                    <a:pt x="61" y="27"/>
                    <a:pt x="49" y="35"/>
                    <a:pt x="37" y="46"/>
                  </a:cubicBezTo>
                  <a:cubicBezTo>
                    <a:pt x="32" y="52"/>
                    <a:pt x="33" y="52"/>
                    <a:pt x="36" y="58"/>
                  </a:cubicBezTo>
                  <a:cubicBezTo>
                    <a:pt x="40" y="68"/>
                    <a:pt x="37" y="78"/>
                    <a:pt x="37" y="88"/>
                  </a:cubicBezTo>
                  <a:cubicBezTo>
                    <a:pt x="36" y="100"/>
                    <a:pt x="12" y="111"/>
                    <a:pt x="11" y="94"/>
                  </a:cubicBezTo>
                  <a:cubicBezTo>
                    <a:pt x="11" y="85"/>
                    <a:pt x="16" y="83"/>
                    <a:pt x="13" y="73"/>
                  </a:cubicBezTo>
                  <a:cubicBezTo>
                    <a:pt x="11" y="65"/>
                    <a:pt x="0" y="52"/>
                    <a:pt x="9" y="46"/>
                  </a:cubicBezTo>
                  <a:cubicBezTo>
                    <a:pt x="7" y="46"/>
                    <a:pt x="5" y="46"/>
                    <a:pt x="3" y="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420">
              <a:extLst>
                <a:ext uri="{FF2B5EF4-FFF2-40B4-BE49-F238E27FC236}">
                  <a16:creationId xmlns:a16="http://schemas.microsoft.com/office/drawing/2014/main" id="{2F79B986-91F4-0CB5-53A1-64E53EE22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414" y="1976508"/>
              <a:ext cx="1975" cy="1975"/>
            </a:xfrm>
            <a:custGeom>
              <a:avLst/>
              <a:gdLst>
                <a:gd name="T0" fmla="*/ 6 w 8"/>
                <a:gd name="T1" fmla="*/ 7 h 7"/>
                <a:gd name="T2" fmla="*/ 0 w 8"/>
                <a:gd name="T3" fmla="*/ 6 h 7"/>
                <a:gd name="T4" fmla="*/ 6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8" y="1"/>
                    <a:pt x="6" y="0"/>
                    <a:pt x="0" y="6"/>
                  </a:cubicBezTo>
                  <a:cubicBezTo>
                    <a:pt x="2" y="7"/>
                    <a:pt x="4" y="7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421">
              <a:extLst>
                <a:ext uri="{FF2B5EF4-FFF2-40B4-BE49-F238E27FC236}">
                  <a16:creationId xmlns:a16="http://schemas.microsoft.com/office/drawing/2014/main" id="{A8696E2B-D9A3-FDA1-6304-6A5E90C2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610" y="1984404"/>
              <a:ext cx="7896" cy="3948"/>
            </a:xfrm>
            <a:custGeom>
              <a:avLst/>
              <a:gdLst>
                <a:gd name="T0" fmla="*/ 5 w 16"/>
                <a:gd name="T1" fmla="*/ 9 h 10"/>
                <a:gd name="T2" fmla="*/ 16 w 16"/>
                <a:gd name="T3" fmla="*/ 9 h 10"/>
                <a:gd name="T4" fmla="*/ 0 w 16"/>
                <a:gd name="T5" fmla="*/ 3 h 10"/>
                <a:gd name="T6" fmla="*/ 5 w 16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5" y="9"/>
                  </a:moveTo>
                  <a:cubicBezTo>
                    <a:pt x="9" y="10"/>
                    <a:pt x="12" y="10"/>
                    <a:pt x="16" y="9"/>
                  </a:cubicBezTo>
                  <a:cubicBezTo>
                    <a:pt x="14" y="3"/>
                    <a:pt x="7" y="0"/>
                    <a:pt x="0" y="3"/>
                  </a:cubicBezTo>
                  <a:cubicBezTo>
                    <a:pt x="2" y="5"/>
                    <a:pt x="3" y="7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423">
              <a:extLst>
                <a:ext uri="{FF2B5EF4-FFF2-40B4-BE49-F238E27FC236}">
                  <a16:creationId xmlns:a16="http://schemas.microsoft.com/office/drawing/2014/main" id="{F66B3858-85BC-02E3-7E82-E467DD941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936" y="1978482"/>
              <a:ext cx="15793" cy="13819"/>
            </a:xfrm>
            <a:custGeom>
              <a:avLst/>
              <a:gdLst>
                <a:gd name="T0" fmla="*/ 0 w 34"/>
                <a:gd name="T1" fmla="*/ 25 h 32"/>
                <a:gd name="T2" fmla="*/ 1 w 34"/>
                <a:gd name="T3" fmla="*/ 10 h 32"/>
                <a:gd name="T4" fmla="*/ 20 w 34"/>
                <a:gd name="T5" fmla="*/ 14 h 32"/>
                <a:gd name="T6" fmla="*/ 14 w 34"/>
                <a:gd name="T7" fmla="*/ 0 h 32"/>
                <a:gd name="T8" fmla="*/ 29 w 34"/>
                <a:gd name="T9" fmla="*/ 10 h 32"/>
                <a:gd name="T10" fmla="*/ 28 w 34"/>
                <a:gd name="T11" fmla="*/ 21 h 32"/>
                <a:gd name="T12" fmla="*/ 34 w 34"/>
                <a:gd name="T13" fmla="*/ 28 h 32"/>
                <a:gd name="T14" fmla="*/ 17 w 34"/>
                <a:gd name="T15" fmla="*/ 28 h 32"/>
                <a:gd name="T16" fmla="*/ 0 w 34"/>
                <a:gd name="T1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2">
                  <a:moveTo>
                    <a:pt x="0" y="25"/>
                  </a:moveTo>
                  <a:cubicBezTo>
                    <a:pt x="9" y="24"/>
                    <a:pt x="4" y="15"/>
                    <a:pt x="1" y="10"/>
                  </a:cubicBezTo>
                  <a:cubicBezTo>
                    <a:pt x="8" y="9"/>
                    <a:pt x="14" y="12"/>
                    <a:pt x="20" y="14"/>
                  </a:cubicBezTo>
                  <a:cubicBezTo>
                    <a:pt x="18" y="6"/>
                    <a:pt x="1" y="9"/>
                    <a:pt x="14" y="0"/>
                  </a:cubicBezTo>
                  <a:cubicBezTo>
                    <a:pt x="14" y="13"/>
                    <a:pt x="27" y="2"/>
                    <a:pt x="29" y="10"/>
                  </a:cubicBezTo>
                  <a:cubicBezTo>
                    <a:pt x="30" y="13"/>
                    <a:pt x="24" y="18"/>
                    <a:pt x="28" y="21"/>
                  </a:cubicBezTo>
                  <a:cubicBezTo>
                    <a:pt x="32" y="23"/>
                    <a:pt x="34" y="23"/>
                    <a:pt x="34" y="28"/>
                  </a:cubicBezTo>
                  <a:cubicBezTo>
                    <a:pt x="28" y="27"/>
                    <a:pt x="22" y="23"/>
                    <a:pt x="17" y="28"/>
                  </a:cubicBezTo>
                  <a:cubicBezTo>
                    <a:pt x="12" y="32"/>
                    <a:pt x="2" y="31"/>
                    <a:pt x="0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Freeform 424">
              <a:extLst>
                <a:ext uri="{FF2B5EF4-FFF2-40B4-BE49-F238E27FC236}">
                  <a16:creationId xmlns:a16="http://schemas.microsoft.com/office/drawing/2014/main" id="{A31BBBA5-86F6-29C2-897F-4899AA544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703" y="1996249"/>
              <a:ext cx="11844" cy="9871"/>
            </a:xfrm>
            <a:custGeom>
              <a:avLst/>
              <a:gdLst>
                <a:gd name="T0" fmla="*/ 2 w 30"/>
                <a:gd name="T1" fmla="*/ 9 h 24"/>
                <a:gd name="T2" fmla="*/ 0 w 30"/>
                <a:gd name="T3" fmla="*/ 0 h 24"/>
                <a:gd name="T4" fmla="*/ 24 w 30"/>
                <a:gd name="T5" fmla="*/ 16 h 24"/>
                <a:gd name="T6" fmla="*/ 3 w 30"/>
                <a:gd name="T7" fmla="*/ 22 h 24"/>
                <a:gd name="T8" fmla="*/ 14 w 30"/>
                <a:gd name="T9" fmla="*/ 11 h 24"/>
                <a:gd name="T10" fmla="*/ 2 w 30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4">
                  <a:moveTo>
                    <a:pt x="2" y="9"/>
                  </a:moveTo>
                  <a:cubicBezTo>
                    <a:pt x="2" y="6"/>
                    <a:pt x="1" y="3"/>
                    <a:pt x="0" y="0"/>
                  </a:cubicBezTo>
                  <a:cubicBezTo>
                    <a:pt x="6" y="8"/>
                    <a:pt x="19" y="7"/>
                    <a:pt x="24" y="16"/>
                  </a:cubicBezTo>
                  <a:cubicBezTo>
                    <a:pt x="30" y="24"/>
                    <a:pt x="7" y="24"/>
                    <a:pt x="3" y="22"/>
                  </a:cubicBezTo>
                  <a:cubicBezTo>
                    <a:pt x="12" y="20"/>
                    <a:pt x="4" y="11"/>
                    <a:pt x="14" y="11"/>
                  </a:cubicBezTo>
                  <a:cubicBezTo>
                    <a:pt x="10" y="11"/>
                    <a:pt x="6" y="10"/>
                    <a:pt x="2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425">
              <a:extLst>
                <a:ext uri="{FF2B5EF4-FFF2-40B4-BE49-F238E27FC236}">
                  <a16:creationId xmlns:a16="http://schemas.microsoft.com/office/drawing/2014/main" id="{305D494C-4D71-FF75-C256-F709F1EE6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209" y="3502462"/>
              <a:ext cx="5923" cy="13819"/>
            </a:xfrm>
            <a:custGeom>
              <a:avLst/>
              <a:gdLst>
                <a:gd name="T0" fmla="*/ 3 w 15"/>
                <a:gd name="T1" fmla="*/ 0 h 32"/>
                <a:gd name="T2" fmla="*/ 6 w 15"/>
                <a:gd name="T3" fmla="*/ 32 h 32"/>
                <a:gd name="T4" fmla="*/ 3 w 15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2">
                  <a:moveTo>
                    <a:pt x="3" y="0"/>
                  </a:moveTo>
                  <a:cubicBezTo>
                    <a:pt x="0" y="10"/>
                    <a:pt x="2" y="22"/>
                    <a:pt x="6" y="32"/>
                  </a:cubicBezTo>
                  <a:cubicBezTo>
                    <a:pt x="15" y="24"/>
                    <a:pt x="14" y="5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426">
              <a:extLst>
                <a:ext uri="{FF2B5EF4-FFF2-40B4-BE49-F238E27FC236}">
                  <a16:creationId xmlns:a16="http://schemas.microsoft.com/office/drawing/2014/main" id="{69AC7D37-AD9C-A975-50A2-B0FB764EC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105" y="3504435"/>
              <a:ext cx="3948" cy="5923"/>
            </a:xfrm>
            <a:custGeom>
              <a:avLst/>
              <a:gdLst>
                <a:gd name="T0" fmla="*/ 0 w 6"/>
                <a:gd name="T1" fmla="*/ 0 h 13"/>
                <a:gd name="T2" fmla="*/ 6 w 6"/>
                <a:gd name="T3" fmla="*/ 13 h 13"/>
                <a:gd name="T4" fmla="*/ 0 w 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2" y="5"/>
                    <a:pt x="4" y="9"/>
                    <a:pt x="6" y="13"/>
                  </a:cubicBezTo>
                  <a:cubicBezTo>
                    <a:pt x="6" y="8"/>
                    <a:pt x="4" y="4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Freeform 427">
              <a:extLst>
                <a:ext uri="{FF2B5EF4-FFF2-40B4-BE49-F238E27FC236}">
                  <a16:creationId xmlns:a16="http://schemas.microsoft.com/office/drawing/2014/main" id="{7C033001-7867-1F0F-5E8D-52BB3E9BB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1896" y="3520228"/>
              <a:ext cx="1975" cy="5923"/>
            </a:xfrm>
            <a:custGeom>
              <a:avLst/>
              <a:gdLst>
                <a:gd name="T0" fmla="*/ 6 w 6"/>
                <a:gd name="T1" fmla="*/ 13 h 13"/>
                <a:gd name="T2" fmla="*/ 0 w 6"/>
                <a:gd name="T3" fmla="*/ 0 h 13"/>
                <a:gd name="T4" fmla="*/ 6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6" y="13"/>
                  </a:moveTo>
                  <a:cubicBezTo>
                    <a:pt x="5" y="8"/>
                    <a:pt x="3" y="4"/>
                    <a:pt x="0" y="0"/>
                  </a:cubicBezTo>
                  <a:cubicBezTo>
                    <a:pt x="0" y="5"/>
                    <a:pt x="3" y="10"/>
                    <a:pt x="6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Freeform 428">
              <a:extLst>
                <a:ext uri="{FF2B5EF4-FFF2-40B4-BE49-F238E27FC236}">
                  <a16:creationId xmlns:a16="http://schemas.microsoft.com/office/drawing/2014/main" id="{25D750A0-6131-4F68-8A42-4285A45B7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9664" y="3551813"/>
              <a:ext cx="3948" cy="3948"/>
            </a:xfrm>
            <a:custGeom>
              <a:avLst/>
              <a:gdLst>
                <a:gd name="T0" fmla="*/ 5 w 7"/>
                <a:gd name="T1" fmla="*/ 0 h 12"/>
                <a:gd name="T2" fmla="*/ 7 w 7"/>
                <a:gd name="T3" fmla="*/ 12 h 12"/>
                <a:gd name="T4" fmla="*/ 5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5" y="0"/>
                  </a:moveTo>
                  <a:cubicBezTo>
                    <a:pt x="0" y="4"/>
                    <a:pt x="0" y="11"/>
                    <a:pt x="7" y="12"/>
                  </a:cubicBezTo>
                  <a:cubicBezTo>
                    <a:pt x="6" y="8"/>
                    <a:pt x="5" y="4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429">
              <a:extLst>
                <a:ext uri="{FF2B5EF4-FFF2-40B4-BE49-F238E27FC236}">
                  <a16:creationId xmlns:a16="http://schemas.microsoft.com/office/drawing/2014/main" id="{0E12CE14-FB78-F431-DE82-3C0FAABDA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585" y="3457058"/>
              <a:ext cx="3948" cy="3948"/>
            </a:xfrm>
            <a:custGeom>
              <a:avLst/>
              <a:gdLst>
                <a:gd name="T0" fmla="*/ 4 w 9"/>
                <a:gd name="T1" fmla="*/ 0 h 12"/>
                <a:gd name="T2" fmla="*/ 5 w 9"/>
                <a:gd name="T3" fmla="*/ 12 h 12"/>
                <a:gd name="T4" fmla="*/ 4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0" y="4"/>
                    <a:pt x="0" y="8"/>
                    <a:pt x="5" y="12"/>
                  </a:cubicBezTo>
                  <a:cubicBezTo>
                    <a:pt x="9" y="8"/>
                    <a:pt x="9" y="4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Freeform 430">
              <a:extLst>
                <a:ext uri="{FF2B5EF4-FFF2-40B4-BE49-F238E27FC236}">
                  <a16:creationId xmlns:a16="http://schemas.microsoft.com/office/drawing/2014/main" id="{68B458FC-FF6B-178F-42A1-0827E7D90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585" y="3449161"/>
              <a:ext cx="3948" cy="1975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6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4"/>
                    <a:pt x="4" y="6"/>
                    <a:pt x="8" y="6"/>
                  </a:cubicBezTo>
                  <a:cubicBezTo>
                    <a:pt x="6" y="4"/>
                    <a:pt x="4" y="2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Freeform 431">
              <a:extLst>
                <a:ext uri="{FF2B5EF4-FFF2-40B4-BE49-F238E27FC236}">
                  <a16:creationId xmlns:a16="http://schemas.microsoft.com/office/drawing/2014/main" id="{8350F2CC-82A8-C70E-1F5F-40D6EF2AD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82" y="3372174"/>
              <a:ext cx="1975" cy="3948"/>
            </a:xfrm>
            <a:custGeom>
              <a:avLst/>
              <a:gdLst>
                <a:gd name="T0" fmla="*/ 1 w 7"/>
                <a:gd name="T1" fmla="*/ 10 h 11"/>
                <a:gd name="T2" fmla="*/ 7 w 7"/>
                <a:gd name="T3" fmla="*/ 11 h 11"/>
                <a:gd name="T4" fmla="*/ 0 w 7"/>
                <a:gd name="T5" fmla="*/ 0 h 11"/>
                <a:gd name="T6" fmla="*/ 1 w 7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1" y="10"/>
                  </a:moveTo>
                  <a:cubicBezTo>
                    <a:pt x="3" y="11"/>
                    <a:pt x="5" y="11"/>
                    <a:pt x="7" y="11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0" y="3"/>
                    <a:pt x="0" y="7"/>
                    <a:pt x="1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432">
              <a:extLst>
                <a:ext uri="{FF2B5EF4-FFF2-40B4-BE49-F238E27FC236}">
                  <a16:creationId xmlns:a16="http://schemas.microsoft.com/office/drawing/2014/main" id="{DA886E0B-4252-5D3D-591D-6591987DA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679" y="3384018"/>
              <a:ext cx="1975" cy="5923"/>
            </a:xfrm>
            <a:custGeom>
              <a:avLst/>
              <a:gdLst>
                <a:gd name="T0" fmla="*/ 2 w 7"/>
                <a:gd name="T1" fmla="*/ 0 h 13"/>
                <a:gd name="T2" fmla="*/ 6 w 7"/>
                <a:gd name="T3" fmla="*/ 13 h 13"/>
                <a:gd name="T4" fmla="*/ 2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2" y="0"/>
                  </a:moveTo>
                  <a:cubicBezTo>
                    <a:pt x="0" y="5"/>
                    <a:pt x="1" y="9"/>
                    <a:pt x="6" y="13"/>
                  </a:cubicBezTo>
                  <a:cubicBezTo>
                    <a:pt x="7" y="8"/>
                    <a:pt x="6" y="4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433">
              <a:extLst>
                <a:ext uri="{FF2B5EF4-FFF2-40B4-BE49-F238E27FC236}">
                  <a16:creationId xmlns:a16="http://schemas.microsoft.com/office/drawing/2014/main" id="{2E9DD848-CFBB-B931-341E-A8E805819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0961" y="3093830"/>
              <a:ext cx="256629" cy="491543"/>
            </a:xfrm>
            <a:custGeom>
              <a:avLst/>
              <a:gdLst>
                <a:gd name="T0" fmla="*/ 20 w 585"/>
                <a:gd name="T1" fmla="*/ 120 h 1129"/>
                <a:gd name="T2" fmla="*/ 36 w 585"/>
                <a:gd name="T3" fmla="*/ 62 h 1129"/>
                <a:gd name="T4" fmla="*/ 95 w 585"/>
                <a:gd name="T5" fmla="*/ 58 h 1129"/>
                <a:gd name="T6" fmla="*/ 162 w 585"/>
                <a:gd name="T7" fmla="*/ 24 h 1129"/>
                <a:gd name="T8" fmla="*/ 189 w 585"/>
                <a:gd name="T9" fmla="*/ 58 h 1129"/>
                <a:gd name="T10" fmla="*/ 220 w 585"/>
                <a:gd name="T11" fmla="*/ 76 h 1129"/>
                <a:gd name="T12" fmla="*/ 255 w 585"/>
                <a:gd name="T13" fmla="*/ 117 h 1129"/>
                <a:gd name="T14" fmla="*/ 252 w 585"/>
                <a:gd name="T15" fmla="*/ 175 h 1129"/>
                <a:gd name="T16" fmla="*/ 296 w 585"/>
                <a:gd name="T17" fmla="*/ 191 h 1129"/>
                <a:gd name="T18" fmla="*/ 350 w 585"/>
                <a:gd name="T19" fmla="*/ 200 h 1129"/>
                <a:gd name="T20" fmla="*/ 427 w 585"/>
                <a:gd name="T21" fmla="*/ 168 h 1129"/>
                <a:gd name="T22" fmla="*/ 519 w 585"/>
                <a:gd name="T23" fmla="*/ 323 h 1129"/>
                <a:gd name="T24" fmla="*/ 573 w 585"/>
                <a:gd name="T25" fmla="*/ 397 h 1129"/>
                <a:gd name="T26" fmla="*/ 565 w 585"/>
                <a:gd name="T27" fmla="*/ 467 h 1129"/>
                <a:gd name="T28" fmla="*/ 475 w 585"/>
                <a:gd name="T29" fmla="*/ 470 h 1129"/>
                <a:gd name="T30" fmla="*/ 399 w 585"/>
                <a:gd name="T31" fmla="*/ 510 h 1129"/>
                <a:gd name="T32" fmla="*/ 383 w 585"/>
                <a:gd name="T33" fmla="*/ 571 h 1129"/>
                <a:gd name="T34" fmla="*/ 422 w 585"/>
                <a:gd name="T35" fmla="*/ 677 h 1129"/>
                <a:gd name="T36" fmla="*/ 396 w 585"/>
                <a:gd name="T37" fmla="*/ 646 h 1129"/>
                <a:gd name="T38" fmla="*/ 352 w 585"/>
                <a:gd name="T39" fmla="*/ 604 h 1129"/>
                <a:gd name="T40" fmla="*/ 289 w 585"/>
                <a:gd name="T41" fmla="*/ 599 h 1129"/>
                <a:gd name="T42" fmla="*/ 282 w 585"/>
                <a:gd name="T43" fmla="*/ 537 h 1129"/>
                <a:gd name="T44" fmla="*/ 220 w 585"/>
                <a:gd name="T45" fmla="*/ 593 h 1129"/>
                <a:gd name="T46" fmla="*/ 212 w 585"/>
                <a:gd name="T47" fmla="*/ 672 h 1129"/>
                <a:gd name="T48" fmla="*/ 180 w 585"/>
                <a:gd name="T49" fmla="*/ 775 h 1129"/>
                <a:gd name="T50" fmla="*/ 208 w 585"/>
                <a:gd name="T51" fmla="*/ 861 h 1129"/>
                <a:gd name="T52" fmla="*/ 273 w 585"/>
                <a:gd name="T53" fmla="*/ 967 h 1129"/>
                <a:gd name="T54" fmla="*/ 268 w 585"/>
                <a:gd name="T55" fmla="*/ 999 h 1129"/>
                <a:gd name="T56" fmla="*/ 321 w 585"/>
                <a:gd name="T57" fmla="*/ 1037 h 1129"/>
                <a:gd name="T58" fmla="*/ 390 w 585"/>
                <a:gd name="T59" fmla="*/ 1101 h 1129"/>
                <a:gd name="T60" fmla="*/ 334 w 585"/>
                <a:gd name="T61" fmla="*/ 1129 h 1129"/>
                <a:gd name="T62" fmla="*/ 298 w 585"/>
                <a:gd name="T63" fmla="*/ 1067 h 1129"/>
                <a:gd name="T64" fmla="*/ 233 w 585"/>
                <a:gd name="T65" fmla="*/ 1018 h 1129"/>
                <a:gd name="T66" fmla="*/ 197 w 585"/>
                <a:gd name="T67" fmla="*/ 977 h 1129"/>
                <a:gd name="T68" fmla="*/ 168 w 585"/>
                <a:gd name="T69" fmla="*/ 950 h 1129"/>
                <a:gd name="T70" fmla="*/ 142 w 585"/>
                <a:gd name="T71" fmla="*/ 941 h 1129"/>
                <a:gd name="T72" fmla="*/ 157 w 585"/>
                <a:gd name="T73" fmla="*/ 759 h 1129"/>
                <a:gd name="T74" fmla="*/ 188 w 585"/>
                <a:gd name="T75" fmla="*/ 624 h 1129"/>
                <a:gd name="T76" fmla="*/ 158 w 585"/>
                <a:gd name="T77" fmla="*/ 517 h 1129"/>
                <a:gd name="T78" fmla="*/ 98 w 585"/>
                <a:gd name="T79" fmla="*/ 403 h 1129"/>
                <a:gd name="T80" fmla="*/ 120 w 585"/>
                <a:gd name="T81" fmla="*/ 334 h 1129"/>
                <a:gd name="T82" fmla="*/ 92 w 585"/>
                <a:gd name="T83" fmla="*/ 281 h 1129"/>
                <a:gd name="T84" fmla="*/ 29 w 585"/>
                <a:gd name="T85" fmla="*/ 194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5" h="1129">
                  <a:moveTo>
                    <a:pt x="0" y="151"/>
                  </a:moveTo>
                  <a:cubicBezTo>
                    <a:pt x="3" y="159"/>
                    <a:pt x="20" y="158"/>
                    <a:pt x="25" y="153"/>
                  </a:cubicBezTo>
                  <a:cubicBezTo>
                    <a:pt x="31" y="146"/>
                    <a:pt x="19" y="128"/>
                    <a:pt x="20" y="120"/>
                  </a:cubicBezTo>
                  <a:cubicBezTo>
                    <a:pt x="21" y="115"/>
                    <a:pt x="25" y="111"/>
                    <a:pt x="25" y="106"/>
                  </a:cubicBezTo>
                  <a:cubicBezTo>
                    <a:pt x="26" y="98"/>
                    <a:pt x="19" y="93"/>
                    <a:pt x="21" y="85"/>
                  </a:cubicBezTo>
                  <a:cubicBezTo>
                    <a:pt x="23" y="80"/>
                    <a:pt x="33" y="62"/>
                    <a:pt x="36" y="62"/>
                  </a:cubicBezTo>
                  <a:cubicBezTo>
                    <a:pt x="47" y="64"/>
                    <a:pt x="57" y="69"/>
                    <a:pt x="68" y="66"/>
                  </a:cubicBezTo>
                  <a:cubicBezTo>
                    <a:pt x="74" y="65"/>
                    <a:pt x="78" y="59"/>
                    <a:pt x="84" y="59"/>
                  </a:cubicBezTo>
                  <a:cubicBezTo>
                    <a:pt x="89" y="60"/>
                    <a:pt x="91" y="65"/>
                    <a:pt x="95" y="58"/>
                  </a:cubicBezTo>
                  <a:cubicBezTo>
                    <a:pt x="100" y="51"/>
                    <a:pt x="92" y="38"/>
                    <a:pt x="102" y="36"/>
                  </a:cubicBezTo>
                  <a:cubicBezTo>
                    <a:pt x="109" y="34"/>
                    <a:pt x="138" y="40"/>
                    <a:pt x="122" y="20"/>
                  </a:cubicBezTo>
                  <a:cubicBezTo>
                    <a:pt x="133" y="19"/>
                    <a:pt x="162" y="0"/>
                    <a:pt x="162" y="24"/>
                  </a:cubicBezTo>
                  <a:cubicBezTo>
                    <a:pt x="168" y="22"/>
                    <a:pt x="170" y="14"/>
                    <a:pt x="177" y="16"/>
                  </a:cubicBezTo>
                  <a:cubicBezTo>
                    <a:pt x="180" y="17"/>
                    <a:pt x="190" y="31"/>
                    <a:pt x="193" y="33"/>
                  </a:cubicBezTo>
                  <a:cubicBezTo>
                    <a:pt x="199" y="40"/>
                    <a:pt x="190" y="51"/>
                    <a:pt x="189" y="58"/>
                  </a:cubicBezTo>
                  <a:cubicBezTo>
                    <a:pt x="186" y="68"/>
                    <a:pt x="192" y="74"/>
                    <a:pt x="199" y="80"/>
                  </a:cubicBezTo>
                  <a:cubicBezTo>
                    <a:pt x="202" y="82"/>
                    <a:pt x="209" y="80"/>
                    <a:pt x="212" y="81"/>
                  </a:cubicBezTo>
                  <a:cubicBezTo>
                    <a:pt x="218" y="84"/>
                    <a:pt x="216" y="77"/>
                    <a:pt x="220" y="76"/>
                  </a:cubicBezTo>
                  <a:cubicBezTo>
                    <a:pt x="223" y="75"/>
                    <a:pt x="222" y="76"/>
                    <a:pt x="225" y="75"/>
                  </a:cubicBezTo>
                  <a:cubicBezTo>
                    <a:pt x="229" y="74"/>
                    <a:pt x="233" y="73"/>
                    <a:pt x="236" y="73"/>
                  </a:cubicBezTo>
                  <a:cubicBezTo>
                    <a:pt x="249" y="75"/>
                    <a:pt x="247" y="97"/>
                    <a:pt x="255" y="117"/>
                  </a:cubicBezTo>
                  <a:cubicBezTo>
                    <a:pt x="258" y="124"/>
                    <a:pt x="251" y="131"/>
                    <a:pt x="253" y="138"/>
                  </a:cubicBezTo>
                  <a:cubicBezTo>
                    <a:pt x="257" y="152"/>
                    <a:pt x="250" y="150"/>
                    <a:pt x="247" y="159"/>
                  </a:cubicBezTo>
                  <a:cubicBezTo>
                    <a:pt x="246" y="162"/>
                    <a:pt x="251" y="170"/>
                    <a:pt x="252" y="175"/>
                  </a:cubicBezTo>
                  <a:cubicBezTo>
                    <a:pt x="253" y="184"/>
                    <a:pt x="255" y="189"/>
                    <a:pt x="253" y="197"/>
                  </a:cubicBezTo>
                  <a:cubicBezTo>
                    <a:pt x="245" y="218"/>
                    <a:pt x="242" y="235"/>
                    <a:pt x="261" y="234"/>
                  </a:cubicBezTo>
                  <a:cubicBezTo>
                    <a:pt x="262" y="234"/>
                    <a:pt x="291" y="207"/>
                    <a:pt x="296" y="191"/>
                  </a:cubicBezTo>
                  <a:cubicBezTo>
                    <a:pt x="306" y="197"/>
                    <a:pt x="307" y="180"/>
                    <a:pt x="315" y="180"/>
                  </a:cubicBezTo>
                  <a:cubicBezTo>
                    <a:pt x="321" y="180"/>
                    <a:pt x="329" y="191"/>
                    <a:pt x="334" y="193"/>
                  </a:cubicBezTo>
                  <a:cubicBezTo>
                    <a:pt x="338" y="195"/>
                    <a:pt x="347" y="196"/>
                    <a:pt x="350" y="200"/>
                  </a:cubicBezTo>
                  <a:cubicBezTo>
                    <a:pt x="357" y="213"/>
                    <a:pt x="367" y="194"/>
                    <a:pt x="376" y="196"/>
                  </a:cubicBezTo>
                  <a:cubicBezTo>
                    <a:pt x="382" y="197"/>
                    <a:pt x="384" y="176"/>
                    <a:pt x="392" y="174"/>
                  </a:cubicBezTo>
                  <a:cubicBezTo>
                    <a:pt x="377" y="158"/>
                    <a:pt x="422" y="167"/>
                    <a:pt x="427" y="168"/>
                  </a:cubicBezTo>
                  <a:cubicBezTo>
                    <a:pt x="455" y="176"/>
                    <a:pt x="465" y="214"/>
                    <a:pt x="490" y="228"/>
                  </a:cubicBezTo>
                  <a:cubicBezTo>
                    <a:pt x="511" y="239"/>
                    <a:pt x="498" y="280"/>
                    <a:pt x="505" y="299"/>
                  </a:cubicBezTo>
                  <a:cubicBezTo>
                    <a:pt x="509" y="311"/>
                    <a:pt x="511" y="315"/>
                    <a:pt x="519" y="323"/>
                  </a:cubicBezTo>
                  <a:cubicBezTo>
                    <a:pt x="533" y="336"/>
                    <a:pt x="541" y="340"/>
                    <a:pt x="557" y="347"/>
                  </a:cubicBezTo>
                  <a:cubicBezTo>
                    <a:pt x="542" y="357"/>
                    <a:pt x="563" y="364"/>
                    <a:pt x="570" y="368"/>
                  </a:cubicBezTo>
                  <a:cubicBezTo>
                    <a:pt x="585" y="380"/>
                    <a:pt x="555" y="402"/>
                    <a:pt x="573" y="397"/>
                  </a:cubicBezTo>
                  <a:cubicBezTo>
                    <a:pt x="570" y="404"/>
                    <a:pt x="564" y="410"/>
                    <a:pt x="568" y="417"/>
                  </a:cubicBezTo>
                  <a:cubicBezTo>
                    <a:pt x="571" y="421"/>
                    <a:pt x="576" y="423"/>
                    <a:pt x="575" y="428"/>
                  </a:cubicBezTo>
                  <a:cubicBezTo>
                    <a:pt x="574" y="443"/>
                    <a:pt x="580" y="458"/>
                    <a:pt x="565" y="467"/>
                  </a:cubicBezTo>
                  <a:cubicBezTo>
                    <a:pt x="555" y="473"/>
                    <a:pt x="549" y="486"/>
                    <a:pt x="541" y="472"/>
                  </a:cubicBezTo>
                  <a:cubicBezTo>
                    <a:pt x="533" y="458"/>
                    <a:pt x="511" y="472"/>
                    <a:pt x="499" y="469"/>
                  </a:cubicBezTo>
                  <a:cubicBezTo>
                    <a:pt x="491" y="466"/>
                    <a:pt x="483" y="469"/>
                    <a:pt x="475" y="470"/>
                  </a:cubicBezTo>
                  <a:cubicBezTo>
                    <a:pt x="466" y="472"/>
                    <a:pt x="462" y="466"/>
                    <a:pt x="454" y="466"/>
                  </a:cubicBezTo>
                  <a:cubicBezTo>
                    <a:pt x="444" y="465"/>
                    <a:pt x="432" y="470"/>
                    <a:pt x="423" y="473"/>
                  </a:cubicBezTo>
                  <a:cubicBezTo>
                    <a:pt x="407" y="479"/>
                    <a:pt x="404" y="496"/>
                    <a:pt x="399" y="510"/>
                  </a:cubicBezTo>
                  <a:cubicBezTo>
                    <a:pt x="397" y="516"/>
                    <a:pt x="391" y="522"/>
                    <a:pt x="385" y="527"/>
                  </a:cubicBezTo>
                  <a:cubicBezTo>
                    <a:pt x="381" y="531"/>
                    <a:pt x="375" y="531"/>
                    <a:pt x="371" y="532"/>
                  </a:cubicBezTo>
                  <a:cubicBezTo>
                    <a:pt x="377" y="544"/>
                    <a:pt x="371" y="553"/>
                    <a:pt x="383" y="571"/>
                  </a:cubicBezTo>
                  <a:cubicBezTo>
                    <a:pt x="389" y="581"/>
                    <a:pt x="391" y="593"/>
                    <a:pt x="399" y="603"/>
                  </a:cubicBezTo>
                  <a:cubicBezTo>
                    <a:pt x="407" y="612"/>
                    <a:pt x="410" y="621"/>
                    <a:pt x="410" y="633"/>
                  </a:cubicBezTo>
                  <a:cubicBezTo>
                    <a:pt x="409" y="653"/>
                    <a:pt x="424" y="662"/>
                    <a:pt x="422" y="677"/>
                  </a:cubicBezTo>
                  <a:cubicBezTo>
                    <a:pt x="422" y="669"/>
                    <a:pt x="416" y="665"/>
                    <a:pt x="412" y="659"/>
                  </a:cubicBezTo>
                  <a:cubicBezTo>
                    <a:pt x="407" y="650"/>
                    <a:pt x="408" y="638"/>
                    <a:pt x="395" y="634"/>
                  </a:cubicBezTo>
                  <a:cubicBezTo>
                    <a:pt x="396" y="638"/>
                    <a:pt x="396" y="642"/>
                    <a:pt x="396" y="646"/>
                  </a:cubicBezTo>
                  <a:cubicBezTo>
                    <a:pt x="392" y="637"/>
                    <a:pt x="364" y="633"/>
                    <a:pt x="381" y="622"/>
                  </a:cubicBezTo>
                  <a:cubicBezTo>
                    <a:pt x="376" y="625"/>
                    <a:pt x="373" y="622"/>
                    <a:pt x="371" y="618"/>
                  </a:cubicBezTo>
                  <a:cubicBezTo>
                    <a:pt x="371" y="631"/>
                    <a:pt x="355" y="610"/>
                    <a:pt x="352" y="604"/>
                  </a:cubicBezTo>
                  <a:cubicBezTo>
                    <a:pt x="352" y="616"/>
                    <a:pt x="343" y="592"/>
                    <a:pt x="332" y="597"/>
                  </a:cubicBezTo>
                  <a:cubicBezTo>
                    <a:pt x="327" y="599"/>
                    <a:pt x="321" y="604"/>
                    <a:pt x="315" y="603"/>
                  </a:cubicBezTo>
                  <a:cubicBezTo>
                    <a:pt x="307" y="601"/>
                    <a:pt x="297" y="597"/>
                    <a:pt x="289" y="599"/>
                  </a:cubicBezTo>
                  <a:cubicBezTo>
                    <a:pt x="273" y="603"/>
                    <a:pt x="282" y="586"/>
                    <a:pt x="281" y="576"/>
                  </a:cubicBezTo>
                  <a:cubicBezTo>
                    <a:pt x="280" y="570"/>
                    <a:pt x="280" y="564"/>
                    <a:pt x="279" y="558"/>
                  </a:cubicBezTo>
                  <a:cubicBezTo>
                    <a:pt x="278" y="550"/>
                    <a:pt x="284" y="544"/>
                    <a:pt x="282" y="537"/>
                  </a:cubicBezTo>
                  <a:cubicBezTo>
                    <a:pt x="276" y="542"/>
                    <a:pt x="257" y="537"/>
                    <a:pt x="255" y="528"/>
                  </a:cubicBezTo>
                  <a:cubicBezTo>
                    <a:pt x="258" y="546"/>
                    <a:pt x="205" y="530"/>
                    <a:pt x="220" y="557"/>
                  </a:cubicBezTo>
                  <a:cubicBezTo>
                    <a:pt x="228" y="571"/>
                    <a:pt x="223" y="579"/>
                    <a:pt x="220" y="593"/>
                  </a:cubicBezTo>
                  <a:cubicBezTo>
                    <a:pt x="218" y="608"/>
                    <a:pt x="229" y="622"/>
                    <a:pt x="226" y="637"/>
                  </a:cubicBezTo>
                  <a:cubicBezTo>
                    <a:pt x="225" y="643"/>
                    <a:pt x="220" y="647"/>
                    <a:pt x="217" y="652"/>
                  </a:cubicBezTo>
                  <a:cubicBezTo>
                    <a:pt x="214" y="658"/>
                    <a:pt x="216" y="666"/>
                    <a:pt x="212" y="672"/>
                  </a:cubicBezTo>
                  <a:cubicBezTo>
                    <a:pt x="204" y="683"/>
                    <a:pt x="203" y="701"/>
                    <a:pt x="200" y="714"/>
                  </a:cubicBezTo>
                  <a:cubicBezTo>
                    <a:pt x="196" y="730"/>
                    <a:pt x="194" y="742"/>
                    <a:pt x="187" y="756"/>
                  </a:cubicBezTo>
                  <a:cubicBezTo>
                    <a:pt x="185" y="762"/>
                    <a:pt x="190" y="776"/>
                    <a:pt x="180" y="775"/>
                  </a:cubicBezTo>
                  <a:cubicBezTo>
                    <a:pt x="191" y="789"/>
                    <a:pt x="179" y="814"/>
                    <a:pt x="186" y="831"/>
                  </a:cubicBezTo>
                  <a:cubicBezTo>
                    <a:pt x="190" y="839"/>
                    <a:pt x="195" y="844"/>
                    <a:pt x="191" y="852"/>
                  </a:cubicBezTo>
                  <a:cubicBezTo>
                    <a:pt x="186" y="861"/>
                    <a:pt x="203" y="863"/>
                    <a:pt x="208" y="861"/>
                  </a:cubicBezTo>
                  <a:cubicBezTo>
                    <a:pt x="225" y="852"/>
                    <a:pt x="235" y="851"/>
                    <a:pt x="237" y="874"/>
                  </a:cubicBezTo>
                  <a:cubicBezTo>
                    <a:pt x="238" y="882"/>
                    <a:pt x="249" y="936"/>
                    <a:pt x="260" y="918"/>
                  </a:cubicBezTo>
                  <a:cubicBezTo>
                    <a:pt x="267" y="934"/>
                    <a:pt x="268" y="951"/>
                    <a:pt x="273" y="967"/>
                  </a:cubicBezTo>
                  <a:cubicBezTo>
                    <a:pt x="277" y="981"/>
                    <a:pt x="284" y="996"/>
                    <a:pt x="284" y="1011"/>
                  </a:cubicBezTo>
                  <a:cubicBezTo>
                    <a:pt x="274" y="1009"/>
                    <a:pt x="272" y="963"/>
                    <a:pt x="261" y="971"/>
                  </a:cubicBezTo>
                  <a:cubicBezTo>
                    <a:pt x="252" y="977"/>
                    <a:pt x="265" y="995"/>
                    <a:pt x="268" y="999"/>
                  </a:cubicBezTo>
                  <a:cubicBezTo>
                    <a:pt x="272" y="1005"/>
                    <a:pt x="276" y="1009"/>
                    <a:pt x="281" y="1014"/>
                  </a:cubicBezTo>
                  <a:cubicBezTo>
                    <a:pt x="285" y="1017"/>
                    <a:pt x="291" y="1016"/>
                    <a:pt x="295" y="1020"/>
                  </a:cubicBezTo>
                  <a:cubicBezTo>
                    <a:pt x="304" y="1028"/>
                    <a:pt x="306" y="1037"/>
                    <a:pt x="321" y="1037"/>
                  </a:cubicBezTo>
                  <a:cubicBezTo>
                    <a:pt x="332" y="1038"/>
                    <a:pt x="344" y="1033"/>
                    <a:pt x="354" y="1041"/>
                  </a:cubicBezTo>
                  <a:cubicBezTo>
                    <a:pt x="365" y="1049"/>
                    <a:pt x="367" y="1064"/>
                    <a:pt x="377" y="1073"/>
                  </a:cubicBezTo>
                  <a:cubicBezTo>
                    <a:pt x="388" y="1082"/>
                    <a:pt x="395" y="1086"/>
                    <a:pt x="390" y="1101"/>
                  </a:cubicBezTo>
                  <a:cubicBezTo>
                    <a:pt x="387" y="1107"/>
                    <a:pt x="383" y="1121"/>
                    <a:pt x="375" y="1123"/>
                  </a:cubicBezTo>
                  <a:cubicBezTo>
                    <a:pt x="368" y="1124"/>
                    <a:pt x="367" y="1114"/>
                    <a:pt x="362" y="1112"/>
                  </a:cubicBezTo>
                  <a:cubicBezTo>
                    <a:pt x="349" y="1107"/>
                    <a:pt x="342" y="1129"/>
                    <a:pt x="334" y="1129"/>
                  </a:cubicBezTo>
                  <a:cubicBezTo>
                    <a:pt x="318" y="1129"/>
                    <a:pt x="322" y="1114"/>
                    <a:pt x="327" y="1105"/>
                  </a:cubicBezTo>
                  <a:cubicBezTo>
                    <a:pt x="333" y="1096"/>
                    <a:pt x="322" y="1087"/>
                    <a:pt x="316" y="1085"/>
                  </a:cubicBezTo>
                  <a:cubicBezTo>
                    <a:pt x="306" y="1083"/>
                    <a:pt x="310" y="1069"/>
                    <a:pt x="298" y="1067"/>
                  </a:cubicBezTo>
                  <a:cubicBezTo>
                    <a:pt x="286" y="1066"/>
                    <a:pt x="280" y="1065"/>
                    <a:pt x="272" y="1056"/>
                  </a:cubicBezTo>
                  <a:cubicBezTo>
                    <a:pt x="262" y="1042"/>
                    <a:pt x="266" y="1065"/>
                    <a:pt x="261" y="1072"/>
                  </a:cubicBezTo>
                  <a:cubicBezTo>
                    <a:pt x="260" y="1054"/>
                    <a:pt x="215" y="1037"/>
                    <a:pt x="233" y="1018"/>
                  </a:cubicBezTo>
                  <a:cubicBezTo>
                    <a:pt x="218" y="1027"/>
                    <a:pt x="224" y="1004"/>
                    <a:pt x="217" y="999"/>
                  </a:cubicBezTo>
                  <a:cubicBezTo>
                    <a:pt x="218" y="1008"/>
                    <a:pt x="210" y="1006"/>
                    <a:pt x="207" y="1001"/>
                  </a:cubicBezTo>
                  <a:cubicBezTo>
                    <a:pt x="202" y="994"/>
                    <a:pt x="203" y="983"/>
                    <a:pt x="197" y="977"/>
                  </a:cubicBezTo>
                  <a:cubicBezTo>
                    <a:pt x="193" y="973"/>
                    <a:pt x="185" y="978"/>
                    <a:pt x="184" y="971"/>
                  </a:cubicBezTo>
                  <a:cubicBezTo>
                    <a:pt x="183" y="965"/>
                    <a:pt x="184" y="963"/>
                    <a:pt x="181" y="958"/>
                  </a:cubicBezTo>
                  <a:cubicBezTo>
                    <a:pt x="176" y="951"/>
                    <a:pt x="176" y="951"/>
                    <a:pt x="168" y="950"/>
                  </a:cubicBezTo>
                  <a:cubicBezTo>
                    <a:pt x="163" y="949"/>
                    <a:pt x="164" y="941"/>
                    <a:pt x="163" y="937"/>
                  </a:cubicBezTo>
                  <a:cubicBezTo>
                    <a:pt x="160" y="932"/>
                    <a:pt x="157" y="923"/>
                    <a:pt x="150" y="925"/>
                  </a:cubicBezTo>
                  <a:cubicBezTo>
                    <a:pt x="141" y="927"/>
                    <a:pt x="145" y="935"/>
                    <a:pt x="142" y="941"/>
                  </a:cubicBezTo>
                  <a:cubicBezTo>
                    <a:pt x="121" y="937"/>
                    <a:pt x="125" y="905"/>
                    <a:pt x="128" y="890"/>
                  </a:cubicBezTo>
                  <a:cubicBezTo>
                    <a:pt x="132" y="859"/>
                    <a:pt x="139" y="828"/>
                    <a:pt x="145" y="798"/>
                  </a:cubicBezTo>
                  <a:cubicBezTo>
                    <a:pt x="148" y="786"/>
                    <a:pt x="158" y="771"/>
                    <a:pt x="157" y="759"/>
                  </a:cubicBezTo>
                  <a:cubicBezTo>
                    <a:pt x="157" y="745"/>
                    <a:pt x="163" y="745"/>
                    <a:pt x="168" y="732"/>
                  </a:cubicBezTo>
                  <a:cubicBezTo>
                    <a:pt x="174" y="717"/>
                    <a:pt x="214" y="676"/>
                    <a:pt x="201" y="659"/>
                  </a:cubicBezTo>
                  <a:cubicBezTo>
                    <a:pt x="195" y="652"/>
                    <a:pt x="190" y="633"/>
                    <a:pt x="188" y="624"/>
                  </a:cubicBezTo>
                  <a:cubicBezTo>
                    <a:pt x="185" y="611"/>
                    <a:pt x="180" y="606"/>
                    <a:pt x="173" y="595"/>
                  </a:cubicBezTo>
                  <a:cubicBezTo>
                    <a:pt x="170" y="588"/>
                    <a:pt x="161" y="570"/>
                    <a:pt x="162" y="563"/>
                  </a:cubicBezTo>
                  <a:cubicBezTo>
                    <a:pt x="165" y="546"/>
                    <a:pt x="165" y="533"/>
                    <a:pt x="158" y="517"/>
                  </a:cubicBezTo>
                  <a:cubicBezTo>
                    <a:pt x="146" y="490"/>
                    <a:pt x="120" y="474"/>
                    <a:pt x="103" y="451"/>
                  </a:cubicBezTo>
                  <a:cubicBezTo>
                    <a:pt x="95" y="441"/>
                    <a:pt x="88" y="431"/>
                    <a:pt x="86" y="418"/>
                  </a:cubicBezTo>
                  <a:cubicBezTo>
                    <a:pt x="85" y="410"/>
                    <a:pt x="87" y="394"/>
                    <a:pt x="98" y="403"/>
                  </a:cubicBezTo>
                  <a:cubicBezTo>
                    <a:pt x="96" y="394"/>
                    <a:pt x="106" y="396"/>
                    <a:pt x="108" y="390"/>
                  </a:cubicBezTo>
                  <a:cubicBezTo>
                    <a:pt x="111" y="381"/>
                    <a:pt x="106" y="360"/>
                    <a:pt x="104" y="351"/>
                  </a:cubicBezTo>
                  <a:cubicBezTo>
                    <a:pt x="102" y="335"/>
                    <a:pt x="114" y="343"/>
                    <a:pt x="120" y="334"/>
                  </a:cubicBezTo>
                  <a:cubicBezTo>
                    <a:pt x="123" y="329"/>
                    <a:pt x="124" y="316"/>
                    <a:pt x="118" y="312"/>
                  </a:cubicBezTo>
                  <a:cubicBezTo>
                    <a:pt x="116" y="317"/>
                    <a:pt x="114" y="321"/>
                    <a:pt x="110" y="325"/>
                  </a:cubicBezTo>
                  <a:cubicBezTo>
                    <a:pt x="100" y="312"/>
                    <a:pt x="97" y="296"/>
                    <a:pt x="92" y="281"/>
                  </a:cubicBezTo>
                  <a:cubicBezTo>
                    <a:pt x="89" y="271"/>
                    <a:pt x="75" y="261"/>
                    <a:pt x="68" y="253"/>
                  </a:cubicBezTo>
                  <a:cubicBezTo>
                    <a:pt x="57" y="242"/>
                    <a:pt x="43" y="229"/>
                    <a:pt x="34" y="216"/>
                  </a:cubicBezTo>
                  <a:cubicBezTo>
                    <a:pt x="29" y="209"/>
                    <a:pt x="31" y="202"/>
                    <a:pt x="29" y="194"/>
                  </a:cubicBezTo>
                  <a:cubicBezTo>
                    <a:pt x="27" y="187"/>
                    <a:pt x="19" y="182"/>
                    <a:pt x="21" y="174"/>
                  </a:cubicBezTo>
                  <a:cubicBezTo>
                    <a:pt x="8" y="178"/>
                    <a:pt x="2" y="160"/>
                    <a:pt x="0" y="1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434">
              <a:extLst>
                <a:ext uri="{FF2B5EF4-FFF2-40B4-BE49-F238E27FC236}">
                  <a16:creationId xmlns:a16="http://schemas.microsoft.com/office/drawing/2014/main" id="{7DAE8D7F-BC22-AA0F-43B2-04E67E551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4521" y="4375000"/>
              <a:ext cx="7896" cy="7896"/>
            </a:xfrm>
            <a:custGeom>
              <a:avLst/>
              <a:gdLst>
                <a:gd name="T0" fmla="*/ 8 w 16"/>
                <a:gd name="T1" fmla="*/ 19 h 19"/>
                <a:gd name="T2" fmla="*/ 7 w 16"/>
                <a:gd name="T3" fmla="*/ 0 h 19"/>
                <a:gd name="T4" fmla="*/ 8 w 1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8" y="19"/>
                  </a:moveTo>
                  <a:cubicBezTo>
                    <a:pt x="16" y="14"/>
                    <a:pt x="9" y="6"/>
                    <a:pt x="7" y="0"/>
                  </a:cubicBezTo>
                  <a:cubicBezTo>
                    <a:pt x="0" y="5"/>
                    <a:pt x="3" y="13"/>
                    <a:pt x="8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Freeform 435">
              <a:extLst>
                <a:ext uri="{FF2B5EF4-FFF2-40B4-BE49-F238E27FC236}">
                  <a16:creationId xmlns:a16="http://schemas.microsoft.com/office/drawing/2014/main" id="{1EAA413E-C388-74BD-D8B7-FC7E9DA52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1640" y="4438169"/>
              <a:ext cx="3948" cy="5923"/>
            </a:xfrm>
            <a:custGeom>
              <a:avLst/>
              <a:gdLst>
                <a:gd name="T0" fmla="*/ 0 w 6"/>
                <a:gd name="T1" fmla="*/ 14 h 14"/>
                <a:gd name="T2" fmla="*/ 3 w 6"/>
                <a:gd name="T3" fmla="*/ 0 h 14"/>
                <a:gd name="T4" fmla="*/ 0 w 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0" y="14"/>
                  </a:moveTo>
                  <a:cubicBezTo>
                    <a:pt x="6" y="11"/>
                    <a:pt x="6" y="5"/>
                    <a:pt x="3" y="0"/>
                  </a:cubicBezTo>
                  <a:cubicBezTo>
                    <a:pt x="2" y="5"/>
                    <a:pt x="1" y="9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Freeform 436">
              <a:extLst>
                <a:ext uri="{FF2B5EF4-FFF2-40B4-BE49-F238E27FC236}">
                  <a16:creationId xmlns:a16="http://schemas.microsoft.com/office/drawing/2014/main" id="{87A524B8-645D-4190-137E-27535A787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5242" y="4136137"/>
              <a:ext cx="3948" cy="11844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0 h 26"/>
                <a:gd name="T4" fmla="*/ 7 w 11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cubicBezTo>
                    <a:pt x="11" y="18"/>
                    <a:pt x="10" y="9"/>
                    <a:pt x="7" y="0"/>
                  </a:cubicBezTo>
                  <a:cubicBezTo>
                    <a:pt x="0" y="10"/>
                    <a:pt x="4" y="16"/>
                    <a:pt x="7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Freeform 437">
              <a:extLst>
                <a:ext uri="{FF2B5EF4-FFF2-40B4-BE49-F238E27FC236}">
                  <a16:creationId xmlns:a16="http://schemas.microsoft.com/office/drawing/2014/main" id="{D498F8C5-FC24-F99E-9473-48D63508F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8931" y="4155878"/>
              <a:ext cx="1975" cy="1975"/>
            </a:xfrm>
            <a:custGeom>
              <a:avLst/>
              <a:gdLst>
                <a:gd name="T0" fmla="*/ 1 w 5"/>
                <a:gd name="T1" fmla="*/ 7 h 7"/>
                <a:gd name="T2" fmla="*/ 5 w 5"/>
                <a:gd name="T3" fmla="*/ 3 h 7"/>
                <a:gd name="T4" fmla="*/ 1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1" y="7"/>
                  </a:moveTo>
                  <a:cubicBezTo>
                    <a:pt x="2" y="5"/>
                    <a:pt x="3" y="4"/>
                    <a:pt x="5" y="3"/>
                  </a:cubicBezTo>
                  <a:cubicBezTo>
                    <a:pt x="1" y="0"/>
                    <a:pt x="0" y="2"/>
                    <a:pt x="1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Freeform 438">
              <a:extLst>
                <a:ext uri="{FF2B5EF4-FFF2-40B4-BE49-F238E27FC236}">
                  <a16:creationId xmlns:a16="http://schemas.microsoft.com/office/drawing/2014/main" id="{83FC09EE-4958-BF15-52A6-6B2BD890D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9867" y="4167721"/>
              <a:ext cx="1975" cy="3948"/>
            </a:xfrm>
            <a:custGeom>
              <a:avLst/>
              <a:gdLst>
                <a:gd name="T0" fmla="*/ 0 w 8"/>
                <a:gd name="T1" fmla="*/ 8 h 8"/>
                <a:gd name="T2" fmla="*/ 8 w 8"/>
                <a:gd name="T3" fmla="*/ 0 h 8"/>
                <a:gd name="T4" fmla="*/ 0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cubicBezTo>
                    <a:pt x="3" y="5"/>
                    <a:pt x="5" y="3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Freeform 439">
              <a:extLst>
                <a:ext uri="{FF2B5EF4-FFF2-40B4-BE49-F238E27FC236}">
                  <a16:creationId xmlns:a16="http://schemas.microsoft.com/office/drawing/2014/main" id="{639A46C8-8D08-BB6F-ECF3-34670724C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9867" y="4153905"/>
              <a:ext cx="7896" cy="5923"/>
            </a:xfrm>
            <a:custGeom>
              <a:avLst/>
              <a:gdLst>
                <a:gd name="T0" fmla="*/ 0 w 18"/>
                <a:gd name="T1" fmla="*/ 13 h 13"/>
                <a:gd name="T2" fmla="*/ 18 w 18"/>
                <a:gd name="T3" fmla="*/ 0 h 13"/>
                <a:gd name="T4" fmla="*/ 0 w 1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0" y="13"/>
                  </a:moveTo>
                  <a:cubicBezTo>
                    <a:pt x="7" y="10"/>
                    <a:pt x="14" y="6"/>
                    <a:pt x="18" y="0"/>
                  </a:cubicBezTo>
                  <a:cubicBezTo>
                    <a:pt x="13" y="6"/>
                    <a:pt x="4" y="6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440">
              <a:extLst>
                <a:ext uri="{FF2B5EF4-FFF2-40B4-BE49-F238E27FC236}">
                  <a16:creationId xmlns:a16="http://schemas.microsoft.com/office/drawing/2014/main" id="{2C0910AD-DF51-CDF8-20CB-1BD85F091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9737" y="4138112"/>
              <a:ext cx="9871" cy="13819"/>
            </a:xfrm>
            <a:custGeom>
              <a:avLst/>
              <a:gdLst>
                <a:gd name="T0" fmla="*/ 0 w 20"/>
                <a:gd name="T1" fmla="*/ 31 h 31"/>
                <a:gd name="T2" fmla="*/ 20 w 20"/>
                <a:gd name="T3" fmla="*/ 0 h 31"/>
                <a:gd name="T4" fmla="*/ 0 w 20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1">
                  <a:moveTo>
                    <a:pt x="0" y="31"/>
                  </a:moveTo>
                  <a:cubicBezTo>
                    <a:pt x="11" y="25"/>
                    <a:pt x="19" y="12"/>
                    <a:pt x="20" y="0"/>
                  </a:cubicBezTo>
                  <a:cubicBezTo>
                    <a:pt x="18" y="12"/>
                    <a:pt x="7" y="21"/>
                    <a:pt x="0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Freeform 441">
              <a:extLst>
                <a:ext uri="{FF2B5EF4-FFF2-40B4-BE49-F238E27FC236}">
                  <a16:creationId xmlns:a16="http://schemas.microsoft.com/office/drawing/2014/main" id="{78C51738-18FB-BB17-CDAA-BB3BE3C20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2202" y="4146008"/>
              <a:ext cx="17767" cy="17767"/>
            </a:xfrm>
            <a:custGeom>
              <a:avLst/>
              <a:gdLst>
                <a:gd name="T0" fmla="*/ 30 w 39"/>
                <a:gd name="T1" fmla="*/ 39 h 39"/>
                <a:gd name="T2" fmla="*/ 39 w 39"/>
                <a:gd name="T3" fmla="*/ 36 h 39"/>
                <a:gd name="T4" fmla="*/ 29 w 39"/>
                <a:gd name="T5" fmla="*/ 22 h 39"/>
                <a:gd name="T6" fmla="*/ 25 w 39"/>
                <a:gd name="T7" fmla="*/ 14 h 39"/>
                <a:gd name="T8" fmla="*/ 24 w 39"/>
                <a:gd name="T9" fmla="*/ 0 h 39"/>
                <a:gd name="T10" fmla="*/ 12 w 39"/>
                <a:gd name="T11" fmla="*/ 20 h 39"/>
                <a:gd name="T12" fmla="*/ 4 w 39"/>
                <a:gd name="T13" fmla="*/ 39 h 39"/>
                <a:gd name="T14" fmla="*/ 30 w 39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9">
                  <a:moveTo>
                    <a:pt x="30" y="39"/>
                  </a:moveTo>
                  <a:cubicBezTo>
                    <a:pt x="33" y="39"/>
                    <a:pt x="36" y="38"/>
                    <a:pt x="39" y="36"/>
                  </a:cubicBezTo>
                  <a:cubicBezTo>
                    <a:pt x="37" y="30"/>
                    <a:pt x="29" y="29"/>
                    <a:pt x="29" y="22"/>
                  </a:cubicBezTo>
                  <a:cubicBezTo>
                    <a:pt x="28" y="19"/>
                    <a:pt x="26" y="16"/>
                    <a:pt x="25" y="14"/>
                  </a:cubicBezTo>
                  <a:cubicBezTo>
                    <a:pt x="25" y="9"/>
                    <a:pt x="25" y="5"/>
                    <a:pt x="24" y="0"/>
                  </a:cubicBezTo>
                  <a:cubicBezTo>
                    <a:pt x="14" y="4"/>
                    <a:pt x="13" y="10"/>
                    <a:pt x="12" y="20"/>
                  </a:cubicBezTo>
                  <a:cubicBezTo>
                    <a:pt x="11" y="27"/>
                    <a:pt x="0" y="31"/>
                    <a:pt x="4" y="39"/>
                  </a:cubicBezTo>
                  <a:cubicBezTo>
                    <a:pt x="13" y="36"/>
                    <a:pt x="21" y="36"/>
                    <a:pt x="30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Freeform 442">
              <a:extLst>
                <a:ext uri="{FF2B5EF4-FFF2-40B4-BE49-F238E27FC236}">
                  <a16:creationId xmlns:a16="http://schemas.microsoft.com/office/drawing/2014/main" id="{255E5882-8AB3-7DE0-E0CD-EE1B89875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071" y="4142060"/>
              <a:ext cx="37508" cy="25664"/>
            </a:xfrm>
            <a:custGeom>
              <a:avLst/>
              <a:gdLst>
                <a:gd name="T0" fmla="*/ 59 w 83"/>
                <a:gd name="T1" fmla="*/ 16 h 60"/>
                <a:gd name="T2" fmla="*/ 45 w 83"/>
                <a:gd name="T3" fmla="*/ 16 h 60"/>
                <a:gd name="T4" fmla="*/ 21 w 83"/>
                <a:gd name="T5" fmla="*/ 14 h 60"/>
                <a:gd name="T6" fmla="*/ 5 w 83"/>
                <a:gd name="T7" fmla="*/ 8 h 60"/>
                <a:gd name="T8" fmla="*/ 37 w 83"/>
                <a:gd name="T9" fmla="*/ 55 h 60"/>
                <a:gd name="T10" fmla="*/ 73 w 83"/>
                <a:gd name="T11" fmla="*/ 28 h 60"/>
                <a:gd name="T12" fmla="*/ 70 w 83"/>
                <a:gd name="T13" fmla="*/ 6 h 60"/>
                <a:gd name="T14" fmla="*/ 59 w 83"/>
                <a:gd name="T15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0">
                  <a:moveTo>
                    <a:pt x="59" y="16"/>
                  </a:moveTo>
                  <a:cubicBezTo>
                    <a:pt x="57" y="8"/>
                    <a:pt x="47" y="8"/>
                    <a:pt x="45" y="16"/>
                  </a:cubicBezTo>
                  <a:cubicBezTo>
                    <a:pt x="39" y="8"/>
                    <a:pt x="29" y="17"/>
                    <a:pt x="21" y="14"/>
                  </a:cubicBezTo>
                  <a:cubicBezTo>
                    <a:pt x="18" y="13"/>
                    <a:pt x="7" y="0"/>
                    <a:pt x="5" y="8"/>
                  </a:cubicBezTo>
                  <a:cubicBezTo>
                    <a:pt x="0" y="23"/>
                    <a:pt x="19" y="60"/>
                    <a:pt x="37" y="55"/>
                  </a:cubicBezTo>
                  <a:cubicBezTo>
                    <a:pt x="48" y="53"/>
                    <a:pt x="69" y="39"/>
                    <a:pt x="73" y="28"/>
                  </a:cubicBezTo>
                  <a:cubicBezTo>
                    <a:pt x="74" y="23"/>
                    <a:pt x="83" y="9"/>
                    <a:pt x="70" y="6"/>
                  </a:cubicBezTo>
                  <a:cubicBezTo>
                    <a:pt x="61" y="5"/>
                    <a:pt x="53" y="5"/>
                    <a:pt x="59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443">
              <a:extLst>
                <a:ext uri="{FF2B5EF4-FFF2-40B4-BE49-F238E27FC236}">
                  <a16:creationId xmlns:a16="http://schemas.microsoft.com/office/drawing/2014/main" id="{EE5EE6DF-7DC4-CB0D-FE53-DA6A96DB4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5270" y="5109353"/>
              <a:ext cx="3948" cy="3948"/>
            </a:xfrm>
            <a:custGeom>
              <a:avLst/>
              <a:gdLst>
                <a:gd name="T0" fmla="*/ 1 w 8"/>
                <a:gd name="T1" fmla="*/ 8 h 8"/>
                <a:gd name="T2" fmla="*/ 8 w 8"/>
                <a:gd name="T3" fmla="*/ 0 h 8"/>
                <a:gd name="T4" fmla="*/ 1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cubicBezTo>
                    <a:pt x="4" y="6"/>
                    <a:pt x="6" y="3"/>
                    <a:pt x="8" y="0"/>
                  </a:cubicBezTo>
                  <a:cubicBezTo>
                    <a:pt x="3" y="0"/>
                    <a:pt x="0" y="3"/>
                    <a:pt x="1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Freeform 444">
              <a:extLst>
                <a:ext uri="{FF2B5EF4-FFF2-40B4-BE49-F238E27FC236}">
                  <a16:creationId xmlns:a16="http://schemas.microsoft.com/office/drawing/2014/main" id="{819CCC5E-DE9C-AA2F-E648-172E70DB1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5270" y="5103430"/>
              <a:ext cx="13819" cy="5923"/>
            </a:xfrm>
            <a:custGeom>
              <a:avLst/>
              <a:gdLst>
                <a:gd name="T0" fmla="*/ 15 w 30"/>
                <a:gd name="T1" fmla="*/ 16 h 16"/>
                <a:gd name="T2" fmla="*/ 23 w 30"/>
                <a:gd name="T3" fmla="*/ 3 h 16"/>
                <a:gd name="T4" fmla="*/ 2 w 30"/>
                <a:gd name="T5" fmla="*/ 13 h 16"/>
                <a:gd name="T6" fmla="*/ 15 w 3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6">
                  <a:moveTo>
                    <a:pt x="15" y="16"/>
                  </a:moveTo>
                  <a:cubicBezTo>
                    <a:pt x="19" y="15"/>
                    <a:pt x="30" y="6"/>
                    <a:pt x="23" y="3"/>
                  </a:cubicBezTo>
                  <a:cubicBezTo>
                    <a:pt x="16" y="0"/>
                    <a:pt x="0" y="4"/>
                    <a:pt x="2" y="13"/>
                  </a:cubicBezTo>
                  <a:cubicBezTo>
                    <a:pt x="7" y="11"/>
                    <a:pt x="12" y="12"/>
                    <a:pt x="15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Freeform 445">
              <a:extLst>
                <a:ext uri="{FF2B5EF4-FFF2-40B4-BE49-F238E27FC236}">
                  <a16:creationId xmlns:a16="http://schemas.microsoft.com/office/drawing/2014/main" id="{B6D4C582-9325-94A5-1194-0591240A7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6409" y="4947479"/>
              <a:ext cx="49352" cy="19741"/>
            </a:xfrm>
            <a:custGeom>
              <a:avLst/>
              <a:gdLst>
                <a:gd name="T0" fmla="*/ 57 w 111"/>
                <a:gd name="T1" fmla="*/ 40 h 47"/>
                <a:gd name="T2" fmla="*/ 74 w 111"/>
                <a:gd name="T3" fmla="*/ 29 h 47"/>
                <a:gd name="T4" fmla="*/ 97 w 111"/>
                <a:gd name="T5" fmla="*/ 27 h 47"/>
                <a:gd name="T6" fmla="*/ 99 w 111"/>
                <a:gd name="T7" fmla="*/ 15 h 47"/>
                <a:gd name="T8" fmla="*/ 96 w 111"/>
                <a:gd name="T9" fmla="*/ 18 h 47"/>
                <a:gd name="T10" fmla="*/ 79 w 111"/>
                <a:gd name="T11" fmla="*/ 15 h 47"/>
                <a:gd name="T12" fmla="*/ 25 w 111"/>
                <a:gd name="T13" fmla="*/ 13 h 47"/>
                <a:gd name="T14" fmla="*/ 10 w 111"/>
                <a:gd name="T15" fmla="*/ 35 h 47"/>
                <a:gd name="T16" fmla="*/ 57 w 111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47">
                  <a:moveTo>
                    <a:pt x="57" y="40"/>
                  </a:moveTo>
                  <a:cubicBezTo>
                    <a:pt x="63" y="38"/>
                    <a:pt x="68" y="33"/>
                    <a:pt x="74" y="29"/>
                  </a:cubicBezTo>
                  <a:cubicBezTo>
                    <a:pt x="83" y="23"/>
                    <a:pt x="87" y="27"/>
                    <a:pt x="97" y="27"/>
                  </a:cubicBezTo>
                  <a:cubicBezTo>
                    <a:pt x="104" y="26"/>
                    <a:pt x="111" y="17"/>
                    <a:pt x="99" y="15"/>
                  </a:cubicBezTo>
                  <a:cubicBezTo>
                    <a:pt x="98" y="16"/>
                    <a:pt x="97" y="17"/>
                    <a:pt x="96" y="18"/>
                  </a:cubicBezTo>
                  <a:cubicBezTo>
                    <a:pt x="92" y="22"/>
                    <a:pt x="84" y="15"/>
                    <a:pt x="79" y="15"/>
                  </a:cubicBezTo>
                  <a:cubicBezTo>
                    <a:pt x="96" y="0"/>
                    <a:pt x="28" y="12"/>
                    <a:pt x="25" y="13"/>
                  </a:cubicBezTo>
                  <a:cubicBezTo>
                    <a:pt x="19" y="15"/>
                    <a:pt x="0" y="26"/>
                    <a:pt x="10" y="35"/>
                  </a:cubicBezTo>
                  <a:cubicBezTo>
                    <a:pt x="23" y="47"/>
                    <a:pt x="44" y="26"/>
                    <a:pt x="57" y="4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446">
              <a:extLst>
                <a:ext uri="{FF2B5EF4-FFF2-40B4-BE49-F238E27FC236}">
                  <a16:creationId xmlns:a16="http://schemas.microsoft.com/office/drawing/2014/main" id="{C275F40B-75D6-1F85-6F86-278B75B2C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854" y="5115274"/>
              <a:ext cx="122393" cy="102652"/>
            </a:xfrm>
            <a:custGeom>
              <a:avLst/>
              <a:gdLst>
                <a:gd name="T0" fmla="*/ 122 w 277"/>
                <a:gd name="T1" fmla="*/ 160 h 238"/>
                <a:gd name="T2" fmla="*/ 118 w 277"/>
                <a:gd name="T3" fmla="*/ 178 h 238"/>
                <a:gd name="T4" fmla="*/ 135 w 277"/>
                <a:gd name="T5" fmla="*/ 165 h 238"/>
                <a:gd name="T6" fmla="*/ 140 w 277"/>
                <a:gd name="T7" fmla="*/ 180 h 238"/>
                <a:gd name="T8" fmla="*/ 131 w 277"/>
                <a:gd name="T9" fmla="*/ 185 h 238"/>
                <a:gd name="T10" fmla="*/ 142 w 277"/>
                <a:gd name="T11" fmla="*/ 186 h 238"/>
                <a:gd name="T12" fmla="*/ 159 w 277"/>
                <a:gd name="T13" fmla="*/ 169 h 238"/>
                <a:gd name="T14" fmla="*/ 161 w 277"/>
                <a:gd name="T15" fmla="*/ 156 h 238"/>
                <a:gd name="T16" fmla="*/ 181 w 277"/>
                <a:gd name="T17" fmla="*/ 136 h 238"/>
                <a:gd name="T18" fmla="*/ 195 w 277"/>
                <a:gd name="T19" fmla="*/ 118 h 238"/>
                <a:gd name="T20" fmla="*/ 211 w 277"/>
                <a:gd name="T21" fmla="*/ 102 h 238"/>
                <a:gd name="T22" fmla="*/ 208 w 277"/>
                <a:gd name="T23" fmla="*/ 121 h 238"/>
                <a:gd name="T24" fmla="*/ 223 w 277"/>
                <a:gd name="T25" fmla="*/ 98 h 238"/>
                <a:gd name="T26" fmla="*/ 243 w 277"/>
                <a:gd name="T27" fmla="*/ 65 h 238"/>
                <a:gd name="T28" fmla="*/ 261 w 277"/>
                <a:gd name="T29" fmla="*/ 11 h 238"/>
                <a:gd name="T30" fmla="*/ 242 w 277"/>
                <a:gd name="T31" fmla="*/ 17 h 238"/>
                <a:gd name="T32" fmla="*/ 216 w 277"/>
                <a:gd name="T33" fmla="*/ 26 h 238"/>
                <a:gd name="T34" fmla="*/ 176 w 277"/>
                <a:gd name="T35" fmla="*/ 39 h 238"/>
                <a:gd name="T36" fmla="*/ 169 w 277"/>
                <a:gd name="T37" fmla="*/ 32 h 238"/>
                <a:gd name="T38" fmla="*/ 122 w 277"/>
                <a:gd name="T39" fmla="*/ 33 h 238"/>
                <a:gd name="T40" fmla="*/ 93 w 277"/>
                <a:gd name="T41" fmla="*/ 8 h 238"/>
                <a:gd name="T42" fmla="*/ 62 w 277"/>
                <a:gd name="T43" fmla="*/ 0 h 238"/>
                <a:gd name="T44" fmla="*/ 31 w 277"/>
                <a:gd name="T45" fmla="*/ 58 h 238"/>
                <a:gd name="T46" fmla="*/ 24 w 277"/>
                <a:gd name="T47" fmla="*/ 117 h 238"/>
                <a:gd name="T48" fmla="*/ 31 w 277"/>
                <a:gd name="T49" fmla="*/ 113 h 238"/>
                <a:gd name="T50" fmla="*/ 26 w 277"/>
                <a:gd name="T51" fmla="*/ 139 h 238"/>
                <a:gd name="T52" fmla="*/ 22 w 277"/>
                <a:gd name="T53" fmla="*/ 120 h 238"/>
                <a:gd name="T54" fmla="*/ 11 w 277"/>
                <a:gd name="T55" fmla="*/ 197 h 238"/>
                <a:gd name="T56" fmla="*/ 30 w 277"/>
                <a:gd name="T57" fmla="*/ 197 h 238"/>
                <a:gd name="T58" fmla="*/ 18 w 277"/>
                <a:gd name="T59" fmla="*/ 202 h 238"/>
                <a:gd name="T60" fmla="*/ 11 w 277"/>
                <a:gd name="T61" fmla="*/ 216 h 238"/>
                <a:gd name="T62" fmla="*/ 43 w 277"/>
                <a:gd name="T63" fmla="*/ 213 h 238"/>
                <a:gd name="T64" fmla="*/ 74 w 277"/>
                <a:gd name="T65" fmla="*/ 208 h 238"/>
                <a:gd name="T66" fmla="*/ 85 w 277"/>
                <a:gd name="T67" fmla="*/ 190 h 238"/>
                <a:gd name="T68" fmla="*/ 92 w 277"/>
                <a:gd name="T69" fmla="*/ 195 h 238"/>
                <a:gd name="T70" fmla="*/ 122 w 277"/>
                <a:gd name="T71" fmla="*/ 16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7" h="238">
                  <a:moveTo>
                    <a:pt x="122" y="160"/>
                  </a:moveTo>
                  <a:cubicBezTo>
                    <a:pt x="123" y="166"/>
                    <a:pt x="127" y="174"/>
                    <a:pt x="118" y="178"/>
                  </a:cubicBezTo>
                  <a:cubicBezTo>
                    <a:pt x="129" y="181"/>
                    <a:pt x="127" y="167"/>
                    <a:pt x="135" y="165"/>
                  </a:cubicBezTo>
                  <a:cubicBezTo>
                    <a:pt x="145" y="162"/>
                    <a:pt x="151" y="176"/>
                    <a:pt x="140" y="180"/>
                  </a:cubicBezTo>
                  <a:cubicBezTo>
                    <a:pt x="143" y="166"/>
                    <a:pt x="130" y="178"/>
                    <a:pt x="131" y="185"/>
                  </a:cubicBezTo>
                  <a:cubicBezTo>
                    <a:pt x="131" y="193"/>
                    <a:pt x="138" y="192"/>
                    <a:pt x="142" y="186"/>
                  </a:cubicBezTo>
                  <a:cubicBezTo>
                    <a:pt x="139" y="204"/>
                    <a:pt x="157" y="173"/>
                    <a:pt x="159" y="169"/>
                  </a:cubicBezTo>
                  <a:cubicBezTo>
                    <a:pt x="148" y="168"/>
                    <a:pt x="156" y="162"/>
                    <a:pt x="161" y="156"/>
                  </a:cubicBezTo>
                  <a:cubicBezTo>
                    <a:pt x="167" y="149"/>
                    <a:pt x="174" y="143"/>
                    <a:pt x="181" y="136"/>
                  </a:cubicBezTo>
                  <a:cubicBezTo>
                    <a:pt x="186" y="130"/>
                    <a:pt x="189" y="123"/>
                    <a:pt x="195" y="118"/>
                  </a:cubicBezTo>
                  <a:cubicBezTo>
                    <a:pt x="200" y="114"/>
                    <a:pt x="210" y="109"/>
                    <a:pt x="211" y="102"/>
                  </a:cubicBezTo>
                  <a:cubicBezTo>
                    <a:pt x="214" y="108"/>
                    <a:pt x="212" y="116"/>
                    <a:pt x="208" y="121"/>
                  </a:cubicBezTo>
                  <a:cubicBezTo>
                    <a:pt x="217" y="118"/>
                    <a:pt x="219" y="106"/>
                    <a:pt x="223" y="98"/>
                  </a:cubicBezTo>
                  <a:cubicBezTo>
                    <a:pt x="228" y="86"/>
                    <a:pt x="237" y="76"/>
                    <a:pt x="243" y="65"/>
                  </a:cubicBezTo>
                  <a:cubicBezTo>
                    <a:pt x="252" y="50"/>
                    <a:pt x="277" y="26"/>
                    <a:pt x="261" y="11"/>
                  </a:cubicBezTo>
                  <a:cubicBezTo>
                    <a:pt x="253" y="4"/>
                    <a:pt x="251" y="19"/>
                    <a:pt x="242" y="17"/>
                  </a:cubicBezTo>
                  <a:cubicBezTo>
                    <a:pt x="230" y="15"/>
                    <a:pt x="225" y="21"/>
                    <a:pt x="216" y="26"/>
                  </a:cubicBezTo>
                  <a:cubicBezTo>
                    <a:pt x="211" y="28"/>
                    <a:pt x="163" y="20"/>
                    <a:pt x="176" y="39"/>
                  </a:cubicBezTo>
                  <a:cubicBezTo>
                    <a:pt x="169" y="41"/>
                    <a:pt x="167" y="39"/>
                    <a:pt x="169" y="32"/>
                  </a:cubicBezTo>
                  <a:cubicBezTo>
                    <a:pt x="153" y="31"/>
                    <a:pt x="138" y="45"/>
                    <a:pt x="122" y="33"/>
                  </a:cubicBezTo>
                  <a:cubicBezTo>
                    <a:pt x="117" y="29"/>
                    <a:pt x="89" y="16"/>
                    <a:pt x="93" y="8"/>
                  </a:cubicBezTo>
                  <a:cubicBezTo>
                    <a:pt x="83" y="13"/>
                    <a:pt x="65" y="13"/>
                    <a:pt x="62" y="0"/>
                  </a:cubicBezTo>
                  <a:cubicBezTo>
                    <a:pt x="44" y="18"/>
                    <a:pt x="39" y="36"/>
                    <a:pt x="31" y="58"/>
                  </a:cubicBezTo>
                  <a:cubicBezTo>
                    <a:pt x="25" y="76"/>
                    <a:pt x="43" y="104"/>
                    <a:pt x="24" y="117"/>
                  </a:cubicBezTo>
                  <a:cubicBezTo>
                    <a:pt x="26" y="115"/>
                    <a:pt x="28" y="114"/>
                    <a:pt x="31" y="113"/>
                  </a:cubicBezTo>
                  <a:cubicBezTo>
                    <a:pt x="30" y="122"/>
                    <a:pt x="36" y="133"/>
                    <a:pt x="26" y="139"/>
                  </a:cubicBezTo>
                  <a:cubicBezTo>
                    <a:pt x="28" y="132"/>
                    <a:pt x="26" y="125"/>
                    <a:pt x="22" y="120"/>
                  </a:cubicBezTo>
                  <a:cubicBezTo>
                    <a:pt x="0" y="141"/>
                    <a:pt x="12" y="172"/>
                    <a:pt x="11" y="197"/>
                  </a:cubicBezTo>
                  <a:cubicBezTo>
                    <a:pt x="17" y="193"/>
                    <a:pt x="23" y="199"/>
                    <a:pt x="30" y="197"/>
                  </a:cubicBezTo>
                  <a:cubicBezTo>
                    <a:pt x="34" y="207"/>
                    <a:pt x="22" y="209"/>
                    <a:pt x="18" y="202"/>
                  </a:cubicBezTo>
                  <a:cubicBezTo>
                    <a:pt x="15" y="207"/>
                    <a:pt x="13" y="211"/>
                    <a:pt x="11" y="216"/>
                  </a:cubicBezTo>
                  <a:cubicBezTo>
                    <a:pt x="20" y="214"/>
                    <a:pt x="36" y="221"/>
                    <a:pt x="43" y="213"/>
                  </a:cubicBezTo>
                  <a:cubicBezTo>
                    <a:pt x="44" y="238"/>
                    <a:pt x="69" y="212"/>
                    <a:pt x="74" y="208"/>
                  </a:cubicBezTo>
                  <a:cubicBezTo>
                    <a:pt x="82" y="202"/>
                    <a:pt x="83" y="199"/>
                    <a:pt x="85" y="190"/>
                  </a:cubicBezTo>
                  <a:cubicBezTo>
                    <a:pt x="86" y="184"/>
                    <a:pt x="94" y="190"/>
                    <a:pt x="92" y="195"/>
                  </a:cubicBezTo>
                  <a:cubicBezTo>
                    <a:pt x="105" y="197"/>
                    <a:pt x="122" y="170"/>
                    <a:pt x="122" y="1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Freeform 447">
              <a:extLst>
                <a:ext uri="{FF2B5EF4-FFF2-40B4-BE49-F238E27FC236}">
                  <a16:creationId xmlns:a16="http://schemas.microsoft.com/office/drawing/2014/main" id="{5A17678E-D3B2-38F8-6236-7EAD240DA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0646" y="5077767"/>
              <a:ext cx="11844" cy="19741"/>
            </a:xfrm>
            <a:custGeom>
              <a:avLst/>
              <a:gdLst>
                <a:gd name="T0" fmla="*/ 5 w 31"/>
                <a:gd name="T1" fmla="*/ 38 h 48"/>
                <a:gd name="T2" fmla="*/ 0 w 31"/>
                <a:gd name="T3" fmla="*/ 48 h 48"/>
                <a:gd name="T4" fmla="*/ 31 w 31"/>
                <a:gd name="T5" fmla="*/ 13 h 48"/>
                <a:gd name="T6" fmla="*/ 19 w 31"/>
                <a:gd name="T7" fmla="*/ 15 h 48"/>
                <a:gd name="T8" fmla="*/ 5 w 31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8">
                  <a:moveTo>
                    <a:pt x="5" y="38"/>
                  </a:moveTo>
                  <a:cubicBezTo>
                    <a:pt x="3" y="41"/>
                    <a:pt x="1" y="44"/>
                    <a:pt x="0" y="48"/>
                  </a:cubicBezTo>
                  <a:cubicBezTo>
                    <a:pt x="14" y="47"/>
                    <a:pt x="31" y="27"/>
                    <a:pt x="31" y="13"/>
                  </a:cubicBezTo>
                  <a:cubicBezTo>
                    <a:pt x="31" y="0"/>
                    <a:pt x="21" y="14"/>
                    <a:pt x="19" y="15"/>
                  </a:cubicBezTo>
                  <a:cubicBezTo>
                    <a:pt x="13" y="20"/>
                    <a:pt x="4" y="29"/>
                    <a:pt x="5" y="3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Freeform 448">
              <a:extLst>
                <a:ext uri="{FF2B5EF4-FFF2-40B4-BE49-F238E27FC236}">
                  <a16:creationId xmlns:a16="http://schemas.microsoft.com/office/drawing/2014/main" id="{510D58D7-6D54-481D-DDAD-A48BF4244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7245" y="5085664"/>
              <a:ext cx="13819" cy="17767"/>
            </a:xfrm>
            <a:custGeom>
              <a:avLst/>
              <a:gdLst>
                <a:gd name="T0" fmla="*/ 4 w 30"/>
                <a:gd name="T1" fmla="*/ 19 h 40"/>
                <a:gd name="T2" fmla="*/ 7 w 30"/>
                <a:gd name="T3" fmla="*/ 39 h 40"/>
                <a:gd name="T4" fmla="*/ 30 w 30"/>
                <a:gd name="T5" fmla="*/ 17 h 40"/>
                <a:gd name="T6" fmla="*/ 16 w 30"/>
                <a:gd name="T7" fmla="*/ 0 h 40"/>
                <a:gd name="T8" fmla="*/ 4 w 30"/>
                <a:gd name="T9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0">
                  <a:moveTo>
                    <a:pt x="4" y="19"/>
                  </a:moveTo>
                  <a:cubicBezTo>
                    <a:pt x="4" y="23"/>
                    <a:pt x="0" y="39"/>
                    <a:pt x="7" y="39"/>
                  </a:cubicBezTo>
                  <a:cubicBezTo>
                    <a:pt x="22" y="40"/>
                    <a:pt x="22" y="24"/>
                    <a:pt x="30" y="17"/>
                  </a:cubicBezTo>
                  <a:cubicBezTo>
                    <a:pt x="22" y="15"/>
                    <a:pt x="21" y="5"/>
                    <a:pt x="16" y="0"/>
                  </a:cubicBezTo>
                  <a:cubicBezTo>
                    <a:pt x="9" y="4"/>
                    <a:pt x="7" y="12"/>
                    <a:pt x="4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449">
              <a:extLst>
                <a:ext uri="{FF2B5EF4-FFF2-40B4-BE49-F238E27FC236}">
                  <a16:creationId xmlns:a16="http://schemas.microsoft.com/office/drawing/2014/main" id="{2D7050AA-DF69-8B33-FCA3-FD3939973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03" y="4124293"/>
              <a:ext cx="1164700" cy="941630"/>
            </a:xfrm>
            <a:custGeom>
              <a:avLst/>
              <a:gdLst>
                <a:gd name="T0" fmla="*/ 107 w 2668"/>
                <a:gd name="T1" fmla="*/ 1555 h 2157"/>
                <a:gd name="T2" fmla="*/ 77 w 2668"/>
                <a:gd name="T3" fmla="*/ 1215 h 2157"/>
                <a:gd name="T4" fmla="*/ 83 w 2668"/>
                <a:gd name="T5" fmla="*/ 1211 h 2157"/>
                <a:gd name="T6" fmla="*/ 125 w 2668"/>
                <a:gd name="T7" fmla="*/ 1187 h 2157"/>
                <a:gd name="T8" fmla="*/ 142 w 2668"/>
                <a:gd name="T9" fmla="*/ 911 h 2157"/>
                <a:gd name="T10" fmla="*/ 316 w 2668"/>
                <a:gd name="T11" fmla="*/ 789 h 2157"/>
                <a:gd name="T12" fmla="*/ 512 w 2668"/>
                <a:gd name="T13" fmla="*/ 727 h 2157"/>
                <a:gd name="T14" fmla="*/ 766 w 2668"/>
                <a:gd name="T15" fmla="*/ 555 h 2157"/>
                <a:gd name="T16" fmla="*/ 866 w 2668"/>
                <a:gd name="T17" fmla="*/ 480 h 2157"/>
                <a:gd name="T18" fmla="*/ 883 w 2668"/>
                <a:gd name="T19" fmla="*/ 425 h 2157"/>
                <a:gd name="T20" fmla="*/ 930 w 2668"/>
                <a:gd name="T21" fmla="*/ 412 h 2157"/>
                <a:gd name="T22" fmla="*/ 976 w 2668"/>
                <a:gd name="T23" fmla="*/ 367 h 2157"/>
                <a:gd name="T24" fmla="*/ 1001 w 2668"/>
                <a:gd name="T25" fmla="*/ 321 h 2157"/>
                <a:gd name="T26" fmla="*/ 1056 w 2668"/>
                <a:gd name="T27" fmla="*/ 273 h 2157"/>
                <a:gd name="T28" fmla="*/ 1091 w 2668"/>
                <a:gd name="T29" fmla="*/ 269 h 2157"/>
                <a:gd name="T30" fmla="*/ 1183 w 2668"/>
                <a:gd name="T31" fmla="*/ 340 h 2157"/>
                <a:gd name="T32" fmla="*/ 1261 w 2668"/>
                <a:gd name="T33" fmla="*/ 318 h 2157"/>
                <a:gd name="T34" fmla="*/ 1286 w 2668"/>
                <a:gd name="T35" fmla="*/ 260 h 2157"/>
                <a:gd name="T36" fmla="*/ 1362 w 2668"/>
                <a:gd name="T37" fmla="*/ 152 h 2157"/>
                <a:gd name="T38" fmla="*/ 1497 w 2668"/>
                <a:gd name="T39" fmla="*/ 126 h 2157"/>
                <a:gd name="T40" fmla="*/ 1488 w 2668"/>
                <a:gd name="T41" fmla="*/ 37 h 2157"/>
                <a:gd name="T42" fmla="*/ 1616 w 2668"/>
                <a:gd name="T43" fmla="*/ 109 h 2157"/>
                <a:gd name="T44" fmla="*/ 1719 w 2668"/>
                <a:gd name="T45" fmla="*/ 111 h 2157"/>
                <a:gd name="T46" fmla="*/ 1784 w 2668"/>
                <a:gd name="T47" fmla="*/ 123 h 2157"/>
                <a:gd name="T48" fmla="*/ 1752 w 2668"/>
                <a:gd name="T49" fmla="*/ 186 h 2157"/>
                <a:gd name="T50" fmla="*/ 1673 w 2668"/>
                <a:gd name="T51" fmla="*/ 321 h 2157"/>
                <a:gd name="T52" fmla="*/ 1883 w 2668"/>
                <a:gd name="T53" fmla="*/ 475 h 2157"/>
                <a:gd name="T54" fmla="*/ 2081 w 2668"/>
                <a:gd name="T55" fmla="*/ 314 h 2157"/>
                <a:gd name="T56" fmla="*/ 2112 w 2668"/>
                <a:gd name="T57" fmla="*/ 140 h 2157"/>
                <a:gd name="T58" fmla="*/ 2165 w 2668"/>
                <a:gd name="T59" fmla="*/ 19 h 2157"/>
                <a:gd name="T60" fmla="*/ 2195 w 2668"/>
                <a:gd name="T61" fmla="*/ 88 h 2157"/>
                <a:gd name="T62" fmla="*/ 2259 w 2668"/>
                <a:gd name="T63" fmla="*/ 274 h 2157"/>
                <a:gd name="T64" fmla="*/ 2329 w 2668"/>
                <a:gd name="T65" fmla="*/ 477 h 2157"/>
                <a:gd name="T66" fmla="*/ 2337 w 2668"/>
                <a:gd name="T67" fmla="*/ 629 h 2157"/>
                <a:gd name="T68" fmla="*/ 2457 w 2668"/>
                <a:gd name="T69" fmla="*/ 720 h 2157"/>
                <a:gd name="T70" fmla="*/ 2503 w 2668"/>
                <a:gd name="T71" fmla="*/ 825 h 2157"/>
                <a:gd name="T72" fmla="*/ 2567 w 2668"/>
                <a:gd name="T73" fmla="*/ 894 h 2157"/>
                <a:gd name="T74" fmla="*/ 2621 w 2668"/>
                <a:gd name="T75" fmla="*/ 1054 h 2157"/>
                <a:gd name="T76" fmla="*/ 2650 w 2668"/>
                <a:gd name="T77" fmla="*/ 1179 h 2157"/>
                <a:gd name="T78" fmla="*/ 2593 w 2668"/>
                <a:gd name="T79" fmla="*/ 1410 h 2157"/>
                <a:gd name="T80" fmla="*/ 2404 w 2668"/>
                <a:gd name="T81" fmla="*/ 1671 h 2157"/>
                <a:gd name="T82" fmla="*/ 2300 w 2668"/>
                <a:gd name="T83" fmla="*/ 1771 h 2157"/>
                <a:gd name="T84" fmla="*/ 2209 w 2668"/>
                <a:gd name="T85" fmla="*/ 1869 h 2157"/>
                <a:gd name="T86" fmla="*/ 2040 w 2668"/>
                <a:gd name="T87" fmla="*/ 2056 h 2157"/>
                <a:gd name="T88" fmla="*/ 1805 w 2668"/>
                <a:gd name="T89" fmla="*/ 2137 h 2157"/>
                <a:gd name="T90" fmla="*/ 1761 w 2668"/>
                <a:gd name="T91" fmla="*/ 2088 h 2157"/>
                <a:gd name="T92" fmla="*/ 1627 w 2668"/>
                <a:gd name="T93" fmla="*/ 2124 h 2157"/>
                <a:gd name="T94" fmla="*/ 1470 w 2668"/>
                <a:gd name="T95" fmla="*/ 2014 h 2157"/>
                <a:gd name="T96" fmla="*/ 1498 w 2668"/>
                <a:gd name="T97" fmla="*/ 1885 h 2157"/>
                <a:gd name="T98" fmla="*/ 1470 w 2668"/>
                <a:gd name="T99" fmla="*/ 1778 h 2157"/>
                <a:gd name="T100" fmla="*/ 1406 w 2668"/>
                <a:gd name="T101" fmla="*/ 1836 h 2157"/>
                <a:gd name="T102" fmla="*/ 1490 w 2668"/>
                <a:gd name="T103" fmla="*/ 1681 h 2157"/>
                <a:gd name="T104" fmla="*/ 1329 w 2668"/>
                <a:gd name="T105" fmla="*/ 1808 h 2157"/>
                <a:gd name="T106" fmla="*/ 1288 w 2668"/>
                <a:gd name="T107" fmla="*/ 1805 h 2157"/>
                <a:gd name="T108" fmla="*/ 1254 w 2668"/>
                <a:gd name="T109" fmla="*/ 1683 h 2157"/>
                <a:gd name="T110" fmla="*/ 1193 w 2668"/>
                <a:gd name="T111" fmla="*/ 1614 h 2157"/>
                <a:gd name="T112" fmla="*/ 781 w 2668"/>
                <a:gd name="T113" fmla="*/ 1637 h 2157"/>
                <a:gd name="T114" fmla="*/ 480 w 2668"/>
                <a:gd name="T115" fmla="*/ 1762 h 2157"/>
                <a:gd name="T116" fmla="*/ 249 w 2668"/>
                <a:gd name="T117" fmla="*/ 1802 h 2157"/>
                <a:gd name="T118" fmla="*/ 81 w 2668"/>
                <a:gd name="T119" fmla="*/ 1838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8" h="2157">
                  <a:moveTo>
                    <a:pt x="35" y="1742"/>
                  </a:moveTo>
                  <a:cubicBezTo>
                    <a:pt x="52" y="1742"/>
                    <a:pt x="70" y="1724"/>
                    <a:pt x="77" y="1709"/>
                  </a:cubicBezTo>
                  <a:cubicBezTo>
                    <a:pt x="85" y="1693"/>
                    <a:pt x="75" y="1670"/>
                    <a:pt x="92" y="1658"/>
                  </a:cubicBezTo>
                  <a:cubicBezTo>
                    <a:pt x="88" y="1661"/>
                    <a:pt x="86" y="1666"/>
                    <a:pt x="87" y="1671"/>
                  </a:cubicBezTo>
                  <a:cubicBezTo>
                    <a:pt x="87" y="1666"/>
                    <a:pt x="90" y="1663"/>
                    <a:pt x="95" y="1665"/>
                  </a:cubicBezTo>
                  <a:cubicBezTo>
                    <a:pt x="91" y="1651"/>
                    <a:pt x="102" y="1638"/>
                    <a:pt x="106" y="1627"/>
                  </a:cubicBezTo>
                  <a:cubicBezTo>
                    <a:pt x="116" y="1602"/>
                    <a:pt x="112" y="1581"/>
                    <a:pt x="107" y="1555"/>
                  </a:cubicBezTo>
                  <a:cubicBezTo>
                    <a:pt x="104" y="1532"/>
                    <a:pt x="95" y="1506"/>
                    <a:pt x="101" y="1482"/>
                  </a:cubicBezTo>
                  <a:cubicBezTo>
                    <a:pt x="108" y="1459"/>
                    <a:pt x="118" y="1427"/>
                    <a:pt x="115" y="1403"/>
                  </a:cubicBezTo>
                  <a:cubicBezTo>
                    <a:pt x="113" y="1393"/>
                    <a:pt x="108" y="1385"/>
                    <a:pt x="107" y="1375"/>
                  </a:cubicBezTo>
                  <a:cubicBezTo>
                    <a:pt x="107" y="1364"/>
                    <a:pt x="107" y="1355"/>
                    <a:pt x="103" y="1345"/>
                  </a:cubicBezTo>
                  <a:cubicBezTo>
                    <a:pt x="100" y="1336"/>
                    <a:pt x="91" y="1327"/>
                    <a:pt x="90" y="1317"/>
                  </a:cubicBezTo>
                  <a:cubicBezTo>
                    <a:pt x="90" y="1305"/>
                    <a:pt x="95" y="1293"/>
                    <a:pt x="96" y="1281"/>
                  </a:cubicBezTo>
                  <a:cubicBezTo>
                    <a:pt x="97" y="1258"/>
                    <a:pt x="90" y="1234"/>
                    <a:pt x="77" y="1215"/>
                  </a:cubicBezTo>
                  <a:cubicBezTo>
                    <a:pt x="72" y="1206"/>
                    <a:pt x="65" y="1198"/>
                    <a:pt x="63" y="1188"/>
                  </a:cubicBezTo>
                  <a:cubicBezTo>
                    <a:pt x="62" y="1179"/>
                    <a:pt x="69" y="1175"/>
                    <a:pt x="69" y="1166"/>
                  </a:cubicBezTo>
                  <a:cubicBezTo>
                    <a:pt x="71" y="1173"/>
                    <a:pt x="69" y="1179"/>
                    <a:pt x="67" y="1185"/>
                  </a:cubicBezTo>
                  <a:cubicBezTo>
                    <a:pt x="72" y="1180"/>
                    <a:pt x="74" y="1173"/>
                    <a:pt x="74" y="1166"/>
                  </a:cubicBezTo>
                  <a:cubicBezTo>
                    <a:pt x="73" y="1175"/>
                    <a:pt x="78" y="1183"/>
                    <a:pt x="77" y="1192"/>
                  </a:cubicBezTo>
                  <a:cubicBezTo>
                    <a:pt x="80" y="1174"/>
                    <a:pt x="79" y="1201"/>
                    <a:pt x="78" y="1205"/>
                  </a:cubicBezTo>
                  <a:cubicBezTo>
                    <a:pt x="87" y="1191"/>
                    <a:pt x="82" y="1205"/>
                    <a:pt x="83" y="1211"/>
                  </a:cubicBezTo>
                  <a:cubicBezTo>
                    <a:pt x="100" y="1202"/>
                    <a:pt x="108" y="1194"/>
                    <a:pt x="94" y="1178"/>
                  </a:cubicBezTo>
                  <a:cubicBezTo>
                    <a:pt x="84" y="1167"/>
                    <a:pt x="77" y="1140"/>
                    <a:pt x="89" y="1129"/>
                  </a:cubicBezTo>
                  <a:cubicBezTo>
                    <a:pt x="95" y="1134"/>
                    <a:pt x="99" y="1142"/>
                    <a:pt x="101" y="1150"/>
                  </a:cubicBezTo>
                  <a:cubicBezTo>
                    <a:pt x="103" y="1159"/>
                    <a:pt x="94" y="1166"/>
                    <a:pt x="95" y="1176"/>
                  </a:cubicBezTo>
                  <a:cubicBezTo>
                    <a:pt x="103" y="1176"/>
                    <a:pt x="107" y="1169"/>
                    <a:pt x="108" y="1162"/>
                  </a:cubicBezTo>
                  <a:cubicBezTo>
                    <a:pt x="110" y="1172"/>
                    <a:pt x="106" y="1183"/>
                    <a:pt x="112" y="1193"/>
                  </a:cubicBezTo>
                  <a:cubicBezTo>
                    <a:pt x="115" y="1198"/>
                    <a:pt x="124" y="1189"/>
                    <a:pt x="125" y="1187"/>
                  </a:cubicBezTo>
                  <a:cubicBezTo>
                    <a:pt x="132" y="1170"/>
                    <a:pt x="138" y="1155"/>
                    <a:pt x="129" y="1138"/>
                  </a:cubicBezTo>
                  <a:cubicBezTo>
                    <a:pt x="121" y="1124"/>
                    <a:pt x="122" y="1107"/>
                    <a:pt x="113" y="1094"/>
                  </a:cubicBezTo>
                  <a:cubicBezTo>
                    <a:pt x="109" y="1089"/>
                    <a:pt x="111" y="1085"/>
                    <a:pt x="111" y="1079"/>
                  </a:cubicBezTo>
                  <a:cubicBezTo>
                    <a:pt x="111" y="1067"/>
                    <a:pt x="105" y="1056"/>
                    <a:pt x="103" y="1044"/>
                  </a:cubicBezTo>
                  <a:cubicBezTo>
                    <a:pt x="101" y="1026"/>
                    <a:pt x="112" y="1004"/>
                    <a:pt x="122" y="989"/>
                  </a:cubicBezTo>
                  <a:cubicBezTo>
                    <a:pt x="134" y="972"/>
                    <a:pt x="143" y="959"/>
                    <a:pt x="147" y="938"/>
                  </a:cubicBezTo>
                  <a:cubicBezTo>
                    <a:pt x="149" y="928"/>
                    <a:pt x="142" y="920"/>
                    <a:pt x="142" y="911"/>
                  </a:cubicBezTo>
                  <a:cubicBezTo>
                    <a:pt x="142" y="901"/>
                    <a:pt x="151" y="892"/>
                    <a:pt x="155" y="884"/>
                  </a:cubicBezTo>
                  <a:cubicBezTo>
                    <a:pt x="161" y="871"/>
                    <a:pt x="167" y="850"/>
                    <a:pt x="182" y="845"/>
                  </a:cubicBezTo>
                  <a:cubicBezTo>
                    <a:pt x="184" y="853"/>
                    <a:pt x="180" y="860"/>
                    <a:pt x="178" y="867"/>
                  </a:cubicBezTo>
                  <a:cubicBezTo>
                    <a:pt x="174" y="877"/>
                    <a:pt x="176" y="887"/>
                    <a:pt x="174" y="897"/>
                  </a:cubicBezTo>
                  <a:cubicBezTo>
                    <a:pt x="194" y="890"/>
                    <a:pt x="195" y="880"/>
                    <a:pt x="205" y="863"/>
                  </a:cubicBezTo>
                  <a:cubicBezTo>
                    <a:pt x="215" y="845"/>
                    <a:pt x="232" y="838"/>
                    <a:pt x="250" y="832"/>
                  </a:cubicBezTo>
                  <a:cubicBezTo>
                    <a:pt x="276" y="824"/>
                    <a:pt x="295" y="806"/>
                    <a:pt x="316" y="789"/>
                  </a:cubicBezTo>
                  <a:cubicBezTo>
                    <a:pt x="321" y="785"/>
                    <a:pt x="327" y="773"/>
                    <a:pt x="334" y="772"/>
                  </a:cubicBezTo>
                  <a:cubicBezTo>
                    <a:pt x="349" y="770"/>
                    <a:pt x="361" y="764"/>
                    <a:pt x="372" y="752"/>
                  </a:cubicBezTo>
                  <a:cubicBezTo>
                    <a:pt x="369" y="770"/>
                    <a:pt x="388" y="755"/>
                    <a:pt x="395" y="755"/>
                  </a:cubicBezTo>
                  <a:cubicBezTo>
                    <a:pt x="401" y="756"/>
                    <a:pt x="404" y="763"/>
                    <a:pt x="411" y="763"/>
                  </a:cubicBezTo>
                  <a:cubicBezTo>
                    <a:pt x="421" y="763"/>
                    <a:pt x="430" y="760"/>
                    <a:pt x="438" y="755"/>
                  </a:cubicBezTo>
                  <a:cubicBezTo>
                    <a:pt x="456" y="745"/>
                    <a:pt x="465" y="733"/>
                    <a:pt x="486" y="733"/>
                  </a:cubicBezTo>
                  <a:cubicBezTo>
                    <a:pt x="495" y="733"/>
                    <a:pt x="505" y="733"/>
                    <a:pt x="512" y="727"/>
                  </a:cubicBezTo>
                  <a:cubicBezTo>
                    <a:pt x="520" y="720"/>
                    <a:pt x="523" y="707"/>
                    <a:pt x="536" y="707"/>
                  </a:cubicBezTo>
                  <a:cubicBezTo>
                    <a:pt x="555" y="707"/>
                    <a:pt x="567" y="711"/>
                    <a:pt x="586" y="706"/>
                  </a:cubicBezTo>
                  <a:cubicBezTo>
                    <a:pt x="609" y="700"/>
                    <a:pt x="629" y="694"/>
                    <a:pt x="649" y="683"/>
                  </a:cubicBezTo>
                  <a:cubicBezTo>
                    <a:pt x="665" y="675"/>
                    <a:pt x="726" y="638"/>
                    <a:pt x="714" y="611"/>
                  </a:cubicBezTo>
                  <a:cubicBezTo>
                    <a:pt x="721" y="612"/>
                    <a:pt x="723" y="608"/>
                    <a:pt x="724" y="602"/>
                  </a:cubicBezTo>
                  <a:cubicBezTo>
                    <a:pt x="727" y="593"/>
                    <a:pt x="735" y="590"/>
                    <a:pt x="743" y="586"/>
                  </a:cubicBezTo>
                  <a:cubicBezTo>
                    <a:pt x="753" y="579"/>
                    <a:pt x="777" y="568"/>
                    <a:pt x="766" y="555"/>
                  </a:cubicBezTo>
                  <a:cubicBezTo>
                    <a:pt x="757" y="544"/>
                    <a:pt x="763" y="512"/>
                    <a:pt x="769" y="500"/>
                  </a:cubicBezTo>
                  <a:cubicBezTo>
                    <a:pt x="772" y="493"/>
                    <a:pt x="789" y="468"/>
                    <a:pt x="799" y="479"/>
                  </a:cubicBezTo>
                  <a:cubicBezTo>
                    <a:pt x="793" y="467"/>
                    <a:pt x="802" y="469"/>
                    <a:pt x="809" y="465"/>
                  </a:cubicBezTo>
                  <a:cubicBezTo>
                    <a:pt x="819" y="460"/>
                    <a:pt x="819" y="442"/>
                    <a:pt x="832" y="436"/>
                  </a:cubicBezTo>
                  <a:cubicBezTo>
                    <a:pt x="837" y="443"/>
                    <a:pt x="820" y="459"/>
                    <a:pt x="837" y="458"/>
                  </a:cubicBezTo>
                  <a:cubicBezTo>
                    <a:pt x="825" y="475"/>
                    <a:pt x="858" y="508"/>
                    <a:pt x="856" y="526"/>
                  </a:cubicBezTo>
                  <a:cubicBezTo>
                    <a:pt x="866" y="513"/>
                    <a:pt x="858" y="493"/>
                    <a:pt x="866" y="480"/>
                  </a:cubicBezTo>
                  <a:cubicBezTo>
                    <a:pt x="873" y="484"/>
                    <a:pt x="876" y="492"/>
                    <a:pt x="881" y="497"/>
                  </a:cubicBezTo>
                  <a:cubicBezTo>
                    <a:pt x="880" y="486"/>
                    <a:pt x="878" y="478"/>
                    <a:pt x="889" y="471"/>
                  </a:cubicBezTo>
                  <a:cubicBezTo>
                    <a:pt x="880" y="474"/>
                    <a:pt x="863" y="457"/>
                    <a:pt x="870" y="449"/>
                  </a:cubicBezTo>
                  <a:cubicBezTo>
                    <a:pt x="865" y="449"/>
                    <a:pt x="862" y="446"/>
                    <a:pt x="862" y="441"/>
                  </a:cubicBezTo>
                  <a:cubicBezTo>
                    <a:pt x="872" y="449"/>
                    <a:pt x="866" y="440"/>
                    <a:pt x="874" y="438"/>
                  </a:cubicBezTo>
                  <a:cubicBezTo>
                    <a:pt x="884" y="436"/>
                    <a:pt x="873" y="425"/>
                    <a:pt x="871" y="421"/>
                  </a:cubicBezTo>
                  <a:cubicBezTo>
                    <a:pt x="880" y="416"/>
                    <a:pt x="896" y="422"/>
                    <a:pt x="883" y="425"/>
                  </a:cubicBezTo>
                  <a:cubicBezTo>
                    <a:pt x="888" y="427"/>
                    <a:pt x="891" y="431"/>
                    <a:pt x="888" y="436"/>
                  </a:cubicBezTo>
                  <a:cubicBezTo>
                    <a:pt x="894" y="435"/>
                    <a:pt x="895" y="426"/>
                    <a:pt x="901" y="426"/>
                  </a:cubicBezTo>
                  <a:cubicBezTo>
                    <a:pt x="908" y="425"/>
                    <a:pt x="909" y="430"/>
                    <a:pt x="913" y="434"/>
                  </a:cubicBezTo>
                  <a:cubicBezTo>
                    <a:pt x="919" y="439"/>
                    <a:pt x="923" y="430"/>
                    <a:pt x="929" y="434"/>
                  </a:cubicBezTo>
                  <a:cubicBezTo>
                    <a:pt x="937" y="438"/>
                    <a:pt x="945" y="433"/>
                    <a:pt x="952" y="437"/>
                  </a:cubicBezTo>
                  <a:cubicBezTo>
                    <a:pt x="946" y="430"/>
                    <a:pt x="940" y="434"/>
                    <a:pt x="932" y="431"/>
                  </a:cubicBezTo>
                  <a:cubicBezTo>
                    <a:pt x="922" y="427"/>
                    <a:pt x="930" y="419"/>
                    <a:pt x="930" y="412"/>
                  </a:cubicBezTo>
                  <a:cubicBezTo>
                    <a:pt x="932" y="414"/>
                    <a:pt x="933" y="416"/>
                    <a:pt x="935" y="418"/>
                  </a:cubicBezTo>
                  <a:cubicBezTo>
                    <a:pt x="944" y="412"/>
                    <a:pt x="940" y="398"/>
                    <a:pt x="951" y="393"/>
                  </a:cubicBezTo>
                  <a:cubicBezTo>
                    <a:pt x="945" y="391"/>
                    <a:pt x="941" y="395"/>
                    <a:pt x="940" y="400"/>
                  </a:cubicBezTo>
                  <a:cubicBezTo>
                    <a:pt x="932" y="392"/>
                    <a:pt x="927" y="374"/>
                    <a:pt x="940" y="368"/>
                  </a:cubicBezTo>
                  <a:cubicBezTo>
                    <a:pt x="946" y="365"/>
                    <a:pt x="964" y="360"/>
                    <a:pt x="954" y="351"/>
                  </a:cubicBezTo>
                  <a:cubicBezTo>
                    <a:pt x="961" y="351"/>
                    <a:pt x="966" y="356"/>
                    <a:pt x="972" y="359"/>
                  </a:cubicBezTo>
                  <a:cubicBezTo>
                    <a:pt x="973" y="362"/>
                    <a:pt x="975" y="364"/>
                    <a:pt x="976" y="367"/>
                  </a:cubicBezTo>
                  <a:cubicBezTo>
                    <a:pt x="980" y="368"/>
                    <a:pt x="983" y="369"/>
                    <a:pt x="987" y="369"/>
                  </a:cubicBezTo>
                  <a:cubicBezTo>
                    <a:pt x="977" y="364"/>
                    <a:pt x="984" y="353"/>
                    <a:pt x="970" y="352"/>
                  </a:cubicBezTo>
                  <a:cubicBezTo>
                    <a:pt x="972" y="348"/>
                    <a:pt x="976" y="345"/>
                    <a:pt x="981" y="343"/>
                  </a:cubicBezTo>
                  <a:cubicBezTo>
                    <a:pt x="976" y="344"/>
                    <a:pt x="972" y="346"/>
                    <a:pt x="968" y="349"/>
                  </a:cubicBezTo>
                  <a:cubicBezTo>
                    <a:pt x="968" y="341"/>
                    <a:pt x="988" y="324"/>
                    <a:pt x="987" y="339"/>
                  </a:cubicBezTo>
                  <a:cubicBezTo>
                    <a:pt x="988" y="324"/>
                    <a:pt x="998" y="342"/>
                    <a:pt x="1007" y="341"/>
                  </a:cubicBezTo>
                  <a:cubicBezTo>
                    <a:pt x="1003" y="335"/>
                    <a:pt x="996" y="328"/>
                    <a:pt x="1001" y="321"/>
                  </a:cubicBezTo>
                  <a:cubicBezTo>
                    <a:pt x="982" y="320"/>
                    <a:pt x="1004" y="303"/>
                    <a:pt x="1005" y="296"/>
                  </a:cubicBezTo>
                  <a:cubicBezTo>
                    <a:pt x="1013" y="304"/>
                    <a:pt x="1015" y="291"/>
                    <a:pt x="1023" y="296"/>
                  </a:cubicBezTo>
                  <a:cubicBezTo>
                    <a:pt x="1025" y="289"/>
                    <a:pt x="1025" y="281"/>
                    <a:pt x="1026" y="274"/>
                  </a:cubicBezTo>
                  <a:cubicBezTo>
                    <a:pt x="1035" y="276"/>
                    <a:pt x="1031" y="293"/>
                    <a:pt x="1026" y="301"/>
                  </a:cubicBezTo>
                  <a:cubicBezTo>
                    <a:pt x="1037" y="287"/>
                    <a:pt x="1032" y="286"/>
                    <a:pt x="1043" y="302"/>
                  </a:cubicBezTo>
                  <a:cubicBezTo>
                    <a:pt x="1043" y="295"/>
                    <a:pt x="1050" y="296"/>
                    <a:pt x="1051" y="290"/>
                  </a:cubicBezTo>
                  <a:cubicBezTo>
                    <a:pt x="1052" y="286"/>
                    <a:pt x="1055" y="276"/>
                    <a:pt x="1056" y="273"/>
                  </a:cubicBezTo>
                  <a:cubicBezTo>
                    <a:pt x="1059" y="268"/>
                    <a:pt x="1068" y="268"/>
                    <a:pt x="1063" y="261"/>
                  </a:cubicBezTo>
                  <a:cubicBezTo>
                    <a:pt x="1061" y="259"/>
                    <a:pt x="1059" y="259"/>
                    <a:pt x="1057" y="260"/>
                  </a:cubicBezTo>
                  <a:cubicBezTo>
                    <a:pt x="1055" y="260"/>
                    <a:pt x="1048" y="247"/>
                    <a:pt x="1060" y="257"/>
                  </a:cubicBezTo>
                  <a:cubicBezTo>
                    <a:pt x="1057" y="249"/>
                    <a:pt x="1071" y="243"/>
                    <a:pt x="1063" y="255"/>
                  </a:cubicBezTo>
                  <a:cubicBezTo>
                    <a:pt x="1077" y="243"/>
                    <a:pt x="1059" y="272"/>
                    <a:pt x="1076" y="268"/>
                  </a:cubicBezTo>
                  <a:cubicBezTo>
                    <a:pt x="1073" y="260"/>
                    <a:pt x="1080" y="254"/>
                    <a:pt x="1087" y="254"/>
                  </a:cubicBezTo>
                  <a:cubicBezTo>
                    <a:pt x="1083" y="259"/>
                    <a:pt x="1088" y="264"/>
                    <a:pt x="1091" y="269"/>
                  </a:cubicBezTo>
                  <a:cubicBezTo>
                    <a:pt x="1097" y="262"/>
                    <a:pt x="1110" y="259"/>
                    <a:pt x="1113" y="250"/>
                  </a:cubicBezTo>
                  <a:cubicBezTo>
                    <a:pt x="1116" y="243"/>
                    <a:pt x="1105" y="240"/>
                    <a:pt x="1118" y="235"/>
                  </a:cubicBezTo>
                  <a:cubicBezTo>
                    <a:pt x="1125" y="232"/>
                    <a:pt x="1128" y="250"/>
                    <a:pt x="1140" y="251"/>
                  </a:cubicBezTo>
                  <a:cubicBezTo>
                    <a:pt x="1149" y="251"/>
                    <a:pt x="1150" y="256"/>
                    <a:pt x="1157" y="263"/>
                  </a:cubicBezTo>
                  <a:cubicBezTo>
                    <a:pt x="1166" y="272"/>
                    <a:pt x="1170" y="284"/>
                    <a:pt x="1179" y="293"/>
                  </a:cubicBezTo>
                  <a:cubicBezTo>
                    <a:pt x="1184" y="298"/>
                    <a:pt x="1191" y="305"/>
                    <a:pt x="1191" y="313"/>
                  </a:cubicBezTo>
                  <a:cubicBezTo>
                    <a:pt x="1190" y="322"/>
                    <a:pt x="1184" y="330"/>
                    <a:pt x="1183" y="340"/>
                  </a:cubicBezTo>
                  <a:cubicBezTo>
                    <a:pt x="1181" y="348"/>
                    <a:pt x="1181" y="361"/>
                    <a:pt x="1174" y="367"/>
                  </a:cubicBezTo>
                  <a:cubicBezTo>
                    <a:pt x="1182" y="363"/>
                    <a:pt x="1177" y="353"/>
                    <a:pt x="1182" y="349"/>
                  </a:cubicBezTo>
                  <a:cubicBezTo>
                    <a:pt x="1190" y="344"/>
                    <a:pt x="1192" y="356"/>
                    <a:pt x="1193" y="361"/>
                  </a:cubicBezTo>
                  <a:cubicBezTo>
                    <a:pt x="1197" y="352"/>
                    <a:pt x="1186" y="343"/>
                    <a:pt x="1190" y="335"/>
                  </a:cubicBezTo>
                  <a:cubicBezTo>
                    <a:pt x="1195" y="324"/>
                    <a:pt x="1201" y="336"/>
                    <a:pt x="1208" y="332"/>
                  </a:cubicBezTo>
                  <a:cubicBezTo>
                    <a:pt x="1201" y="302"/>
                    <a:pt x="1261" y="313"/>
                    <a:pt x="1254" y="342"/>
                  </a:cubicBezTo>
                  <a:cubicBezTo>
                    <a:pt x="1264" y="338"/>
                    <a:pt x="1260" y="327"/>
                    <a:pt x="1261" y="318"/>
                  </a:cubicBezTo>
                  <a:cubicBezTo>
                    <a:pt x="1275" y="320"/>
                    <a:pt x="1279" y="348"/>
                    <a:pt x="1291" y="345"/>
                  </a:cubicBezTo>
                  <a:cubicBezTo>
                    <a:pt x="1288" y="338"/>
                    <a:pt x="1281" y="326"/>
                    <a:pt x="1289" y="320"/>
                  </a:cubicBezTo>
                  <a:cubicBezTo>
                    <a:pt x="1295" y="316"/>
                    <a:pt x="1303" y="319"/>
                    <a:pt x="1308" y="314"/>
                  </a:cubicBezTo>
                  <a:cubicBezTo>
                    <a:pt x="1297" y="315"/>
                    <a:pt x="1291" y="312"/>
                    <a:pt x="1287" y="301"/>
                  </a:cubicBezTo>
                  <a:cubicBezTo>
                    <a:pt x="1292" y="301"/>
                    <a:pt x="1296" y="299"/>
                    <a:pt x="1300" y="296"/>
                  </a:cubicBezTo>
                  <a:cubicBezTo>
                    <a:pt x="1291" y="299"/>
                    <a:pt x="1269" y="292"/>
                    <a:pt x="1277" y="278"/>
                  </a:cubicBezTo>
                  <a:cubicBezTo>
                    <a:pt x="1280" y="273"/>
                    <a:pt x="1281" y="265"/>
                    <a:pt x="1286" y="260"/>
                  </a:cubicBezTo>
                  <a:cubicBezTo>
                    <a:pt x="1291" y="257"/>
                    <a:pt x="1300" y="259"/>
                    <a:pt x="1303" y="253"/>
                  </a:cubicBezTo>
                  <a:cubicBezTo>
                    <a:pt x="1307" y="243"/>
                    <a:pt x="1308" y="230"/>
                    <a:pt x="1314" y="220"/>
                  </a:cubicBezTo>
                  <a:cubicBezTo>
                    <a:pt x="1318" y="212"/>
                    <a:pt x="1322" y="222"/>
                    <a:pt x="1328" y="217"/>
                  </a:cubicBezTo>
                  <a:cubicBezTo>
                    <a:pt x="1332" y="213"/>
                    <a:pt x="1342" y="202"/>
                    <a:pt x="1348" y="205"/>
                  </a:cubicBezTo>
                  <a:cubicBezTo>
                    <a:pt x="1343" y="200"/>
                    <a:pt x="1337" y="190"/>
                    <a:pt x="1338" y="182"/>
                  </a:cubicBezTo>
                  <a:cubicBezTo>
                    <a:pt x="1341" y="168"/>
                    <a:pt x="1346" y="179"/>
                    <a:pt x="1352" y="169"/>
                  </a:cubicBezTo>
                  <a:cubicBezTo>
                    <a:pt x="1356" y="163"/>
                    <a:pt x="1354" y="156"/>
                    <a:pt x="1362" y="152"/>
                  </a:cubicBezTo>
                  <a:cubicBezTo>
                    <a:pt x="1368" y="149"/>
                    <a:pt x="1371" y="158"/>
                    <a:pt x="1378" y="157"/>
                  </a:cubicBezTo>
                  <a:cubicBezTo>
                    <a:pt x="1371" y="154"/>
                    <a:pt x="1369" y="135"/>
                    <a:pt x="1377" y="132"/>
                  </a:cubicBezTo>
                  <a:cubicBezTo>
                    <a:pt x="1385" y="129"/>
                    <a:pt x="1390" y="148"/>
                    <a:pt x="1398" y="150"/>
                  </a:cubicBezTo>
                  <a:cubicBezTo>
                    <a:pt x="1390" y="144"/>
                    <a:pt x="1389" y="122"/>
                    <a:pt x="1404" y="129"/>
                  </a:cubicBezTo>
                  <a:cubicBezTo>
                    <a:pt x="1405" y="124"/>
                    <a:pt x="1402" y="118"/>
                    <a:pt x="1408" y="115"/>
                  </a:cubicBezTo>
                  <a:cubicBezTo>
                    <a:pt x="1415" y="112"/>
                    <a:pt x="1418" y="122"/>
                    <a:pt x="1422" y="112"/>
                  </a:cubicBezTo>
                  <a:cubicBezTo>
                    <a:pt x="1432" y="136"/>
                    <a:pt x="1496" y="111"/>
                    <a:pt x="1497" y="126"/>
                  </a:cubicBezTo>
                  <a:cubicBezTo>
                    <a:pt x="1497" y="115"/>
                    <a:pt x="1508" y="108"/>
                    <a:pt x="1517" y="114"/>
                  </a:cubicBezTo>
                  <a:cubicBezTo>
                    <a:pt x="1507" y="103"/>
                    <a:pt x="1518" y="88"/>
                    <a:pt x="1516" y="76"/>
                  </a:cubicBezTo>
                  <a:cubicBezTo>
                    <a:pt x="1512" y="58"/>
                    <a:pt x="1494" y="60"/>
                    <a:pt x="1481" y="66"/>
                  </a:cubicBezTo>
                  <a:cubicBezTo>
                    <a:pt x="1481" y="58"/>
                    <a:pt x="1471" y="54"/>
                    <a:pt x="1466" y="50"/>
                  </a:cubicBezTo>
                  <a:cubicBezTo>
                    <a:pt x="1463" y="48"/>
                    <a:pt x="1476" y="39"/>
                    <a:pt x="1477" y="37"/>
                  </a:cubicBezTo>
                  <a:cubicBezTo>
                    <a:pt x="1484" y="42"/>
                    <a:pt x="1485" y="49"/>
                    <a:pt x="1487" y="56"/>
                  </a:cubicBezTo>
                  <a:cubicBezTo>
                    <a:pt x="1491" y="50"/>
                    <a:pt x="1492" y="43"/>
                    <a:pt x="1488" y="37"/>
                  </a:cubicBezTo>
                  <a:cubicBezTo>
                    <a:pt x="1492" y="44"/>
                    <a:pt x="1496" y="45"/>
                    <a:pt x="1501" y="37"/>
                  </a:cubicBezTo>
                  <a:cubicBezTo>
                    <a:pt x="1503" y="47"/>
                    <a:pt x="1517" y="58"/>
                    <a:pt x="1523" y="66"/>
                  </a:cubicBezTo>
                  <a:cubicBezTo>
                    <a:pt x="1527" y="61"/>
                    <a:pt x="1539" y="61"/>
                    <a:pt x="1535" y="52"/>
                  </a:cubicBezTo>
                  <a:cubicBezTo>
                    <a:pt x="1543" y="58"/>
                    <a:pt x="1547" y="82"/>
                    <a:pt x="1556" y="82"/>
                  </a:cubicBezTo>
                  <a:cubicBezTo>
                    <a:pt x="1564" y="82"/>
                    <a:pt x="1576" y="81"/>
                    <a:pt x="1575" y="90"/>
                  </a:cubicBezTo>
                  <a:cubicBezTo>
                    <a:pt x="1584" y="91"/>
                    <a:pt x="1591" y="79"/>
                    <a:pt x="1601" y="82"/>
                  </a:cubicBezTo>
                  <a:cubicBezTo>
                    <a:pt x="1584" y="94"/>
                    <a:pt x="1621" y="92"/>
                    <a:pt x="1616" y="109"/>
                  </a:cubicBezTo>
                  <a:cubicBezTo>
                    <a:pt x="1622" y="97"/>
                    <a:pt x="1624" y="105"/>
                    <a:pt x="1632" y="107"/>
                  </a:cubicBezTo>
                  <a:cubicBezTo>
                    <a:pt x="1642" y="109"/>
                    <a:pt x="1647" y="101"/>
                    <a:pt x="1656" y="100"/>
                  </a:cubicBezTo>
                  <a:cubicBezTo>
                    <a:pt x="1659" y="120"/>
                    <a:pt x="1678" y="117"/>
                    <a:pt x="1691" y="121"/>
                  </a:cubicBezTo>
                  <a:cubicBezTo>
                    <a:pt x="1681" y="105"/>
                    <a:pt x="1725" y="113"/>
                    <a:pt x="1710" y="100"/>
                  </a:cubicBezTo>
                  <a:cubicBezTo>
                    <a:pt x="1719" y="98"/>
                    <a:pt x="1731" y="96"/>
                    <a:pt x="1731" y="85"/>
                  </a:cubicBezTo>
                  <a:cubicBezTo>
                    <a:pt x="1737" y="93"/>
                    <a:pt x="1726" y="98"/>
                    <a:pt x="1720" y="102"/>
                  </a:cubicBezTo>
                  <a:cubicBezTo>
                    <a:pt x="1732" y="102"/>
                    <a:pt x="1723" y="106"/>
                    <a:pt x="1719" y="111"/>
                  </a:cubicBezTo>
                  <a:cubicBezTo>
                    <a:pt x="1715" y="115"/>
                    <a:pt x="1713" y="121"/>
                    <a:pt x="1717" y="126"/>
                  </a:cubicBezTo>
                  <a:cubicBezTo>
                    <a:pt x="1721" y="120"/>
                    <a:pt x="1727" y="113"/>
                    <a:pt x="1735" y="113"/>
                  </a:cubicBezTo>
                  <a:cubicBezTo>
                    <a:pt x="1727" y="122"/>
                    <a:pt x="1737" y="117"/>
                    <a:pt x="1737" y="127"/>
                  </a:cubicBezTo>
                  <a:cubicBezTo>
                    <a:pt x="1737" y="130"/>
                    <a:pt x="1737" y="135"/>
                    <a:pt x="1741" y="136"/>
                  </a:cubicBezTo>
                  <a:cubicBezTo>
                    <a:pt x="1749" y="138"/>
                    <a:pt x="1757" y="127"/>
                    <a:pt x="1760" y="121"/>
                  </a:cubicBezTo>
                  <a:cubicBezTo>
                    <a:pt x="1737" y="121"/>
                    <a:pt x="1773" y="98"/>
                    <a:pt x="1777" y="94"/>
                  </a:cubicBezTo>
                  <a:cubicBezTo>
                    <a:pt x="1766" y="100"/>
                    <a:pt x="1775" y="120"/>
                    <a:pt x="1784" y="123"/>
                  </a:cubicBezTo>
                  <a:cubicBezTo>
                    <a:pt x="1778" y="113"/>
                    <a:pt x="1791" y="115"/>
                    <a:pt x="1794" y="119"/>
                  </a:cubicBezTo>
                  <a:cubicBezTo>
                    <a:pt x="1797" y="123"/>
                    <a:pt x="1794" y="128"/>
                    <a:pt x="1793" y="132"/>
                  </a:cubicBezTo>
                  <a:cubicBezTo>
                    <a:pt x="1787" y="144"/>
                    <a:pt x="1775" y="162"/>
                    <a:pt x="1762" y="167"/>
                  </a:cubicBezTo>
                  <a:cubicBezTo>
                    <a:pt x="1766" y="170"/>
                    <a:pt x="1769" y="175"/>
                    <a:pt x="1772" y="180"/>
                  </a:cubicBezTo>
                  <a:cubicBezTo>
                    <a:pt x="1769" y="178"/>
                    <a:pt x="1767" y="177"/>
                    <a:pt x="1765" y="175"/>
                  </a:cubicBezTo>
                  <a:cubicBezTo>
                    <a:pt x="1762" y="185"/>
                    <a:pt x="1762" y="194"/>
                    <a:pt x="1751" y="199"/>
                  </a:cubicBezTo>
                  <a:cubicBezTo>
                    <a:pt x="1751" y="195"/>
                    <a:pt x="1751" y="190"/>
                    <a:pt x="1752" y="186"/>
                  </a:cubicBezTo>
                  <a:cubicBezTo>
                    <a:pt x="1747" y="189"/>
                    <a:pt x="1743" y="193"/>
                    <a:pt x="1739" y="197"/>
                  </a:cubicBezTo>
                  <a:cubicBezTo>
                    <a:pt x="1739" y="182"/>
                    <a:pt x="1729" y="196"/>
                    <a:pt x="1729" y="202"/>
                  </a:cubicBezTo>
                  <a:cubicBezTo>
                    <a:pt x="1727" y="188"/>
                    <a:pt x="1713" y="205"/>
                    <a:pt x="1722" y="213"/>
                  </a:cubicBezTo>
                  <a:cubicBezTo>
                    <a:pt x="1703" y="209"/>
                    <a:pt x="1716" y="245"/>
                    <a:pt x="1727" y="228"/>
                  </a:cubicBezTo>
                  <a:cubicBezTo>
                    <a:pt x="1717" y="247"/>
                    <a:pt x="1708" y="265"/>
                    <a:pt x="1696" y="282"/>
                  </a:cubicBezTo>
                  <a:cubicBezTo>
                    <a:pt x="1691" y="290"/>
                    <a:pt x="1685" y="298"/>
                    <a:pt x="1678" y="304"/>
                  </a:cubicBezTo>
                  <a:cubicBezTo>
                    <a:pt x="1671" y="311"/>
                    <a:pt x="1666" y="308"/>
                    <a:pt x="1673" y="321"/>
                  </a:cubicBezTo>
                  <a:cubicBezTo>
                    <a:pt x="1682" y="338"/>
                    <a:pt x="1702" y="344"/>
                    <a:pt x="1713" y="359"/>
                  </a:cubicBezTo>
                  <a:cubicBezTo>
                    <a:pt x="1720" y="368"/>
                    <a:pt x="1724" y="376"/>
                    <a:pt x="1734" y="382"/>
                  </a:cubicBezTo>
                  <a:cubicBezTo>
                    <a:pt x="1740" y="386"/>
                    <a:pt x="1747" y="392"/>
                    <a:pt x="1744" y="400"/>
                  </a:cubicBezTo>
                  <a:cubicBezTo>
                    <a:pt x="1751" y="398"/>
                    <a:pt x="1758" y="403"/>
                    <a:pt x="1763" y="395"/>
                  </a:cubicBezTo>
                  <a:cubicBezTo>
                    <a:pt x="1770" y="406"/>
                    <a:pt x="1782" y="411"/>
                    <a:pt x="1793" y="417"/>
                  </a:cubicBezTo>
                  <a:cubicBezTo>
                    <a:pt x="1807" y="425"/>
                    <a:pt x="1813" y="436"/>
                    <a:pt x="1823" y="448"/>
                  </a:cubicBezTo>
                  <a:cubicBezTo>
                    <a:pt x="1839" y="468"/>
                    <a:pt x="1863" y="461"/>
                    <a:pt x="1883" y="475"/>
                  </a:cubicBezTo>
                  <a:cubicBezTo>
                    <a:pt x="1894" y="483"/>
                    <a:pt x="1886" y="499"/>
                    <a:pt x="1895" y="507"/>
                  </a:cubicBezTo>
                  <a:cubicBezTo>
                    <a:pt x="1901" y="511"/>
                    <a:pt x="1908" y="511"/>
                    <a:pt x="1913" y="516"/>
                  </a:cubicBezTo>
                  <a:cubicBezTo>
                    <a:pt x="1918" y="521"/>
                    <a:pt x="1924" y="525"/>
                    <a:pt x="1931" y="529"/>
                  </a:cubicBezTo>
                  <a:cubicBezTo>
                    <a:pt x="1949" y="542"/>
                    <a:pt x="1990" y="530"/>
                    <a:pt x="2001" y="510"/>
                  </a:cubicBezTo>
                  <a:cubicBezTo>
                    <a:pt x="2017" y="481"/>
                    <a:pt x="2037" y="453"/>
                    <a:pt x="2049" y="422"/>
                  </a:cubicBezTo>
                  <a:cubicBezTo>
                    <a:pt x="2055" y="404"/>
                    <a:pt x="2060" y="386"/>
                    <a:pt x="2067" y="368"/>
                  </a:cubicBezTo>
                  <a:cubicBezTo>
                    <a:pt x="2074" y="349"/>
                    <a:pt x="2082" y="335"/>
                    <a:pt x="2081" y="314"/>
                  </a:cubicBezTo>
                  <a:cubicBezTo>
                    <a:pt x="2080" y="298"/>
                    <a:pt x="2081" y="288"/>
                    <a:pt x="2087" y="273"/>
                  </a:cubicBezTo>
                  <a:cubicBezTo>
                    <a:pt x="2092" y="258"/>
                    <a:pt x="2079" y="245"/>
                    <a:pt x="2087" y="229"/>
                  </a:cubicBezTo>
                  <a:cubicBezTo>
                    <a:pt x="2093" y="215"/>
                    <a:pt x="2106" y="205"/>
                    <a:pt x="2102" y="189"/>
                  </a:cubicBezTo>
                  <a:cubicBezTo>
                    <a:pt x="2097" y="171"/>
                    <a:pt x="2113" y="170"/>
                    <a:pt x="2116" y="155"/>
                  </a:cubicBezTo>
                  <a:cubicBezTo>
                    <a:pt x="2120" y="159"/>
                    <a:pt x="2122" y="163"/>
                    <a:pt x="2122" y="169"/>
                  </a:cubicBezTo>
                  <a:cubicBezTo>
                    <a:pt x="2122" y="163"/>
                    <a:pt x="2125" y="160"/>
                    <a:pt x="2129" y="158"/>
                  </a:cubicBezTo>
                  <a:cubicBezTo>
                    <a:pt x="2127" y="158"/>
                    <a:pt x="2114" y="143"/>
                    <a:pt x="2112" y="140"/>
                  </a:cubicBezTo>
                  <a:cubicBezTo>
                    <a:pt x="2110" y="142"/>
                    <a:pt x="2108" y="144"/>
                    <a:pt x="2106" y="146"/>
                  </a:cubicBezTo>
                  <a:cubicBezTo>
                    <a:pt x="2105" y="139"/>
                    <a:pt x="2110" y="129"/>
                    <a:pt x="2114" y="124"/>
                  </a:cubicBezTo>
                  <a:cubicBezTo>
                    <a:pt x="2116" y="122"/>
                    <a:pt x="2118" y="121"/>
                    <a:pt x="2121" y="121"/>
                  </a:cubicBezTo>
                  <a:cubicBezTo>
                    <a:pt x="2118" y="114"/>
                    <a:pt x="2122" y="107"/>
                    <a:pt x="2126" y="102"/>
                  </a:cubicBezTo>
                  <a:cubicBezTo>
                    <a:pt x="2128" y="107"/>
                    <a:pt x="2131" y="109"/>
                    <a:pt x="2136" y="108"/>
                  </a:cubicBezTo>
                  <a:cubicBezTo>
                    <a:pt x="2135" y="82"/>
                    <a:pt x="2151" y="62"/>
                    <a:pt x="2155" y="36"/>
                  </a:cubicBezTo>
                  <a:cubicBezTo>
                    <a:pt x="2156" y="28"/>
                    <a:pt x="2156" y="22"/>
                    <a:pt x="2165" y="19"/>
                  </a:cubicBezTo>
                  <a:cubicBezTo>
                    <a:pt x="2173" y="15"/>
                    <a:pt x="2177" y="0"/>
                    <a:pt x="2188" y="8"/>
                  </a:cubicBezTo>
                  <a:cubicBezTo>
                    <a:pt x="2185" y="12"/>
                    <a:pt x="2182" y="16"/>
                    <a:pt x="2180" y="21"/>
                  </a:cubicBezTo>
                  <a:cubicBezTo>
                    <a:pt x="2182" y="20"/>
                    <a:pt x="2184" y="18"/>
                    <a:pt x="2187" y="17"/>
                  </a:cubicBezTo>
                  <a:cubicBezTo>
                    <a:pt x="2189" y="25"/>
                    <a:pt x="2197" y="29"/>
                    <a:pt x="2196" y="38"/>
                  </a:cubicBezTo>
                  <a:cubicBezTo>
                    <a:pt x="2195" y="42"/>
                    <a:pt x="2196" y="45"/>
                    <a:pt x="2197" y="49"/>
                  </a:cubicBezTo>
                  <a:cubicBezTo>
                    <a:pt x="2199" y="57"/>
                    <a:pt x="2196" y="57"/>
                    <a:pt x="2196" y="65"/>
                  </a:cubicBezTo>
                  <a:cubicBezTo>
                    <a:pt x="2196" y="72"/>
                    <a:pt x="2194" y="80"/>
                    <a:pt x="2195" y="88"/>
                  </a:cubicBezTo>
                  <a:cubicBezTo>
                    <a:pt x="2197" y="98"/>
                    <a:pt x="2213" y="97"/>
                    <a:pt x="2220" y="101"/>
                  </a:cubicBezTo>
                  <a:cubicBezTo>
                    <a:pt x="2207" y="110"/>
                    <a:pt x="2203" y="120"/>
                    <a:pt x="2213" y="130"/>
                  </a:cubicBezTo>
                  <a:cubicBezTo>
                    <a:pt x="2223" y="142"/>
                    <a:pt x="2222" y="152"/>
                    <a:pt x="2218" y="167"/>
                  </a:cubicBezTo>
                  <a:cubicBezTo>
                    <a:pt x="2232" y="164"/>
                    <a:pt x="2225" y="223"/>
                    <a:pt x="2222" y="230"/>
                  </a:cubicBezTo>
                  <a:cubicBezTo>
                    <a:pt x="2219" y="239"/>
                    <a:pt x="2224" y="245"/>
                    <a:pt x="2226" y="253"/>
                  </a:cubicBezTo>
                  <a:cubicBezTo>
                    <a:pt x="2230" y="263"/>
                    <a:pt x="2225" y="273"/>
                    <a:pt x="2229" y="282"/>
                  </a:cubicBezTo>
                  <a:cubicBezTo>
                    <a:pt x="2236" y="298"/>
                    <a:pt x="2257" y="288"/>
                    <a:pt x="2259" y="274"/>
                  </a:cubicBezTo>
                  <a:cubicBezTo>
                    <a:pt x="2272" y="290"/>
                    <a:pt x="2278" y="253"/>
                    <a:pt x="2284" y="287"/>
                  </a:cubicBezTo>
                  <a:cubicBezTo>
                    <a:pt x="2285" y="295"/>
                    <a:pt x="2301" y="305"/>
                    <a:pt x="2307" y="312"/>
                  </a:cubicBezTo>
                  <a:cubicBezTo>
                    <a:pt x="2307" y="313"/>
                    <a:pt x="2326" y="325"/>
                    <a:pt x="2327" y="325"/>
                  </a:cubicBezTo>
                  <a:cubicBezTo>
                    <a:pt x="2323" y="332"/>
                    <a:pt x="2311" y="345"/>
                    <a:pt x="2324" y="349"/>
                  </a:cubicBezTo>
                  <a:cubicBezTo>
                    <a:pt x="2307" y="370"/>
                    <a:pt x="2328" y="393"/>
                    <a:pt x="2320" y="416"/>
                  </a:cubicBezTo>
                  <a:cubicBezTo>
                    <a:pt x="2315" y="430"/>
                    <a:pt x="2312" y="437"/>
                    <a:pt x="2319" y="450"/>
                  </a:cubicBezTo>
                  <a:cubicBezTo>
                    <a:pt x="2323" y="457"/>
                    <a:pt x="2334" y="469"/>
                    <a:pt x="2329" y="477"/>
                  </a:cubicBezTo>
                  <a:cubicBezTo>
                    <a:pt x="2333" y="474"/>
                    <a:pt x="2337" y="472"/>
                    <a:pt x="2342" y="472"/>
                  </a:cubicBezTo>
                  <a:cubicBezTo>
                    <a:pt x="2339" y="485"/>
                    <a:pt x="2337" y="490"/>
                    <a:pt x="2340" y="504"/>
                  </a:cubicBezTo>
                  <a:cubicBezTo>
                    <a:pt x="2343" y="514"/>
                    <a:pt x="2343" y="525"/>
                    <a:pt x="2341" y="536"/>
                  </a:cubicBezTo>
                  <a:cubicBezTo>
                    <a:pt x="2340" y="547"/>
                    <a:pt x="2333" y="555"/>
                    <a:pt x="2329" y="565"/>
                  </a:cubicBezTo>
                  <a:cubicBezTo>
                    <a:pt x="2323" y="578"/>
                    <a:pt x="2338" y="581"/>
                    <a:pt x="2337" y="591"/>
                  </a:cubicBezTo>
                  <a:cubicBezTo>
                    <a:pt x="2336" y="599"/>
                    <a:pt x="2347" y="593"/>
                    <a:pt x="2344" y="603"/>
                  </a:cubicBezTo>
                  <a:cubicBezTo>
                    <a:pt x="2340" y="612"/>
                    <a:pt x="2331" y="619"/>
                    <a:pt x="2337" y="629"/>
                  </a:cubicBezTo>
                  <a:cubicBezTo>
                    <a:pt x="2340" y="634"/>
                    <a:pt x="2350" y="647"/>
                    <a:pt x="2358" y="646"/>
                  </a:cubicBezTo>
                  <a:cubicBezTo>
                    <a:pt x="2365" y="646"/>
                    <a:pt x="2371" y="663"/>
                    <a:pt x="2379" y="649"/>
                  </a:cubicBezTo>
                  <a:cubicBezTo>
                    <a:pt x="2378" y="666"/>
                    <a:pt x="2405" y="668"/>
                    <a:pt x="2402" y="657"/>
                  </a:cubicBezTo>
                  <a:cubicBezTo>
                    <a:pt x="2407" y="667"/>
                    <a:pt x="2404" y="692"/>
                    <a:pt x="2416" y="696"/>
                  </a:cubicBezTo>
                  <a:cubicBezTo>
                    <a:pt x="2416" y="691"/>
                    <a:pt x="2419" y="688"/>
                    <a:pt x="2424" y="688"/>
                  </a:cubicBezTo>
                  <a:cubicBezTo>
                    <a:pt x="2420" y="701"/>
                    <a:pt x="2435" y="702"/>
                    <a:pt x="2444" y="705"/>
                  </a:cubicBezTo>
                  <a:cubicBezTo>
                    <a:pt x="2452" y="708"/>
                    <a:pt x="2443" y="724"/>
                    <a:pt x="2457" y="720"/>
                  </a:cubicBezTo>
                  <a:cubicBezTo>
                    <a:pt x="2460" y="719"/>
                    <a:pt x="2458" y="713"/>
                    <a:pt x="2461" y="712"/>
                  </a:cubicBezTo>
                  <a:cubicBezTo>
                    <a:pt x="2467" y="709"/>
                    <a:pt x="2467" y="719"/>
                    <a:pt x="2467" y="722"/>
                  </a:cubicBezTo>
                  <a:cubicBezTo>
                    <a:pt x="2469" y="728"/>
                    <a:pt x="2475" y="725"/>
                    <a:pt x="2478" y="730"/>
                  </a:cubicBezTo>
                  <a:cubicBezTo>
                    <a:pt x="2481" y="736"/>
                    <a:pt x="2481" y="743"/>
                    <a:pt x="2483" y="749"/>
                  </a:cubicBezTo>
                  <a:cubicBezTo>
                    <a:pt x="2480" y="742"/>
                    <a:pt x="2471" y="741"/>
                    <a:pt x="2468" y="748"/>
                  </a:cubicBezTo>
                  <a:cubicBezTo>
                    <a:pt x="2464" y="758"/>
                    <a:pt x="2476" y="768"/>
                    <a:pt x="2470" y="776"/>
                  </a:cubicBezTo>
                  <a:cubicBezTo>
                    <a:pt x="2504" y="764"/>
                    <a:pt x="2480" y="825"/>
                    <a:pt x="2503" y="825"/>
                  </a:cubicBezTo>
                  <a:cubicBezTo>
                    <a:pt x="2495" y="834"/>
                    <a:pt x="2495" y="849"/>
                    <a:pt x="2496" y="861"/>
                  </a:cubicBezTo>
                  <a:cubicBezTo>
                    <a:pt x="2497" y="871"/>
                    <a:pt x="2507" y="887"/>
                    <a:pt x="2499" y="896"/>
                  </a:cubicBezTo>
                  <a:cubicBezTo>
                    <a:pt x="2512" y="891"/>
                    <a:pt x="2513" y="895"/>
                    <a:pt x="2519" y="906"/>
                  </a:cubicBezTo>
                  <a:cubicBezTo>
                    <a:pt x="2524" y="894"/>
                    <a:pt x="2518" y="882"/>
                    <a:pt x="2526" y="872"/>
                  </a:cubicBezTo>
                  <a:cubicBezTo>
                    <a:pt x="2537" y="881"/>
                    <a:pt x="2542" y="895"/>
                    <a:pt x="2554" y="902"/>
                  </a:cubicBezTo>
                  <a:cubicBezTo>
                    <a:pt x="2556" y="898"/>
                    <a:pt x="2554" y="891"/>
                    <a:pt x="2557" y="889"/>
                  </a:cubicBezTo>
                  <a:cubicBezTo>
                    <a:pt x="2563" y="883"/>
                    <a:pt x="2567" y="887"/>
                    <a:pt x="2567" y="894"/>
                  </a:cubicBezTo>
                  <a:cubicBezTo>
                    <a:pt x="2569" y="910"/>
                    <a:pt x="2567" y="920"/>
                    <a:pt x="2562" y="935"/>
                  </a:cubicBezTo>
                  <a:cubicBezTo>
                    <a:pt x="2559" y="945"/>
                    <a:pt x="2561" y="954"/>
                    <a:pt x="2558" y="963"/>
                  </a:cubicBezTo>
                  <a:cubicBezTo>
                    <a:pt x="2552" y="982"/>
                    <a:pt x="2565" y="970"/>
                    <a:pt x="2571" y="982"/>
                  </a:cubicBezTo>
                  <a:cubicBezTo>
                    <a:pt x="2569" y="977"/>
                    <a:pt x="2570" y="973"/>
                    <a:pt x="2573" y="969"/>
                  </a:cubicBezTo>
                  <a:cubicBezTo>
                    <a:pt x="2587" y="974"/>
                    <a:pt x="2586" y="1007"/>
                    <a:pt x="2572" y="984"/>
                  </a:cubicBezTo>
                  <a:cubicBezTo>
                    <a:pt x="2574" y="994"/>
                    <a:pt x="2603" y="1028"/>
                    <a:pt x="2603" y="1010"/>
                  </a:cubicBezTo>
                  <a:cubicBezTo>
                    <a:pt x="2617" y="1022"/>
                    <a:pt x="2613" y="1039"/>
                    <a:pt x="2621" y="1054"/>
                  </a:cubicBezTo>
                  <a:cubicBezTo>
                    <a:pt x="2624" y="1061"/>
                    <a:pt x="2632" y="1062"/>
                    <a:pt x="2637" y="1068"/>
                  </a:cubicBezTo>
                  <a:cubicBezTo>
                    <a:pt x="2642" y="1075"/>
                    <a:pt x="2638" y="1084"/>
                    <a:pt x="2640" y="1092"/>
                  </a:cubicBezTo>
                  <a:cubicBezTo>
                    <a:pt x="2642" y="1109"/>
                    <a:pt x="2659" y="1102"/>
                    <a:pt x="2657" y="1119"/>
                  </a:cubicBezTo>
                  <a:cubicBezTo>
                    <a:pt x="2657" y="1126"/>
                    <a:pt x="2650" y="1130"/>
                    <a:pt x="2649" y="1136"/>
                  </a:cubicBezTo>
                  <a:cubicBezTo>
                    <a:pt x="2647" y="1145"/>
                    <a:pt x="2656" y="1150"/>
                    <a:pt x="2652" y="1160"/>
                  </a:cubicBezTo>
                  <a:cubicBezTo>
                    <a:pt x="2654" y="1157"/>
                    <a:pt x="2656" y="1155"/>
                    <a:pt x="2658" y="1153"/>
                  </a:cubicBezTo>
                  <a:cubicBezTo>
                    <a:pt x="2668" y="1161"/>
                    <a:pt x="2652" y="1172"/>
                    <a:pt x="2650" y="1179"/>
                  </a:cubicBezTo>
                  <a:cubicBezTo>
                    <a:pt x="2645" y="1192"/>
                    <a:pt x="2641" y="1208"/>
                    <a:pt x="2639" y="1222"/>
                  </a:cubicBezTo>
                  <a:cubicBezTo>
                    <a:pt x="2637" y="1232"/>
                    <a:pt x="2640" y="1241"/>
                    <a:pt x="2631" y="1248"/>
                  </a:cubicBezTo>
                  <a:cubicBezTo>
                    <a:pt x="2621" y="1256"/>
                    <a:pt x="2622" y="1263"/>
                    <a:pt x="2629" y="1272"/>
                  </a:cubicBezTo>
                  <a:cubicBezTo>
                    <a:pt x="2633" y="1279"/>
                    <a:pt x="2632" y="1296"/>
                    <a:pt x="2631" y="1304"/>
                  </a:cubicBezTo>
                  <a:cubicBezTo>
                    <a:pt x="2630" y="1309"/>
                    <a:pt x="2627" y="1314"/>
                    <a:pt x="2628" y="1320"/>
                  </a:cubicBezTo>
                  <a:cubicBezTo>
                    <a:pt x="2628" y="1326"/>
                    <a:pt x="2632" y="1329"/>
                    <a:pt x="2631" y="1335"/>
                  </a:cubicBezTo>
                  <a:cubicBezTo>
                    <a:pt x="2624" y="1365"/>
                    <a:pt x="2610" y="1385"/>
                    <a:pt x="2593" y="1410"/>
                  </a:cubicBezTo>
                  <a:cubicBezTo>
                    <a:pt x="2574" y="1437"/>
                    <a:pt x="2564" y="1467"/>
                    <a:pt x="2543" y="1493"/>
                  </a:cubicBezTo>
                  <a:cubicBezTo>
                    <a:pt x="2526" y="1515"/>
                    <a:pt x="2524" y="1542"/>
                    <a:pt x="2507" y="1563"/>
                  </a:cubicBezTo>
                  <a:cubicBezTo>
                    <a:pt x="2499" y="1574"/>
                    <a:pt x="2492" y="1586"/>
                    <a:pt x="2483" y="1596"/>
                  </a:cubicBezTo>
                  <a:cubicBezTo>
                    <a:pt x="2475" y="1606"/>
                    <a:pt x="2461" y="1611"/>
                    <a:pt x="2454" y="1623"/>
                  </a:cubicBezTo>
                  <a:cubicBezTo>
                    <a:pt x="2450" y="1631"/>
                    <a:pt x="2448" y="1644"/>
                    <a:pt x="2442" y="1650"/>
                  </a:cubicBezTo>
                  <a:cubicBezTo>
                    <a:pt x="2438" y="1654"/>
                    <a:pt x="2432" y="1654"/>
                    <a:pt x="2428" y="1656"/>
                  </a:cubicBezTo>
                  <a:cubicBezTo>
                    <a:pt x="2421" y="1662"/>
                    <a:pt x="2413" y="1670"/>
                    <a:pt x="2404" y="1671"/>
                  </a:cubicBezTo>
                  <a:cubicBezTo>
                    <a:pt x="2420" y="1673"/>
                    <a:pt x="2394" y="1679"/>
                    <a:pt x="2390" y="1680"/>
                  </a:cubicBezTo>
                  <a:cubicBezTo>
                    <a:pt x="2379" y="1684"/>
                    <a:pt x="2368" y="1694"/>
                    <a:pt x="2361" y="1703"/>
                  </a:cubicBezTo>
                  <a:cubicBezTo>
                    <a:pt x="2356" y="1709"/>
                    <a:pt x="2348" y="1712"/>
                    <a:pt x="2342" y="1718"/>
                  </a:cubicBezTo>
                  <a:cubicBezTo>
                    <a:pt x="2335" y="1726"/>
                    <a:pt x="2337" y="1736"/>
                    <a:pt x="2322" y="1734"/>
                  </a:cubicBezTo>
                  <a:cubicBezTo>
                    <a:pt x="2320" y="1740"/>
                    <a:pt x="2322" y="1742"/>
                    <a:pt x="2326" y="1740"/>
                  </a:cubicBezTo>
                  <a:cubicBezTo>
                    <a:pt x="2321" y="1747"/>
                    <a:pt x="2318" y="1754"/>
                    <a:pt x="2313" y="1761"/>
                  </a:cubicBezTo>
                  <a:cubicBezTo>
                    <a:pt x="2309" y="1766"/>
                    <a:pt x="2304" y="1764"/>
                    <a:pt x="2300" y="1771"/>
                  </a:cubicBezTo>
                  <a:cubicBezTo>
                    <a:pt x="2292" y="1784"/>
                    <a:pt x="2277" y="1788"/>
                    <a:pt x="2270" y="1801"/>
                  </a:cubicBezTo>
                  <a:cubicBezTo>
                    <a:pt x="2267" y="1808"/>
                    <a:pt x="2268" y="1806"/>
                    <a:pt x="2262" y="1807"/>
                  </a:cubicBezTo>
                  <a:cubicBezTo>
                    <a:pt x="2262" y="1807"/>
                    <a:pt x="2258" y="1819"/>
                    <a:pt x="2257" y="1822"/>
                  </a:cubicBezTo>
                  <a:cubicBezTo>
                    <a:pt x="2253" y="1825"/>
                    <a:pt x="2235" y="1841"/>
                    <a:pt x="2245" y="1846"/>
                  </a:cubicBezTo>
                  <a:cubicBezTo>
                    <a:pt x="2242" y="1851"/>
                    <a:pt x="2238" y="1856"/>
                    <a:pt x="2237" y="1846"/>
                  </a:cubicBezTo>
                  <a:cubicBezTo>
                    <a:pt x="2233" y="1850"/>
                    <a:pt x="2235" y="1858"/>
                    <a:pt x="2228" y="1859"/>
                  </a:cubicBezTo>
                  <a:cubicBezTo>
                    <a:pt x="2219" y="1860"/>
                    <a:pt x="2215" y="1863"/>
                    <a:pt x="2209" y="1869"/>
                  </a:cubicBezTo>
                  <a:cubicBezTo>
                    <a:pt x="2195" y="1886"/>
                    <a:pt x="2179" y="1902"/>
                    <a:pt x="2165" y="1919"/>
                  </a:cubicBezTo>
                  <a:cubicBezTo>
                    <a:pt x="2154" y="1934"/>
                    <a:pt x="2146" y="1952"/>
                    <a:pt x="2134" y="1968"/>
                  </a:cubicBezTo>
                  <a:cubicBezTo>
                    <a:pt x="2128" y="1976"/>
                    <a:pt x="2114" y="2000"/>
                    <a:pt x="2105" y="2004"/>
                  </a:cubicBezTo>
                  <a:cubicBezTo>
                    <a:pt x="2114" y="2006"/>
                    <a:pt x="2106" y="2020"/>
                    <a:pt x="2103" y="2024"/>
                  </a:cubicBezTo>
                  <a:cubicBezTo>
                    <a:pt x="2101" y="2027"/>
                    <a:pt x="2098" y="2031"/>
                    <a:pt x="2095" y="2034"/>
                  </a:cubicBezTo>
                  <a:cubicBezTo>
                    <a:pt x="2090" y="2038"/>
                    <a:pt x="2085" y="2034"/>
                    <a:pt x="2080" y="2037"/>
                  </a:cubicBezTo>
                  <a:cubicBezTo>
                    <a:pt x="2065" y="2044"/>
                    <a:pt x="2058" y="2054"/>
                    <a:pt x="2040" y="2056"/>
                  </a:cubicBezTo>
                  <a:cubicBezTo>
                    <a:pt x="2020" y="2058"/>
                    <a:pt x="2000" y="2056"/>
                    <a:pt x="1980" y="2058"/>
                  </a:cubicBezTo>
                  <a:cubicBezTo>
                    <a:pt x="1940" y="2062"/>
                    <a:pt x="1907" y="2086"/>
                    <a:pt x="1875" y="2108"/>
                  </a:cubicBezTo>
                  <a:cubicBezTo>
                    <a:pt x="1861" y="2119"/>
                    <a:pt x="1845" y="2124"/>
                    <a:pt x="1828" y="2125"/>
                  </a:cubicBezTo>
                  <a:cubicBezTo>
                    <a:pt x="1810" y="2126"/>
                    <a:pt x="1815" y="2123"/>
                    <a:pt x="1812" y="2140"/>
                  </a:cubicBezTo>
                  <a:cubicBezTo>
                    <a:pt x="1816" y="2137"/>
                    <a:pt x="1820" y="2134"/>
                    <a:pt x="1825" y="2133"/>
                  </a:cubicBezTo>
                  <a:cubicBezTo>
                    <a:pt x="1823" y="2141"/>
                    <a:pt x="1815" y="2153"/>
                    <a:pt x="1807" y="2157"/>
                  </a:cubicBezTo>
                  <a:cubicBezTo>
                    <a:pt x="1806" y="2151"/>
                    <a:pt x="1809" y="2142"/>
                    <a:pt x="1805" y="2137"/>
                  </a:cubicBezTo>
                  <a:cubicBezTo>
                    <a:pt x="1799" y="2130"/>
                    <a:pt x="1795" y="2138"/>
                    <a:pt x="1788" y="2139"/>
                  </a:cubicBezTo>
                  <a:cubicBezTo>
                    <a:pt x="1790" y="2132"/>
                    <a:pt x="1789" y="2126"/>
                    <a:pt x="1790" y="2119"/>
                  </a:cubicBezTo>
                  <a:cubicBezTo>
                    <a:pt x="1782" y="2121"/>
                    <a:pt x="1776" y="2125"/>
                    <a:pt x="1775" y="2115"/>
                  </a:cubicBezTo>
                  <a:cubicBezTo>
                    <a:pt x="1773" y="2103"/>
                    <a:pt x="1783" y="2103"/>
                    <a:pt x="1787" y="2093"/>
                  </a:cubicBezTo>
                  <a:cubicBezTo>
                    <a:pt x="1792" y="2080"/>
                    <a:pt x="1761" y="2099"/>
                    <a:pt x="1760" y="2101"/>
                  </a:cubicBezTo>
                  <a:cubicBezTo>
                    <a:pt x="1747" y="2112"/>
                    <a:pt x="1742" y="2107"/>
                    <a:pt x="1735" y="2095"/>
                  </a:cubicBezTo>
                  <a:cubicBezTo>
                    <a:pt x="1744" y="2105"/>
                    <a:pt x="1754" y="2094"/>
                    <a:pt x="1761" y="2088"/>
                  </a:cubicBezTo>
                  <a:cubicBezTo>
                    <a:pt x="1772" y="2079"/>
                    <a:pt x="1767" y="2073"/>
                    <a:pt x="1767" y="2060"/>
                  </a:cubicBezTo>
                  <a:cubicBezTo>
                    <a:pt x="1751" y="2063"/>
                    <a:pt x="1736" y="2075"/>
                    <a:pt x="1722" y="2083"/>
                  </a:cubicBezTo>
                  <a:cubicBezTo>
                    <a:pt x="1728" y="2085"/>
                    <a:pt x="1735" y="2082"/>
                    <a:pt x="1741" y="2086"/>
                  </a:cubicBezTo>
                  <a:cubicBezTo>
                    <a:pt x="1735" y="2094"/>
                    <a:pt x="1723" y="2092"/>
                    <a:pt x="1715" y="2095"/>
                  </a:cubicBezTo>
                  <a:cubicBezTo>
                    <a:pt x="1703" y="2099"/>
                    <a:pt x="1689" y="2106"/>
                    <a:pt x="1680" y="2114"/>
                  </a:cubicBezTo>
                  <a:cubicBezTo>
                    <a:pt x="1670" y="2122"/>
                    <a:pt x="1659" y="2126"/>
                    <a:pt x="1648" y="2132"/>
                  </a:cubicBezTo>
                  <a:cubicBezTo>
                    <a:pt x="1639" y="2136"/>
                    <a:pt x="1637" y="2129"/>
                    <a:pt x="1627" y="2124"/>
                  </a:cubicBezTo>
                  <a:cubicBezTo>
                    <a:pt x="1611" y="2115"/>
                    <a:pt x="1600" y="2097"/>
                    <a:pt x="1580" y="2100"/>
                  </a:cubicBezTo>
                  <a:cubicBezTo>
                    <a:pt x="1569" y="2101"/>
                    <a:pt x="1564" y="2089"/>
                    <a:pt x="1553" y="2091"/>
                  </a:cubicBezTo>
                  <a:cubicBezTo>
                    <a:pt x="1547" y="2092"/>
                    <a:pt x="1545" y="2097"/>
                    <a:pt x="1540" y="2099"/>
                  </a:cubicBezTo>
                  <a:cubicBezTo>
                    <a:pt x="1536" y="2101"/>
                    <a:pt x="1531" y="2099"/>
                    <a:pt x="1527" y="2099"/>
                  </a:cubicBezTo>
                  <a:cubicBezTo>
                    <a:pt x="1543" y="2080"/>
                    <a:pt x="1493" y="2075"/>
                    <a:pt x="1487" y="2067"/>
                  </a:cubicBezTo>
                  <a:cubicBezTo>
                    <a:pt x="1481" y="2058"/>
                    <a:pt x="1478" y="2047"/>
                    <a:pt x="1478" y="2036"/>
                  </a:cubicBezTo>
                  <a:cubicBezTo>
                    <a:pt x="1478" y="2030"/>
                    <a:pt x="1468" y="2026"/>
                    <a:pt x="1470" y="2014"/>
                  </a:cubicBezTo>
                  <a:cubicBezTo>
                    <a:pt x="1473" y="1993"/>
                    <a:pt x="1492" y="1984"/>
                    <a:pt x="1496" y="1965"/>
                  </a:cubicBezTo>
                  <a:cubicBezTo>
                    <a:pt x="1503" y="1936"/>
                    <a:pt x="1493" y="1910"/>
                    <a:pt x="1474" y="1887"/>
                  </a:cubicBezTo>
                  <a:cubicBezTo>
                    <a:pt x="1490" y="1898"/>
                    <a:pt x="1498" y="1917"/>
                    <a:pt x="1499" y="1936"/>
                  </a:cubicBezTo>
                  <a:cubicBezTo>
                    <a:pt x="1502" y="1923"/>
                    <a:pt x="1498" y="1913"/>
                    <a:pt x="1491" y="1902"/>
                  </a:cubicBezTo>
                  <a:cubicBezTo>
                    <a:pt x="1486" y="1896"/>
                    <a:pt x="1477" y="1882"/>
                    <a:pt x="1492" y="1883"/>
                  </a:cubicBezTo>
                  <a:cubicBezTo>
                    <a:pt x="1492" y="1888"/>
                    <a:pt x="1492" y="1892"/>
                    <a:pt x="1491" y="1897"/>
                  </a:cubicBezTo>
                  <a:cubicBezTo>
                    <a:pt x="1499" y="1895"/>
                    <a:pt x="1498" y="1891"/>
                    <a:pt x="1498" y="1885"/>
                  </a:cubicBezTo>
                  <a:cubicBezTo>
                    <a:pt x="1499" y="1878"/>
                    <a:pt x="1511" y="1879"/>
                    <a:pt x="1508" y="1872"/>
                  </a:cubicBezTo>
                  <a:cubicBezTo>
                    <a:pt x="1504" y="1864"/>
                    <a:pt x="1477" y="1874"/>
                    <a:pt x="1483" y="1883"/>
                  </a:cubicBezTo>
                  <a:cubicBezTo>
                    <a:pt x="1480" y="1882"/>
                    <a:pt x="1459" y="1880"/>
                    <a:pt x="1477" y="1886"/>
                  </a:cubicBezTo>
                  <a:cubicBezTo>
                    <a:pt x="1462" y="1884"/>
                    <a:pt x="1434" y="1905"/>
                    <a:pt x="1421" y="1891"/>
                  </a:cubicBezTo>
                  <a:cubicBezTo>
                    <a:pt x="1427" y="1882"/>
                    <a:pt x="1439" y="1877"/>
                    <a:pt x="1448" y="1872"/>
                  </a:cubicBezTo>
                  <a:cubicBezTo>
                    <a:pt x="1456" y="1867"/>
                    <a:pt x="1461" y="1856"/>
                    <a:pt x="1466" y="1848"/>
                  </a:cubicBezTo>
                  <a:cubicBezTo>
                    <a:pt x="1477" y="1826"/>
                    <a:pt x="1475" y="1802"/>
                    <a:pt x="1470" y="1778"/>
                  </a:cubicBezTo>
                  <a:cubicBezTo>
                    <a:pt x="1464" y="1782"/>
                    <a:pt x="1464" y="1788"/>
                    <a:pt x="1459" y="1792"/>
                  </a:cubicBezTo>
                  <a:cubicBezTo>
                    <a:pt x="1454" y="1797"/>
                    <a:pt x="1449" y="1802"/>
                    <a:pt x="1445" y="1807"/>
                  </a:cubicBezTo>
                  <a:cubicBezTo>
                    <a:pt x="1436" y="1819"/>
                    <a:pt x="1429" y="1832"/>
                    <a:pt x="1421" y="1844"/>
                  </a:cubicBezTo>
                  <a:cubicBezTo>
                    <a:pt x="1413" y="1857"/>
                    <a:pt x="1411" y="1855"/>
                    <a:pt x="1397" y="1854"/>
                  </a:cubicBezTo>
                  <a:cubicBezTo>
                    <a:pt x="1383" y="1852"/>
                    <a:pt x="1369" y="1866"/>
                    <a:pt x="1354" y="1866"/>
                  </a:cubicBezTo>
                  <a:cubicBezTo>
                    <a:pt x="1356" y="1857"/>
                    <a:pt x="1365" y="1848"/>
                    <a:pt x="1371" y="1842"/>
                  </a:cubicBezTo>
                  <a:cubicBezTo>
                    <a:pt x="1382" y="1833"/>
                    <a:pt x="1396" y="1845"/>
                    <a:pt x="1406" y="1836"/>
                  </a:cubicBezTo>
                  <a:cubicBezTo>
                    <a:pt x="1424" y="1818"/>
                    <a:pt x="1423" y="1788"/>
                    <a:pt x="1440" y="1769"/>
                  </a:cubicBezTo>
                  <a:cubicBezTo>
                    <a:pt x="1450" y="1759"/>
                    <a:pt x="1455" y="1752"/>
                    <a:pt x="1468" y="1744"/>
                  </a:cubicBezTo>
                  <a:cubicBezTo>
                    <a:pt x="1482" y="1736"/>
                    <a:pt x="1477" y="1726"/>
                    <a:pt x="1481" y="1713"/>
                  </a:cubicBezTo>
                  <a:cubicBezTo>
                    <a:pt x="1484" y="1705"/>
                    <a:pt x="1492" y="1704"/>
                    <a:pt x="1498" y="1700"/>
                  </a:cubicBezTo>
                  <a:cubicBezTo>
                    <a:pt x="1499" y="1699"/>
                    <a:pt x="1498" y="1689"/>
                    <a:pt x="1498" y="1687"/>
                  </a:cubicBezTo>
                  <a:cubicBezTo>
                    <a:pt x="1498" y="1683"/>
                    <a:pt x="1505" y="1662"/>
                    <a:pt x="1498" y="1659"/>
                  </a:cubicBezTo>
                  <a:cubicBezTo>
                    <a:pt x="1495" y="1658"/>
                    <a:pt x="1491" y="1679"/>
                    <a:pt x="1490" y="1681"/>
                  </a:cubicBezTo>
                  <a:cubicBezTo>
                    <a:pt x="1485" y="1692"/>
                    <a:pt x="1468" y="1698"/>
                    <a:pt x="1460" y="1708"/>
                  </a:cubicBezTo>
                  <a:cubicBezTo>
                    <a:pt x="1452" y="1716"/>
                    <a:pt x="1445" y="1726"/>
                    <a:pt x="1436" y="1735"/>
                  </a:cubicBezTo>
                  <a:cubicBezTo>
                    <a:pt x="1433" y="1738"/>
                    <a:pt x="1429" y="1744"/>
                    <a:pt x="1424" y="1746"/>
                  </a:cubicBezTo>
                  <a:cubicBezTo>
                    <a:pt x="1419" y="1747"/>
                    <a:pt x="1415" y="1743"/>
                    <a:pt x="1411" y="1745"/>
                  </a:cubicBezTo>
                  <a:cubicBezTo>
                    <a:pt x="1402" y="1747"/>
                    <a:pt x="1393" y="1758"/>
                    <a:pt x="1384" y="1761"/>
                  </a:cubicBezTo>
                  <a:cubicBezTo>
                    <a:pt x="1370" y="1766"/>
                    <a:pt x="1360" y="1777"/>
                    <a:pt x="1350" y="1787"/>
                  </a:cubicBezTo>
                  <a:cubicBezTo>
                    <a:pt x="1347" y="1791"/>
                    <a:pt x="1333" y="1809"/>
                    <a:pt x="1329" y="1808"/>
                  </a:cubicBezTo>
                  <a:cubicBezTo>
                    <a:pt x="1315" y="1805"/>
                    <a:pt x="1313" y="1825"/>
                    <a:pt x="1305" y="1830"/>
                  </a:cubicBezTo>
                  <a:cubicBezTo>
                    <a:pt x="1310" y="1829"/>
                    <a:pt x="1314" y="1827"/>
                    <a:pt x="1319" y="1825"/>
                  </a:cubicBezTo>
                  <a:cubicBezTo>
                    <a:pt x="1313" y="1831"/>
                    <a:pt x="1312" y="1840"/>
                    <a:pt x="1307" y="1845"/>
                  </a:cubicBezTo>
                  <a:cubicBezTo>
                    <a:pt x="1302" y="1832"/>
                    <a:pt x="1291" y="1841"/>
                    <a:pt x="1285" y="1830"/>
                  </a:cubicBezTo>
                  <a:cubicBezTo>
                    <a:pt x="1282" y="1823"/>
                    <a:pt x="1278" y="1807"/>
                    <a:pt x="1266" y="1813"/>
                  </a:cubicBezTo>
                  <a:cubicBezTo>
                    <a:pt x="1269" y="1809"/>
                    <a:pt x="1273" y="1804"/>
                    <a:pt x="1278" y="1801"/>
                  </a:cubicBezTo>
                  <a:cubicBezTo>
                    <a:pt x="1276" y="1809"/>
                    <a:pt x="1287" y="1816"/>
                    <a:pt x="1288" y="1805"/>
                  </a:cubicBezTo>
                  <a:cubicBezTo>
                    <a:pt x="1290" y="1792"/>
                    <a:pt x="1293" y="1779"/>
                    <a:pt x="1293" y="1766"/>
                  </a:cubicBezTo>
                  <a:cubicBezTo>
                    <a:pt x="1293" y="1754"/>
                    <a:pt x="1277" y="1746"/>
                    <a:pt x="1282" y="1733"/>
                  </a:cubicBezTo>
                  <a:cubicBezTo>
                    <a:pt x="1284" y="1728"/>
                    <a:pt x="1287" y="1722"/>
                    <a:pt x="1285" y="1717"/>
                  </a:cubicBezTo>
                  <a:cubicBezTo>
                    <a:pt x="1282" y="1713"/>
                    <a:pt x="1280" y="1710"/>
                    <a:pt x="1283" y="1705"/>
                  </a:cubicBezTo>
                  <a:cubicBezTo>
                    <a:pt x="1277" y="1710"/>
                    <a:pt x="1273" y="1704"/>
                    <a:pt x="1266" y="1706"/>
                  </a:cubicBezTo>
                  <a:cubicBezTo>
                    <a:pt x="1257" y="1708"/>
                    <a:pt x="1261" y="1702"/>
                    <a:pt x="1259" y="1697"/>
                  </a:cubicBezTo>
                  <a:cubicBezTo>
                    <a:pt x="1258" y="1695"/>
                    <a:pt x="1253" y="1684"/>
                    <a:pt x="1254" y="1683"/>
                  </a:cubicBezTo>
                  <a:cubicBezTo>
                    <a:pt x="1256" y="1680"/>
                    <a:pt x="1269" y="1662"/>
                    <a:pt x="1265" y="1677"/>
                  </a:cubicBezTo>
                  <a:cubicBezTo>
                    <a:pt x="1271" y="1673"/>
                    <a:pt x="1277" y="1663"/>
                    <a:pt x="1272" y="1656"/>
                  </a:cubicBezTo>
                  <a:cubicBezTo>
                    <a:pt x="1266" y="1648"/>
                    <a:pt x="1257" y="1655"/>
                    <a:pt x="1249" y="1657"/>
                  </a:cubicBezTo>
                  <a:cubicBezTo>
                    <a:pt x="1251" y="1652"/>
                    <a:pt x="1257" y="1646"/>
                    <a:pt x="1257" y="1642"/>
                  </a:cubicBezTo>
                  <a:cubicBezTo>
                    <a:pt x="1256" y="1636"/>
                    <a:pt x="1250" y="1633"/>
                    <a:pt x="1249" y="1626"/>
                  </a:cubicBezTo>
                  <a:cubicBezTo>
                    <a:pt x="1249" y="1623"/>
                    <a:pt x="1228" y="1632"/>
                    <a:pt x="1228" y="1632"/>
                  </a:cubicBezTo>
                  <a:cubicBezTo>
                    <a:pt x="1215" y="1631"/>
                    <a:pt x="1205" y="1619"/>
                    <a:pt x="1193" y="1614"/>
                  </a:cubicBezTo>
                  <a:cubicBezTo>
                    <a:pt x="1180" y="1609"/>
                    <a:pt x="1179" y="1622"/>
                    <a:pt x="1170" y="1621"/>
                  </a:cubicBezTo>
                  <a:cubicBezTo>
                    <a:pt x="1144" y="1616"/>
                    <a:pt x="1134" y="1582"/>
                    <a:pt x="1108" y="1579"/>
                  </a:cubicBezTo>
                  <a:cubicBezTo>
                    <a:pt x="1099" y="1578"/>
                    <a:pt x="1092" y="1583"/>
                    <a:pt x="1084" y="1586"/>
                  </a:cubicBezTo>
                  <a:cubicBezTo>
                    <a:pt x="1074" y="1589"/>
                    <a:pt x="1064" y="1585"/>
                    <a:pt x="1054" y="1585"/>
                  </a:cubicBezTo>
                  <a:cubicBezTo>
                    <a:pt x="1029" y="1585"/>
                    <a:pt x="1000" y="1586"/>
                    <a:pt x="975" y="1591"/>
                  </a:cubicBezTo>
                  <a:cubicBezTo>
                    <a:pt x="931" y="1601"/>
                    <a:pt x="891" y="1627"/>
                    <a:pt x="845" y="1636"/>
                  </a:cubicBezTo>
                  <a:cubicBezTo>
                    <a:pt x="823" y="1640"/>
                    <a:pt x="803" y="1640"/>
                    <a:pt x="781" y="1637"/>
                  </a:cubicBezTo>
                  <a:cubicBezTo>
                    <a:pt x="754" y="1635"/>
                    <a:pt x="740" y="1646"/>
                    <a:pt x="717" y="1658"/>
                  </a:cubicBezTo>
                  <a:cubicBezTo>
                    <a:pt x="699" y="1667"/>
                    <a:pt x="677" y="1680"/>
                    <a:pt x="657" y="1685"/>
                  </a:cubicBezTo>
                  <a:cubicBezTo>
                    <a:pt x="635" y="1691"/>
                    <a:pt x="620" y="1693"/>
                    <a:pt x="606" y="1712"/>
                  </a:cubicBezTo>
                  <a:cubicBezTo>
                    <a:pt x="596" y="1727"/>
                    <a:pt x="585" y="1741"/>
                    <a:pt x="570" y="1752"/>
                  </a:cubicBezTo>
                  <a:cubicBezTo>
                    <a:pt x="568" y="1754"/>
                    <a:pt x="556" y="1765"/>
                    <a:pt x="553" y="1763"/>
                  </a:cubicBezTo>
                  <a:cubicBezTo>
                    <a:pt x="543" y="1758"/>
                    <a:pt x="538" y="1768"/>
                    <a:pt x="528" y="1769"/>
                  </a:cubicBezTo>
                  <a:cubicBezTo>
                    <a:pt x="534" y="1754"/>
                    <a:pt x="487" y="1760"/>
                    <a:pt x="480" y="1762"/>
                  </a:cubicBezTo>
                  <a:cubicBezTo>
                    <a:pt x="468" y="1767"/>
                    <a:pt x="466" y="1774"/>
                    <a:pt x="462" y="1758"/>
                  </a:cubicBezTo>
                  <a:cubicBezTo>
                    <a:pt x="462" y="1758"/>
                    <a:pt x="430" y="1756"/>
                    <a:pt x="426" y="1755"/>
                  </a:cubicBezTo>
                  <a:cubicBezTo>
                    <a:pt x="409" y="1753"/>
                    <a:pt x="388" y="1758"/>
                    <a:pt x="371" y="1762"/>
                  </a:cubicBezTo>
                  <a:cubicBezTo>
                    <a:pt x="358" y="1764"/>
                    <a:pt x="347" y="1763"/>
                    <a:pt x="335" y="1765"/>
                  </a:cubicBezTo>
                  <a:cubicBezTo>
                    <a:pt x="319" y="1767"/>
                    <a:pt x="282" y="1775"/>
                    <a:pt x="287" y="1798"/>
                  </a:cubicBezTo>
                  <a:cubicBezTo>
                    <a:pt x="283" y="1796"/>
                    <a:pt x="272" y="1803"/>
                    <a:pt x="268" y="1806"/>
                  </a:cubicBezTo>
                  <a:cubicBezTo>
                    <a:pt x="262" y="1809"/>
                    <a:pt x="256" y="1801"/>
                    <a:pt x="249" y="1802"/>
                  </a:cubicBezTo>
                  <a:cubicBezTo>
                    <a:pt x="243" y="1803"/>
                    <a:pt x="238" y="1809"/>
                    <a:pt x="234" y="1813"/>
                  </a:cubicBezTo>
                  <a:cubicBezTo>
                    <a:pt x="229" y="1818"/>
                    <a:pt x="224" y="1819"/>
                    <a:pt x="218" y="1821"/>
                  </a:cubicBezTo>
                  <a:cubicBezTo>
                    <a:pt x="209" y="1825"/>
                    <a:pt x="207" y="1830"/>
                    <a:pt x="200" y="1836"/>
                  </a:cubicBezTo>
                  <a:cubicBezTo>
                    <a:pt x="190" y="1843"/>
                    <a:pt x="176" y="1847"/>
                    <a:pt x="164" y="1846"/>
                  </a:cubicBezTo>
                  <a:cubicBezTo>
                    <a:pt x="180" y="1853"/>
                    <a:pt x="147" y="1850"/>
                    <a:pt x="141" y="1849"/>
                  </a:cubicBezTo>
                  <a:cubicBezTo>
                    <a:pt x="120" y="1847"/>
                    <a:pt x="99" y="1849"/>
                    <a:pt x="78" y="1844"/>
                  </a:cubicBezTo>
                  <a:cubicBezTo>
                    <a:pt x="79" y="1842"/>
                    <a:pt x="80" y="1840"/>
                    <a:pt x="81" y="1838"/>
                  </a:cubicBezTo>
                  <a:cubicBezTo>
                    <a:pt x="62" y="1841"/>
                    <a:pt x="54" y="1825"/>
                    <a:pt x="46" y="1813"/>
                  </a:cubicBezTo>
                  <a:cubicBezTo>
                    <a:pt x="40" y="1803"/>
                    <a:pt x="23" y="1782"/>
                    <a:pt x="11" y="1796"/>
                  </a:cubicBezTo>
                  <a:cubicBezTo>
                    <a:pt x="0" y="1784"/>
                    <a:pt x="14" y="1729"/>
                    <a:pt x="35" y="174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450">
              <a:extLst>
                <a:ext uri="{FF2B5EF4-FFF2-40B4-BE49-F238E27FC236}">
                  <a16:creationId xmlns:a16="http://schemas.microsoft.com/office/drawing/2014/main" id="{2F14E5CA-8AC4-E974-1443-5CC5B2C31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5242" y="4157853"/>
              <a:ext cx="1975" cy="1975"/>
            </a:xfrm>
            <a:custGeom>
              <a:avLst/>
              <a:gdLst>
                <a:gd name="T0" fmla="*/ 2 w 8"/>
                <a:gd name="T1" fmla="*/ 7 h 7"/>
                <a:gd name="T2" fmla="*/ 0 w 8"/>
                <a:gd name="T3" fmla="*/ 0 h 7"/>
                <a:gd name="T4" fmla="*/ 2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7" y="1"/>
                    <a:pt x="8" y="2"/>
                    <a:pt x="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6" name="Freeform 451">
              <a:extLst>
                <a:ext uri="{FF2B5EF4-FFF2-40B4-BE49-F238E27FC236}">
                  <a16:creationId xmlns:a16="http://schemas.microsoft.com/office/drawing/2014/main" id="{8E7EB2CE-C47F-B123-F797-27C299F2E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5559" y="4122319"/>
              <a:ext cx="5923" cy="5923"/>
            </a:xfrm>
            <a:custGeom>
              <a:avLst/>
              <a:gdLst>
                <a:gd name="T0" fmla="*/ 5 w 12"/>
                <a:gd name="T1" fmla="*/ 13 h 13"/>
                <a:gd name="T2" fmla="*/ 7 w 12"/>
                <a:gd name="T3" fmla="*/ 0 h 13"/>
                <a:gd name="T4" fmla="*/ 5 w 1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5" y="13"/>
                  </a:moveTo>
                  <a:cubicBezTo>
                    <a:pt x="11" y="10"/>
                    <a:pt x="12" y="5"/>
                    <a:pt x="7" y="0"/>
                  </a:cubicBezTo>
                  <a:cubicBezTo>
                    <a:pt x="2" y="3"/>
                    <a:pt x="0" y="8"/>
                    <a:pt x="5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Freeform 452">
              <a:extLst>
                <a:ext uri="{FF2B5EF4-FFF2-40B4-BE49-F238E27FC236}">
                  <a16:creationId xmlns:a16="http://schemas.microsoft.com/office/drawing/2014/main" id="{BE034CB3-3964-C020-9A13-30B2B397A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7534" y="4106527"/>
              <a:ext cx="3948" cy="3948"/>
            </a:xfrm>
            <a:custGeom>
              <a:avLst/>
              <a:gdLst>
                <a:gd name="T0" fmla="*/ 4 w 8"/>
                <a:gd name="T1" fmla="*/ 9 h 9"/>
                <a:gd name="T2" fmla="*/ 8 w 8"/>
                <a:gd name="T3" fmla="*/ 1 h 9"/>
                <a:gd name="T4" fmla="*/ 4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cubicBezTo>
                    <a:pt x="6" y="7"/>
                    <a:pt x="8" y="4"/>
                    <a:pt x="8" y="1"/>
                  </a:cubicBezTo>
                  <a:cubicBezTo>
                    <a:pt x="1" y="0"/>
                    <a:pt x="0" y="3"/>
                    <a:pt x="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Freeform 453">
              <a:extLst>
                <a:ext uri="{FF2B5EF4-FFF2-40B4-BE49-F238E27FC236}">
                  <a16:creationId xmlns:a16="http://schemas.microsoft.com/office/drawing/2014/main" id="{820DEEFF-7D3C-3CFA-0377-E69178B9B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482" y="4108500"/>
              <a:ext cx="1975" cy="3948"/>
            </a:xfrm>
            <a:custGeom>
              <a:avLst/>
              <a:gdLst>
                <a:gd name="T0" fmla="*/ 5 w 7"/>
                <a:gd name="T1" fmla="*/ 9 h 9"/>
                <a:gd name="T2" fmla="*/ 7 w 7"/>
                <a:gd name="T3" fmla="*/ 0 h 9"/>
                <a:gd name="T4" fmla="*/ 5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5" y="9"/>
                  </a:moveTo>
                  <a:cubicBezTo>
                    <a:pt x="7" y="6"/>
                    <a:pt x="7" y="3"/>
                    <a:pt x="7" y="0"/>
                  </a:cubicBezTo>
                  <a:cubicBezTo>
                    <a:pt x="1" y="1"/>
                    <a:pt x="0" y="5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454">
              <a:extLst>
                <a:ext uri="{FF2B5EF4-FFF2-40B4-BE49-F238E27FC236}">
                  <a16:creationId xmlns:a16="http://schemas.microsoft.com/office/drawing/2014/main" id="{8794D63C-737A-8979-BF5A-01B59E374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5041" y="4053226"/>
              <a:ext cx="13819" cy="7896"/>
            </a:xfrm>
            <a:custGeom>
              <a:avLst/>
              <a:gdLst>
                <a:gd name="T0" fmla="*/ 26 w 29"/>
                <a:gd name="T1" fmla="*/ 20 h 20"/>
                <a:gd name="T2" fmla="*/ 0 w 29"/>
                <a:gd name="T3" fmla="*/ 0 h 20"/>
                <a:gd name="T4" fmla="*/ 26 w 29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0">
                  <a:moveTo>
                    <a:pt x="26" y="20"/>
                  </a:moveTo>
                  <a:cubicBezTo>
                    <a:pt x="29" y="8"/>
                    <a:pt x="8" y="2"/>
                    <a:pt x="0" y="0"/>
                  </a:cubicBezTo>
                  <a:cubicBezTo>
                    <a:pt x="9" y="5"/>
                    <a:pt x="18" y="12"/>
                    <a:pt x="26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455">
              <a:extLst>
                <a:ext uri="{FF2B5EF4-FFF2-40B4-BE49-F238E27FC236}">
                  <a16:creationId xmlns:a16="http://schemas.microsoft.com/office/drawing/2014/main" id="{DBD05B4C-AAE6-FE78-2807-5ED1D124F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964" y="4049278"/>
              <a:ext cx="7896" cy="3948"/>
            </a:xfrm>
            <a:custGeom>
              <a:avLst/>
              <a:gdLst>
                <a:gd name="T0" fmla="*/ 13 w 21"/>
                <a:gd name="T1" fmla="*/ 10 h 10"/>
                <a:gd name="T2" fmla="*/ 0 w 21"/>
                <a:gd name="T3" fmla="*/ 5 h 10"/>
                <a:gd name="T4" fmla="*/ 13 w 2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0">
                  <a:moveTo>
                    <a:pt x="13" y="10"/>
                  </a:moveTo>
                  <a:cubicBezTo>
                    <a:pt x="21" y="2"/>
                    <a:pt x="5" y="0"/>
                    <a:pt x="0" y="5"/>
                  </a:cubicBezTo>
                  <a:cubicBezTo>
                    <a:pt x="4" y="7"/>
                    <a:pt x="8" y="9"/>
                    <a:pt x="1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456">
              <a:extLst>
                <a:ext uri="{FF2B5EF4-FFF2-40B4-BE49-F238E27FC236}">
                  <a16:creationId xmlns:a16="http://schemas.microsoft.com/office/drawing/2014/main" id="{9C539D0B-1F25-E229-7583-9096F3BC2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885" y="4049278"/>
              <a:ext cx="1975" cy="1975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0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5" y="0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457">
              <a:extLst>
                <a:ext uri="{FF2B5EF4-FFF2-40B4-BE49-F238E27FC236}">
                  <a16:creationId xmlns:a16="http://schemas.microsoft.com/office/drawing/2014/main" id="{6767F127-03C3-4CB1-4B1C-856B35072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8860" y="4037434"/>
              <a:ext cx="3948" cy="3948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4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6" y="0"/>
                    <a:pt x="0" y="4"/>
                  </a:cubicBezTo>
                  <a:cubicBezTo>
                    <a:pt x="2" y="4"/>
                    <a:pt x="4" y="5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458">
              <a:extLst>
                <a:ext uri="{FF2B5EF4-FFF2-40B4-BE49-F238E27FC236}">
                  <a16:creationId xmlns:a16="http://schemas.microsoft.com/office/drawing/2014/main" id="{EC7C6414-AD81-DE8F-560E-94E9AB001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6756" y="4027564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0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6" y="3"/>
                    <a:pt x="3" y="1"/>
                    <a:pt x="0" y="0"/>
                  </a:cubicBezTo>
                  <a:cubicBezTo>
                    <a:pt x="2" y="3"/>
                    <a:pt x="4" y="5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Freeform 459">
              <a:extLst>
                <a:ext uri="{FF2B5EF4-FFF2-40B4-BE49-F238E27FC236}">
                  <a16:creationId xmlns:a16="http://schemas.microsoft.com/office/drawing/2014/main" id="{E6165CC0-B47F-38E6-B4E0-A6F601696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9897" y="3857794"/>
              <a:ext cx="282292" cy="270448"/>
            </a:xfrm>
            <a:custGeom>
              <a:avLst/>
              <a:gdLst>
                <a:gd name="T0" fmla="*/ 12 w 649"/>
                <a:gd name="T1" fmla="*/ 335 h 617"/>
                <a:gd name="T2" fmla="*/ 16 w 649"/>
                <a:gd name="T3" fmla="*/ 276 h 617"/>
                <a:gd name="T4" fmla="*/ 70 w 649"/>
                <a:gd name="T5" fmla="*/ 15 h 617"/>
                <a:gd name="T6" fmla="*/ 190 w 649"/>
                <a:gd name="T7" fmla="*/ 62 h 617"/>
                <a:gd name="T8" fmla="*/ 251 w 649"/>
                <a:gd name="T9" fmla="*/ 91 h 617"/>
                <a:gd name="T10" fmla="*/ 295 w 649"/>
                <a:gd name="T11" fmla="*/ 131 h 617"/>
                <a:gd name="T12" fmla="*/ 342 w 649"/>
                <a:gd name="T13" fmla="*/ 179 h 617"/>
                <a:gd name="T14" fmla="*/ 382 w 649"/>
                <a:gd name="T15" fmla="*/ 229 h 617"/>
                <a:gd name="T16" fmla="*/ 425 w 649"/>
                <a:gd name="T17" fmla="*/ 255 h 617"/>
                <a:gd name="T18" fmla="*/ 470 w 649"/>
                <a:gd name="T19" fmla="*/ 309 h 617"/>
                <a:gd name="T20" fmla="*/ 425 w 649"/>
                <a:gd name="T21" fmla="*/ 366 h 617"/>
                <a:gd name="T22" fmla="*/ 482 w 649"/>
                <a:gd name="T23" fmla="*/ 412 h 617"/>
                <a:gd name="T24" fmla="*/ 496 w 649"/>
                <a:gd name="T25" fmla="*/ 460 h 617"/>
                <a:gd name="T26" fmla="*/ 532 w 649"/>
                <a:gd name="T27" fmla="*/ 488 h 617"/>
                <a:gd name="T28" fmla="*/ 574 w 649"/>
                <a:gd name="T29" fmla="*/ 530 h 617"/>
                <a:gd name="T30" fmla="*/ 575 w 649"/>
                <a:gd name="T31" fmla="*/ 547 h 617"/>
                <a:gd name="T32" fmla="*/ 609 w 649"/>
                <a:gd name="T33" fmla="*/ 572 h 617"/>
                <a:gd name="T34" fmla="*/ 627 w 649"/>
                <a:gd name="T35" fmla="*/ 586 h 617"/>
                <a:gd name="T36" fmla="*/ 622 w 649"/>
                <a:gd name="T37" fmla="*/ 607 h 617"/>
                <a:gd name="T38" fmla="*/ 594 w 649"/>
                <a:gd name="T39" fmla="*/ 595 h 617"/>
                <a:gd name="T40" fmla="*/ 554 w 649"/>
                <a:gd name="T41" fmla="*/ 585 h 617"/>
                <a:gd name="T42" fmla="*/ 508 w 649"/>
                <a:gd name="T43" fmla="*/ 571 h 617"/>
                <a:gd name="T44" fmla="*/ 467 w 649"/>
                <a:gd name="T45" fmla="*/ 568 h 617"/>
                <a:gd name="T46" fmla="*/ 427 w 649"/>
                <a:gd name="T47" fmla="*/ 547 h 617"/>
                <a:gd name="T48" fmla="*/ 400 w 649"/>
                <a:gd name="T49" fmla="*/ 518 h 617"/>
                <a:gd name="T50" fmla="*/ 370 w 649"/>
                <a:gd name="T51" fmla="*/ 466 h 617"/>
                <a:gd name="T52" fmla="*/ 326 w 649"/>
                <a:gd name="T53" fmla="*/ 405 h 617"/>
                <a:gd name="T54" fmla="*/ 278 w 649"/>
                <a:gd name="T55" fmla="*/ 395 h 617"/>
                <a:gd name="T56" fmla="*/ 252 w 649"/>
                <a:gd name="T57" fmla="*/ 376 h 617"/>
                <a:gd name="T58" fmla="*/ 237 w 649"/>
                <a:gd name="T59" fmla="*/ 372 h 617"/>
                <a:gd name="T60" fmla="*/ 226 w 649"/>
                <a:gd name="T61" fmla="*/ 382 h 617"/>
                <a:gd name="T62" fmla="*/ 203 w 649"/>
                <a:gd name="T63" fmla="*/ 408 h 617"/>
                <a:gd name="T64" fmla="*/ 164 w 649"/>
                <a:gd name="T65" fmla="*/ 401 h 617"/>
                <a:gd name="T66" fmla="*/ 151 w 649"/>
                <a:gd name="T67" fmla="*/ 431 h 617"/>
                <a:gd name="T68" fmla="*/ 115 w 649"/>
                <a:gd name="T69" fmla="*/ 430 h 617"/>
                <a:gd name="T70" fmla="*/ 108 w 649"/>
                <a:gd name="T71" fmla="*/ 435 h 617"/>
                <a:gd name="T72" fmla="*/ 146 w 649"/>
                <a:gd name="T73" fmla="*/ 488 h 617"/>
                <a:gd name="T74" fmla="*/ 72 w 649"/>
                <a:gd name="T75" fmla="*/ 499 h 617"/>
                <a:gd name="T76" fmla="*/ 0 w 649"/>
                <a:gd name="T77" fmla="*/ 495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9" h="617">
                  <a:moveTo>
                    <a:pt x="0" y="495"/>
                  </a:moveTo>
                  <a:lnTo>
                    <a:pt x="12" y="335"/>
                  </a:lnTo>
                  <a:cubicBezTo>
                    <a:pt x="11" y="324"/>
                    <a:pt x="2" y="318"/>
                    <a:pt x="4" y="306"/>
                  </a:cubicBezTo>
                  <a:cubicBezTo>
                    <a:pt x="6" y="296"/>
                    <a:pt x="12" y="284"/>
                    <a:pt x="16" y="276"/>
                  </a:cubicBezTo>
                  <a:lnTo>
                    <a:pt x="31" y="0"/>
                  </a:lnTo>
                  <a:cubicBezTo>
                    <a:pt x="40" y="4"/>
                    <a:pt x="61" y="11"/>
                    <a:pt x="70" y="15"/>
                  </a:cubicBezTo>
                  <a:cubicBezTo>
                    <a:pt x="96" y="28"/>
                    <a:pt x="119" y="47"/>
                    <a:pt x="148" y="55"/>
                  </a:cubicBezTo>
                  <a:cubicBezTo>
                    <a:pt x="162" y="58"/>
                    <a:pt x="176" y="56"/>
                    <a:pt x="190" y="62"/>
                  </a:cubicBezTo>
                  <a:cubicBezTo>
                    <a:pt x="205" y="69"/>
                    <a:pt x="215" y="82"/>
                    <a:pt x="229" y="90"/>
                  </a:cubicBezTo>
                  <a:cubicBezTo>
                    <a:pt x="240" y="97"/>
                    <a:pt x="242" y="89"/>
                    <a:pt x="251" y="91"/>
                  </a:cubicBezTo>
                  <a:cubicBezTo>
                    <a:pt x="262" y="93"/>
                    <a:pt x="262" y="105"/>
                    <a:pt x="273" y="108"/>
                  </a:cubicBezTo>
                  <a:cubicBezTo>
                    <a:pt x="285" y="111"/>
                    <a:pt x="287" y="124"/>
                    <a:pt x="295" y="131"/>
                  </a:cubicBezTo>
                  <a:cubicBezTo>
                    <a:pt x="303" y="139"/>
                    <a:pt x="314" y="136"/>
                    <a:pt x="323" y="145"/>
                  </a:cubicBezTo>
                  <a:cubicBezTo>
                    <a:pt x="332" y="154"/>
                    <a:pt x="339" y="166"/>
                    <a:pt x="342" y="179"/>
                  </a:cubicBezTo>
                  <a:cubicBezTo>
                    <a:pt x="344" y="190"/>
                    <a:pt x="335" y="199"/>
                    <a:pt x="336" y="209"/>
                  </a:cubicBezTo>
                  <a:cubicBezTo>
                    <a:pt x="338" y="222"/>
                    <a:pt x="371" y="225"/>
                    <a:pt x="382" y="229"/>
                  </a:cubicBezTo>
                  <a:cubicBezTo>
                    <a:pt x="392" y="233"/>
                    <a:pt x="404" y="240"/>
                    <a:pt x="413" y="246"/>
                  </a:cubicBezTo>
                  <a:cubicBezTo>
                    <a:pt x="418" y="248"/>
                    <a:pt x="420" y="253"/>
                    <a:pt x="425" y="255"/>
                  </a:cubicBezTo>
                  <a:cubicBezTo>
                    <a:pt x="431" y="256"/>
                    <a:pt x="438" y="253"/>
                    <a:pt x="444" y="255"/>
                  </a:cubicBezTo>
                  <a:cubicBezTo>
                    <a:pt x="459" y="259"/>
                    <a:pt x="483" y="294"/>
                    <a:pt x="470" y="309"/>
                  </a:cubicBezTo>
                  <a:cubicBezTo>
                    <a:pt x="459" y="321"/>
                    <a:pt x="433" y="311"/>
                    <a:pt x="420" y="312"/>
                  </a:cubicBezTo>
                  <a:cubicBezTo>
                    <a:pt x="398" y="313"/>
                    <a:pt x="419" y="356"/>
                    <a:pt x="425" y="366"/>
                  </a:cubicBezTo>
                  <a:cubicBezTo>
                    <a:pt x="433" y="377"/>
                    <a:pt x="445" y="385"/>
                    <a:pt x="453" y="396"/>
                  </a:cubicBezTo>
                  <a:cubicBezTo>
                    <a:pt x="458" y="403"/>
                    <a:pt x="472" y="416"/>
                    <a:pt x="482" y="412"/>
                  </a:cubicBezTo>
                  <a:cubicBezTo>
                    <a:pt x="481" y="422"/>
                    <a:pt x="483" y="440"/>
                    <a:pt x="486" y="450"/>
                  </a:cubicBezTo>
                  <a:cubicBezTo>
                    <a:pt x="488" y="455"/>
                    <a:pt x="492" y="457"/>
                    <a:pt x="496" y="460"/>
                  </a:cubicBezTo>
                  <a:cubicBezTo>
                    <a:pt x="502" y="463"/>
                    <a:pt x="500" y="472"/>
                    <a:pt x="501" y="478"/>
                  </a:cubicBezTo>
                  <a:cubicBezTo>
                    <a:pt x="504" y="496"/>
                    <a:pt x="519" y="493"/>
                    <a:pt x="532" y="488"/>
                  </a:cubicBezTo>
                  <a:cubicBezTo>
                    <a:pt x="541" y="484"/>
                    <a:pt x="558" y="483"/>
                    <a:pt x="551" y="498"/>
                  </a:cubicBezTo>
                  <a:cubicBezTo>
                    <a:pt x="540" y="521"/>
                    <a:pt x="550" y="529"/>
                    <a:pt x="574" y="530"/>
                  </a:cubicBezTo>
                  <a:cubicBezTo>
                    <a:pt x="578" y="530"/>
                    <a:pt x="596" y="528"/>
                    <a:pt x="597" y="535"/>
                  </a:cubicBezTo>
                  <a:cubicBezTo>
                    <a:pt x="597" y="543"/>
                    <a:pt x="579" y="544"/>
                    <a:pt x="575" y="547"/>
                  </a:cubicBezTo>
                  <a:cubicBezTo>
                    <a:pt x="579" y="552"/>
                    <a:pt x="581" y="558"/>
                    <a:pt x="586" y="562"/>
                  </a:cubicBezTo>
                  <a:cubicBezTo>
                    <a:pt x="592" y="567"/>
                    <a:pt x="602" y="568"/>
                    <a:pt x="609" y="572"/>
                  </a:cubicBezTo>
                  <a:cubicBezTo>
                    <a:pt x="620" y="579"/>
                    <a:pt x="636" y="583"/>
                    <a:pt x="649" y="578"/>
                  </a:cubicBezTo>
                  <a:cubicBezTo>
                    <a:pt x="642" y="581"/>
                    <a:pt x="634" y="588"/>
                    <a:pt x="627" y="586"/>
                  </a:cubicBezTo>
                  <a:cubicBezTo>
                    <a:pt x="621" y="585"/>
                    <a:pt x="615" y="582"/>
                    <a:pt x="613" y="590"/>
                  </a:cubicBezTo>
                  <a:cubicBezTo>
                    <a:pt x="627" y="594"/>
                    <a:pt x="643" y="601"/>
                    <a:pt x="622" y="607"/>
                  </a:cubicBezTo>
                  <a:cubicBezTo>
                    <a:pt x="608" y="612"/>
                    <a:pt x="590" y="617"/>
                    <a:pt x="582" y="599"/>
                  </a:cubicBezTo>
                  <a:cubicBezTo>
                    <a:pt x="587" y="600"/>
                    <a:pt x="591" y="599"/>
                    <a:pt x="594" y="595"/>
                  </a:cubicBezTo>
                  <a:cubicBezTo>
                    <a:pt x="590" y="593"/>
                    <a:pt x="586" y="594"/>
                    <a:pt x="583" y="597"/>
                  </a:cubicBezTo>
                  <a:cubicBezTo>
                    <a:pt x="582" y="584"/>
                    <a:pt x="563" y="585"/>
                    <a:pt x="554" y="585"/>
                  </a:cubicBezTo>
                  <a:cubicBezTo>
                    <a:pt x="538" y="583"/>
                    <a:pt x="522" y="575"/>
                    <a:pt x="506" y="578"/>
                  </a:cubicBezTo>
                  <a:cubicBezTo>
                    <a:pt x="507" y="576"/>
                    <a:pt x="508" y="573"/>
                    <a:pt x="508" y="571"/>
                  </a:cubicBezTo>
                  <a:cubicBezTo>
                    <a:pt x="502" y="574"/>
                    <a:pt x="494" y="576"/>
                    <a:pt x="487" y="575"/>
                  </a:cubicBezTo>
                  <a:cubicBezTo>
                    <a:pt x="482" y="574"/>
                    <a:pt x="472" y="565"/>
                    <a:pt x="467" y="568"/>
                  </a:cubicBezTo>
                  <a:cubicBezTo>
                    <a:pt x="455" y="576"/>
                    <a:pt x="447" y="560"/>
                    <a:pt x="440" y="567"/>
                  </a:cubicBezTo>
                  <a:cubicBezTo>
                    <a:pt x="438" y="559"/>
                    <a:pt x="427" y="556"/>
                    <a:pt x="427" y="547"/>
                  </a:cubicBezTo>
                  <a:cubicBezTo>
                    <a:pt x="427" y="540"/>
                    <a:pt x="422" y="531"/>
                    <a:pt x="418" y="526"/>
                  </a:cubicBezTo>
                  <a:cubicBezTo>
                    <a:pt x="413" y="520"/>
                    <a:pt x="405" y="525"/>
                    <a:pt x="400" y="518"/>
                  </a:cubicBezTo>
                  <a:cubicBezTo>
                    <a:pt x="396" y="513"/>
                    <a:pt x="388" y="499"/>
                    <a:pt x="394" y="493"/>
                  </a:cubicBezTo>
                  <a:cubicBezTo>
                    <a:pt x="372" y="490"/>
                    <a:pt x="375" y="480"/>
                    <a:pt x="370" y="466"/>
                  </a:cubicBezTo>
                  <a:cubicBezTo>
                    <a:pt x="364" y="452"/>
                    <a:pt x="352" y="420"/>
                    <a:pt x="338" y="414"/>
                  </a:cubicBezTo>
                  <a:cubicBezTo>
                    <a:pt x="333" y="412"/>
                    <a:pt x="330" y="408"/>
                    <a:pt x="326" y="405"/>
                  </a:cubicBezTo>
                  <a:cubicBezTo>
                    <a:pt x="321" y="401"/>
                    <a:pt x="312" y="405"/>
                    <a:pt x="306" y="404"/>
                  </a:cubicBezTo>
                  <a:cubicBezTo>
                    <a:pt x="297" y="403"/>
                    <a:pt x="288" y="397"/>
                    <a:pt x="278" y="395"/>
                  </a:cubicBezTo>
                  <a:cubicBezTo>
                    <a:pt x="261" y="392"/>
                    <a:pt x="269" y="389"/>
                    <a:pt x="266" y="377"/>
                  </a:cubicBezTo>
                  <a:cubicBezTo>
                    <a:pt x="266" y="387"/>
                    <a:pt x="255" y="382"/>
                    <a:pt x="252" y="376"/>
                  </a:cubicBezTo>
                  <a:cubicBezTo>
                    <a:pt x="251" y="389"/>
                    <a:pt x="244" y="378"/>
                    <a:pt x="245" y="372"/>
                  </a:cubicBezTo>
                  <a:cubicBezTo>
                    <a:pt x="242" y="378"/>
                    <a:pt x="240" y="384"/>
                    <a:pt x="237" y="372"/>
                  </a:cubicBezTo>
                  <a:cubicBezTo>
                    <a:pt x="237" y="379"/>
                    <a:pt x="237" y="385"/>
                    <a:pt x="238" y="391"/>
                  </a:cubicBezTo>
                  <a:cubicBezTo>
                    <a:pt x="235" y="386"/>
                    <a:pt x="231" y="384"/>
                    <a:pt x="226" y="382"/>
                  </a:cubicBezTo>
                  <a:cubicBezTo>
                    <a:pt x="224" y="410"/>
                    <a:pt x="190" y="369"/>
                    <a:pt x="186" y="367"/>
                  </a:cubicBezTo>
                  <a:cubicBezTo>
                    <a:pt x="191" y="381"/>
                    <a:pt x="201" y="393"/>
                    <a:pt x="203" y="408"/>
                  </a:cubicBezTo>
                  <a:cubicBezTo>
                    <a:pt x="200" y="408"/>
                    <a:pt x="198" y="407"/>
                    <a:pt x="195" y="406"/>
                  </a:cubicBezTo>
                  <a:cubicBezTo>
                    <a:pt x="199" y="422"/>
                    <a:pt x="172" y="402"/>
                    <a:pt x="164" y="401"/>
                  </a:cubicBezTo>
                  <a:cubicBezTo>
                    <a:pt x="168" y="407"/>
                    <a:pt x="187" y="421"/>
                    <a:pt x="175" y="426"/>
                  </a:cubicBezTo>
                  <a:cubicBezTo>
                    <a:pt x="167" y="430"/>
                    <a:pt x="159" y="429"/>
                    <a:pt x="151" y="431"/>
                  </a:cubicBezTo>
                  <a:cubicBezTo>
                    <a:pt x="144" y="432"/>
                    <a:pt x="137" y="435"/>
                    <a:pt x="130" y="432"/>
                  </a:cubicBezTo>
                  <a:cubicBezTo>
                    <a:pt x="125" y="430"/>
                    <a:pt x="121" y="428"/>
                    <a:pt x="115" y="430"/>
                  </a:cubicBezTo>
                  <a:cubicBezTo>
                    <a:pt x="105" y="432"/>
                    <a:pt x="100" y="437"/>
                    <a:pt x="96" y="425"/>
                  </a:cubicBezTo>
                  <a:cubicBezTo>
                    <a:pt x="96" y="434"/>
                    <a:pt x="100" y="437"/>
                    <a:pt x="108" y="435"/>
                  </a:cubicBezTo>
                  <a:cubicBezTo>
                    <a:pt x="120" y="432"/>
                    <a:pt x="128" y="435"/>
                    <a:pt x="138" y="442"/>
                  </a:cubicBezTo>
                  <a:cubicBezTo>
                    <a:pt x="157" y="454"/>
                    <a:pt x="173" y="477"/>
                    <a:pt x="146" y="488"/>
                  </a:cubicBezTo>
                  <a:cubicBezTo>
                    <a:pt x="134" y="493"/>
                    <a:pt x="122" y="507"/>
                    <a:pt x="109" y="508"/>
                  </a:cubicBezTo>
                  <a:cubicBezTo>
                    <a:pt x="96" y="509"/>
                    <a:pt x="86" y="497"/>
                    <a:pt x="72" y="499"/>
                  </a:cubicBezTo>
                  <a:cubicBezTo>
                    <a:pt x="57" y="500"/>
                    <a:pt x="41" y="504"/>
                    <a:pt x="26" y="497"/>
                  </a:cubicBezTo>
                  <a:cubicBezTo>
                    <a:pt x="16" y="493"/>
                    <a:pt x="8" y="509"/>
                    <a:pt x="0" y="49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460">
              <a:extLst>
                <a:ext uri="{FF2B5EF4-FFF2-40B4-BE49-F238E27FC236}">
                  <a16:creationId xmlns:a16="http://schemas.microsoft.com/office/drawing/2014/main" id="{380F9CF6-BB82-DD02-92C9-AE777D0EA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9926" y="3922937"/>
              <a:ext cx="7896" cy="7896"/>
            </a:xfrm>
            <a:custGeom>
              <a:avLst/>
              <a:gdLst>
                <a:gd name="T0" fmla="*/ 8 w 17"/>
                <a:gd name="T1" fmla="*/ 18 h 18"/>
                <a:gd name="T2" fmla="*/ 12 w 17"/>
                <a:gd name="T3" fmla="*/ 0 h 18"/>
                <a:gd name="T4" fmla="*/ 8 w 17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8">
                  <a:moveTo>
                    <a:pt x="8" y="18"/>
                  </a:moveTo>
                  <a:cubicBezTo>
                    <a:pt x="16" y="15"/>
                    <a:pt x="17" y="6"/>
                    <a:pt x="12" y="0"/>
                  </a:cubicBezTo>
                  <a:cubicBezTo>
                    <a:pt x="5" y="4"/>
                    <a:pt x="0" y="12"/>
                    <a:pt x="8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461">
              <a:extLst>
                <a:ext uri="{FF2B5EF4-FFF2-40B4-BE49-F238E27FC236}">
                  <a16:creationId xmlns:a16="http://schemas.microsoft.com/office/drawing/2014/main" id="{C8DCD379-FA12-510C-125B-7192AB1F3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511" y="3944653"/>
              <a:ext cx="9871" cy="7896"/>
            </a:xfrm>
            <a:custGeom>
              <a:avLst/>
              <a:gdLst>
                <a:gd name="T0" fmla="*/ 10 w 22"/>
                <a:gd name="T1" fmla="*/ 19 h 19"/>
                <a:gd name="T2" fmla="*/ 7 w 22"/>
                <a:gd name="T3" fmla="*/ 0 h 19"/>
                <a:gd name="T4" fmla="*/ 10 w 2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10" y="19"/>
                  </a:moveTo>
                  <a:cubicBezTo>
                    <a:pt x="22" y="18"/>
                    <a:pt x="16" y="0"/>
                    <a:pt x="7" y="0"/>
                  </a:cubicBezTo>
                  <a:cubicBezTo>
                    <a:pt x="0" y="0"/>
                    <a:pt x="7" y="17"/>
                    <a:pt x="10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Freeform 462">
              <a:extLst>
                <a:ext uri="{FF2B5EF4-FFF2-40B4-BE49-F238E27FC236}">
                  <a16:creationId xmlns:a16="http://schemas.microsoft.com/office/drawing/2014/main" id="{5DFBEB4A-C120-218A-A4CB-9C0181E2C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252" y="3954522"/>
              <a:ext cx="13819" cy="11844"/>
            </a:xfrm>
            <a:custGeom>
              <a:avLst/>
              <a:gdLst>
                <a:gd name="T0" fmla="*/ 23 w 33"/>
                <a:gd name="T1" fmla="*/ 26 h 26"/>
                <a:gd name="T2" fmla="*/ 16 w 33"/>
                <a:gd name="T3" fmla="*/ 0 h 26"/>
                <a:gd name="T4" fmla="*/ 23 w 3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6">
                  <a:moveTo>
                    <a:pt x="23" y="26"/>
                  </a:moveTo>
                  <a:cubicBezTo>
                    <a:pt x="33" y="19"/>
                    <a:pt x="30" y="0"/>
                    <a:pt x="16" y="0"/>
                  </a:cubicBezTo>
                  <a:cubicBezTo>
                    <a:pt x="0" y="0"/>
                    <a:pt x="18" y="22"/>
                    <a:pt x="23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Freeform 463">
              <a:extLst>
                <a:ext uri="{FF2B5EF4-FFF2-40B4-BE49-F238E27FC236}">
                  <a16:creationId xmlns:a16="http://schemas.microsoft.com/office/drawing/2014/main" id="{8DB6ED4C-FE39-1A25-BF93-8D10FCB7F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9148" y="3847923"/>
              <a:ext cx="3948" cy="3948"/>
            </a:xfrm>
            <a:custGeom>
              <a:avLst/>
              <a:gdLst>
                <a:gd name="T0" fmla="*/ 0 w 7"/>
                <a:gd name="T1" fmla="*/ 6 h 8"/>
                <a:gd name="T2" fmla="*/ 4 w 7"/>
                <a:gd name="T3" fmla="*/ 0 h 8"/>
                <a:gd name="T4" fmla="*/ 0 w 7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6"/>
                  </a:moveTo>
                  <a:cubicBezTo>
                    <a:pt x="6" y="8"/>
                    <a:pt x="7" y="6"/>
                    <a:pt x="4" y="0"/>
                  </a:cubicBezTo>
                  <a:cubicBezTo>
                    <a:pt x="3" y="2"/>
                    <a:pt x="1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464">
              <a:extLst>
                <a:ext uri="{FF2B5EF4-FFF2-40B4-BE49-F238E27FC236}">
                  <a16:creationId xmlns:a16="http://schemas.microsoft.com/office/drawing/2014/main" id="{091AB7AF-7E3D-1201-6FE5-7162AA41D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018" y="3911094"/>
              <a:ext cx="124367" cy="71067"/>
            </a:xfrm>
            <a:custGeom>
              <a:avLst/>
              <a:gdLst>
                <a:gd name="T0" fmla="*/ 39 w 283"/>
                <a:gd name="T1" fmla="*/ 136 h 164"/>
                <a:gd name="T2" fmla="*/ 53 w 283"/>
                <a:gd name="T3" fmla="*/ 150 h 164"/>
                <a:gd name="T4" fmla="*/ 81 w 283"/>
                <a:gd name="T5" fmla="*/ 151 h 164"/>
                <a:gd name="T6" fmla="*/ 96 w 283"/>
                <a:gd name="T7" fmla="*/ 162 h 164"/>
                <a:gd name="T8" fmla="*/ 137 w 283"/>
                <a:gd name="T9" fmla="*/ 161 h 164"/>
                <a:gd name="T10" fmla="*/ 179 w 283"/>
                <a:gd name="T11" fmla="*/ 141 h 164"/>
                <a:gd name="T12" fmla="*/ 213 w 283"/>
                <a:gd name="T13" fmla="*/ 104 h 164"/>
                <a:gd name="T14" fmla="*/ 258 w 283"/>
                <a:gd name="T15" fmla="*/ 89 h 164"/>
                <a:gd name="T16" fmla="*/ 255 w 283"/>
                <a:gd name="T17" fmla="*/ 62 h 164"/>
                <a:gd name="T18" fmla="*/ 281 w 283"/>
                <a:gd name="T19" fmla="*/ 29 h 164"/>
                <a:gd name="T20" fmla="*/ 276 w 283"/>
                <a:gd name="T21" fmla="*/ 13 h 164"/>
                <a:gd name="T22" fmla="*/ 271 w 283"/>
                <a:gd name="T23" fmla="*/ 1 h 164"/>
                <a:gd name="T24" fmla="*/ 246 w 283"/>
                <a:gd name="T25" fmla="*/ 9 h 164"/>
                <a:gd name="T26" fmla="*/ 225 w 283"/>
                <a:gd name="T27" fmla="*/ 14 h 164"/>
                <a:gd name="T28" fmla="*/ 232 w 283"/>
                <a:gd name="T29" fmla="*/ 51 h 164"/>
                <a:gd name="T30" fmla="*/ 201 w 283"/>
                <a:gd name="T31" fmla="*/ 65 h 164"/>
                <a:gd name="T32" fmla="*/ 181 w 283"/>
                <a:gd name="T33" fmla="*/ 97 h 164"/>
                <a:gd name="T34" fmla="*/ 167 w 283"/>
                <a:gd name="T35" fmla="*/ 102 h 164"/>
                <a:gd name="T36" fmla="*/ 148 w 283"/>
                <a:gd name="T37" fmla="*/ 98 h 164"/>
                <a:gd name="T38" fmla="*/ 126 w 283"/>
                <a:gd name="T39" fmla="*/ 103 h 164"/>
                <a:gd name="T40" fmla="*/ 131 w 283"/>
                <a:gd name="T41" fmla="*/ 69 h 164"/>
                <a:gd name="T42" fmla="*/ 114 w 283"/>
                <a:gd name="T43" fmla="*/ 95 h 164"/>
                <a:gd name="T44" fmla="*/ 70 w 283"/>
                <a:gd name="T45" fmla="*/ 108 h 164"/>
                <a:gd name="T46" fmla="*/ 55 w 283"/>
                <a:gd name="T47" fmla="*/ 103 h 164"/>
                <a:gd name="T48" fmla="*/ 38 w 283"/>
                <a:gd name="T49" fmla="*/ 103 h 164"/>
                <a:gd name="T50" fmla="*/ 14 w 283"/>
                <a:gd name="T51" fmla="*/ 101 h 164"/>
                <a:gd name="T52" fmla="*/ 8 w 283"/>
                <a:gd name="T53" fmla="*/ 121 h 164"/>
                <a:gd name="T54" fmla="*/ 26 w 283"/>
                <a:gd name="T55" fmla="*/ 128 h 164"/>
                <a:gd name="T56" fmla="*/ 39 w 283"/>
                <a:gd name="T57" fmla="*/ 13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3" h="164">
                  <a:moveTo>
                    <a:pt x="39" y="136"/>
                  </a:moveTo>
                  <a:cubicBezTo>
                    <a:pt x="43" y="141"/>
                    <a:pt x="50" y="144"/>
                    <a:pt x="53" y="150"/>
                  </a:cubicBezTo>
                  <a:cubicBezTo>
                    <a:pt x="61" y="145"/>
                    <a:pt x="73" y="142"/>
                    <a:pt x="81" y="151"/>
                  </a:cubicBezTo>
                  <a:cubicBezTo>
                    <a:pt x="86" y="157"/>
                    <a:pt x="86" y="163"/>
                    <a:pt x="96" y="162"/>
                  </a:cubicBezTo>
                  <a:cubicBezTo>
                    <a:pt x="110" y="161"/>
                    <a:pt x="123" y="164"/>
                    <a:pt x="137" y="161"/>
                  </a:cubicBezTo>
                  <a:cubicBezTo>
                    <a:pt x="155" y="158"/>
                    <a:pt x="164" y="141"/>
                    <a:pt x="179" y="141"/>
                  </a:cubicBezTo>
                  <a:cubicBezTo>
                    <a:pt x="195" y="141"/>
                    <a:pt x="216" y="119"/>
                    <a:pt x="213" y="104"/>
                  </a:cubicBezTo>
                  <a:cubicBezTo>
                    <a:pt x="222" y="105"/>
                    <a:pt x="264" y="111"/>
                    <a:pt x="258" y="89"/>
                  </a:cubicBezTo>
                  <a:cubicBezTo>
                    <a:pt x="257" y="85"/>
                    <a:pt x="242" y="60"/>
                    <a:pt x="255" y="62"/>
                  </a:cubicBezTo>
                  <a:cubicBezTo>
                    <a:pt x="276" y="67"/>
                    <a:pt x="281" y="44"/>
                    <a:pt x="281" y="29"/>
                  </a:cubicBezTo>
                  <a:cubicBezTo>
                    <a:pt x="281" y="23"/>
                    <a:pt x="283" y="16"/>
                    <a:pt x="276" y="13"/>
                  </a:cubicBezTo>
                  <a:cubicBezTo>
                    <a:pt x="270" y="11"/>
                    <a:pt x="264" y="8"/>
                    <a:pt x="271" y="1"/>
                  </a:cubicBezTo>
                  <a:cubicBezTo>
                    <a:pt x="265" y="3"/>
                    <a:pt x="252" y="17"/>
                    <a:pt x="246" y="9"/>
                  </a:cubicBezTo>
                  <a:cubicBezTo>
                    <a:pt x="240" y="0"/>
                    <a:pt x="224" y="0"/>
                    <a:pt x="225" y="14"/>
                  </a:cubicBezTo>
                  <a:cubicBezTo>
                    <a:pt x="227" y="27"/>
                    <a:pt x="234" y="38"/>
                    <a:pt x="232" y="51"/>
                  </a:cubicBezTo>
                  <a:cubicBezTo>
                    <a:pt x="230" y="65"/>
                    <a:pt x="211" y="58"/>
                    <a:pt x="201" y="65"/>
                  </a:cubicBezTo>
                  <a:cubicBezTo>
                    <a:pt x="191" y="74"/>
                    <a:pt x="189" y="87"/>
                    <a:pt x="181" y="97"/>
                  </a:cubicBezTo>
                  <a:cubicBezTo>
                    <a:pt x="178" y="101"/>
                    <a:pt x="172" y="100"/>
                    <a:pt x="167" y="102"/>
                  </a:cubicBezTo>
                  <a:cubicBezTo>
                    <a:pt x="157" y="104"/>
                    <a:pt x="158" y="100"/>
                    <a:pt x="148" y="98"/>
                  </a:cubicBezTo>
                  <a:cubicBezTo>
                    <a:pt x="141" y="97"/>
                    <a:pt x="132" y="111"/>
                    <a:pt x="126" y="103"/>
                  </a:cubicBezTo>
                  <a:cubicBezTo>
                    <a:pt x="118" y="92"/>
                    <a:pt x="119" y="75"/>
                    <a:pt x="131" y="69"/>
                  </a:cubicBezTo>
                  <a:cubicBezTo>
                    <a:pt x="121" y="57"/>
                    <a:pt x="111" y="90"/>
                    <a:pt x="114" y="95"/>
                  </a:cubicBezTo>
                  <a:cubicBezTo>
                    <a:pt x="120" y="104"/>
                    <a:pt x="75" y="109"/>
                    <a:pt x="70" y="108"/>
                  </a:cubicBezTo>
                  <a:cubicBezTo>
                    <a:pt x="64" y="108"/>
                    <a:pt x="61" y="105"/>
                    <a:pt x="55" y="103"/>
                  </a:cubicBezTo>
                  <a:cubicBezTo>
                    <a:pt x="48" y="100"/>
                    <a:pt x="45" y="104"/>
                    <a:pt x="38" y="103"/>
                  </a:cubicBezTo>
                  <a:cubicBezTo>
                    <a:pt x="32" y="103"/>
                    <a:pt x="17" y="106"/>
                    <a:pt x="14" y="101"/>
                  </a:cubicBezTo>
                  <a:cubicBezTo>
                    <a:pt x="9" y="93"/>
                    <a:pt x="0" y="112"/>
                    <a:pt x="8" y="121"/>
                  </a:cubicBezTo>
                  <a:cubicBezTo>
                    <a:pt x="14" y="127"/>
                    <a:pt x="20" y="125"/>
                    <a:pt x="26" y="128"/>
                  </a:cubicBezTo>
                  <a:cubicBezTo>
                    <a:pt x="31" y="130"/>
                    <a:pt x="33" y="135"/>
                    <a:pt x="39" y="13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Freeform 465">
              <a:extLst>
                <a:ext uri="{FF2B5EF4-FFF2-40B4-BE49-F238E27FC236}">
                  <a16:creationId xmlns:a16="http://schemas.microsoft.com/office/drawing/2014/main" id="{1A555B4D-8AF7-DBF8-CBA2-6EE609AA2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6526" y="3924912"/>
              <a:ext cx="1975" cy="3948"/>
            </a:xfrm>
            <a:custGeom>
              <a:avLst/>
              <a:gdLst>
                <a:gd name="T0" fmla="*/ 6 w 7"/>
                <a:gd name="T1" fmla="*/ 7 h 7"/>
                <a:gd name="T2" fmla="*/ 0 w 7"/>
                <a:gd name="T3" fmla="*/ 5 h 7"/>
                <a:gd name="T4" fmla="*/ 6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7" y="1"/>
                    <a:pt x="5" y="0"/>
                    <a:pt x="0" y="5"/>
                  </a:cubicBezTo>
                  <a:cubicBezTo>
                    <a:pt x="2" y="5"/>
                    <a:pt x="4" y="6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1" name="Freeform 466">
              <a:extLst>
                <a:ext uri="{FF2B5EF4-FFF2-40B4-BE49-F238E27FC236}">
                  <a16:creationId xmlns:a16="http://schemas.microsoft.com/office/drawing/2014/main" id="{178850B5-32D6-53BD-D4B6-224410A2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0474" y="3816338"/>
              <a:ext cx="9871" cy="9871"/>
            </a:xfrm>
            <a:custGeom>
              <a:avLst/>
              <a:gdLst>
                <a:gd name="T0" fmla="*/ 16 w 23"/>
                <a:gd name="T1" fmla="*/ 21 h 21"/>
                <a:gd name="T2" fmla="*/ 4 w 23"/>
                <a:gd name="T3" fmla="*/ 6 h 21"/>
                <a:gd name="T4" fmla="*/ 16 w 23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1">
                  <a:moveTo>
                    <a:pt x="16" y="21"/>
                  </a:moveTo>
                  <a:cubicBezTo>
                    <a:pt x="23" y="15"/>
                    <a:pt x="10" y="0"/>
                    <a:pt x="4" y="6"/>
                  </a:cubicBezTo>
                  <a:cubicBezTo>
                    <a:pt x="0" y="9"/>
                    <a:pt x="13" y="20"/>
                    <a:pt x="16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Freeform 467">
              <a:extLst>
                <a:ext uri="{FF2B5EF4-FFF2-40B4-BE49-F238E27FC236}">
                  <a16:creationId xmlns:a16="http://schemas.microsoft.com/office/drawing/2014/main" id="{1E7CF7A1-5C6E-1372-456E-DF492759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8499" y="4074942"/>
              <a:ext cx="11844" cy="11844"/>
            </a:xfrm>
            <a:custGeom>
              <a:avLst/>
              <a:gdLst>
                <a:gd name="T0" fmla="*/ 23 w 25"/>
                <a:gd name="T1" fmla="*/ 29 h 29"/>
                <a:gd name="T2" fmla="*/ 14 w 25"/>
                <a:gd name="T3" fmla="*/ 6 h 29"/>
                <a:gd name="T4" fmla="*/ 23 w 25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9">
                  <a:moveTo>
                    <a:pt x="23" y="29"/>
                  </a:moveTo>
                  <a:cubicBezTo>
                    <a:pt x="25" y="25"/>
                    <a:pt x="25" y="0"/>
                    <a:pt x="14" y="6"/>
                  </a:cubicBezTo>
                  <a:cubicBezTo>
                    <a:pt x="0" y="14"/>
                    <a:pt x="16" y="25"/>
                    <a:pt x="23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468">
              <a:extLst>
                <a:ext uri="{FF2B5EF4-FFF2-40B4-BE49-F238E27FC236}">
                  <a16:creationId xmlns:a16="http://schemas.microsoft.com/office/drawing/2014/main" id="{95A73503-2441-E313-51E4-2FA21BDFF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8370" y="4080863"/>
              <a:ext cx="21715" cy="13819"/>
            </a:xfrm>
            <a:custGeom>
              <a:avLst/>
              <a:gdLst>
                <a:gd name="T0" fmla="*/ 35 w 49"/>
                <a:gd name="T1" fmla="*/ 32 h 32"/>
                <a:gd name="T2" fmla="*/ 19 w 49"/>
                <a:gd name="T3" fmla="*/ 7 h 32"/>
                <a:gd name="T4" fmla="*/ 9 w 49"/>
                <a:gd name="T5" fmla="*/ 26 h 32"/>
                <a:gd name="T6" fmla="*/ 35 w 49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2">
                  <a:moveTo>
                    <a:pt x="35" y="32"/>
                  </a:moveTo>
                  <a:cubicBezTo>
                    <a:pt x="49" y="18"/>
                    <a:pt x="30" y="11"/>
                    <a:pt x="19" y="7"/>
                  </a:cubicBezTo>
                  <a:cubicBezTo>
                    <a:pt x="0" y="0"/>
                    <a:pt x="20" y="20"/>
                    <a:pt x="9" y="26"/>
                  </a:cubicBezTo>
                  <a:cubicBezTo>
                    <a:pt x="16" y="23"/>
                    <a:pt x="30" y="26"/>
                    <a:pt x="35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469">
              <a:extLst>
                <a:ext uri="{FF2B5EF4-FFF2-40B4-BE49-F238E27FC236}">
                  <a16:creationId xmlns:a16="http://schemas.microsoft.com/office/drawing/2014/main" id="{D211A242-8593-44EB-3D2F-2A43E24E4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92" y="3849898"/>
              <a:ext cx="15793" cy="11844"/>
            </a:xfrm>
            <a:custGeom>
              <a:avLst/>
              <a:gdLst>
                <a:gd name="T0" fmla="*/ 0 w 35"/>
                <a:gd name="T1" fmla="*/ 14 h 28"/>
                <a:gd name="T2" fmla="*/ 17 w 35"/>
                <a:gd name="T3" fmla="*/ 27 h 28"/>
                <a:gd name="T4" fmla="*/ 29 w 35"/>
                <a:gd name="T5" fmla="*/ 13 h 28"/>
                <a:gd name="T6" fmla="*/ 0 w 35"/>
                <a:gd name="T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8">
                  <a:moveTo>
                    <a:pt x="0" y="14"/>
                  </a:moveTo>
                  <a:cubicBezTo>
                    <a:pt x="6" y="19"/>
                    <a:pt x="9" y="26"/>
                    <a:pt x="17" y="27"/>
                  </a:cubicBezTo>
                  <a:cubicBezTo>
                    <a:pt x="26" y="28"/>
                    <a:pt x="35" y="23"/>
                    <a:pt x="29" y="13"/>
                  </a:cubicBezTo>
                  <a:cubicBezTo>
                    <a:pt x="24" y="5"/>
                    <a:pt x="2" y="0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470">
              <a:extLst>
                <a:ext uri="{FF2B5EF4-FFF2-40B4-BE49-F238E27FC236}">
                  <a16:creationId xmlns:a16="http://schemas.microsoft.com/office/drawing/2014/main" id="{8D6F86EC-9806-232F-CC14-A2D45BF35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318" y="4118371"/>
              <a:ext cx="13819" cy="5923"/>
            </a:xfrm>
            <a:custGeom>
              <a:avLst/>
              <a:gdLst>
                <a:gd name="T0" fmla="*/ 19 w 29"/>
                <a:gd name="T1" fmla="*/ 17 h 17"/>
                <a:gd name="T2" fmla="*/ 19 w 29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17">
                  <a:moveTo>
                    <a:pt x="19" y="17"/>
                  </a:moveTo>
                  <a:cubicBezTo>
                    <a:pt x="29" y="0"/>
                    <a:pt x="0" y="16"/>
                    <a:pt x="19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471">
              <a:extLst>
                <a:ext uri="{FF2B5EF4-FFF2-40B4-BE49-F238E27FC236}">
                  <a16:creationId xmlns:a16="http://schemas.microsoft.com/office/drawing/2014/main" id="{D24ACD5B-B330-E5BD-EF10-2CB6DCB7B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0215" y="4094682"/>
              <a:ext cx="15793" cy="15793"/>
            </a:xfrm>
            <a:custGeom>
              <a:avLst/>
              <a:gdLst>
                <a:gd name="T0" fmla="*/ 9 w 36"/>
                <a:gd name="T1" fmla="*/ 19 h 34"/>
                <a:gd name="T2" fmla="*/ 14 w 36"/>
                <a:gd name="T3" fmla="*/ 19 h 34"/>
                <a:gd name="T4" fmla="*/ 24 w 36"/>
                <a:gd name="T5" fmla="*/ 31 h 34"/>
                <a:gd name="T6" fmla="*/ 31 w 36"/>
                <a:gd name="T7" fmla="*/ 14 h 34"/>
                <a:gd name="T8" fmla="*/ 24 w 36"/>
                <a:gd name="T9" fmla="*/ 22 h 34"/>
                <a:gd name="T10" fmla="*/ 0 w 36"/>
                <a:gd name="T11" fmla="*/ 0 h 34"/>
                <a:gd name="T12" fmla="*/ 9 w 36"/>
                <a:gd name="T13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4">
                  <a:moveTo>
                    <a:pt x="9" y="19"/>
                  </a:moveTo>
                  <a:lnTo>
                    <a:pt x="14" y="19"/>
                  </a:lnTo>
                  <a:cubicBezTo>
                    <a:pt x="6" y="24"/>
                    <a:pt x="20" y="29"/>
                    <a:pt x="24" y="31"/>
                  </a:cubicBezTo>
                  <a:cubicBezTo>
                    <a:pt x="33" y="34"/>
                    <a:pt x="36" y="19"/>
                    <a:pt x="31" y="14"/>
                  </a:cubicBezTo>
                  <a:cubicBezTo>
                    <a:pt x="27" y="16"/>
                    <a:pt x="25" y="19"/>
                    <a:pt x="24" y="22"/>
                  </a:cubicBezTo>
                  <a:cubicBezTo>
                    <a:pt x="14" y="18"/>
                    <a:pt x="10" y="6"/>
                    <a:pt x="0" y="0"/>
                  </a:cubicBezTo>
                  <a:cubicBezTo>
                    <a:pt x="4" y="6"/>
                    <a:pt x="8" y="12"/>
                    <a:pt x="9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Freeform 472">
              <a:extLst>
                <a:ext uri="{FF2B5EF4-FFF2-40B4-BE49-F238E27FC236}">
                  <a16:creationId xmlns:a16="http://schemas.microsoft.com/office/drawing/2014/main" id="{888F50C6-C66D-6396-B509-2597083F1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2188" y="4122319"/>
              <a:ext cx="3948" cy="3948"/>
            </a:xfrm>
            <a:custGeom>
              <a:avLst/>
              <a:gdLst>
                <a:gd name="T0" fmla="*/ 0 w 7"/>
                <a:gd name="T1" fmla="*/ 8 h 8"/>
                <a:gd name="T2" fmla="*/ 7 w 7"/>
                <a:gd name="T3" fmla="*/ 2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4" y="3"/>
                    <a:pt x="7" y="2"/>
                  </a:cubicBezTo>
                  <a:cubicBezTo>
                    <a:pt x="2" y="0"/>
                    <a:pt x="0" y="3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473">
              <a:extLst>
                <a:ext uri="{FF2B5EF4-FFF2-40B4-BE49-F238E27FC236}">
                  <a16:creationId xmlns:a16="http://schemas.microsoft.com/office/drawing/2014/main" id="{F4A5FABB-2DC6-7BC7-5371-50890326B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0084" y="4051253"/>
              <a:ext cx="5923" cy="13819"/>
            </a:xfrm>
            <a:custGeom>
              <a:avLst/>
              <a:gdLst>
                <a:gd name="T0" fmla="*/ 11 w 13"/>
                <a:gd name="T1" fmla="*/ 32 h 32"/>
                <a:gd name="T2" fmla="*/ 13 w 13"/>
                <a:gd name="T3" fmla="*/ 0 h 32"/>
                <a:gd name="T4" fmla="*/ 11 w 13"/>
                <a:gd name="T5" fmla="*/ 12 h 32"/>
                <a:gd name="T6" fmla="*/ 11 w 13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2">
                  <a:moveTo>
                    <a:pt x="11" y="32"/>
                  </a:moveTo>
                  <a:cubicBezTo>
                    <a:pt x="7" y="24"/>
                    <a:pt x="9" y="8"/>
                    <a:pt x="13" y="0"/>
                  </a:cubicBezTo>
                  <a:cubicBezTo>
                    <a:pt x="6" y="2"/>
                    <a:pt x="0" y="12"/>
                    <a:pt x="11" y="12"/>
                  </a:cubicBezTo>
                  <a:cubicBezTo>
                    <a:pt x="8" y="19"/>
                    <a:pt x="3" y="27"/>
                    <a:pt x="11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474">
              <a:extLst>
                <a:ext uri="{FF2B5EF4-FFF2-40B4-BE49-F238E27FC236}">
                  <a16:creationId xmlns:a16="http://schemas.microsoft.com/office/drawing/2014/main" id="{8C37B602-4343-ED7B-D546-A0CDA694A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7981" y="3869639"/>
              <a:ext cx="3948" cy="1975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3 h 6"/>
                <a:gd name="T4" fmla="*/ 0 w 12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cubicBezTo>
                    <a:pt x="4" y="5"/>
                    <a:pt x="8" y="4"/>
                    <a:pt x="12" y="3"/>
                  </a:cubicBezTo>
                  <a:cubicBezTo>
                    <a:pt x="8" y="0"/>
                    <a:pt x="3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475">
              <a:extLst>
                <a:ext uri="{FF2B5EF4-FFF2-40B4-BE49-F238E27FC236}">
                  <a16:creationId xmlns:a16="http://schemas.microsoft.com/office/drawing/2014/main" id="{2C5A40D7-58AF-1372-5F36-C71353E6C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7981" y="3859768"/>
              <a:ext cx="67119" cy="73041"/>
            </a:xfrm>
            <a:custGeom>
              <a:avLst/>
              <a:gdLst>
                <a:gd name="T0" fmla="*/ 121 w 153"/>
                <a:gd name="T1" fmla="*/ 94 h 169"/>
                <a:gd name="T2" fmla="*/ 103 w 153"/>
                <a:gd name="T3" fmla="*/ 72 h 169"/>
                <a:gd name="T4" fmla="*/ 67 w 153"/>
                <a:gd name="T5" fmla="*/ 43 h 169"/>
                <a:gd name="T6" fmla="*/ 35 w 153"/>
                <a:gd name="T7" fmla="*/ 20 h 169"/>
                <a:gd name="T8" fmla="*/ 26 w 153"/>
                <a:gd name="T9" fmla="*/ 16 h 169"/>
                <a:gd name="T10" fmla="*/ 5 w 153"/>
                <a:gd name="T11" fmla="*/ 0 h 169"/>
                <a:gd name="T12" fmla="*/ 0 w 153"/>
                <a:gd name="T13" fmla="*/ 9 h 169"/>
                <a:gd name="T14" fmla="*/ 21 w 153"/>
                <a:gd name="T15" fmla="*/ 19 h 169"/>
                <a:gd name="T16" fmla="*/ 44 w 153"/>
                <a:gd name="T17" fmla="*/ 39 h 169"/>
                <a:gd name="T18" fmla="*/ 71 w 153"/>
                <a:gd name="T19" fmla="*/ 60 h 169"/>
                <a:gd name="T20" fmla="*/ 94 w 153"/>
                <a:gd name="T21" fmla="*/ 70 h 169"/>
                <a:gd name="T22" fmla="*/ 118 w 153"/>
                <a:gd name="T23" fmla="*/ 113 h 169"/>
                <a:gd name="T24" fmla="*/ 119 w 153"/>
                <a:gd name="T25" fmla="*/ 143 h 169"/>
                <a:gd name="T26" fmla="*/ 131 w 153"/>
                <a:gd name="T27" fmla="*/ 169 h 169"/>
                <a:gd name="T28" fmla="*/ 149 w 153"/>
                <a:gd name="T29" fmla="*/ 123 h 169"/>
                <a:gd name="T30" fmla="*/ 135 w 153"/>
                <a:gd name="T31" fmla="*/ 103 h 169"/>
                <a:gd name="T32" fmla="*/ 121 w 153"/>
                <a:gd name="T33" fmla="*/ 9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169">
                  <a:moveTo>
                    <a:pt x="121" y="94"/>
                  </a:moveTo>
                  <a:cubicBezTo>
                    <a:pt x="112" y="93"/>
                    <a:pt x="108" y="78"/>
                    <a:pt x="103" y="72"/>
                  </a:cubicBezTo>
                  <a:cubicBezTo>
                    <a:pt x="94" y="62"/>
                    <a:pt x="79" y="48"/>
                    <a:pt x="67" y="43"/>
                  </a:cubicBezTo>
                  <a:cubicBezTo>
                    <a:pt x="54" y="38"/>
                    <a:pt x="48" y="25"/>
                    <a:pt x="35" y="20"/>
                  </a:cubicBezTo>
                  <a:cubicBezTo>
                    <a:pt x="31" y="18"/>
                    <a:pt x="27" y="23"/>
                    <a:pt x="26" y="16"/>
                  </a:cubicBezTo>
                  <a:cubicBezTo>
                    <a:pt x="24" y="10"/>
                    <a:pt x="10" y="5"/>
                    <a:pt x="5" y="0"/>
                  </a:cubicBezTo>
                  <a:cubicBezTo>
                    <a:pt x="8" y="5"/>
                    <a:pt x="6" y="8"/>
                    <a:pt x="0" y="9"/>
                  </a:cubicBezTo>
                  <a:cubicBezTo>
                    <a:pt x="6" y="14"/>
                    <a:pt x="15" y="13"/>
                    <a:pt x="21" y="19"/>
                  </a:cubicBezTo>
                  <a:cubicBezTo>
                    <a:pt x="29" y="26"/>
                    <a:pt x="36" y="32"/>
                    <a:pt x="44" y="39"/>
                  </a:cubicBezTo>
                  <a:cubicBezTo>
                    <a:pt x="53" y="46"/>
                    <a:pt x="61" y="55"/>
                    <a:pt x="71" y="60"/>
                  </a:cubicBezTo>
                  <a:cubicBezTo>
                    <a:pt x="78" y="64"/>
                    <a:pt x="87" y="65"/>
                    <a:pt x="94" y="70"/>
                  </a:cubicBezTo>
                  <a:cubicBezTo>
                    <a:pt x="107" y="81"/>
                    <a:pt x="111" y="99"/>
                    <a:pt x="118" y="113"/>
                  </a:cubicBezTo>
                  <a:cubicBezTo>
                    <a:pt x="123" y="123"/>
                    <a:pt x="119" y="133"/>
                    <a:pt x="119" y="143"/>
                  </a:cubicBezTo>
                  <a:cubicBezTo>
                    <a:pt x="120" y="153"/>
                    <a:pt x="127" y="161"/>
                    <a:pt x="131" y="169"/>
                  </a:cubicBezTo>
                  <a:cubicBezTo>
                    <a:pt x="139" y="163"/>
                    <a:pt x="153" y="133"/>
                    <a:pt x="149" y="123"/>
                  </a:cubicBezTo>
                  <a:cubicBezTo>
                    <a:pt x="146" y="115"/>
                    <a:pt x="139" y="110"/>
                    <a:pt x="135" y="103"/>
                  </a:cubicBezTo>
                  <a:cubicBezTo>
                    <a:pt x="131" y="94"/>
                    <a:pt x="130" y="97"/>
                    <a:pt x="121" y="9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476">
              <a:extLst>
                <a:ext uri="{FF2B5EF4-FFF2-40B4-BE49-F238E27FC236}">
                  <a16:creationId xmlns:a16="http://schemas.microsoft.com/office/drawing/2014/main" id="{A793E675-1349-105A-E783-DA927F27C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9566" y="4124293"/>
              <a:ext cx="7896" cy="1975"/>
            </a:xfrm>
            <a:custGeom>
              <a:avLst/>
              <a:gdLst>
                <a:gd name="T0" fmla="*/ 13 w 19"/>
                <a:gd name="T1" fmla="*/ 6 h 6"/>
                <a:gd name="T2" fmla="*/ 19 w 19"/>
                <a:gd name="T3" fmla="*/ 1 h 6"/>
                <a:gd name="T4" fmla="*/ 0 w 19"/>
                <a:gd name="T5" fmla="*/ 0 h 6"/>
                <a:gd name="T6" fmla="*/ 13 w 1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">
                  <a:moveTo>
                    <a:pt x="13" y="6"/>
                  </a:moveTo>
                  <a:lnTo>
                    <a:pt x="19" y="1"/>
                  </a:lnTo>
                  <a:cubicBezTo>
                    <a:pt x="13" y="1"/>
                    <a:pt x="7" y="1"/>
                    <a:pt x="0" y="0"/>
                  </a:cubicBezTo>
                  <a:cubicBezTo>
                    <a:pt x="5" y="2"/>
                    <a:pt x="9" y="4"/>
                    <a:pt x="1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477">
              <a:extLst>
                <a:ext uri="{FF2B5EF4-FFF2-40B4-BE49-F238E27FC236}">
                  <a16:creationId xmlns:a16="http://schemas.microsoft.com/office/drawing/2014/main" id="{33B90AF9-D145-76C7-71C2-CAD2E3F86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489" y="4065071"/>
              <a:ext cx="15793" cy="11844"/>
            </a:xfrm>
            <a:custGeom>
              <a:avLst/>
              <a:gdLst>
                <a:gd name="T0" fmla="*/ 15 w 35"/>
                <a:gd name="T1" fmla="*/ 31 h 31"/>
                <a:gd name="T2" fmla="*/ 0 w 35"/>
                <a:gd name="T3" fmla="*/ 15 h 31"/>
                <a:gd name="T4" fmla="*/ 15 w 35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1">
                  <a:moveTo>
                    <a:pt x="15" y="31"/>
                  </a:moveTo>
                  <a:cubicBezTo>
                    <a:pt x="35" y="30"/>
                    <a:pt x="13" y="0"/>
                    <a:pt x="0" y="15"/>
                  </a:cubicBezTo>
                  <a:cubicBezTo>
                    <a:pt x="7" y="19"/>
                    <a:pt x="7" y="28"/>
                    <a:pt x="15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478">
              <a:extLst>
                <a:ext uri="{FF2B5EF4-FFF2-40B4-BE49-F238E27FC236}">
                  <a16:creationId xmlns:a16="http://schemas.microsoft.com/office/drawing/2014/main" id="{E4B0627E-1430-B2E6-C22A-AE8E02D44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3385" y="4142060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1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5" y="2"/>
                    <a:pt x="5" y="0"/>
                    <a:pt x="0" y="1"/>
                  </a:cubicBezTo>
                  <a:cubicBezTo>
                    <a:pt x="2" y="3"/>
                    <a:pt x="4" y="5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479">
              <a:extLst>
                <a:ext uri="{FF2B5EF4-FFF2-40B4-BE49-F238E27FC236}">
                  <a16:creationId xmlns:a16="http://schemas.microsoft.com/office/drawing/2014/main" id="{30DAB09A-C2C9-43CF-86C1-097E4F9F7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5358" y="4147982"/>
              <a:ext cx="15793" cy="9871"/>
            </a:xfrm>
            <a:custGeom>
              <a:avLst/>
              <a:gdLst>
                <a:gd name="T0" fmla="*/ 20 w 32"/>
                <a:gd name="T1" fmla="*/ 24 h 24"/>
                <a:gd name="T2" fmla="*/ 32 w 32"/>
                <a:gd name="T3" fmla="*/ 18 h 24"/>
                <a:gd name="T4" fmla="*/ 0 w 32"/>
                <a:gd name="T5" fmla="*/ 5 h 24"/>
                <a:gd name="T6" fmla="*/ 8 w 32"/>
                <a:gd name="T7" fmla="*/ 18 h 24"/>
                <a:gd name="T8" fmla="*/ 20 w 32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4">
                  <a:moveTo>
                    <a:pt x="20" y="24"/>
                  </a:moveTo>
                  <a:cubicBezTo>
                    <a:pt x="25" y="23"/>
                    <a:pt x="29" y="21"/>
                    <a:pt x="32" y="18"/>
                  </a:cubicBezTo>
                  <a:cubicBezTo>
                    <a:pt x="26" y="12"/>
                    <a:pt x="8" y="0"/>
                    <a:pt x="0" y="5"/>
                  </a:cubicBezTo>
                  <a:cubicBezTo>
                    <a:pt x="4" y="9"/>
                    <a:pt x="4" y="15"/>
                    <a:pt x="8" y="18"/>
                  </a:cubicBezTo>
                  <a:cubicBezTo>
                    <a:pt x="13" y="23"/>
                    <a:pt x="17" y="14"/>
                    <a:pt x="20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Freeform 480">
              <a:extLst>
                <a:ext uri="{FF2B5EF4-FFF2-40B4-BE49-F238E27FC236}">
                  <a16:creationId xmlns:a16="http://schemas.microsoft.com/office/drawing/2014/main" id="{057F45B2-D4FE-6396-1A31-4AD04F3D5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307" y="3873587"/>
              <a:ext cx="3948" cy="5923"/>
            </a:xfrm>
            <a:custGeom>
              <a:avLst/>
              <a:gdLst>
                <a:gd name="T0" fmla="*/ 6 w 9"/>
                <a:gd name="T1" fmla="*/ 13 h 13"/>
                <a:gd name="T2" fmla="*/ 2 w 9"/>
                <a:gd name="T3" fmla="*/ 0 h 13"/>
                <a:gd name="T4" fmla="*/ 6 w 9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6" y="13"/>
                  </a:moveTo>
                  <a:cubicBezTo>
                    <a:pt x="9" y="8"/>
                    <a:pt x="6" y="3"/>
                    <a:pt x="2" y="0"/>
                  </a:cubicBezTo>
                  <a:cubicBezTo>
                    <a:pt x="0" y="5"/>
                    <a:pt x="1" y="9"/>
                    <a:pt x="6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481">
              <a:extLst>
                <a:ext uri="{FF2B5EF4-FFF2-40B4-BE49-F238E27FC236}">
                  <a16:creationId xmlns:a16="http://schemas.microsoft.com/office/drawing/2014/main" id="{C4CA3F76-5563-CEEB-7355-F66227B77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9046" y="4146008"/>
              <a:ext cx="7896" cy="3948"/>
            </a:xfrm>
            <a:custGeom>
              <a:avLst/>
              <a:gdLst>
                <a:gd name="T0" fmla="*/ 6 w 19"/>
                <a:gd name="T1" fmla="*/ 12 h 12"/>
                <a:gd name="T2" fmla="*/ 19 w 19"/>
                <a:gd name="T3" fmla="*/ 8 h 12"/>
                <a:gd name="T4" fmla="*/ 0 w 19"/>
                <a:gd name="T5" fmla="*/ 8 h 12"/>
                <a:gd name="T6" fmla="*/ 6 w 1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6" y="12"/>
                  </a:moveTo>
                  <a:cubicBezTo>
                    <a:pt x="10" y="9"/>
                    <a:pt x="14" y="8"/>
                    <a:pt x="19" y="8"/>
                  </a:cubicBezTo>
                  <a:cubicBezTo>
                    <a:pt x="13" y="0"/>
                    <a:pt x="7" y="8"/>
                    <a:pt x="0" y="8"/>
                  </a:cubicBezTo>
                  <a:cubicBezTo>
                    <a:pt x="2" y="10"/>
                    <a:pt x="4" y="11"/>
                    <a:pt x="6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482">
              <a:extLst>
                <a:ext uri="{FF2B5EF4-FFF2-40B4-BE49-F238E27FC236}">
                  <a16:creationId xmlns:a16="http://schemas.microsoft.com/office/drawing/2014/main" id="{0B0B5F87-0517-6069-D9EF-8E922B5D5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2606" y="3938730"/>
              <a:ext cx="5923" cy="13819"/>
            </a:xfrm>
            <a:custGeom>
              <a:avLst/>
              <a:gdLst>
                <a:gd name="T0" fmla="*/ 6 w 15"/>
                <a:gd name="T1" fmla="*/ 32 h 32"/>
                <a:gd name="T2" fmla="*/ 6 w 15"/>
                <a:gd name="T3" fmla="*/ 0 h 32"/>
                <a:gd name="T4" fmla="*/ 6 w 15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2">
                  <a:moveTo>
                    <a:pt x="6" y="32"/>
                  </a:moveTo>
                  <a:cubicBezTo>
                    <a:pt x="15" y="24"/>
                    <a:pt x="15" y="8"/>
                    <a:pt x="6" y="0"/>
                  </a:cubicBezTo>
                  <a:cubicBezTo>
                    <a:pt x="0" y="10"/>
                    <a:pt x="2" y="22"/>
                    <a:pt x="6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483">
              <a:extLst>
                <a:ext uri="{FF2B5EF4-FFF2-40B4-BE49-F238E27FC236}">
                  <a16:creationId xmlns:a16="http://schemas.microsoft.com/office/drawing/2014/main" id="{9B6EC3AD-9D4B-81C7-6038-3616AC3E9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6554" y="3952549"/>
              <a:ext cx="35533" cy="49352"/>
            </a:xfrm>
            <a:custGeom>
              <a:avLst/>
              <a:gdLst>
                <a:gd name="T0" fmla="*/ 16 w 81"/>
                <a:gd name="T1" fmla="*/ 59 h 111"/>
                <a:gd name="T2" fmla="*/ 29 w 81"/>
                <a:gd name="T3" fmla="*/ 73 h 111"/>
                <a:gd name="T4" fmla="*/ 36 w 81"/>
                <a:gd name="T5" fmla="*/ 97 h 111"/>
                <a:gd name="T6" fmla="*/ 77 w 81"/>
                <a:gd name="T7" fmla="*/ 91 h 111"/>
                <a:gd name="T8" fmla="*/ 68 w 81"/>
                <a:gd name="T9" fmla="*/ 70 h 111"/>
                <a:gd name="T10" fmla="*/ 57 w 81"/>
                <a:gd name="T11" fmla="*/ 56 h 111"/>
                <a:gd name="T12" fmla="*/ 45 w 81"/>
                <a:gd name="T13" fmla="*/ 49 h 111"/>
                <a:gd name="T14" fmla="*/ 0 w 81"/>
                <a:gd name="T15" fmla="*/ 0 h 111"/>
                <a:gd name="T16" fmla="*/ 1 w 81"/>
                <a:gd name="T17" fmla="*/ 26 h 111"/>
                <a:gd name="T18" fmla="*/ 16 w 81"/>
                <a:gd name="T19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111">
                  <a:moveTo>
                    <a:pt x="16" y="59"/>
                  </a:moveTo>
                  <a:cubicBezTo>
                    <a:pt x="21" y="64"/>
                    <a:pt x="28" y="65"/>
                    <a:pt x="29" y="73"/>
                  </a:cubicBezTo>
                  <a:cubicBezTo>
                    <a:pt x="30" y="81"/>
                    <a:pt x="29" y="90"/>
                    <a:pt x="36" y="97"/>
                  </a:cubicBezTo>
                  <a:cubicBezTo>
                    <a:pt x="46" y="108"/>
                    <a:pt x="81" y="111"/>
                    <a:pt x="77" y="91"/>
                  </a:cubicBezTo>
                  <a:cubicBezTo>
                    <a:pt x="76" y="83"/>
                    <a:pt x="74" y="77"/>
                    <a:pt x="68" y="70"/>
                  </a:cubicBezTo>
                  <a:cubicBezTo>
                    <a:pt x="65" y="66"/>
                    <a:pt x="62" y="58"/>
                    <a:pt x="57" y="56"/>
                  </a:cubicBezTo>
                  <a:cubicBezTo>
                    <a:pt x="52" y="54"/>
                    <a:pt x="48" y="54"/>
                    <a:pt x="45" y="49"/>
                  </a:cubicBezTo>
                  <a:cubicBezTo>
                    <a:pt x="36" y="28"/>
                    <a:pt x="23" y="8"/>
                    <a:pt x="0" y="0"/>
                  </a:cubicBezTo>
                  <a:cubicBezTo>
                    <a:pt x="6" y="7"/>
                    <a:pt x="2" y="18"/>
                    <a:pt x="1" y="26"/>
                  </a:cubicBezTo>
                  <a:cubicBezTo>
                    <a:pt x="0" y="39"/>
                    <a:pt x="10" y="48"/>
                    <a:pt x="16" y="5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484">
              <a:extLst>
                <a:ext uri="{FF2B5EF4-FFF2-40B4-BE49-F238E27FC236}">
                  <a16:creationId xmlns:a16="http://schemas.microsoft.com/office/drawing/2014/main" id="{D35688FA-C3DB-182B-F0FE-1FDF269CC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217" y="4003875"/>
              <a:ext cx="3948" cy="3948"/>
            </a:xfrm>
            <a:custGeom>
              <a:avLst/>
              <a:gdLst>
                <a:gd name="T0" fmla="*/ 7 w 13"/>
                <a:gd name="T1" fmla="*/ 11 h 11"/>
                <a:gd name="T2" fmla="*/ 13 w 13"/>
                <a:gd name="T3" fmla="*/ 9 h 11"/>
                <a:gd name="T4" fmla="*/ 0 w 13"/>
                <a:gd name="T5" fmla="*/ 8 h 11"/>
                <a:gd name="T6" fmla="*/ 7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7" y="11"/>
                  </a:moveTo>
                  <a:cubicBezTo>
                    <a:pt x="9" y="10"/>
                    <a:pt x="11" y="10"/>
                    <a:pt x="13" y="9"/>
                  </a:cubicBezTo>
                  <a:cubicBezTo>
                    <a:pt x="11" y="1"/>
                    <a:pt x="2" y="0"/>
                    <a:pt x="0" y="8"/>
                  </a:cubicBezTo>
                  <a:cubicBezTo>
                    <a:pt x="2" y="9"/>
                    <a:pt x="4" y="10"/>
                    <a:pt x="7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485">
              <a:extLst>
                <a:ext uri="{FF2B5EF4-FFF2-40B4-BE49-F238E27FC236}">
                  <a16:creationId xmlns:a16="http://schemas.microsoft.com/office/drawing/2014/main" id="{FA6A61A1-939D-47BB-C4BF-0A6818AEF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4061" y="3997952"/>
              <a:ext cx="0" cy="5923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  <a:gd name="T4" fmla="*/ 0 w 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1" y="8"/>
                    <a:pt x="1" y="4"/>
                    <a:pt x="0" y="0"/>
                  </a:cubicBezTo>
                  <a:lnTo>
                    <a:pt x="0" y="12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Freeform 486">
              <a:extLst>
                <a:ext uri="{FF2B5EF4-FFF2-40B4-BE49-F238E27FC236}">
                  <a16:creationId xmlns:a16="http://schemas.microsoft.com/office/drawing/2014/main" id="{1D0301AB-29F1-EF44-2BB3-97C51CB80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1640" y="3836079"/>
              <a:ext cx="27637" cy="9871"/>
            </a:xfrm>
            <a:custGeom>
              <a:avLst/>
              <a:gdLst>
                <a:gd name="T0" fmla="*/ 9 w 63"/>
                <a:gd name="T1" fmla="*/ 24 h 24"/>
                <a:gd name="T2" fmla="*/ 23 w 63"/>
                <a:gd name="T3" fmla="*/ 4 h 24"/>
                <a:gd name="T4" fmla="*/ 63 w 63"/>
                <a:gd name="T5" fmla="*/ 10 h 24"/>
                <a:gd name="T6" fmla="*/ 38 w 63"/>
                <a:gd name="T7" fmla="*/ 21 h 24"/>
                <a:gd name="T8" fmla="*/ 21 w 63"/>
                <a:gd name="T9" fmla="*/ 17 h 24"/>
                <a:gd name="T10" fmla="*/ 9 w 63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24">
                  <a:moveTo>
                    <a:pt x="9" y="24"/>
                  </a:moveTo>
                  <a:cubicBezTo>
                    <a:pt x="0" y="15"/>
                    <a:pt x="15" y="6"/>
                    <a:pt x="23" y="4"/>
                  </a:cubicBezTo>
                  <a:cubicBezTo>
                    <a:pt x="36" y="0"/>
                    <a:pt x="51" y="7"/>
                    <a:pt x="63" y="10"/>
                  </a:cubicBezTo>
                  <a:cubicBezTo>
                    <a:pt x="52" y="12"/>
                    <a:pt x="51" y="21"/>
                    <a:pt x="38" y="21"/>
                  </a:cubicBezTo>
                  <a:cubicBezTo>
                    <a:pt x="32" y="21"/>
                    <a:pt x="27" y="16"/>
                    <a:pt x="21" y="17"/>
                  </a:cubicBezTo>
                  <a:cubicBezTo>
                    <a:pt x="17" y="17"/>
                    <a:pt x="13" y="22"/>
                    <a:pt x="9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Freeform 487">
              <a:extLst>
                <a:ext uri="{FF2B5EF4-FFF2-40B4-BE49-F238E27FC236}">
                  <a16:creationId xmlns:a16="http://schemas.microsoft.com/office/drawing/2014/main" id="{AACBFA8F-12E7-2ECB-8B2C-91924656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444" y="2537143"/>
              <a:ext cx="282292" cy="276369"/>
            </a:xfrm>
            <a:custGeom>
              <a:avLst/>
              <a:gdLst>
                <a:gd name="T0" fmla="*/ 0 w 648"/>
                <a:gd name="T1" fmla="*/ 306 h 636"/>
                <a:gd name="T2" fmla="*/ 106 w 648"/>
                <a:gd name="T3" fmla="*/ 245 h 636"/>
                <a:gd name="T4" fmla="*/ 134 w 648"/>
                <a:gd name="T5" fmla="*/ 219 h 636"/>
                <a:gd name="T6" fmla="*/ 139 w 648"/>
                <a:gd name="T7" fmla="*/ 170 h 636"/>
                <a:gd name="T8" fmla="*/ 145 w 648"/>
                <a:gd name="T9" fmla="*/ 125 h 636"/>
                <a:gd name="T10" fmla="*/ 139 w 648"/>
                <a:gd name="T11" fmla="*/ 70 h 636"/>
                <a:gd name="T12" fmla="*/ 170 w 648"/>
                <a:gd name="T13" fmla="*/ 55 h 636"/>
                <a:gd name="T14" fmla="*/ 194 w 648"/>
                <a:gd name="T15" fmla="*/ 22 h 636"/>
                <a:gd name="T16" fmla="*/ 201 w 648"/>
                <a:gd name="T17" fmla="*/ 21 h 636"/>
                <a:gd name="T18" fmla="*/ 215 w 648"/>
                <a:gd name="T19" fmla="*/ 6 h 636"/>
                <a:gd name="T20" fmla="*/ 258 w 648"/>
                <a:gd name="T21" fmla="*/ 8 h 636"/>
                <a:gd name="T22" fmla="*/ 276 w 648"/>
                <a:gd name="T23" fmla="*/ 14 h 636"/>
                <a:gd name="T24" fmla="*/ 298 w 648"/>
                <a:gd name="T25" fmla="*/ 8 h 636"/>
                <a:gd name="T26" fmla="*/ 317 w 648"/>
                <a:gd name="T27" fmla="*/ 31 h 636"/>
                <a:gd name="T28" fmla="*/ 340 w 648"/>
                <a:gd name="T29" fmla="*/ 17 h 636"/>
                <a:gd name="T30" fmla="*/ 357 w 648"/>
                <a:gd name="T31" fmla="*/ 47 h 636"/>
                <a:gd name="T32" fmla="*/ 366 w 648"/>
                <a:gd name="T33" fmla="*/ 54 h 636"/>
                <a:gd name="T34" fmla="*/ 369 w 648"/>
                <a:gd name="T35" fmla="*/ 72 h 636"/>
                <a:gd name="T36" fmla="*/ 391 w 648"/>
                <a:gd name="T37" fmla="*/ 106 h 636"/>
                <a:gd name="T38" fmla="*/ 418 w 648"/>
                <a:gd name="T39" fmla="*/ 118 h 636"/>
                <a:gd name="T40" fmla="*/ 456 w 648"/>
                <a:gd name="T41" fmla="*/ 120 h 636"/>
                <a:gd name="T42" fmla="*/ 439 w 648"/>
                <a:gd name="T43" fmla="*/ 136 h 636"/>
                <a:gd name="T44" fmla="*/ 452 w 648"/>
                <a:gd name="T45" fmla="*/ 170 h 636"/>
                <a:gd name="T46" fmla="*/ 436 w 648"/>
                <a:gd name="T47" fmla="*/ 184 h 636"/>
                <a:gd name="T48" fmla="*/ 426 w 648"/>
                <a:gd name="T49" fmla="*/ 196 h 636"/>
                <a:gd name="T50" fmla="*/ 429 w 648"/>
                <a:gd name="T51" fmla="*/ 216 h 636"/>
                <a:gd name="T52" fmla="*/ 416 w 648"/>
                <a:gd name="T53" fmla="*/ 212 h 636"/>
                <a:gd name="T54" fmla="*/ 415 w 648"/>
                <a:gd name="T55" fmla="*/ 229 h 636"/>
                <a:gd name="T56" fmla="*/ 422 w 648"/>
                <a:gd name="T57" fmla="*/ 246 h 636"/>
                <a:gd name="T58" fmla="*/ 419 w 648"/>
                <a:gd name="T59" fmla="*/ 264 h 636"/>
                <a:gd name="T60" fmla="*/ 439 w 648"/>
                <a:gd name="T61" fmla="*/ 282 h 636"/>
                <a:gd name="T62" fmla="*/ 462 w 648"/>
                <a:gd name="T63" fmla="*/ 326 h 636"/>
                <a:gd name="T64" fmla="*/ 476 w 648"/>
                <a:gd name="T65" fmla="*/ 337 h 636"/>
                <a:gd name="T66" fmla="*/ 500 w 648"/>
                <a:gd name="T67" fmla="*/ 345 h 636"/>
                <a:gd name="T68" fmla="*/ 545 w 648"/>
                <a:gd name="T69" fmla="*/ 375 h 636"/>
                <a:gd name="T70" fmla="*/ 582 w 648"/>
                <a:gd name="T71" fmla="*/ 415 h 636"/>
                <a:gd name="T72" fmla="*/ 583 w 648"/>
                <a:gd name="T73" fmla="*/ 454 h 636"/>
                <a:gd name="T74" fmla="*/ 593 w 648"/>
                <a:gd name="T75" fmla="*/ 484 h 636"/>
                <a:gd name="T76" fmla="*/ 607 w 648"/>
                <a:gd name="T77" fmla="*/ 488 h 636"/>
                <a:gd name="T78" fmla="*/ 610 w 648"/>
                <a:gd name="T79" fmla="*/ 509 h 636"/>
                <a:gd name="T80" fmla="*/ 631 w 648"/>
                <a:gd name="T81" fmla="*/ 538 h 636"/>
                <a:gd name="T82" fmla="*/ 648 w 648"/>
                <a:gd name="T83" fmla="*/ 564 h 636"/>
                <a:gd name="T84" fmla="*/ 607 w 648"/>
                <a:gd name="T85" fmla="*/ 553 h 636"/>
                <a:gd name="T86" fmla="*/ 585 w 648"/>
                <a:gd name="T87" fmla="*/ 555 h 636"/>
                <a:gd name="T88" fmla="*/ 555 w 648"/>
                <a:gd name="T89" fmla="*/ 568 h 636"/>
                <a:gd name="T90" fmla="*/ 510 w 648"/>
                <a:gd name="T91" fmla="*/ 632 h 636"/>
                <a:gd name="T92" fmla="*/ 418 w 648"/>
                <a:gd name="T93" fmla="*/ 621 h 636"/>
                <a:gd name="T94" fmla="*/ 358 w 648"/>
                <a:gd name="T95" fmla="*/ 583 h 636"/>
                <a:gd name="T96" fmla="*/ 118 w 648"/>
                <a:gd name="T97" fmla="*/ 419 h 636"/>
                <a:gd name="T98" fmla="*/ 30 w 648"/>
                <a:gd name="T99" fmla="*/ 400 h 636"/>
                <a:gd name="T100" fmla="*/ 21 w 648"/>
                <a:gd name="T101" fmla="*/ 381 h 636"/>
                <a:gd name="T102" fmla="*/ 20 w 648"/>
                <a:gd name="T103" fmla="*/ 373 h 636"/>
                <a:gd name="T104" fmla="*/ 17 w 648"/>
                <a:gd name="T105" fmla="*/ 355 h 636"/>
                <a:gd name="T106" fmla="*/ 0 w 648"/>
                <a:gd name="T107" fmla="*/ 30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8" h="636">
                  <a:moveTo>
                    <a:pt x="0" y="306"/>
                  </a:moveTo>
                  <a:cubicBezTo>
                    <a:pt x="38" y="287"/>
                    <a:pt x="72" y="269"/>
                    <a:pt x="106" y="245"/>
                  </a:cubicBezTo>
                  <a:cubicBezTo>
                    <a:pt x="116" y="238"/>
                    <a:pt x="128" y="229"/>
                    <a:pt x="134" y="219"/>
                  </a:cubicBezTo>
                  <a:cubicBezTo>
                    <a:pt x="146" y="201"/>
                    <a:pt x="137" y="177"/>
                    <a:pt x="139" y="170"/>
                  </a:cubicBezTo>
                  <a:cubicBezTo>
                    <a:pt x="139" y="142"/>
                    <a:pt x="147" y="138"/>
                    <a:pt x="145" y="125"/>
                  </a:cubicBezTo>
                  <a:cubicBezTo>
                    <a:pt x="144" y="110"/>
                    <a:pt x="122" y="83"/>
                    <a:pt x="139" y="70"/>
                  </a:cubicBezTo>
                  <a:cubicBezTo>
                    <a:pt x="148" y="63"/>
                    <a:pt x="160" y="63"/>
                    <a:pt x="170" y="55"/>
                  </a:cubicBezTo>
                  <a:cubicBezTo>
                    <a:pt x="178" y="48"/>
                    <a:pt x="200" y="30"/>
                    <a:pt x="194" y="22"/>
                  </a:cubicBezTo>
                  <a:cubicBezTo>
                    <a:pt x="191" y="19"/>
                    <a:pt x="197" y="23"/>
                    <a:pt x="201" y="21"/>
                  </a:cubicBezTo>
                  <a:cubicBezTo>
                    <a:pt x="209" y="19"/>
                    <a:pt x="211" y="12"/>
                    <a:pt x="215" y="6"/>
                  </a:cubicBezTo>
                  <a:cubicBezTo>
                    <a:pt x="218" y="0"/>
                    <a:pt x="251" y="6"/>
                    <a:pt x="258" y="8"/>
                  </a:cubicBezTo>
                  <a:cubicBezTo>
                    <a:pt x="264" y="11"/>
                    <a:pt x="270" y="13"/>
                    <a:pt x="276" y="14"/>
                  </a:cubicBezTo>
                  <a:cubicBezTo>
                    <a:pt x="286" y="16"/>
                    <a:pt x="289" y="10"/>
                    <a:pt x="298" y="8"/>
                  </a:cubicBezTo>
                  <a:cubicBezTo>
                    <a:pt x="320" y="4"/>
                    <a:pt x="305" y="33"/>
                    <a:pt x="317" y="31"/>
                  </a:cubicBezTo>
                  <a:cubicBezTo>
                    <a:pt x="326" y="31"/>
                    <a:pt x="330" y="17"/>
                    <a:pt x="340" y="17"/>
                  </a:cubicBezTo>
                  <a:cubicBezTo>
                    <a:pt x="352" y="18"/>
                    <a:pt x="352" y="39"/>
                    <a:pt x="357" y="47"/>
                  </a:cubicBezTo>
                  <a:cubicBezTo>
                    <a:pt x="360" y="50"/>
                    <a:pt x="364" y="50"/>
                    <a:pt x="366" y="54"/>
                  </a:cubicBezTo>
                  <a:cubicBezTo>
                    <a:pt x="368" y="60"/>
                    <a:pt x="365" y="67"/>
                    <a:pt x="369" y="72"/>
                  </a:cubicBezTo>
                  <a:cubicBezTo>
                    <a:pt x="379" y="81"/>
                    <a:pt x="400" y="90"/>
                    <a:pt x="391" y="106"/>
                  </a:cubicBezTo>
                  <a:cubicBezTo>
                    <a:pt x="406" y="103"/>
                    <a:pt x="412" y="116"/>
                    <a:pt x="418" y="118"/>
                  </a:cubicBezTo>
                  <a:cubicBezTo>
                    <a:pt x="430" y="123"/>
                    <a:pt x="430" y="113"/>
                    <a:pt x="456" y="120"/>
                  </a:cubicBezTo>
                  <a:cubicBezTo>
                    <a:pt x="454" y="130"/>
                    <a:pt x="443" y="128"/>
                    <a:pt x="439" y="136"/>
                  </a:cubicBezTo>
                  <a:cubicBezTo>
                    <a:pt x="432" y="148"/>
                    <a:pt x="451" y="158"/>
                    <a:pt x="452" y="170"/>
                  </a:cubicBezTo>
                  <a:cubicBezTo>
                    <a:pt x="454" y="185"/>
                    <a:pt x="435" y="168"/>
                    <a:pt x="436" y="184"/>
                  </a:cubicBezTo>
                  <a:cubicBezTo>
                    <a:pt x="436" y="191"/>
                    <a:pt x="428" y="190"/>
                    <a:pt x="426" y="196"/>
                  </a:cubicBezTo>
                  <a:cubicBezTo>
                    <a:pt x="424" y="204"/>
                    <a:pt x="428" y="209"/>
                    <a:pt x="429" y="216"/>
                  </a:cubicBezTo>
                  <a:cubicBezTo>
                    <a:pt x="424" y="216"/>
                    <a:pt x="420" y="215"/>
                    <a:pt x="416" y="212"/>
                  </a:cubicBezTo>
                  <a:cubicBezTo>
                    <a:pt x="415" y="219"/>
                    <a:pt x="410" y="223"/>
                    <a:pt x="415" y="229"/>
                  </a:cubicBezTo>
                  <a:cubicBezTo>
                    <a:pt x="421" y="234"/>
                    <a:pt x="425" y="237"/>
                    <a:pt x="422" y="246"/>
                  </a:cubicBezTo>
                  <a:cubicBezTo>
                    <a:pt x="419" y="255"/>
                    <a:pt x="411" y="257"/>
                    <a:pt x="419" y="264"/>
                  </a:cubicBezTo>
                  <a:cubicBezTo>
                    <a:pt x="425" y="270"/>
                    <a:pt x="431" y="277"/>
                    <a:pt x="439" y="282"/>
                  </a:cubicBezTo>
                  <a:cubicBezTo>
                    <a:pt x="446" y="287"/>
                    <a:pt x="484" y="320"/>
                    <a:pt x="462" y="326"/>
                  </a:cubicBezTo>
                  <a:cubicBezTo>
                    <a:pt x="471" y="328"/>
                    <a:pt x="469" y="338"/>
                    <a:pt x="476" y="337"/>
                  </a:cubicBezTo>
                  <a:cubicBezTo>
                    <a:pt x="486" y="334"/>
                    <a:pt x="492" y="341"/>
                    <a:pt x="500" y="345"/>
                  </a:cubicBezTo>
                  <a:cubicBezTo>
                    <a:pt x="515" y="354"/>
                    <a:pt x="524" y="373"/>
                    <a:pt x="545" y="375"/>
                  </a:cubicBezTo>
                  <a:cubicBezTo>
                    <a:pt x="555" y="375"/>
                    <a:pt x="573" y="407"/>
                    <a:pt x="582" y="415"/>
                  </a:cubicBezTo>
                  <a:cubicBezTo>
                    <a:pt x="595" y="427"/>
                    <a:pt x="587" y="439"/>
                    <a:pt x="583" y="454"/>
                  </a:cubicBezTo>
                  <a:cubicBezTo>
                    <a:pt x="582" y="462"/>
                    <a:pt x="582" y="484"/>
                    <a:pt x="593" y="484"/>
                  </a:cubicBezTo>
                  <a:cubicBezTo>
                    <a:pt x="597" y="485"/>
                    <a:pt x="604" y="484"/>
                    <a:pt x="607" y="488"/>
                  </a:cubicBezTo>
                  <a:cubicBezTo>
                    <a:pt x="611" y="493"/>
                    <a:pt x="611" y="503"/>
                    <a:pt x="610" y="509"/>
                  </a:cubicBezTo>
                  <a:cubicBezTo>
                    <a:pt x="608" y="523"/>
                    <a:pt x="615" y="527"/>
                    <a:pt x="631" y="538"/>
                  </a:cubicBezTo>
                  <a:cubicBezTo>
                    <a:pt x="638" y="544"/>
                    <a:pt x="637" y="561"/>
                    <a:pt x="648" y="564"/>
                  </a:cubicBezTo>
                  <a:cubicBezTo>
                    <a:pt x="642" y="564"/>
                    <a:pt x="608" y="559"/>
                    <a:pt x="607" y="553"/>
                  </a:cubicBezTo>
                  <a:cubicBezTo>
                    <a:pt x="612" y="564"/>
                    <a:pt x="593" y="555"/>
                    <a:pt x="585" y="555"/>
                  </a:cubicBezTo>
                  <a:cubicBezTo>
                    <a:pt x="574" y="555"/>
                    <a:pt x="560" y="557"/>
                    <a:pt x="555" y="568"/>
                  </a:cubicBezTo>
                  <a:cubicBezTo>
                    <a:pt x="544" y="590"/>
                    <a:pt x="546" y="636"/>
                    <a:pt x="510" y="632"/>
                  </a:cubicBezTo>
                  <a:lnTo>
                    <a:pt x="418" y="621"/>
                  </a:lnTo>
                  <a:cubicBezTo>
                    <a:pt x="387" y="617"/>
                    <a:pt x="386" y="601"/>
                    <a:pt x="358" y="583"/>
                  </a:cubicBezTo>
                  <a:cubicBezTo>
                    <a:pt x="280" y="526"/>
                    <a:pt x="205" y="457"/>
                    <a:pt x="118" y="419"/>
                  </a:cubicBezTo>
                  <a:cubicBezTo>
                    <a:pt x="86" y="405"/>
                    <a:pt x="59" y="406"/>
                    <a:pt x="30" y="400"/>
                  </a:cubicBezTo>
                  <a:cubicBezTo>
                    <a:pt x="48" y="381"/>
                    <a:pt x="27" y="389"/>
                    <a:pt x="21" y="381"/>
                  </a:cubicBezTo>
                  <a:cubicBezTo>
                    <a:pt x="20" y="379"/>
                    <a:pt x="19" y="375"/>
                    <a:pt x="20" y="373"/>
                  </a:cubicBezTo>
                  <a:cubicBezTo>
                    <a:pt x="25" y="368"/>
                    <a:pt x="20" y="363"/>
                    <a:pt x="17" y="355"/>
                  </a:cubicBezTo>
                  <a:cubicBezTo>
                    <a:pt x="11" y="339"/>
                    <a:pt x="5" y="322"/>
                    <a:pt x="0" y="30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488">
              <a:extLst>
                <a:ext uri="{FF2B5EF4-FFF2-40B4-BE49-F238E27FC236}">
                  <a16:creationId xmlns:a16="http://schemas.microsoft.com/office/drawing/2014/main" id="{B43D140C-E0D9-4296-EDA3-45F986353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728" y="2235111"/>
              <a:ext cx="155951" cy="124367"/>
            </a:xfrm>
            <a:custGeom>
              <a:avLst/>
              <a:gdLst>
                <a:gd name="T0" fmla="*/ 5 w 358"/>
                <a:gd name="T1" fmla="*/ 86 h 284"/>
                <a:gd name="T2" fmla="*/ 18 w 358"/>
                <a:gd name="T3" fmla="*/ 89 h 284"/>
                <a:gd name="T4" fmla="*/ 31 w 358"/>
                <a:gd name="T5" fmla="*/ 84 h 284"/>
                <a:gd name="T6" fmla="*/ 64 w 358"/>
                <a:gd name="T7" fmla="*/ 72 h 284"/>
                <a:gd name="T8" fmla="*/ 97 w 358"/>
                <a:gd name="T9" fmla="*/ 86 h 284"/>
                <a:gd name="T10" fmla="*/ 112 w 358"/>
                <a:gd name="T11" fmla="*/ 74 h 284"/>
                <a:gd name="T12" fmla="*/ 103 w 358"/>
                <a:gd name="T13" fmla="*/ 69 h 284"/>
                <a:gd name="T14" fmla="*/ 125 w 358"/>
                <a:gd name="T15" fmla="*/ 36 h 284"/>
                <a:gd name="T16" fmla="*/ 150 w 358"/>
                <a:gd name="T17" fmla="*/ 24 h 284"/>
                <a:gd name="T18" fmla="*/ 155 w 358"/>
                <a:gd name="T19" fmla="*/ 17 h 284"/>
                <a:gd name="T20" fmla="*/ 165 w 358"/>
                <a:gd name="T21" fmla="*/ 19 h 284"/>
                <a:gd name="T22" fmla="*/ 186 w 358"/>
                <a:gd name="T23" fmla="*/ 14 h 284"/>
                <a:gd name="T24" fmla="*/ 217 w 358"/>
                <a:gd name="T25" fmla="*/ 37 h 284"/>
                <a:gd name="T26" fmla="*/ 268 w 358"/>
                <a:gd name="T27" fmla="*/ 65 h 284"/>
                <a:gd name="T28" fmla="*/ 315 w 358"/>
                <a:gd name="T29" fmla="*/ 52 h 284"/>
                <a:gd name="T30" fmla="*/ 321 w 358"/>
                <a:gd name="T31" fmla="*/ 63 h 284"/>
                <a:gd name="T32" fmla="*/ 333 w 358"/>
                <a:gd name="T33" fmla="*/ 82 h 284"/>
                <a:gd name="T34" fmla="*/ 353 w 358"/>
                <a:gd name="T35" fmla="*/ 107 h 284"/>
                <a:gd name="T36" fmla="*/ 333 w 358"/>
                <a:gd name="T37" fmla="*/ 112 h 284"/>
                <a:gd name="T38" fmla="*/ 318 w 358"/>
                <a:gd name="T39" fmla="*/ 129 h 284"/>
                <a:gd name="T40" fmla="*/ 306 w 358"/>
                <a:gd name="T41" fmla="*/ 118 h 284"/>
                <a:gd name="T42" fmla="*/ 282 w 358"/>
                <a:gd name="T43" fmla="*/ 115 h 284"/>
                <a:gd name="T44" fmla="*/ 264 w 358"/>
                <a:gd name="T45" fmla="*/ 116 h 284"/>
                <a:gd name="T46" fmla="*/ 247 w 358"/>
                <a:gd name="T47" fmla="*/ 114 h 284"/>
                <a:gd name="T48" fmla="*/ 206 w 358"/>
                <a:gd name="T49" fmla="*/ 105 h 284"/>
                <a:gd name="T50" fmla="*/ 194 w 358"/>
                <a:gd name="T51" fmla="*/ 106 h 284"/>
                <a:gd name="T52" fmla="*/ 177 w 358"/>
                <a:gd name="T53" fmla="*/ 113 h 284"/>
                <a:gd name="T54" fmla="*/ 152 w 358"/>
                <a:gd name="T55" fmla="*/ 111 h 284"/>
                <a:gd name="T56" fmla="*/ 137 w 358"/>
                <a:gd name="T57" fmla="*/ 132 h 284"/>
                <a:gd name="T58" fmla="*/ 142 w 358"/>
                <a:gd name="T59" fmla="*/ 142 h 284"/>
                <a:gd name="T60" fmla="*/ 161 w 358"/>
                <a:gd name="T61" fmla="*/ 155 h 284"/>
                <a:gd name="T62" fmla="*/ 178 w 358"/>
                <a:gd name="T63" fmla="*/ 193 h 284"/>
                <a:gd name="T64" fmla="*/ 219 w 358"/>
                <a:gd name="T65" fmla="*/ 230 h 284"/>
                <a:gd name="T66" fmla="*/ 248 w 358"/>
                <a:gd name="T67" fmla="*/ 260 h 284"/>
                <a:gd name="T68" fmla="*/ 240 w 358"/>
                <a:gd name="T69" fmla="*/ 267 h 284"/>
                <a:gd name="T70" fmla="*/ 163 w 358"/>
                <a:gd name="T71" fmla="*/ 233 h 284"/>
                <a:gd name="T72" fmla="*/ 149 w 358"/>
                <a:gd name="T73" fmla="*/ 227 h 284"/>
                <a:gd name="T74" fmla="*/ 137 w 358"/>
                <a:gd name="T75" fmla="*/ 214 h 284"/>
                <a:gd name="T76" fmla="*/ 98 w 358"/>
                <a:gd name="T77" fmla="*/ 176 h 284"/>
                <a:gd name="T78" fmla="*/ 124 w 358"/>
                <a:gd name="T79" fmla="*/ 178 h 284"/>
                <a:gd name="T80" fmla="*/ 90 w 358"/>
                <a:gd name="T81" fmla="*/ 151 h 284"/>
                <a:gd name="T82" fmla="*/ 82 w 358"/>
                <a:gd name="T83" fmla="*/ 117 h 284"/>
                <a:gd name="T84" fmla="*/ 53 w 358"/>
                <a:gd name="T85" fmla="*/ 97 h 284"/>
                <a:gd name="T86" fmla="*/ 41 w 358"/>
                <a:gd name="T87" fmla="*/ 122 h 284"/>
                <a:gd name="T88" fmla="*/ 34 w 358"/>
                <a:gd name="T89" fmla="*/ 119 h 284"/>
                <a:gd name="T90" fmla="*/ 25 w 358"/>
                <a:gd name="T91" fmla="*/ 139 h 284"/>
                <a:gd name="T92" fmla="*/ 13 w 358"/>
                <a:gd name="T93" fmla="*/ 112 h 284"/>
                <a:gd name="T94" fmla="*/ 0 w 358"/>
                <a:gd name="T95" fmla="*/ 86 h 284"/>
                <a:gd name="T96" fmla="*/ 5 w 358"/>
                <a:gd name="T97" fmla="*/ 8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8" h="284">
                  <a:moveTo>
                    <a:pt x="5" y="86"/>
                  </a:moveTo>
                  <a:cubicBezTo>
                    <a:pt x="10" y="87"/>
                    <a:pt x="14" y="88"/>
                    <a:pt x="18" y="89"/>
                  </a:cubicBezTo>
                  <a:cubicBezTo>
                    <a:pt x="24" y="91"/>
                    <a:pt x="28" y="85"/>
                    <a:pt x="31" y="84"/>
                  </a:cubicBezTo>
                  <a:cubicBezTo>
                    <a:pt x="33" y="83"/>
                    <a:pt x="46" y="96"/>
                    <a:pt x="64" y="72"/>
                  </a:cubicBezTo>
                  <a:cubicBezTo>
                    <a:pt x="75" y="83"/>
                    <a:pt x="85" y="79"/>
                    <a:pt x="97" y="86"/>
                  </a:cubicBezTo>
                  <a:cubicBezTo>
                    <a:pt x="113" y="95"/>
                    <a:pt x="105" y="75"/>
                    <a:pt x="112" y="74"/>
                  </a:cubicBezTo>
                  <a:cubicBezTo>
                    <a:pt x="109" y="73"/>
                    <a:pt x="107" y="70"/>
                    <a:pt x="103" y="69"/>
                  </a:cubicBezTo>
                  <a:cubicBezTo>
                    <a:pt x="128" y="51"/>
                    <a:pt x="134" y="70"/>
                    <a:pt x="125" y="36"/>
                  </a:cubicBezTo>
                  <a:cubicBezTo>
                    <a:pt x="124" y="32"/>
                    <a:pt x="146" y="28"/>
                    <a:pt x="150" y="24"/>
                  </a:cubicBezTo>
                  <a:cubicBezTo>
                    <a:pt x="155" y="19"/>
                    <a:pt x="149" y="21"/>
                    <a:pt x="155" y="17"/>
                  </a:cubicBezTo>
                  <a:cubicBezTo>
                    <a:pt x="155" y="17"/>
                    <a:pt x="164" y="19"/>
                    <a:pt x="165" y="19"/>
                  </a:cubicBezTo>
                  <a:cubicBezTo>
                    <a:pt x="149" y="0"/>
                    <a:pt x="180" y="8"/>
                    <a:pt x="186" y="14"/>
                  </a:cubicBezTo>
                  <a:cubicBezTo>
                    <a:pt x="191" y="19"/>
                    <a:pt x="214" y="33"/>
                    <a:pt x="217" y="37"/>
                  </a:cubicBezTo>
                  <a:cubicBezTo>
                    <a:pt x="230" y="52"/>
                    <a:pt x="249" y="59"/>
                    <a:pt x="268" y="65"/>
                  </a:cubicBezTo>
                  <a:cubicBezTo>
                    <a:pt x="315" y="68"/>
                    <a:pt x="294" y="55"/>
                    <a:pt x="315" y="52"/>
                  </a:cubicBezTo>
                  <a:cubicBezTo>
                    <a:pt x="314" y="48"/>
                    <a:pt x="318" y="57"/>
                    <a:pt x="321" y="63"/>
                  </a:cubicBezTo>
                  <a:cubicBezTo>
                    <a:pt x="325" y="71"/>
                    <a:pt x="321" y="82"/>
                    <a:pt x="333" y="82"/>
                  </a:cubicBezTo>
                  <a:cubicBezTo>
                    <a:pt x="313" y="96"/>
                    <a:pt x="358" y="104"/>
                    <a:pt x="353" y="107"/>
                  </a:cubicBezTo>
                  <a:lnTo>
                    <a:pt x="333" y="112"/>
                  </a:lnTo>
                  <a:cubicBezTo>
                    <a:pt x="340" y="122"/>
                    <a:pt x="332" y="140"/>
                    <a:pt x="318" y="129"/>
                  </a:cubicBezTo>
                  <a:cubicBezTo>
                    <a:pt x="310" y="114"/>
                    <a:pt x="310" y="122"/>
                    <a:pt x="306" y="118"/>
                  </a:cubicBezTo>
                  <a:cubicBezTo>
                    <a:pt x="297" y="115"/>
                    <a:pt x="290" y="113"/>
                    <a:pt x="282" y="115"/>
                  </a:cubicBezTo>
                  <a:cubicBezTo>
                    <a:pt x="273" y="118"/>
                    <a:pt x="273" y="111"/>
                    <a:pt x="264" y="116"/>
                  </a:cubicBezTo>
                  <a:cubicBezTo>
                    <a:pt x="258" y="119"/>
                    <a:pt x="253" y="115"/>
                    <a:pt x="247" y="114"/>
                  </a:cubicBezTo>
                  <a:cubicBezTo>
                    <a:pt x="232" y="114"/>
                    <a:pt x="219" y="109"/>
                    <a:pt x="206" y="105"/>
                  </a:cubicBezTo>
                  <a:cubicBezTo>
                    <a:pt x="195" y="106"/>
                    <a:pt x="210" y="110"/>
                    <a:pt x="194" y="106"/>
                  </a:cubicBezTo>
                  <a:cubicBezTo>
                    <a:pt x="182" y="103"/>
                    <a:pt x="181" y="106"/>
                    <a:pt x="177" y="113"/>
                  </a:cubicBezTo>
                  <a:cubicBezTo>
                    <a:pt x="168" y="128"/>
                    <a:pt x="167" y="122"/>
                    <a:pt x="152" y="111"/>
                  </a:cubicBezTo>
                  <a:cubicBezTo>
                    <a:pt x="133" y="96"/>
                    <a:pt x="136" y="122"/>
                    <a:pt x="137" y="132"/>
                  </a:cubicBezTo>
                  <a:cubicBezTo>
                    <a:pt x="138" y="138"/>
                    <a:pt x="136" y="139"/>
                    <a:pt x="142" y="142"/>
                  </a:cubicBezTo>
                  <a:cubicBezTo>
                    <a:pt x="148" y="144"/>
                    <a:pt x="157" y="150"/>
                    <a:pt x="161" y="155"/>
                  </a:cubicBezTo>
                  <a:cubicBezTo>
                    <a:pt x="169" y="167"/>
                    <a:pt x="161" y="182"/>
                    <a:pt x="178" y="193"/>
                  </a:cubicBezTo>
                  <a:cubicBezTo>
                    <a:pt x="195" y="202"/>
                    <a:pt x="204" y="218"/>
                    <a:pt x="219" y="230"/>
                  </a:cubicBezTo>
                  <a:cubicBezTo>
                    <a:pt x="232" y="239"/>
                    <a:pt x="237" y="251"/>
                    <a:pt x="248" y="260"/>
                  </a:cubicBezTo>
                  <a:cubicBezTo>
                    <a:pt x="261" y="271"/>
                    <a:pt x="255" y="284"/>
                    <a:pt x="240" y="267"/>
                  </a:cubicBezTo>
                  <a:cubicBezTo>
                    <a:pt x="225" y="250"/>
                    <a:pt x="187" y="224"/>
                    <a:pt x="163" y="233"/>
                  </a:cubicBezTo>
                  <a:cubicBezTo>
                    <a:pt x="156" y="235"/>
                    <a:pt x="153" y="233"/>
                    <a:pt x="149" y="227"/>
                  </a:cubicBezTo>
                  <a:cubicBezTo>
                    <a:pt x="144" y="221"/>
                    <a:pt x="147" y="219"/>
                    <a:pt x="137" y="214"/>
                  </a:cubicBezTo>
                  <a:cubicBezTo>
                    <a:pt x="123" y="207"/>
                    <a:pt x="104" y="191"/>
                    <a:pt x="98" y="176"/>
                  </a:cubicBezTo>
                  <a:cubicBezTo>
                    <a:pt x="107" y="175"/>
                    <a:pt x="115" y="176"/>
                    <a:pt x="124" y="178"/>
                  </a:cubicBezTo>
                  <a:cubicBezTo>
                    <a:pt x="112" y="169"/>
                    <a:pt x="98" y="163"/>
                    <a:pt x="90" y="151"/>
                  </a:cubicBezTo>
                  <a:cubicBezTo>
                    <a:pt x="84" y="141"/>
                    <a:pt x="88" y="128"/>
                    <a:pt x="82" y="117"/>
                  </a:cubicBezTo>
                  <a:cubicBezTo>
                    <a:pt x="76" y="108"/>
                    <a:pt x="64" y="100"/>
                    <a:pt x="53" y="97"/>
                  </a:cubicBezTo>
                  <a:cubicBezTo>
                    <a:pt x="46" y="95"/>
                    <a:pt x="39" y="117"/>
                    <a:pt x="41" y="122"/>
                  </a:cubicBezTo>
                  <a:cubicBezTo>
                    <a:pt x="37" y="121"/>
                    <a:pt x="36" y="122"/>
                    <a:pt x="34" y="119"/>
                  </a:cubicBezTo>
                  <a:cubicBezTo>
                    <a:pt x="33" y="126"/>
                    <a:pt x="31" y="134"/>
                    <a:pt x="25" y="139"/>
                  </a:cubicBezTo>
                  <a:cubicBezTo>
                    <a:pt x="21" y="136"/>
                    <a:pt x="6" y="118"/>
                    <a:pt x="13" y="112"/>
                  </a:cubicBezTo>
                  <a:cubicBezTo>
                    <a:pt x="5" y="114"/>
                    <a:pt x="2" y="92"/>
                    <a:pt x="0" y="86"/>
                  </a:cubicBezTo>
                  <a:cubicBezTo>
                    <a:pt x="1" y="86"/>
                    <a:pt x="3" y="86"/>
                    <a:pt x="5" y="8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489">
              <a:extLst>
                <a:ext uri="{FF2B5EF4-FFF2-40B4-BE49-F238E27FC236}">
                  <a16:creationId xmlns:a16="http://schemas.microsoft.com/office/drawing/2014/main" id="{5B0E213B-275E-915B-1433-BA065DD30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58" y="2351581"/>
              <a:ext cx="41456" cy="19741"/>
            </a:xfrm>
            <a:custGeom>
              <a:avLst/>
              <a:gdLst>
                <a:gd name="T0" fmla="*/ 34 w 94"/>
                <a:gd name="T1" fmla="*/ 15 h 47"/>
                <a:gd name="T2" fmla="*/ 58 w 94"/>
                <a:gd name="T3" fmla="*/ 25 h 47"/>
                <a:gd name="T4" fmla="*/ 86 w 94"/>
                <a:gd name="T5" fmla="*/ 47 h 47"/>
                <a:gd name="T6" fmla="*/ 50 w 94"/>
                <a:gd name="T7" fmla="*/ 25 h 47"/>
                <a:gd name="T8" fmla="*/ 26 w 94"/>
                <a:gd name="T9" fmla="*/ 17 h 47"/>
                <a:gd name="T10" fmla="*/ 0 w 94"/>
                <a:gd name="T11" fmla="*/ 8 h 47"/>
                <a:gd name="T12" fmla="*/ 39 w 94"/>
                <a:gd name="T13" fmla="*/ 18 h 47"/>
                <a:gd name="T14" fmla="*/ 34 w 94"/>
                <a:gd name="T15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47">
                  <a:moveTo>
                    <a:pt x="34" y="15"/>
                  </a:moveTo>
                  <a:cubicBezTo>
                    <a:pt x="41" y="9"/>
                    <a:pt x="49" y="18"/>
                    <a:pt x="58" y="25"/>
                  </a:cubicBezTo>
                  <a:cubicBezTo>
                    <a:pt x="69" y="35"/>
                    <a:pt x="94" y="37"/>
                    <a:pt x="86" y="47"/>
                  </a:cubicBezTo>
                  <a:cubicBezTo>
                    <a:pt x="76" y="45"/>
                    <a:pt x="58" y="31"/>
                    <a:pt x="50" y="25"/>
                  </a:cubicBezTo>
                  <a:cubicBezTo>
                    <a:pt x="43" y="19"/>
                    <a:pt x="34" y="20"/>
                    <a:pt x="26" y="17"/>
                  </a:cubicBezTo>
                  <a:cubicBezTo>
                    <a:pt x="17" y="14"/>
                    <a:pt x="10" y="6"/>
                    <a:pt x="0" y="8"/>
                  </a:cubicBezTo>
                  <a:cubicBezTo>
                    <a:pt x="11" y="0"/>
                    <a:pt x="31" y="12"/>
                    <a:pt x="39" y="18"/>
                  </a:cubicBezTo>
                  <a:cubicBezTo>
                    <a:pt x="37" y="17"/>
                    <a:pt x="36" y="16"/>
                    <a:pt x="34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490">
              <a:extLst>
                <a:ext uri="{FF2B5EF4-FFF2-40B4-BE49-F238E27FC236}">
                  <a16:creationId xmlns:a16="http://schemas.microsoft.com/office/drawing/2014/main" id="{28D9377E-C7D9-EEE4-C881-1A1B6FD06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469" y="2282489"/>
              <a:ext cx="5923" cy="17767"/>
            </a:xfrm>
            <a:custGeom>
              <a:avLst/>
              <a:gdLst>
                <a:gd name="T0" fmla="*/ 7 w 16"/>
                <a:gd name="T1" fmla="*/ 13 h 39"/>
                <a:gd name="T2" fmla="*/ 4 w 16"/>
                <a:gd name="T3" fmla="*/ 0 h 39"/>
                <a:gd name="T4" fmla="*/ 16 w 16"/>
                <a:gd name="T5" fmla="*/ 39 h 39"/>
                <a:gd name="T6" fmla="*/ 7 w 16"/>
                <a:gd name="T7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9">
                  <a:moveTo>
                    <a:pt x="7" y="13"/>
                  </a:moveTo>
                  <a:cubicBezTo>
                    <a:pt x="3" y="9"/>
                    <a:pt x="2" y="5"/>
                    <a:pt x="4" y="0"/>
                  </a:cubicBezTo>
                  <a:cubicBezTo>
                    <a:pt x="11" y="12"/>
                    <a:pt x="12" y="26"/>
                    <a:pt x="16" y="39"/>
                  </a:cubicBezTo>
                  <a:cubicBezTo>
                    <a:pt x="8" y="38"/>
                    <a:pt x="0" y="19"/>
                    <a:pt x="7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491">
              <a:extLst>
                <a:ext uri="{FF2B5EF4-FFF2-40B4-BE49-F238E27FC236}">
                  <a16:creationId xmlns:a16="http://schemas.microsoft.com/office/drawing/2014/main" id="{85AE199E-E9C0-61D7-50CC-0AE63D6FB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444" y="2300255"/>
              <a:ext cx="5923" cy="5923"/>
            </a:xfrm>
            <a:custGeom>
              <a:avLst/>
              <a:gdLst>
                <a:gd name="T0" fmla="*/ 11 w 11"/>
                <a:gd name="T1" fmla="*/ 12 h 12"/>
                <a:gd name="T2" fmla="*/ 0 w 11"/>
                <a:gd name="T3" fmla="*/ 0 h 12"/>
                <a:gd name="T4" fmla="*/ 1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1" y="12"/>
                  </a:moveTo>
                  <a:cubicBezTo>
                    <a:pt x="7" y="8"/>
                    <a:pt x="4" y="4"/>
                    <a:pt x="0" y="0"/>
                  </a:cubicBezTo>
                  <a:cubicBezTo>
                    <a:pt x="4" y="3"/>
                    <a:pt x="8" y="7"/>
                    <a:pt x="11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492">
              <a:extLst>
                <a:ext uri="{FF2B5EF4-FFF2-40B4-BE49-F238E27FC236}">
                  <a16:creationId xmlns:a16="http://schemas.microsoft.com/office/drawing/2014/main" id="{E29B2D92-D4BF-3214-27F2-A01C081A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444" y="2280514"/>
              <a:ext cx="11844" cy="9871"/>
            </a:xfrm>
            <a:custGeom>
              <a:avLst/>
              <a:gdLst>
                <a:gd name="T0" fmla="*/ 16 w 26"/>
                <a:gd name="T1" fmla="*/ 17 h 21"/>
                <a:gd name="T2" fmla="*/ 10 w 26"/>
                <a:gd name="T3" fmla="*/ 2 h 21"/>
                <a:gd name="T4" fmla="*/ 26 w 26"/>
                <a:gd name="T5" fmla="*/ 17 h 21"/>
                <a:gd name="T6" fmla="*/ 16 w 26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16" y="17"/>
                  </a:moveTo>
                  <a:cubicBezTo>
                    <a:pt x="11" y="17"/>
                    <a:pt x="0" y="5"/>
                    <a:pt x="10" y="2"/>
                  </a:cubicBezTo>
                  <a:cubicBezTo>
                    <a:pt x="17" y="0"/>
                    <a:pt x="22" y="15"/>
                    <a:pt x="26" y="17"/>
                  </a:cubicBezTo>
                  <a:cubicBezTo>
                    <a:pt x="23" y="21"/>
                    <a:pt x="20" y="21"/>
                    <a:pt x="16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493">
              <a:extLst>
                <a:ext uri="{FF2B5EF4-FFF2-40B4-BE49-F238E27FC236}">
                  <a16:creationId xmlns:a16="http://schemas.microsoft.com/office/drawing/2014/main" id="{EF087BF9-1E93-4F26-76B1-CCC5413DA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13" y="2294333"/>
              <a:ext cx="1975" cy="1975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4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lnTo>
                    <a:pt x="8" y="4"/>
                  </a:lnTo>
                  <a:cubicBezTo>
                    <a:pt x="2" y="6"/>
                    <a:pt x="0" y="5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Freeform 494">
              <a:extLst>
                <a:ext uri="{FF2B5EF4-FFF2-40B4-BE49-F238E27FC236}">
                  <a16:creationId xmlns:a16="http://schemas.microsoft.com/office/drawing/2014/main" id="{F83F7D30-6450-12A3-C8E0-E8F4150ED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288" y="2312099"/>
              <a:ext cx="3948" cy="1975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0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0" y="0"/>
                  </a:lnTo>
                  <a:cubicBezTo>
                    <a:pt x="3" y="1"/>
                    <a:pt x="5" y="2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495">
              <a:extLst>
                <a:ext uri="{FF2B5EF4-FFF2-40B4-BE49-F238E27FC236}">
                  <a16:creationId xmlns:a16="http://schemas.microsoft.com/office/drawing/2014/main" id="{2DB54CA7-7C90-599C-A24C-54FFC9329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288" y="2298282"/>
              <a:ext cx="11844" cy="13819"/>
            </a:xfrm>
            <a:custGeom>
              <a:avLst/>
              <a:gdLst>
                <a:gd name="T0" fmla="*/ 17 w 29"/>
                <a:gd name="T1" fmla="*/ 20 h 30"/>
                <a:gd name="T2" fmla="*/ 0 w 29"/>
                <a:gd name="T3" fmla="*/ 0 h 30"/>
                <a:gd name="T4" fmla="*/ 29 w 29"/>
                <a:gd name="T5" fmla="*/ 25 h 30"/>
                <a:gd name="T6" fmla="*/ 17 w 29"/>
                <a:gd name="T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0">
                  <a:moveTo>
                    <a:pt x="17" y="20"/>
                  </a:moveTo>
                  <a:cubicBezTo>
                    <a:pt x="10" y="14"/>
                    <a:pt x="4" y="8"/>
                    <a:pt x="0" y="0"/>
                  </a:cubicBezTo>
                  <a:cubicBezTo>
                    <a:pt x="8" y="11"/>
                    <a:pt x="21" y="15"/>
                    <a:pt x="29" y="25"/>
                  </a:cubicBezTo>
                  <a:cubicBezTo>
                    <a:pt x="23" y="30"/>
                    <a:pt x="19" y="24"/>
                    <a:pt x="17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496">
              <a:extLst>
                <a:ext uri="{FF2B5EF4-FFF2-40B4-BE49-F238E27FC236}">
                  <a16:creationId xmlns:a16="http://schemas.microsoft.com/office/drawing/2014/main" id="{CF0C27C1-5D65-7632-C605-5437669C5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236" y="2318022"/>
              <a:ext cx="7896" cy="5923"/>
            </a:xfrm>
            <a:custGeom>
              <a:avLst/>
              <a:gdLst>
                <a:gd name="T0" fmla="*/ 6 w 16"/>
                <a:gd name="T1" fmla="*/ 5 h 14"/>
                <a:gd name="T2" fmla="*/ 0 w 16"/>
                <a:gd name="T3" fmla="*/ 0 h 14"/>
                <a:gd name="T4" fmla="*/ 16 w 16"/>
                <a:gd name="T5" fmla="*/ 14 h 14"/>
                <a:gd name="T6" fmla="*/ 6 w 16"/>
                <a:gd name="T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4">
                  <a:moveTo>
                    <a:pt x="6" y="5"/>
                  </a:moveTo>
                  <a:cubicBezTo>
                    <a:pt x="4" y="3"/>
                    <a:pt x="2" y="2"/>
                    <a:pt x="0" y="0"/>
                  </a:cubicBezTo>
                  <a:cubicBezTo>
                    <a:pt x="8" y="0"/>
                    <a:pt x="10" y="10"/>
                    <a:pt x="16" y="14"/>
                  </a:cubicBezTo>
                  <a:cubicBezTo>
                    <a:pt x="11" y="13"/>
                    <a:pt x="8" y="10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497">
              <a:extLst>
                <a:ext uri="{FF2B5EF4-FFF2-40B4-BE49-F238E27FC236}">
                  <a16:creationId xmlns:a16="http://schemas.microsoft.com/office/drawing/2014/main" id="{B3F79EF6-D512-0099-D1B4-0B3B2B5EA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106" y="2325919"/>
              <a:ext cx="3948" cy="3948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cubicBezTo>
                    <a:pt x="5" y="3"/>
                    <a:pt x="9" y="6"/>
                    <a:pt x="13" y="10"/>
                  </a:cubicBezTo>
                  <a:cubicBezTo>
                    <a:pt x="8" y="8"/>
                    <a:pt x="3" y="5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498">
              <a:extLst>
                <a:ext uri="{FF2B5EF4-FFF2-40B4-BE49-F238E27FC236}">
                  <a16:creationId xmlns:a16="http://schemas.microsoft.com/office/drawing/2014/main" id="{F0AD37FC-E1FB-B269-986C-ADE332FFF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158" y="2318022"/>
              <a:ext cx="3948" cy="1975"/>
            </a:xfrm>
            <a:custGeom>
              <a:avLst/>
              <a:gdLst>
                <a:gd name="T0" fmla="*/ 7 w 7"/>
                <a:gd name="T1" fmla="*/ 4 h 4"/>
                <a:gd name="T2" fmla="*/ 0 w 7"/>
                <a:gd name="T3" fmla="*/ 0 h 4"/>
                <a:gd name="T4" fmla="*/ 7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0" y="0"/>
                  </a:lnTo>
                  <a:cubicBezTo>
                    <a:pt x="4" y="0"/>
                    <a:pt x="6" y="1"/>
                    <a:pt x="7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499">
              <a:extLst>
                <a:ext uri="{FF2B5EF4-FFF2-40B4-BE49-F238E27FC236}">
                  <a16:creationId xmlns:a16="http://schemas.microsoft.com/office/drawing/2014/main" id="{67DF17A9-ECEC-2B8F-1BD3-FE0F2E1F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977" y="2331840"/>
              <a:ext cx="1975" cy="1975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3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2" y="1"/>
                    <a:pt x="4" y="2"/>
                    <a:pt x="7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Freeform 500">
              <a:extLst>
                <a:ext uri="{FF2B5EF4-FFF2-40B4-BE49-F238E27FC236}">
                  <a16:creationId xmlns:a16="http://schemas.microsoft.com/office/drawing/2014/main" id="{60498704-5EF8-AB04-F4EF-040EE7816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769" y="2337763"/>
              <a:ext cx="1975" cy="0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6" y="0"/>
                  </a:lnTo>
                  <a:cubicBezTo>
                    <a:pt x="4" y="1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6" name="Freeform 501">
              <a:extLst>
                <a:ext uri="{FF2B5EF4-FFF2-40B4-BE49-F238E27FC236}">
                  <a16:creationId xmlns:a16="http://schemas.microsoft.com/office/drawing/2014/main" id="{82571C3C-C539-7B84-8821-F26C3D86A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7743" y="2341711"/>
              <a:ext cx="1975" cy="1975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0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0" y="0"/>
                  </a:lnTo>
                  <a:cubicBezTo>
                    <a:pt x="3" y="0"/>
                    <a:pt x="5" y="1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Freeform 502">
              <a:extLst>
                <a:ext uri="{FF2B5EF4-FFF2-40B4-BE49-F238E27FC236}">
                  <a16:creationId xmlns:a16="http://schemas.microsoft.com/office/drawing/2014/main" id="{F2319BF2-65D0-12FA-53F5-5B1E37D32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691" y="2341711"/>
              <a:ext cx="9871" cy="3948"/>
            </a:xfrm>
            <a:custGeom>
              <a:avLst/>
              <a:gdLst>
                <a:gd name="T0" fmla="*/ 15 w 26"/>
                <a:gd name="T1" fmla="*/ 10 h 10"/>
                <a:gd name="T2" fmla="*/ 0 w 26"/>
                <a:gd name="T3" fmla="*/ 0 h 10"/>
                <a:gd name="T4" fmla="*/ 26 w 26"/>
                <a:gd name="T5" fmla="*/ 4 h 10"/>
                <a:gd name="T6" fmla="*/ 15 w 2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0">
                  <a:moveTo>
                    <a:pt x="15" y="10"/>
                  </a:moveTo>
                  <a:cubicBezTo>
                    <a:pt x="9" y="10"/>
                    <a:pt x="1" y="8"/>
                    <a:pt x="0" y="0"/>
                  </a:cubicBezTo>
                  <a:cubicBezTo>
                    <a:pt x="8" y="0"/>
                    <a:pt x="17" y="1"/>
                    <a:pt x="26" y="4"/>
                  </a:cubicBezTo>
                  <a:cubicBezTo>
                    <a:pt x="23" y="7"/>
                    <a:pt x="20" y="9"/>
                    <a:pt x="15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503">
              <a:extLst>
                <a:ext uri="{FF2B5EF4-FFF2-40B4-BE49-F238E27FC236}">
                  <a16:creationId xmlns:a16="http://schemas.microsoft.com/office/drawing/2014/main" id="{2446C575-3557-A589-AFFD-961AC77DC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7614" y="2353556"/>
              <a:ext cx="13819" cy="3948"/>
            </a:xfrm>
            <a:custGeom>
              <a:avLst/>
              <a:gdLst>
                <a:gd name="T0" fmla="*/ 13 w 33"/>
                <a:gd name="T1" fmla="*/ 9 h 9"/>
                <a:gd name="T2" fmla="*/ 0 w 33"/>
                <a:gd name="T3" fmla="*/ 7 h 9"/>
                <a:gd name="T4" fmla="*/ 33 w 33"/>
                <a:gd name="T5" fmla="*/ 6 h 9"/>
                <a:gd name="T6" fmla="*/ 13 w 3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9">
                  <a:moveTo>
                    <a:pt x="13" y="9"/>
                  </a:moveTo>
                  <a:cubicBezTo>
                    <a:pt x="9" y="8"/>
                    <a:pt x="5" y="7"/>
                    <a:pt x="0" y="7"/>
                  </a:cubicBezTo>
                  <a:cubicBezTo>
                    <a:pt x="8" y="0"/>
                    <a:pt x="25" y="1"/>
                    <a:pt x="33" y="6"/>
                  </a:cubicBezTo>
                  <a:cubicBezTo>
                    <a:pt x="26" y="9"/>
                    <a:pt x="20" y="5"/>
                    <a:pt x="13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Freeform 504">
              <a:extLst>
                <a:ext uri="{FF2B5EF4-FFF2-40B4-BE49-F238E27FC236}">
                  <a16:creationId xmlns:a16="http://schemas.microsoft.com/office/drawing/2014/main" id="{D10851EA-47E3-BD96-702B-31E25C70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691" y="2345659"/>
              <a:ext cx="19741" cy="3948"/>
            </a:xfrm>
            <a:custGeom>
              <a:avLst/>
              <a:gdLst>
                <a:gd name="T0" fmla="*/ 39 w 45"/>
                <a:gd name="T1" fmla="*/ 10 h 10"/>
                <a:gd name="T2" fmla="*/ 0 w 45"/>
                <a:gd name="T3" fmla="*/ 5 h 10"/>
                <a:gd name="T4" fmla="*/ 45 w 45"/>
                <a:gd name="T5" fmla="*/ 8 h 10"/>
                <a:gd name="T6" fmla="*/ 39 w 45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0">
                  <a:moveTo>
                    <a:pt x="39" y="10"/>
                  </a:moveTo>
                  <a:cubicBezTo>
                    <a:pt x="26" y="10"/>
                    <a:pt x="13" y="9"/>
                    <a:pt x="0" y="5"/>
                  </a:cubicBezTo>
                  <a:cubicBezTo>
                    <a:pt x="15" y="0"/>
                    <a:pt x="30" y="8"/>
                    <a:pt x="45" y="8"/>
                  </a:cubicBezTo>
                  <a:lnTo>
                    <a:pt x="39" y="1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Freeform 505">
              <a:extLst>
                <a:ext uri="{FF2B5EF4-FFF2-40B4-BE49-F238E27FC236}">
                  <a16:creationId xmlns:a16="http://schemas.microsoft.com/office/drawing/2014/main" id="{DDEFCA9A-9292-9D17-B5A1-E86C84F7B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355" y="2361452"/>
              <a:ext cx="9871" cy="1975"/>
            </a:xfrm>
            <a:custGeom>
              <a:avLst/>
              <a:gdLst>
                <a:gd name="T0" fmla="*/ 20 w 20"/>
                <a:gd name="T1" fmla="*/ 6 h 6"/>
                <a:gd name="T2" fmla="*/ 0 w 20"/>
                <a:gd name="T3" fmla="*/ 2 h 6"/>
                <a:gd name="T4" fmla="*/ 20 w 2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20" y="6"/>
                  </a:moveTo>
                  <a:cubicBezTo>
                    <a:pt x="14" y="4"/>
                    <a:pt x="7" y="3"/>
                    <a:pt x="0" y="2"/>
                  </a:cubicBezTo>
                  <a:cubicBezTo>
                    <a:pt x="7" y="0"/>
                    <a:pt x="14" y="3"/>
                    <a:pt x="2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506">
              <a:extLst>
                <a:ext uri="{FF2B5EF4-FFF2-40B4-BE49-F238E27FC236}">
                  <a16:creationId xmlns:a16="http://schemas.microsoft.com/office/drawing/2014/main" id="{785356F9-2722-F32E-2F21-E59060832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893" y="1516551"/>
              <a:ext cx="65145" cy="35533"/>
            </a:xfrm>
            <a:custGeom>
              <a:avLst/>
              <a:gdLst>
                <a:gd name="T0" fmla="*/ 27 w 148"/>
                <a:gd name="T1" fmla="*/ 22 h 81"/>
                <a:gd name="T2" fmla="*/ 42 w 148"/>
                <a:gd name="T3" fmla="*/ 28 h 81"/>
                <a:gd name="T4" fmla="*/ 13 w 148"/>
                <a:gd name="T5" fmla="*/ 36 h 81"/>
                <a:gd name="T6" fmla="*/ 26 w 148"/>
                <a:gd name="T7" fmla="*/ 43 h 81"/>
                <a:gd name="T8" fmla="*/ 0 w 148"/>
                <a:gd name="T9" fmla="*/ 43 h 81"/>
                <a:gd name="T10" fmla="*/ 46 w 148"/>
                <a:gd name="T11" fmla="*/ 51 h 81"/>
                <a:gd name="T12" fmla="*/ 53 w 148"/>
                <a:gd name="T13" fmla="*/ 53 h 81"/>
                <a:gd name="T14" fmla="*/ 73 w 148"/>
                <a:gd name="T15" fmla="*/ 49 h 81"/>
                <a:gd name="T16" fmla="*/ 67 w 148"/>
                <a:gd name="T17" fmla="*/ 58 h 81"/>
                <a:gd name="T18" fmla="*/ 26 w 148"/>
                <a:gd name="T19" fmla="*/ 59 h 81"/>
                <a:gd name="T20" fmla="*/ 96 w 148"/>
                <a:gd name="T21" fmla="*/ 63 h 81"/>
                <a:gd name="T22" fmla="*/ 148 w 148"/>
                <a:gd name="T23" fmla="*/ 40 h 81"/>
                <a:gd name="T24" fmla="*/ 122 w 148"/>
                <a:gd name="T25" fmla="*/ 27 h 81"/>
                <a:gd name="T26" fmla="*/ 83 w 148"/>
                <a:gd name="T27" fmla="*/ 7 h 81"/>
                <a:gd name="T28" fmla="*/ 38 w 148"/>
                <a:gd name="T29" fmla="*/ 6 h 81"/>
                <a:gd name="T30" fmla="*/ 27 w 148"/>
                <a:gd name="T31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81">
                  <a:moveTo>
                    <a:pt x="27" y="22"/>
                  </a:moveTo>
                  <a:cubicBezTo>
                    <a:pt x="32" y="23"/>
                    <a:pt x="37" y="25"/>
                    <a:pt x="42" y="28"/>
                  </a:cubicBezTo>
                  <a:cubicBezTo>
                    <a:pt x="31" y="26"/>
                    <a:pt x="15" y="20"/>
                    <a:pt x="13" y="36"/>
                  </a:cubicBezTo>
                  <a:cubicBezTo>
                    <a:pt x="18" y="36"/>
                    <a:pt x="23" y="39"/>
                    <a:pt x="26" y="43"/>
                  </a:cubicBezTo>
                  <a:cubicBezTo>
                    <a:pt x="18" y="40"/>
                    <a:pt x="7" y="34"/>
                    <a:pt x="0" y="43"/>
                  </a:cubicBezTo>
                  <a:cubicBezTo>
                    <a:pt x="13" y="53"/>
                    <a:pt x="31" y="52"/>
                    <a:pt x="46" y="51"/>
                  </a:cubicBezTo>
                  <a:cubicBezTo>
                    <a:pt x="30" y="58"/>
                    <a:pt x="51" y="54"/>
                    <a:pt x="53" y="53"/>
                  </a:cubicBezTo>
                  <a:cubicBezTo>
                    <a:pt x="36" y="61"/>
                    <a:pt x="68" y="49"/>
                    <a:pt x="73" y="49"/>
                  </a:cubicBezTo>
                  <a:cubicBezTo>
                    <a:pt x="67" y="49"/>
                    <a:pt x="53" y="56"/>
                    <a:pt x="67" y="58"/>
                  </a:cubicBezTo>
                  <a:cubicBezTo>
                    <a:pt x="53" y="58"/>
                    <a:pt x="40" y="57"/>
                    <a:pt x="26" y="59"/>
                  </a:cubicBezTo>
                  <a:cubicBezTo>
                    <a:pt x="25" y="81"/>
                    <a:pt x="86" y="64"/>
                    <a:pt x="96" y="63"/>
                  </a:cubicBezTo>
                  <a:cubicBezTo>
                    <a:pt x="107" y="62"/>
                    <a:pt x="148" y="56"/>
                    <a:pt x="148" y="40"/>
                  </a:cubicBezTo>
                  <a:cubicBezTo>
                    <a:pt x="148" y="29"/>
                    <a:pt x="129" y="29"/>
                    <a:pt x="122" y="27"/>
                  </a:cubicBezTo>
                  <a:cubicBezTo>
                    <a:pt x="107" y="22"/>
                    <a:pt x="100" y="8"/>
                    <a:pt x="83" y="7"/>
                  </a:cubicBezTo>
                  <a:cubicBezTo>
                    <a:pt x="68" y="5"/>
                    <a:pt x="54" y="0"/>
                    <a:pt x="38" y="6"/>
                  </a:cubicBezTo>
                  <a:cubicBezTo>
                    <a:pt x="32" y="8"/>
                    <a:pt x="13" y="16"/>
                    <a:pt x="27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2" name="Freeform 507">
              <a:extLst>
                <a:ext uri="{FF2B5EF4-FFF2-40B4-BE49-F238E27FC236}">
                  <a16:creationId xmlns:a16="http://schemas.microsoft.com/office/drawing/2014/main" id="{8AE3FC44-0273-5518-2C8E-0D261D13E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737" y="1512603"/>
              <a:ext cx="3948" cy="1975"/>
            </a:xfrm>
            <a:custGeom>
              <a:avLst/>
              <a:gdLst>
                <a:gd name="T0" fmla="*/ 2 w 9"/>
                <a:gd name="T1" fmla="*/ 0 h 7"/>
                <a:gd name="T2" fmla="*/ 3 w 9"/>
                <a:gd name="T3" fmla="*/ 7 h 7"/>
                <a:gd name="T4" fmla="*/ 9 w 9"/>
                <a:gd name="T5" fmla="*/ 2 h 7"/>
                <a:gd name="T6" fmla="*/ 2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cubicBezTo>
                    <a:pt x="0" y="2"/>
                    <a:pt x="0" y="4"/>
                    <a:pt x="3" y="7"/>
                  </a:cubicBezTo>
                  <a:cubicBezTo>
                    <a:pt x="5" y="6"/>
                    <a:pt x="8" y="4"/>
                    <a:pt x="9" y="2"/>
                  </a:cubicBezTo>
                  <a:cubicBezTo>
                    <a:pt x="7" y="1"/>
                    <a:pt x="5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3" name="Freeform 508">
              <a:extLst>
                <a:ext uri="{FF2B5EF4-FFF2-40B4-BE49-F238E27FC236}">
                  <a16:creationId xmlns:a16="http://schemas.microsoft.com/office/drawing/2014/main" id="{3D00D11F-3AB8-BF71-5F2D-FE147C9B7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3633" y="1473121"/>
              <a:ext cx="5923" cy="3948"/>
            </a:xfrm>
            <a:custGeom>
              <a:avLst/>
              <a:gdLst>
                <a:gd name="T0" fmla="*/ 0 w 15"/>
                <a:gd name="T1" fmla="*/ 2 h 10"/>
                <a:gd name="T2" fmla="*/ 15 w 15"/>
                <a:gd name="T3" fmla="*/ 0 h 10"/>
                <a:gd name="T4" fmla="*/ 0 w 15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0" y="2"/>
                  </a:moveTo>
                  <a:cubicBezTo>
                    <a:pt x="4" y="10"/>
                    <a:pt x="12" y="6"/>
                    <a:pt x="15" y="0"/>
                  </a:cubicBezTo>
                  <a:cubicBezTo>
                    <a:pt x="10" y="0"/>
                    <a:pt x="5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Freeform 509">
              <a:extLst>
                <a:ext uri="{FF2B5EF4-FFF2-40B4-BE49-F238E27FC236}">
                  <a16:creationId xmlns:a16="http://schemas.microsoft.com/office/drawing/2014/main" id="{59EC8B0A-866B-2DEF-43D5-89EFC947F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322" y="1490888"/>
              <a:ext cx="17767" cy="5923"/>
            </a:xfrm>
            <a:custGeom>
              <a:avLst/>
              <a:gdLst>
                <a:gd name="T0" fmla="*/ 25 w 37"/>
                <a:gd name="T1" fmla="*/ 0 h 17"/>
                <a:gd name="T2" fmla="*/ 0 w 37"/>
                <a:gd name="T3" fmla="*/ 13 h 17"/>
                <a:gd name="T4" fmla="*/ 25 w 37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7">
                  <a:moveTo>
                    <a:pt x="25" y="0"/>
                  </a:moveTo>
                  <a:cubicBezTo>
                    <a:pt x="16" y="0"/>
                    <a:pt x="6" y="5"/>
                    <a:pt x="0" y="13"/>
                  </a:cubicBezTo>
                  <a:cubicBezTo>
                    <a:pt x="10" y="17"/>
                    <a:pt x="37" y="17"/>
                    <a:pt x="2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5" name="Freeform 510">
              <a:extLst>
                <a:ext uri="{FF2B5EF4-FFF2-40B4-BE49-F238E27FC236}">
                  <a16:creationId xmlns:a16="http://schemas.microsoft.com/office/drawing/2014/main" id="{02588B60-C1F1-5CC6-8610-97E32239C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088" y="1479043"/>
              <a:ext cx="15793" cy="3948"/>
            </a:xfrm>
            <a:custGeom>
              <a:avLst/>
              <a:gdLst>
                <a:gd name="T0" fmla="*/ 10 w 36"/>
                <a:gd name="T1" fmla="*/ 12 h 12"/>
                <a:gd name="T2" fmla="*/ 36 w 36"/>
                <a:gd name="T3" fmla="*/ 3 h 12"/>
                <a:gd name="T4" fmla="*/ 7 w 36"/>
                <a:gd name="T5" fmla="*/ 4 h 12"/>
                <a:gd name="T6" fmla="*/ 10 w 3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2">
                  <a:moveTo>
                    <a:pt x="10" y="12"/>
                  </a:moveTo>
                  <a:cubicBezTo>
                    <a:pt x="19" y="11"/>
                    <a:pt x="28" y="8"/>
                    <a:pt x="36" y="3"/>
                  </a:cubicBezTo>
                  <a:cubicBezTo>
                    <a:pt x="27" y="5"/>
                    <a:pt x="16" y="0"/>
                    <a:pt x="7" y="4"/>
                  </a:cubicBezTo>
                  <a:cubicBezTo>
                    <a:pt x="0" y="6"/>
                    <a:pt x="4" y="12"/>
                    <a:pt x="1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6" name="Freeform 511">
              <a:extLst>
                <a:ext uri="{FF2B5EF4-FFF2-40B4-BE49-F238E27FC236}">
                  <a16:creationId xmlns:a16="http://schemas.microsoft.com/office/drawing/2014/main" id="{6EDB1265-2EF6-2BDD-9AB9-9F53700EE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3115" y="1486939"/>
              <a:ext cx="19741" cy="7896"/>
            </a:xfrm>
            <a:custGeom>
              <a:avLst/>
              <a:gdLst>
                <a:gd name="T0" fmla="*/ 11 w 45"/>
                <a:gd name="T1" fmla="*/ 4 h 19"/>
                <a:gd name="T2" fmla="*/ 45 w 45"/>
                <a:gd name="T3" fmla="*/ 4 h 19"/>
                <a:gd name="T4" fmla="*/ 11 w 45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9">
                  <a:moveTo>
                    <a:pt x="11" y="4"/>
                  </a:moveTo>
                  <a:cubicBezTo>
                    <a:pt x="0" y="19"/>
                    <a:pt x="39" y="12"/>
                    <a:pt x="45" y="4"/>
                  </a:cubicBezTo>
                  <a:cubicBezTo>
                    <a:pt x="34" y="5"/>
                    <a:pt x="22" y="0"/>
                    <a:pt x="11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Freeform 512">
              <a:extLst>
                <a:ext uri="{FF2B5EF4-FFF2-40B4-BE49-F238E27FC236}">
                  <a16:creationId xmlns:a16="http://schemas.microsoft.com/office/drawing/2014/main" id="{6890B95A-8DD8-9F06-104E-9FB886F15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011" y="1482991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4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4" y="3"/>
                    <a:pt x="9" y="2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8" name="Freeform 513">
              <a:extLst>
                <a:ext uri="{FF2B5EF4-FFF2-40B4-BE49-F238E27FC236}">
                  <a16:creationId xmlns:a16="http://schemas.microsoft.com/office/drawing/2014/main" id="{0E2CF8C8-0496-F415-C676-7ADD53A10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2856" y="1498784"/>
              <a:ext cx="9871" cy="3948"/>
            </a:xfrm>
            <a:custGeom>
              <a:avLst/>
              <a:gdLst>
                <a:gd name="T0" fmla="*/ 8 w 22"/>
                <a:gd name="T1" fmla="*/ 1 h 10"/>
                <a:gd name="T2" fmla="*/ 1 w 22"/>
                <a:gd name="T3" fmla="*/ 8 h 10"/>
                <a:gd name="T4" fmla="*/ 22 w 22"/>
                <a:gd name="T5" fmla="*/ 6 h 10"/>
                <a:gd name="T6" fmla="*/ 8 w 22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0">
                  <a:moveTo>
                    <a:pt x="8" y="1"/>
                  </a:moveTo>
                  <a:cubicBezTo>
                    <a:pt x="3" y="0"/>
                    <a:pt x="0" y="3"/>
                    <a:pt x="1" y="8"/>
                  </a:cubicBezTo>
                  <a:cubicBezTo>
                    <a:pt x="8" y="9"/>
                    <a:pt x="15" y="10"/>
                    <a:pt x="22" y="6"/>
                  </a:cubicBezTo>
                  <a:cubicBezTo>
                    <a:pt x="17" y="4"/>
                    <a:pt x="12" y="3"/>
                    <a:pt x="8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9" name="Freeform 514">
              <a:extLst>
                <a:ext uri="{FF2B5EF4-FFF2-40B4-BE49-F238E27FC236}">
                  <a16:creationId xmlns:a16="http://schemas.microsoft.com/office/drawing/2014/main" id="{2AE97D5B-CE9E-11A8-3A38-419F909E0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829" y="1504707"/>
              <a:ext cx="5923" cy="1975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1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11" y="0"/>
                    <a:pt x="4" y="0"/>
                    <a:pt x="0" y="1"/>
                  </a:cubicBezTo>
                  <a:cubicBezTo>
                    <a:pt x="4" y="3"/>
                    <a:pt x="9" y="4"/>
                    <a:pt x="1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0" name="Freeform 515">
              <a:extLst>
                <a:ext uri="{FF2B5EF4-FFF2-40B4-BE49-F238E27FC236}">
                  <a16:creationId xmlns:a16="http://schemas.microsoft.com/office/drawing/2014/main" id="{F4B88174-FC09-C6B1-1643-E13EA9179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6804" y="1510628"/>
              <a:ext cx="1975" cy="0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2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4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1" name="Freeform 516">
              <a:extLst>
                <a:ext uri="{FF2B5EF4-FFF2-40B4-BE49-F238E27FC236}">
                  <a16:creationId xmlns:a16="http://schemas.microsoft.com/office/drawing/2014/main" id="{B1B5C754-25E6-72A5-786E-76A46DCC4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8777" y="1510628"/>
              <a:ext cx="5923" cy="1975"/>
            </a:xfrm>
            <a:custGeom>
              <a:avLst/>
              <a:gdLst>
                <a:gd name="T0" fmla="*/ 14 w 14"/>
                <a:gd name="T1" fmla="*/ 4 h 4"/>
                <a:gd name="T2" fmla="*/ 0 w 14"/>
                <a:gd name="T3" fmla="*/ 1 h 4"/>
                <a:gd name="T4" fmla="*/ 14 w 1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cubicBezTo>
                    <a:pt x="10" y="1"/>
                    <a:pt x="6" y="0"/>
                    <a:pt x="0" y="1"/>
                  </a:cubicBezTo>
                  <a:cubicBezTo>
                    <a:pt x="5" y="3"/>
                    <a:pt x="10" y="4"/>
                    <a:pt x="14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2" name="Freeform 517">
              <a:extLst>
                <a:ext uri="{FF2B5EF4-FFF2-40B4-BE49-F238E27FC236}">
                  <a16:creationId xmlns:a16="http://schemas.microsoft.com/office/drawing/2014/main" id="{4C34AFA2-7BA0-DEBB-FDB3-DB7742F96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048" y="1615254"/>
              <a:ext cx="5923" cy="1975"/>
            </a:xfrm>
            <a:custGeom>
              <a:avLst/>
              <a:gdLst>
                <a:gd name="T0" fmla="*/ 0 w 14"/>
                <a:gd name="T1" fmla="*/ 4 h 4"/>
                <a:gd name="T2" fmla="*/ 14 w 14"/>
                <a:gd name="T3" fmla="*/ 0 h 4"/>
                <a:gd name="T4" fmla="*/ 0 w 1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0" y="4"/>
                  </a:moveTo>
                  <a:cubicBezTo>
                    <a:pt x="5" y="4"/>
                    <a:pt x="10" y="3"/>
                    <a:pt x="14" y="0"/>
                  </a:cubicBezTo>
                  <a:cubicBezTo>
                    <a:pt x="9" y="1"/>
                    <a:pt x="5" y="2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3" name="Freeform 518">
              <a:extLst>
                <a:ext uri="{FF2B5EF4-FFF2-40B4-BE49-F238E27FC236}">
                  <a16:creationId xmlns:a16="http://schemas.microsoft.com/office/drawing/2014/main" id="{6B434A2F-CDA2-FA2F-7C8E-6DE69939E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048" y="1611306"/>
              <a:ext cx="13819" cy="3948"/>
            </a:xfrm>
            <a:custGeom>
              <a:avLst/>
              <a:gdLst>
                <a:gd name="T0" fmla="*/ 33 w 33"/>
                <a:gd name="T1" fmla="*/ 1 h 7"/>
                <a:gd name="T2" fmla="*/ 0 w 33"/>
                <a:gd name="T3" fmla="*/ 7 h 7"/>
                <a:gd name="T4" fmla="*/ 33 w 33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7">
                  <a:moveTo>
                    <a:pt x="33" y="1"/>
                  </a:moveTo>
                  <a:cubicBezTo>
                    <a:pt x="21" y="1"/>
                    <a:pt x="11" y="5"/>
                    <a:pt x="0" y="7"/>
                  </a:cubicBezTo>
                  <a:cubicBezTo>
                    <a:pt x="9" y="0"/>
                    <a:pt x="22" y="1"/>
                    <a:pt x="3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4" name="Freeform 519">
              <a:extLst>
                <a:ext uri="{FF2B5EF4-FFF2-40B4-BE49-F238E27FC236}">
                  <a16:creationId xmlns:a16="http://schemas.microsoft.com/office/drawing/2014/main" id="{C189FD54-4839-E613-DDF6-587E7A970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814" y="1577747"/>
              <a:ext cx="3948" cy="3948"/>
            </a:xfrm>
            <a:custGeom>
              <a:avLst/>
              <a:gdLst>
                <a:gd name="T0" fmla="*/ 0 w 7"/>
                <a:gd name="T1" fmla="*/ 3 h 9"/>
                <a:gd name="T2" fmla="*/ 7 w 7"/>
                <a:gd name="T3" fmla="*/ 0 h 9"/>
                <a:gd name="T4" fmla="*/ 0 w 7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0" y="3"/>
                  </a:moveTo>
                  <a:cubicBezTo>
                    <a:pt x="3" y="9"/>
                    <a:pt x="6" y="8"/>
                    <a:pt x="7" y="0"/>
                  </a:cubicBezTo>
                  <a:cubicBezTo>
                    <a:pt x="5" y="1"/>
                    <a:pt x="2" y="2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" name="Freeform 520">
              <a:extLst>
                <a:ext uri="{FF2B5EF4-FFF2-40B4-BE49-F238E27FC236}">
                  <a16:creationId xmlns:a16="http://schemas.microsoft.com/office/drawing/2014/main" id="{82A821A6-B25C-35E6-36EB-D8C6F2DF4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659" y="1567877"/>
              <a:ext cx="7896" cy="3948"/>
            </a:xfrm>
            <a:custGeom>
              <a:avLst/>
              <a:gdLst>
                <a:gd name="T0" fmla="*/ 12 w 17"/>
                <a:gd name="T1" fmla="*/ 0 h 9"/>
                <a:gd name="T2" fmla="*/ 0 w 17"/>
                <a:gd name="T3" fmla="*/ 7 h 9"/>
                <a:gd name="T4" fmla="*/ 12 w 17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8" y="1"/>
                    <a:pt x="4" y="4"/>
                    <a:pt x="0" y="7"/>
                  </a:cubicBezTo>
                  <a:cubicBezTo>
                    <a:pt x="6" y="9"/>
                    <a:pt x="17" y="8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" name="Freeform 521">
              <a:extLst>
                <a:ext uri="{FF2B5EF4-FFF2-40B4-BE49-F238E27FC236}">
                  <a16:creationId xmlns:a16="http://schemas.microsoft.com/office/drawing/2014/main" id="{73E7AFDE-F2C2-0B43-57E3-DA7E824AF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82" y="1565902"/>
              <a:ext cx="1975" cy="0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lnTo>
                    <a:pt x="6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" name="Freeform 522">
              <a:extLst>
                <a:ext uri="{FF2B5EF4-FFF2-40B4-BE49-F238E27FC236}">
                  <a16:creationId xmlns:a16="http://schemas.microsoft.com/office/drawing/2014/main" id="{5EC5664F-458D-1BA0-AB68-F5A5092F3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555" y="1561954"/>
              <a:ext cx="3948" cy="197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2" y="1"/>
                    <a:pt x="0" y="2"/>
                  </a:cubicBezTo>
                  <a:cubicBezTo>
                    <a:pt x="2" y="1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" name="Freeform 523">
              <a:extLst>
                <a:ext uri="{FF2B5EF4-FFF2-40B4-BE49-F238E27FC236}">
                  <a16:creationId xmlns:a16="http://schemas.microsoft.com/office/drawing/2014/main" id="{0BC2D03B-394A-BBA0-E1DA-C425EAE13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503" y="1561954"/>
              <a:ext cx="1975" cy="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9" name="Freeform 524">
              <a:extLst>
                <a:ext uri="{FF2B5EF4-FFF2-40B4-BE49-F238E27FC236}">
                  <a16:creationId xmlns:a16="http://schemas.microsoft.com/office/drawing/2014/main" id="{A1396ABE-166D-7BA6-9D25-9876C155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451" y="1573799"/>
              <a:ext cx="17767" cy="3948"/>
            </a:xfrm>
            <a:custGeom>
              <a:avLst/>
              <a:gdLst>
                <a:gd name="T0" fmla="*/ 0 w 39"/>
                <a:gd name="T1" fmla="*/ 5 h 9"/>
                <a:gd name="T2" fmla="*/ 7 w 39"/>
                <a:gd name="T3" fmla="*/ 9 h 9"/>
                <a:gd name="T4" fmla="*/ 39 w 39"/>
                <a:gd name="T5" fmla="*/ 0 h 9"/>
                <a:gd name="T6" fmla="*/ 0 w 39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9">
                  <a:moveTo>
                    <a:pt x="0" y="5"/>
                  </a:moveTo>
                  <a:cubicBezTo>
                    <a:pt x="5" y="8"/>
                    <a:pt x="23" y="2"/>
                    <a:pt x="7" y="9"/>
                  </a:cubicBezTo>
                  <a:cubicBezTo>
                    <a:pt x="17" y="8"/>
                    <a:pt x="31" y="7"/>
                    <a:pt x="39" y="0"/>
                  </a:cubicBezTo>
                  <a:cubicBezTo>
                    <a:pt x="26" y="3"/>
                    <a:pt x="13" y="4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0" name="Freeform 525">
              <a:extLst>
                <a:ext uri="{FF2B5EF4-FFF2-40B4-BE49-F238E27FC236}">
                  <a16:creationId xmlns:a16="http://schemas.microsoft.com/office/drawing/2014/main" id="{EB757012-812E-3B2C-8C68-8AAB23F7C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374" y="1575773"/>
              <a:ext cx="13819" cy="5923"/>
            </a:xfrm>
            <a:custGeom>
              <a:avLst/>
              <a:gdLst>
                <a:gd name="T0" fmla="*/ 0 w 32"/>
                <a:gd name="T1" fmla="*/ 5 h 11"/>
                <a:gd name="T2" fmla="*/ 32 w 32"/>
                <a:gd name="T3" fmla="*/ 2 h 11"/>
                <a:gd name="T4" fmla="*/ 0 w 32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1">
                  <a:moveTo>
                    <a:pt x="0" y="5"/>
                  </a:moveTo>
                  <a:cubicBezTo>
                    <a:pt x="3" y="11"/>
                    <a:pt x="28" y="6"/>
                    <a:pt x="32" y="2"/>
                  </a:cubicBezTo>
                  <a:cubicBezTo>
                    <a:pt x="22" y="0"/>
                    <a:pt x="10" y="3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1" name="Freeform 526">
              <a:extLst>
                <a:ext uri="{FF2B5EF4-FFF2-40B4-BE49-F238E27FC236}">
                  <a16:creationId xmlns:a16="http://schemas.microsoft.com/office/drawing/2014/main" id="{9996C270-62BA-762D-303F-0F937DF59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737" y="1538265"/>
              <a:ext cx="3948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0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2"/>
                    <a:pt x="4" y="2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" name="Freeform 527">
              <a:extLst>
                <a:ext uri="{FF2B5EF4-FFF2-40B4-BE49-F238E27FC236}">
                  <a16:creationId xmlns:a16="http://schemas.microsoft.com/office/drawing/2014/main" id="{C6408866-F8EC-F7A0-0E84-C96D16EF4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82" y="1559981"/>
              <a:ext cx="19741" cy="5923"/>
            </a:xfrm>
            <a:custGeom>
              <a:avLst/>
              <a:gdLst>
                <a:gd name="T0" fmla="*/ 47 w 47"/>
                <a:gd name="T1" fmla="*/ 2 h 11"/>
                <a:gd name="T2" fmla="*/ 0 w 47"/>
                <a:gd name="T3" fmla="*/ 7 h 11"/>
                <a:gd name="T4" fmla="*/ 47 w 47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1">
                  <a:moveTo>
                    <a:pt x="47" y="2"/>
                  </a:moveTo>
                  <a:cubicBezTo>
                    <a:pt x="31" y="0"/>
                    <a:pt x="16" y="5"/>
                    <a:pt x="0" y="7"/>
                  </a:cubicBezTo>
                  <a:cubicBezTo>
                    <a:pt x="12" y="11"/>
                    <a:pt x="37" y="10"/>
                    <a:pt x="4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3" name="Freeform 528">
              <a:extLst>
                <a:ext uri="{FF2B5EF4-FFF2-40B4-BE49-F238E27FC236}">
                  <a16:creationId xmlns:a16="http://schemas.microsoft.com/office/drawing/2014/main" id="{5DF5F113-16A7-9D59-A69E-140E467D6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959" y="1528396"/>
              <a:ext cx="21715" cy="11844"/>
            </a:xfrm>
            <a:custGeom>
              <a:avLst/>
              <a:gdLst>
                <a:gd name="T0" fmla="*/ 35 w 47"/>
                <a:gd name="T1" fmla="*/ 0 h 29"/>
                <a:gd name="T2" fmla="*/ 22 w 47"/>
                <a:gd name="T3" fmla="*/ 3 h 29"/>
                <a:gd name="T4" fmla="*/ 12 w 47"/>
                <a:gd name="T5" fmla="*/ 24 h 29"/>
                <a:gd name="T6" fmla="*/ 26 w 47"/>
                <a:gd name="T7" fmla="*/ 19 h 29"/>
                <a:gd name="T8" fmla="*/ 47 w 47"/>
                <a:gd name="T9" fmla="*/ 7 h 29"/>
                <a:gd name="T10" fmla="*/ 35 w 47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29">
                  <a:moveTo>
                    <a:pt x="35" y="0"/>
                  </a:moveTo>
                  <a:cubicBezTo>
                    <a:pt x="31" y="0"/>
                    <a:pt x="26" y="0"/>
                    <a:pt x="22" y="3"/>
                  </a:cubicBezTo>
                  <a:cubicBezTo>
                    <a:pt x="40" y="2"/>
                    <a:pt x="0" y="13"/>
                    <a:pt x="12" y="24"/>
                  </a:cubicBezTo>
                  <a:cubicBezTo>
                    <a:pt x="19" y="29"/>
                    <a:pt x="24" y="24"/>
                    <a:pt x="26" y="19"/>
                  </a:cubicBezTo>
                  <a:cubicBezTo>
                    <a:pt x="31" y="11"/>
                    <a:pt x="40" y="12"/>
                    <a:pt x="47" y="7"/>
                  </a:cubicBezTo>
                  <a:cubicBezTo>
                    <a:pt x="44" y="4"/>
                    <a:pt x="40" y="2"/>
                    <a:pt x="3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4" name="Freeform 529">
              <a:extLst>
                <a:ext uri="{FF2B5EF4-FFF2-40B4-BE49-F238E27FC236}">
                  <a16:creationId xmlns:a16="http://schemas.microsoft.com/office/drawing/2014/main" id="{807A853E-A584-7D42-E4F5-9A9D3E995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555" y="1449433"/>
              <a:ext cx="11844" cy="3948"/>
            </a:xfrm>
            <a:custGeom>
              <a:avLst/>
              <a:gdLst>
                <a:gd name="T0" fmla="*/ 27 w 27"/>
                <a:gd name="T1" fmla="*/ 1 h 8"/>
                <a:gd name="T2" fmla="*/ 0 w 27"/>
                <a:gd name="T3" fmla="*/ 8 h 8"/>
                <a:gd name="T4" fmla="*/ 27 w 2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27" y="1"/>
                  </a:moveTo>
                  <a:cubicBezTo>
                    <a:pt x="18" y="0"/>
                    <a:pt x="7" y="3"/>
                    <a:pt x="0" y="8"/>
                  </a:cubicBezTo>
                  <a:cubicBezTo>
                    <a:pt x="9" y="8"/>
                    <a:pt x="20" y="8"/>
                    <a:pt x="2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5" name="Freeform 530">
              <a:extLst>
                <a:ext uri="{FF2B5EF4-FFF2-40B4-BE49-F238E27FC236}">
                  <a16:creationId xmlns:a16="http://schemas.microsoft.com/office/drawing/2014/main" id="{2DF0B266-F2A7-8036-C212-BF11E2F56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1530" y="1455354"/>
              <a:ext cx="5923" cy="1975"/>
            </a:xfrm>
            <a:custGeom>
              <a:avLst/>
              <a:gdLst>
                <a:gd name="T0" fmla="*/ 7 w 15"/>
                <a:gd name="T1" fmla="*/ 4 h 4"/>
                <a:gd name="T2" fmla="*/ 15 w 15"/>
                <a:gd name="T3" fmla="*/ 1 h 4"/>
                <a:gd name="T4" fmla="*/ 0 w 15"/>
                <a:gd name="T5" fmla="*/ 3 h 4"/>
                <a:gd name="T6" fmla="*/ 7 w 1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7" y="4"/>
                  </a:moveTo>
                  <a:cubicBezTo>
                    <a:pt x="10" y="3"/>
                    <a:pt x="12" y="2"/>
                    <a:pt x="15" y="1"/>
                  </a:cubicBezTo>
                  <a:cubicBezTo>
                    <a:pt x="10" y="0"/>
                    <a:pt x="5" y="1"/>
                    <a:pt x="0" y="3"/>
                  </a:cubicBezTo>
                  <a:cubicBezTo>
                    <a:pt x="2" y="4"/>
                    <a:pt x="5" y="4"/>
                    <a:pt x="7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6" name="Freeform 531">
              <a:extLst>
                <a:ext uri="{FF2B5EF4-FFF2-40B4-BE49-F238E27FC236}">
                  <a16:creationId xmlns:a16="http://schemas.microsoft.com/office/drawing/2014/main" id="{574D9A83-7DDD-DDA3-A753-8A6D85E71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503" y="1425744"/>
              <a:ext cx="9871" cy="1975"/>
            </a:xfrm>
            <a:custGeom>
              <a:avLst/>
              <a:gdLst>
                <a:gd name="T0" fmla="*/ 19 w 26"/>
                <a:gd name="T1" fmla="*/ 1 h 5"/>
                <a:gd name="T2" fmla="*/ 0 w 26"/>
                <a:gd name="T3" fmla="*/ 5 h 5"/>
                <a:gd name="T4" fmla="*/ 26 w 26"/>
                <a:gd name="T5" fmla="*/ 1 h 5"/>
                <a:gd name="T6" fmla="*/ 19 w 26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">
                  <a:moveTo>
                    <a:pt x="19" y="1"/>
                  </a:moveTo>
                  <a:cubicBezTo>
                    <a:pt x="13" y="2"/>
                    <a:pt x="5" y="0"/>
                    <a:pt x="0" y="5"/>
                  </a:cubicBezTo>
                  <a:cubicBezTo>
                    <a:pt x="9" y="4"/>
                    <a:pt x="17" y="4"/>
                    <a:pt x="26" y="1"/>
                  </a:cubicBezTo>
                  <a:lnTo>
                    <a:pt x="19" y="1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7" name="Freeform 532">
              <a:extLst>
                <a:ext uri="{FF2B5EF4-FFF2-40B4-BE49-F238E27FC236}">
                  <a16:creationId xmlns:a16="http://schemas.microsoft.com/office/drawing/2014/main" id="{3863FDF6-B27B-A677-D3B6-8BDFD13A1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503" y="1461277"/>
              <a:ext cx="13819" cy="7896"/>
            </a:xfrm>
            <a:custGeom>
              <a:avLst/>
              <a:gdLst>
                <a:gd name="T0" fmla="*/ 34 w 34"/>
                <a:gd name="T1" fmla="*/ 0 h 19"/>
                <a:gd name="T2" fmla="*/ 0 w 34"/>
                <a:gd name="T3" fmla="*/ 10 h 19"/>
                <a:gd name="T4" fmla="*/ 34 w 3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9">
                  <a:moveTo>
                    <a:pt x="34" y="0"/>
                  </a:moveTo>
                  <a:cubicBezTo>
                    <a:pt x="23" y="0"/>
                    <a:pt x="9" y="3"/>
                    <a:pt x="0" y="10"/>
                  </a:cubicBezTo>
                  <a:cubicBezTo>
                    <a:pt x="9" y="19"/>
                    <a:pt x="26" y="6"/>
                    <a:pt x="3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8" name="Freeform 533">
              <a:extLst>
                <a:ext uri="{FF2B5EF4-FFF2-40B4-BE49-F238E27FC236}">
                  <a16:creationId xmlns:a16="http://schemas.microsoft.com/office/drawing/2014/main" id="{13DF44CB-2DE6-2FCF-BB86-1CF2CC6F1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8" y="1457329"/>
              <a:ext cx="1975" cy="0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2" y="2"/>
                    <a:pt x="4" y="2"/>
                    <a:pt x="7" y="0"/>
                  </a:cubicBezTo>
                  <a:cubicBezTo>
                    <a:pt x="4" y="1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9" name="Freeform 534">
              <a:extLst>
                <a:ext uri="{FF2B5EF4-FFF2-40B4-BE49-F238E27FC236}">
                  <a16:creationId xmlns:a16="http://schemas.microsoft.com/office/drawing/2014/main" id="{AF5D36E8-65A4-0BBF-2994-11D51107D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8" y="1429692"/>
              <a:ext cx="3948" cy="1975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5" y="1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0" name="Freeform 535">
              <a:extLst>
                <a:ext uri="{FF2B5EF4-FFF2-40B4-BE49-F238E27FC236}">
                  <a16:creationId xmlns:a16="http://schemas.microsoft.com/office/drawing/2014/main" id="{38350A82-8346-9A69-A60D-C62247AC9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8" y="1423769"/>
              <a:ext cx="3948" cy="0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7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6" y="1"/>
                    <a:pt x="3" y="0"/>
                    <a:pt x="0" y="1"/>
                  </a:cubicBezTo>
                  <a:cubicBezTo>
                    <a:pt x="2" y="1"/>
                    <a:pt x="5" y="1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1" name="Freeform 536">
              <a:extLst>
                <a:ext uri="{FF2B5EF4-FFF2-40B4-BE49-F238E27FC236}">
                  <a16:creationId xmlns:a16="http://schemas.microsoft.com/office/drawing/2014/main" id="{18D49C87-4F8E-5D75-C60A-81206D684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8" y="1404028"/>
              <a:ext cx="19741" cy="3948"/>
            </a:xfrm>
            <a:custGeom>
              <a:avLst/>
              <a:gdLst>
                <a:gd name="T0" fmla="*/ 7 w 42"/>
                <a:gd name="T1" fmla="*/ 3 h 10"/>
                <a:gd name="T2" fmla="*/ 0 w 42"/>
                <a:gd name="T3" fmla="*/ 6 h 10"/>
                <a:gd name="T4" fmla="*/ 42 w 42"/>
                <a:gd name="T5" fmla="*/ 2 h 10"/>
                <a:gd name="T6" fmla="*/ 7 w 42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0">
                  <a:moveTo>
                    <a:pt x="7" y="3"/>
                  </a:moveTo>
                  <a:cubicBezTo>
                    <a:pt x="5" y="4"/>
                    <a:pt x="2" y="5"/>
                    <a:pt x="0" y="6"/>
                  </a:cubicBezTo>
                  <a:cubicBezTo>
                    <a:pt x="13" y="3"/>
                    <a:pt x="30" y="10"/>
                    <a:pt x="42" y="2"/>
                  </a:cubicBezTo>
                  <a:cubicBezTo>
                    <a:pt x="30" y="0"/>
                    <a:pt x="19" y="3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2" name="Freeform 537">
              <a:extLst>
                <a:ext uri="{FF2B5EF4-FFF2-40B4-BE49-F238E27FC236}">
                  <a16:creationId xmlns:a16="http://schemas.microsoft.com/office/drawing/2014/main" id="{3EA54419-1889-C66C-B727-6A379161A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451" y="1449433"/>
              <a:ext cx="17767" cy="5923"/>
            </a:xfrm>
            <a:custGeom>
              <a:avLst/>
              <a:gdLst>
                <a:gd name="T0" fmla="*/ 35 w 41"/>
                <a:gd name="T1" fmla="*/ 0 h 14"/>
                <a:gd name="T2" fmla="*/ 0 w 41"/>
                <a:gd name="T3" fmla="*/ 11 h 14"/>
                <a:gd name="T4" fmla="*/ 41 w 41"/>
                <a:gd name="T5" fmla="*/ 3 h 14"/>
                <a:gd name="T6" fmla="*/ 35 w 41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4">
                  <a:moveTo>
                    <a:pt x="35" y="0"/>
                  </a:moveTo>
                  <a:cubicBezTo>
                    <a:pt x="27" y="3"/>
                    <a:pt x="8" y="11"/>
                    <a:pt x="0" y="11"/>
                  </a:cubicBezTo>
                  <a:cubicBezTo>
                    <a:pt x="15" y="10"/>
                    <a:pt x="28" y="14"/>
                    <a:pt x="41" y="3"/>
                  </a:cubicBezTo>
                  <a:cubicBezTo>
                    <a:pt x="39" y="2"/>
                    <a:pt x="37" y="1"/>
                    <a:pt x="3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3" name="Freeform 538">
              <a:extLst>
                <a:ext uri="{FF2B5EF4-FFF2-40B4-BE49-F238E27FC236}">
                  <a16:creationId xmlns:a16="http://schemas.microsoft.com/office/drawing/2014/main" id="{DE472587-58ED-4344-560B-B6AA0962E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451" y="1437588"/>
              <a:ext cx="7896" cy="3948"/>
            </a:xfrm>
            <a:custGeom>
              <a:avLst/>
              <a:gdLst>
                <a:gd name="T0" fmla="*/ 20 w 20"/>
                <a:gd name="T1" fmla="*/ 0 h 10"/>
                <a:gd name="T2" fmla="*/ 0 w 20"/>
                <a:gd name="T3" fmla="*/ 10 h 10"/>
                <a:gd name="T4" fmla="*/ 20 w 2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0">
                  <a:moveTo>
                    <a:pt x="20" y="0"/>
                  </a:moveTo>
                  <a:cubicBezTo>
                    <a:pt x="12" y="0"/>
                    <a:pt x="6" y="6"/>
                    <a:pt x="0" y="10"/>
                  </a:cubicBezTo>
                  <a:cubicBezTo>
                    <a:pt x="8" y="9"/>
                    <a:pt x="15" y="5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Freeform 539">
              <a:extLst>
                <a:ext uri="{FF2B5EF4-FFF2-40B4-BE49-F238E27FC236}">
                  <a16:creationId xmlns:a16="http://schemas.microsoft.com/office/drawing/2014/main" id="{BE2C5BFC-9B13-5292-6D31-E3FA62FB8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426" y="1427717"/>
              <a:ext cx="5923" cy="1975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0 h 6"/>
                <a:gd name="T4" fmla="*/ 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4" y="3"/>
                    <a:pt x="9" y="1"/>
                    <a:pt x="13" y="0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5" name="Freeform 540">
              <a:extLst>
                <a:ext uri="{FF2B5EF4-FFF2-40B4-BE49-F238E27FC236}">
                  <a16:creationId xmlns:a16="http://schemas.microsoft.com/office/drawing/2014/main" id="{FBA03294-35B4-36C3-8E87-4E5388444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399" y="1419821"/>
              <a:ext cx="11844" cy="3948"/>
            </a:xfrm>
            <a:custGeom>
              <a:avLst/>
              <a:gdLst>
                <a:gd name="T0" fmla="*/ 13 w 27"/>
                <a:gd name="T1" fmla="*/ 11 h 11"/>
                <a:gd name="T2" fmla="*/ 27 w 27"/>
                <a:gd name="T3" fmla="*/ 6 h 11"/>
                <a:gd name="T4" fmla="*/ 0 w 27"/>
                <a:gd name="T5" fmla="*/ 9 h 11"/>
                <a:gd name="T6" fmla="*/ 13 w 27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1">
                  <a:moveTo>
                    <a:pt x="13" y="11"/>
                  </a:moveTo>
                  <a:cubicBezTo>
                    <a:pt x="18" y="10"/>
                    <a:pt x="23" y="9"/>
                    <a:pt x="27" y="6"/>
                  </a:cubicBezTo>
                  <a:cubicBezTo>
                    <a:pt x="19" y="5"/>
                    <a:pt x="6" y="0"/>
                    <a:pt x="0" y="9"/>
                  </a:cubicBezTo>
                  <a:cubicBezTo>
                    <a:pt x="5" y="8"/>
                    <a:pt x="9" y="9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6" name="Freeform 541">
              <a:extLst>
                <a:ext uri="{FF2B5EF4-FFF2-40B4-BE49-F238E27FC236}">
                  <a16:creationId xmlns:a16="http://schemas.microsoft.com/office/drawing/2014/main" id="{4B2807C6-2122-F5C5-0DF5-FEB3DC220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399" y="1433640"/>
              <a:ext cx="5923" cy="3948"/>
            </a:xfrm>
            <a:custGeom>
              <a:avLst/>
              <a:gdLst>
                <a:gd name="T0" fmla="*/ 10 w 10"/>
                <a:gd name="T1" fmla="*/ 0 h 7"/>
                <a:gd name="T2" fmla="*/ 0 w 10"/>
                <a:gd name="T3" fmla="*/ 5 h 7"/>
                <a:gd name="T4" fmla="*/ 1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0"/>
                  </a:moveTo>
                  <a:cubicBezTo>
                    <a:pt x="7" y="1"/>
                    <a:pt x="3" y="3"/>
                    <a:pt x="0" y="5"/>
                  </a:cubicBezTo>
                  <a:cubicBezTo>
                    <a:pt x="5" y="7"/>
                    <a:pt x="9" y="5"/>
                    <a:pt x="1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" name="Freeform 542">
              <a:extLst>
                <a:ext uri="{FF2B5EF4-FFF2-40B4-BE49-F238E27FC236}">
                  <a16:creationId xmlns:a16="http://schemas.microsoft.com/office/drawing/2014/main" id="{8BD77626-35A8-6D3D-AF71-1A87BE25E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348" y="1423769"/>
              <a:ext cx="1975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1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4" y="2"/>
                    <a:pt x="7" y="1"/>
                  </a:cubicBezTo>
                  <a:cubicBezTo>
                    <a:pt x="5" y="1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" name="Freeform 543">
              <a:extLst>
                <a:ext uri="{FF2B5EF4-FFF2-40B4-BE49-F238E27FC236}">
                  <a16:creationId xmlns:a16="http://schemas.microsoft.com/office/drawing/2014/main" id="{65F3E911-3A1A-192C-3CC8-C006F1E03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348" y="1455354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2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9" y="0"/>
                    <a:pt x="5" y="1"/>
                    <a:pt x="0" y="2"/>
                  </a:cubicBezTo>
                  <a:cubicBezTo>
                    <a:pt x="5" y="4"/>
                    <a:pt x="9" y="4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" name="Freeform 544">
              <a:extLst>
                <a:ext uri="{FF2B5EF4-FFF2-40B4-BE49-F238E27FC236}">
                  <a16:creationId xmlns:a16="http://schemas.microsoft.com/office/drawing/2014/main" id="{8CF524B4-855F-5523-2087-881070726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348" y="1447458"/>
              <a:ext cx="3948" cy="1975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2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6"/>
                    <a:pt x="2" y="6"/>
                    <a:pt x="8" y="2"/>
                  </a:cubicBezTo>
                  <a:lnTo>
                    <a:pt x="2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" name="Freeform 545">
              <a:extLst>
                <a:ext uri="{FF2B5EF4-FFF2-40B4-BE49-F238E27FC236}">
                  <a16:creationId xmlns:a16="http://schemas.microsoft.com/office/drawing/2014/main" id="{37BD4FB1-400A-BD06-1B4A-4E8F77BC8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348" y="1402055"/>
              <a:ext cx="3948" cy="1975"/>
            </a:xfrm>
            <a:custGeom>
              <a:avLst/>
              <a:gdLst>
                <a:gd name="T0" fmla="*/ 6 w 7"/>
                <a:gd name="T1" fmla="*/ 0 h 6"/>
                <a:gd name="T2" fmla="*/ 0 w 7"/>
                <a:gd name="T3" fmla="*/ 3 h 6"/>
                <a:gd name="T4" fmla="*/ 6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5" y="6"/>
                    <a:pt x="7" y="5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1" name="Freeform 546">
              <a:extLst>
                <a:ext uri="{FF2B5EF4-FFF2-40B4-BE49-F238E27FC236}">
                  <a16:creationId xmlns:a16="http://schemas.microsoft.com/office/drawing/2014/main" id="{55B5D5C1-A93E-149D-26D2-3ADD3C893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348" y="1443510"/>
              <a:ext cx="7896" cy="1975"/>
            </a:xfrm>
            <a:custGeom>
              <a:avLst/>
              <a:gdLst>
                <a:gd name="T0" fmla="*/ 13 w 19"/>
                <a:gd name="T1" fmla="*/ 8 h 8"/>
                <a:gd name="T2" fmla="*/ 19 w 19"/>
                <a:gd name="T3" fmla="*/ 3 h 8"/>
                <a:gd name="T4" fmla="*/ 0 w 19"/>
                <a:gd name="T5" fmla="*/ 5 h 8"/>
                <a:gd name="T6" fmla="*/ 13 w 1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3" y="8"/>
                  </a:moveTo>
                  <a:lnTo>
                    <a:pt x="19" y="3"/>
                  </a:lnTo>
                  <a:cubicBezTo>
                    <a:pt x="13" y="1"/>
                    <a:pt x="5" y="0"/>
                    <a:pt x="0" y="5"/>
                  </a:cubicBezTo>
                  <a:cubicBezTo>
                    <a:pt x="4" y="6"/>
                    <a:pt x="8" y="7"/>
                    <a:pt x="1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2" name="Freeform 547">
              <a:extLst>
                <a:ext uri="{FF2B5EF4-FFF2-40B4-BE49-F238E27FC236}">
                  <a16:creationId xmlns:a16="http://schemas.microsoft.com/office/drawing/2014/main" id="{4D2B5D5B-7EBB-12AB-1B45-DF7F4A4BE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322" y="1429692"/>
              <a:ext cx="7896" cy="3948"/>
            </a:xfrm>
            <a:custGeom>
              <a:avLst/>
              <a:gdLst>
                <a:gd name="T0" fmla="*/ 7 w 20"/>
                <a:gd name="T1" fmla="*/ 0 h 9"/>
                <a:gd name="T2" fmla="*/ 0 w 20"/>
                <a:gd name="T3" fmla="*/ 0 h 9"/>
                <a:gd name="T4" fmla="*/ 20 w 20"/>
                <a:gd name="T5" fmla="*/ 9 h 9"/>
                <a:gd name="T6" fmla="*/ 7 w 2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7" y="0"/>
                  </a:moveTo>
                  <a:lnTo>
                    <a:pt x="0" y="0"/>
                  </a:lnTo>
                  <a:cubicBezTo>
                    <a:pt x="7" y="2"/>
                    <a:pt x="14" y="6"/>
                    <a:pt x="20" y="9"/>
                  </a:cubicBezTo>
                  <a:cubicBezTo>
                    <a:pt x="17" y="5"/>
                    <a:pt x="11" y="3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3" name="Freeform 548">
              <a:extLst>
                <a:ext uri="{FF2B5EF4-FFF2-40B4-BE49-F238E27FC236}">
                  <a16:creationId xmlns:a16="http://schemas.microsoft.com/office/drawing/2014/main" id="{61805162-7C98-1E30-8AD1-148A39C18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322" y="1431665"/>
              <a:ext cx="3948" cy="1975"/>
            </a:xfrm>
            <a:custGeom>
              <a:avLst/>
              <a:gdLst>
                <a:gd name="T0" fmla="*/ 0 w 6"/>
                <a:gd name="T1" fmla="*/ 0 h 3"/>
                <a:gd name="T2" fmla="*/ 6 w 6"/>
                <a:gd name="T3" fmla="*/ 0 h 3"/>
                <a:gd name="T4" fmla="*/ 0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3" y="2"/>
                    <a:pt x="2" y="3"/>
                    <a:pt x="6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4" name="Freeform 549">
              <a:extLst>
                <a:ext uri="{FF2B5EF4-FFF2-40B4-BE49-F238E27FC236}">
                  <a16:creationId xmlns:a16="http://schemas.microsoft.com/office/drawing/2014/main" id="{8218AE7A-3EF9-CAC9-CB04-47BD7A6B3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322" y="1453381"/>
              <a:ext cx="5923" cy="1975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6 h 6"/>
                <a:gd name="T4" fmla="*/ 13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8" y="0"/>
                    <a:pt x="3" y="2"/>
                    <a:pt x="0" y="6"/>
                  </a:cubicBezTo>
                  <a:cubicBezTo>
                    <a:pt x="5" y="6"/>
                    <a:pt x="9" y="4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5" name="Freeform 550">
              <a:extLst>
                <a:ext uri="{FF2B5EF4-FFF2-40B4-BE49-F238E27FC236}">
                  <a16:creationId xmlns:a16="http://schemas.microsoft.com/office/drawing/2014/main" id="{A6381B1B-1BBB-A4D0-DB6E-DD5708460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3244" y="1433640"/>
              <a:ext cx="5923" cy="1975"/>
            </a:xfrm>
            <a:custGeom>
              <a:avLst/>
              <a:gdLst>
                <a:gd name="T0" fmla="*/ 0 w 14"/>
                <a:gd name="T1" fmla="*/ 6 h 6"/>
                <a:gd name="T2" fmla="*/ 14 w 14"/>
                <a:gd name="T3" fmla="*/ 0 h 6"/>
                <a:gd name="T4" fmla="*/ 0 w 1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6"/>
                  </a:moveTo>
                  <a:cubicBezTo>
                    <a:pt x="5" y="5"/>
                    <a:pt x="10" y="3"/>
                    <a:pt x="14" y="0"/>
                  </a:cubicBezTo>
                  <a:cubicBezTo>
                    <a:pt x="9" y="2"/>
                    <a:pt x="4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6" name="Freeform 551">
              <a:extLst>
                <a:ext uri="{FF2B5EF4-FFF2-40B4-BE49-F238E27FC236}">
                  <a16:creationId xmlns:a16="http://schemas.microsoft.com/office/drawing/2014/main" id="{CBE7AE57-ED15-2E13-0B1F-242E19DE6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008" y="1329013"/>
              <a:ext cx="9871" cy="1975"/>
            </a:xfrm>
            <a:custGeom>
              <a:avLst/>
              <a:gdLst>
                <a:gd name="T0" fmla="*/ 11 w 24"/>
                <a:gd name="T1" fmla="*/ 2 h 5"/>
                <a:gd name="T2" fmla="*/ 24 w 24"/>
                <a:gd name="T3" fmla="*/ 0 h 5"/>
                <a:gd name="T4" fmla="*/ 19 w 24"/>
                <a:gd name="T5" fmla="*/ 2 h 5"/>
                <a:gd name="T6" fmla="*/ 11 w 2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">
                  <a:moveTo>
                    <a:pt x="11" y="2"/>
                  </a:moveTo>
                  <a:cubicBezTo>
                    <a:pt x="15" y="2"/>
                    <a:pt x="20" y="2"/>
                    <a:pt x="24" y="0"/>
                  </a:cubicBezTo>
                  <a:cubicBezTo>
                    <a:pt x="20" y="0"/>
                    <a:pt x="0" y="5"/>
                    <a:pt x="19" y="2"/>
                  </a:cubicBezTo>
                  <a:cubicBezTo>
                    <a:pt x="16" y="2"/>
                    <a:pt x="14" y="2"/>
                    <a:pt x="11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7" name="Freeform 552">
              <a:extLst>
                <a:ext uri="{FF2B5EF4-FFF2-40B4-BE49-F238E27FC236}">
                  <a16:creationId xmlns:a16="http://schemas.microsoft.com/office/drawing/2014/main" id="{04C8FC09-A688-DDE0-02D8-39724B63C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434" y="1330988"/>
              <a:ext cx="19741" cy="1975"/>
            </a:xfrm>
            <a:custGeom>
              <a:avLst/>
              <a:gdLst>
                <a:gd name="T0" fmla="*/ 12 w 46"/>
                <a:gd name="T1" fmla="*/ 1 h 8"/>
                <a:gd name="T2" fmla="*/ 0 w 46"/>
                <a:gd name="T3" fmla="*/ 6 h 8"/>
                <a:gd name="T4" fmla="*/ 46 w 46"/>
                <a:gd name="T5" fmla="*/ 4 h 8"/>
                <a:gd name="T6" fmla="*/ 12 w 46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8">
                  <a:moveTo>
                    <a:pt x="12" y="1"/>
                  </a:moveTo>
                  <a:cubicBezTo>
                    <a:pt x="7" y="0"/>
                    <a:pt x="3" y="2"/>
                    <a:pt x="0" y="6"/>
                  </a:cubicBezTo>
                  <a:cubicBezTo>
                    <a:pt x="16" y="7"/>
                    <a:pt x="31" y="8"/>
                    <a:pt x="46" y="4"/>
                  </a:cubicBezTo>
                  <a:cubicBezTo>
                    <a:pt x="34" y="5"/>
                    <a:pt x="23" y="2"/>
                    <a:pt x="12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8" name="Freeform 553">
              <a:extLst>
                <a:ext uri="{FF2B5EF4-FFF2-40B4-BE49-F238E27FC236}">
                  <a16:creationId xmlns:a16="http://schemas.microsoft.com/office/drawing/2014/main" id="{33DA8060-F440-D125-0307-9995DB07A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175" y="1354677"/>
              <a:ext cx="3948" cy="1975"/>
            </a:xfrm>
            <a:custGeom>
              <a:avLst/>
              <a:gdLst>
                <a:gd name="T0" fmla="*/ 3 w 10"/>
                <a:gd name="T1" fmla="*/ 4 h 4"/>
                <a:gd name="T2" fmla="*/ 10 w 10"/>
                <a:gd name="T3" fmla="*/ 2 h 4"/>
                <a:gd name="T4" fmla="*/ 0 w 10"/>
                <a:gd name="T5" fmla="*/ 0 h 4"/>
                <a:gd name="T6" fmla="*/ 3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3" y="4"/>
                  </a:moveTo>
                  <a:cubicBezTo>
                    <a:pt x="5" y="3"/>
                    <a:pt x="8" y="2"/>
                    <a:pt x="10" y="2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1" y="2"/>
                    <a:pt x="2" y="3"/>
                    <a:pt x="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Freeform 554">
              <a:extLst>
                <a:ext uri="{FF2B5EF4-FFF2-40B4-BE49-F238E27FC236}">
                  <a16:creationId xmlns:a16="http://schemas.microsoft.com/office/drawing/2014/main" id="{CEE83EE2-201A-0D76-1BE7-17B134AE8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4123" y="1329013"/>
              <a:ext cx="19741" cy="5923"/>
            </a:xfrm>
            <a:custGeom>
              <a:avLst/>
              <a:gdLst>
                <a:gd name="T0" fmla="*/ 0 w 48"/>
                <a:gd name="T1" fmla="*/ 3 h 14"/>
                <a:gd name="T2" fmla="*/ 48 w 48"/>
                <a:gd name="T3" fmla="*/ 5 h 14"/>
                <a:gd name="T4" fmla="*/ 0 w 48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4">
                  <a:moveTo>
                    <a:pt x="0" y="3"/>
                  </a:moveTo>
                  <a:cubicBezTo>
                    <a:pt x="3" y="14"/>
                    <a:pt x="40" y="7"/>
                    <a:pt x="48" y="5"/>
                  </a:cubicBezTo>
                  <a:cubicBezTo>
                    <a:pt x="32" y="6"/>
                    <a:pt x="16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0" name="Freeform 555">
              <a:extLst>
                <a:ext uri="{FF2B5EF4-FFF2-40B4-BE49-F238E27FC236}">
                  <a16:creationId xmlns:a16="http://schemas.microsoft.com/office/drawing/2014/main" id="{8AE6D16A-BFB2-E724-2722-0238D193B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097" y="1350729"/>
              <a:ext cx="9871" cy="1975"/>
            </a:xfrm>
            <a:custGeom>
              <a:avLst/>
              <a:gdLst>
                <a:gd name="T0" fmla="*/ 0 w 22"/>
                <a:gd name="T1" fmla="*/ 4 h 5"/>
                <a:gd name="T2" fmla="*/ 22 w 22"/>
                <a:gd name="T3" fmla="*/ 4 h 5"/>
                <a:gd name="T4" fmla="*/ 0 w 22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">
                  <a:moveTo>
                    <a:pt x="0" y="4"/>
                  </a:moveTo>
                  <a:cubicBezTo>
                    <a:pt x="7" y="5"/>
                    <a:pt x="15" y="5"/>
                    <a:pt x="22" y="4"/>
                  </a:cubicBezTo>
                  <a:cubicBezTo>
                    <a:pt x="16" y="0"/>
                    <a:pt x="7" y="0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1" name="Freeform 556">
              <a:extLst>
                <a:ext uri="{FF2B5EF4-FFF2-40B4-BE49-F238E27FC236}">
                  <a16:creationId xmlns:a16="http://schemas.microsoft.com/office/drawing/2014/main" id="{03082BC3-19C4-992B-19FF-16EE3D7ED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008" y="1325065"/>
              <a:ext cx="5923" cy="1975"/>
            </a:xfrm>
            <a:custGeom>
              <a:avLst/>
              <a:gdLst>
                <a:gd name="T0" fmla="*/ 0 w 14"/>
                <a:gd name="T1" fmla="*/ 3 h 3"/>
                <a:gd name="T2" fmla="*/ 14 w 14"/>
                <a:gd name="T3" fmla="*/ 0 h 3"/>
                <a:gd name="T4" fmla="*/ 0 w 1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3"/>
                  </a:moveTo>
                  <a:cubicBezTo>
                    <a:pt x="4" y="3"/>
                    <a:pt x="9" y="2"/>
                    <a:pt x="14" y="0"/>
                  </a:cubicBezTo>
                  <a:cubicBezTo>
                    <a:pt x="9" y="1"/>
                    <a:pt x="4" y="2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Freeform 557">
              <a:extLst>
                <a:ext uri="{FF2B5EF4-FFF2-40B4-BE49-F238E27FC236}">
                  <a16:creationId xmlns:a16="http://schemas.microsoft.com/office/drawing/2014/main" id="{BE4D7889-F61C-6D19-9167-7539F03AE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956" y="1329013"/>
              <a:ext cx="5923" cy="0"/>
            </a:xfrm>
            <a:custGeom>
              <a:avLst/>
              <a:gdLst>
                <a:gd name="T0" fmla="*/ 0 w 13"/>
                <a:gd name="T1" fmla="*/ 2 h 2"/>
                <a:gd name="T2" fmla="*/ 13 w 13"/>
                <a:gd name="T3" fmla="*/ 0 h 2"/>
                <a:gd name="T4" fmla="*/ 0 w 1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">
                  <a:moveTo>
                    <a:pt x="0" y="2"/>
                  </a:moveTo>
                  <a:cubicBezTo>
                    <a:pt x="4" y="1"/>
                    <a:pt x="8" y="0"/>
                    <a:pt x="13" y="0"/>
                  </a:cubicBezTo>
                  <a:cubicBezTo>
                    <a:pt x="9" y="2"/>
                    <a:pt x="4" y="2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3" name="Freeform 558">
              <a:extLst>
                <a:ext uri="{FF2B5EF4-FFF2-40B4-BE49-F238E27FC236}">
                  <a16:creationId xmlns:a16="http://schemas.microsoft.com/office/drawing/2014/main" id="{9EE0016A-D618-8471-4A45-C78AAB248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956" y="1329013"/>
              <a:ext cx="3948" cy="1975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cubicBezTo>
                    <a:pt x="5" y="1"/>
                    <a:pt x="3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4" name="Freeform 559">
              <a:extLst>
                <a:ext uri="{FF2B5EF4-FFF2-40B4-BE49-F238E27FC236}">
                  <a16:creationId xmlns:a16="http://schemas.microsoft.com/office/drawing/2014/main" id="{1C057032-D852-F0A5-E59D-438A659B0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048" y="1254000"/>
              <a:ext cx="5923" cy="3948"/>
            </a:xfrm>
            <a:custGeom>
              <a:avLst/>
              <a:gdLst>
                <a:gd name="T0" fmla="*/ 0 w 13"/>
                <a:gd name="T1" fmla="*/ 3 h 5"/>
                <a:gd name="T2" fmla="*/ 13 w 13"/>
                <a:gd name="T3" fmla="*/ 4 h 5"/>
                <a:gd name="T4" fmla="*/ 0 w 1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3"/>
                  </a:moveTo>
                  <a:cubicBezTo>
                    <a:pt x="4" y="5"/>
                    <a:pt x="9" y="5"/>
                    <a:pt x="13" y="4"/>
                  </a:cubicBezTo>
                  <a:cubicBezTo>
                    <a:pt x="9" y="1"/>
                    <a:pt x="5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Freeform 560">
              <a:extLst>
                <a:ext uri="{FF2B5EF4-FFF2-40B4-BE49-F238E27FC236}">
                  <a16:creationId xmlns:a16="http://schemas.microsoft.com/office/drawing/2014/main" id="{92E6D5B4-FCA6-B90F-44FE-F43CC61EF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469" y="1220441"/>
              <a:ext cx="31585" cy="11844"/>
            </a:xfrm>
            <a:custGeom>
              <a:avLst/>
              <a:gdLst>
                <a:gd name="T0" fmla="*/ 75 w 75"/>
                <a:gd name="T1" fmla="*/ 18 h 25"/>
                <a:gd name="T2" fmla="*/ 38 w 75"/>
                <a:gd name="T3" fmla="*/ 8 h 25"/>
                <a:gd name="T4" fmla="*/ 0 w 75"/>
                <a:gd name="T5" fmla="*/ 9 h 25"/>
                <a:gd name="T6" fmla="*/ 75 w 75"/>
                <a:gd name="T7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5">
                  <a:moveTo>
                    <a:pt x="75" y="18"/>
                  </a:moveTo>
                  <a:cubicBezTo>
                    <a:pt x="65" y="8"/>
                    <a:pt x="49" y="16"/>
                    <a:pt x="38" y="8"/>
                  </a:cubicBezTo>
                  <a:cubicBezTo>
                    <a:pt x="28" y="0"/>
                    <a:pt x="10" y="0"/>
                    <a:pt x="0" y="9"/>
                  </a:cubicBezTo>
                  <a:cubicBezTo>
                    <a:pt x="16" y="25"/>
                    <a:pt x="55" y="21"/>
                    <a:pt x="75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6" name="Freeform 561">
              <a:extLst>
                <a:ext uri="{FF2B5EF4-FFF2-40B4-BE49-F238E27FC236}">
                  <a16:creationId xmlns:a16="http://schemas.microsoft.com/office/drawing/2014/main" id="{06886AEE-5253-1D76-7C54-66E6DCB5C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210" y="1222414"/>
              <a:ext cx="5923" cy="1975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2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5" y="5"/>
                    <a:pt x="9" y="4"/>
                    <a:pt x="14" y="2"/>
                  </a:cubicBezTo>
                  <a:cubicBezTo>
                    <a:pt x="9" y="0"/>
                    <a:pt x="4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562">
              <a:extLst>
                <a:ext uri="{FF2B5EF4-FFF2-40B4-BE49-F238E27FC236}">
                  <a16:creationId xmlns:a16="http://schemas.microsoft.com/office/drawing/2014/main" id="{88E461EE-D36F-43D9-B12E-0F13A4AB4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1588" y="1212545"/>
              <a:ext cx="5923" cy="0"/>
            </a:xfrm>
            <a:custGeom>
              <a:avLst/>
              <a:gdLst>
                <a:gd name="T0" fmla="*/ 0 w 14"/>
                <a:gd name="T1" fmla="*/ 0 h 1"/>
                <a:gd name="T2" fmla="*/ 14 w 14"/>
                <a:gd name="T3" fmla="*/ 0 h 1"/>
                <a:gd name="T4" fmla="*/ 0 w 1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">
                  <a:moveTo>
                    <a:pt x="0" y="0"/>
                  </a:moveTo>
                  <a:cubicBezTo>
                    <a:pt x="4" y="1"/>
                    <a:pt x="9" y="1"/>
                    <a:pt x="14" y="0"/>
                  </a:cubicBezTo>
                  <a:cubicBezTo>
                    <a:pt x="9" y="0"/>
                    <a:pt x="4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563">
              <a:extLst>
                <a:ext uri="{FF2B5EF4-FFF2-40B4-BE49-F238E27FC236}">
                  <a16:creationId xmlns:a16="http://schemas.microsoft.com/office/drawing/2014/main" id="{EFF8118A-B21D-B4AB-C17E-784377E58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354" y="1216493"/>
              <a:ext cx="9871" cy="3948"/>
            </a:xfrm>
            <a:custGeom>
              <a:avLst/>
              <a:gdLst>
                <a:gd name="T0" fmla="*/ 13 w 21"/>
                <a:gd name="T1" fmla="*/ 8 h 8"/>
                <a:gd name="T2" fmla="*/ 21 w 21"/>
                <a:gd name="T3" fmla="*/ 3 h 8"/>
                <a:gd name="T4" fmla="*/ 0 w 21"/>
                <a:gd name="T5" fmla="*/ 3 h 8"/>
                <a:gd name="T6" fmla="*/ 13 w 2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13" y="8"/>
                  </a:moveTo>
                  <a:cubicBezTo>
                    <a:pt x="16" y="7"/>
                    <a:pt x="19" y="6"/>
                    <a:pt x="21" y="3"/>
                  </a:cubicBezTo>
                  <a:cubicBezTo>
                    <a:pt x="14" y="2"/>
                    <a:pt x="7" y="0"/>
                    <a:pt x="0" y="3"/>
                  </a:cubicBezTo>
                  <a:cubicBezTo>
                    <a:pt x="4" y="4"/>
                    <a:pt x="9" y="5"/>
                    <a:pt x="1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Freeform 564">
              <a:extLst>
                <a:ext uri="{FF2B5EF4-FFF2-40B4-BE49-F238E27FC236}">
                  <a16:creationId xmlns:a16="http://schemas.microsoft.com/office/drawing/2014/main" id="{73EBB781-F5A7-FD4F-77C5-4CD8FC64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199" y="1208596"/>
              <a:ext cx="13819" cy="5923"/>
            </a:xfrm>
            <a:custGeom>
              <a:avLst/>
              <a:gdLst>
                <a:gd name="T0" fmla="*/ 0 w 30"/>
                <a:gd name="T1" fmla="*/ 8 h 11"/>
                <a:gd name="T2" fmla="*/ 30 w 30"/>
                <a:gd name="T3" fmla="*/ 6 h 11"/>
                <a:gd name="T4" fmla="*/ 0 w 30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8"/>
                  </a:moveTo>
                  <a:cubicBezTo>
                    <a:pt x="10" y="8"/>
                    <a:pt x="21" y="11"/>
                    <a:pt x="30" y="6"/>
                  </a:cubicBezTo>
                  <a:cubicBezTo>
                    <a:pt x="21" y="4"/>
                    <a:pt x="8" y="0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Freeform 565">
              <a:extLst>
                <a:ext uri="{FF2B5EF4-FFF2-40B4-BE49-F238E27FC236}">
                  <a16:creationId xmlns:a16="http://schemas.microsoft.com/office/drawing/2014/main" id="{0BC97315-B88E-52A5-C07A-16F780CDC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069" y="1210570"/>
              <a:ext cx="49352" cy="17767"/>
            </a:xfrm>
            <a:custGeom>
              <a:avLst/>
              <a:gdLst>
                <a:gd name="T0" fmla="*/ 12 w 114"/>
                <a:gd name="T1" fmla="*/ 16 h 38"/>
                <a:gd name="T2" fmla="*/ 45 w 114"/>
                <a:gd name="T3" fmla="*/ 28 h 38"/>
                <a:gd name="T4" fmla="*/ 94 w 114"/>
                <a:gd name="T5" fmla="*/ 36 h 38"/>
                <a:gd name="T6" fmla="*/ 87 w 114"/>
                <a:gd name="T7" fmla="*/ 30 h 38"/>
                <a:gd name="T8" fmla="*/ 114 w 114"/>
                <a:gd name="T9" fmla="*/ 24 h 38"/>
                <a:gd name="T10" fmla="*/ 0 w 114"/>
                <a:gd name="T11" fmla="*/ 11 h 38"/>
                <a:gd name="T12" fmla="*/ 12 w 114"/>
                <a:gd name="T13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8">
                  <a:moveTo>
                    <a:pt x="12" y="16"/>
                  </a:moveTo>
                  <a:cubicBezTo>
                    <a:pt x="18" y="26"/>
                    <a:pt x="35" y="27"/>
                    <a:pt x="45" y="28"/>
                  </a:cubicBezTo>
                  <a:cubicBezTo>
                    <a:pt x="61" y="29"/>
                    <a:pt x="78" y="38"/>
                    <a:pt x="94" y="36"/>
                  </a:cubicBezTo>
                  <a:cubicBezTo>
                    <a:pt x="92" y="34"/>
                    <a:pt x="89" y="32"/>
                    <a:pt x="87" y="30"/>
                  </a:cubicBezTo>
                  <a:cubicBezTo>
                    <a:pt x="95" y="26"/>
                    <a:pt x="105" y="25"/>
                    <a:pt x="114" y="24"/>
                  </a:cubicBezTo>
                  <a:cubicBezTo>
                    <a:pt x="90" y="0"/>
                    <a:pt x="29" y="7"/>
                    <a:pt x="0" y="11"/>
                  </a:cubicBezTo>
                  <a:cubicBezTo>
                    <a:pt x="3" y="13"/>
                    <a:pt x="7" y="15"/>
                    <a:pt x="12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566">
              <a:extLst>
                <a:ext uri="{FF2B5EF4-FFF2-40B4-BE49-F238E27FC236}">
                  <a16:creationId xmlns:a16="http://schemas.microsoft.com/office/drawing/2014/main" id="{A8FDFCD5-91A5-F185-8754-7E8FE80B8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914" y="1210570"/>
              <a:ext cx="11844" cy="1975"/>
            </a:xfrm>
            <a:custGeom>
              <a:avLst/>
              <a:gdLst>
                <a:gd name="T0" fmla="*/ 14 w 29"/>
                <a:gd name="T1" fmla="*/ 4 h 4"/>
                <a:gd name="T2" fmla="*/ 29 w 29"/>
                <a:gd name="T3" fmla="*/ 4 h 4"/>
                <a:gd name="T4" fmla="*/ 0 w 29"/>
                <a:gd name="T5" fmla="*/ 0 h 4"/>
                <a:gd name="T6" fmla="*/ 14 w 2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4" y="4"/>
                  </a:moveTo>
                  <a:lnTo>
                    <a:pt x="29" y="4"/>
                  </a:lnTo>
                  <a:cubicBezTo>
                    <a:pt x="19" y="4"/>
                    <a:pt x="10" y="0"/>
                    <a:pt x="0" y="0"/>
                  </a:cubicBezTo>
                  <a:cubicBezTo>
                    <a:pt x="5" y="1"/>
                    <a:pt x="10" y="3"/>
                    <a:pt x="14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Freeform 567">
              <a:extLst>
                <a:ext uri="{FF2B5EF4-FFF2-40B4-BE49-F238E27FC236}">
                  <a16:creationId xmlns:a16="http://schemas.microsoft.com/office/drawing/2014/main" id="{9964228F-8A72-F007-C02C-571E99853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591" y="1202674"/>
              <a:ext cx="9871" cy="1975"/>
            </a:xfrm>
            <a:custGeom>
              <a:avLst/>
              <a:gdLst>
                <a:gd name="T0" fmla="*/ 0 w 20"/>
                <a:gd name="T1" fmla="*/ 2 h 2"/>
                <a:gd name="T2" fmla="*/ 20 w 20"/>
                <a:gd name="T3" fmla="*/ 2 h 2"/>
                <a:gd name="T4" fmla="*/ 0 w 2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20" y="2"/>
                  </a:lnTo>
                  <a:cubicBezTo>
                    <a:pt x="13" y="1"/>
                    <a:pt x="6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Freeform 568">
              <a:extLst>
                <a:ext uri="{FF2B5EF4-FFF2-40B4-BE49-F238E27FC236}">
                  <a16:creationId xmlns:a16="http://schemas.microsoft.com/office/drawing/2014/main" id="{64301231-DE8E-9D95-A4E0-FE442B946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566" y="1204648"/>
              <a:ext cx="23689" cy="3948"/>
            </a:xfrm>
            <a:custGeom>
              <a:avLst/>
              <a:gdLst>
                <a:gd name="T0" fmla="*/ 56 w 56"/>
                <a:gd name="T1" fmla="*/ 9 h 9"/>
                <a:gd name="T2" fmla="*/ 0 w 56"/>
                <a:gd name="T3" fmla="*/ 2 h 9"/>
                <a:gd name="T4" fmla="*/ 56 w 56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9">
                  <a:moveTo>
                    <a:pt x="56" y="9"/>
                  </a:moveTo>
                  <a:cubicBezTo>
                    <a:pt x="40" y="0"/>
                    <a:pt x="17" y="0"/>
                    <a:pt x="0" y="2"/>
                  </a:cubicBezTo>
                  <a:cubicBezTo>
                    <a:pt x="18" y="5"/>
                    <a:pt x="37" y="9"/>
                    <a:pt x="56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Freeform 569">
              <a:extLst>
                <a:ext uri="{FF2B5EF4-FFF2-40B4-BE49-F238E27FC236}">
                  <a16:creationId xmlns:a16="http://schemas.microsoft.com/office/drawing/2014/main" id="{C7953B86-0461-06F0-0AE2-3AAFAD94B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1358" y="1204648"/>
              <a:ext cx="19741" cy="3948"/>
            </a:xfrm>
            <a:custGeom>
              <a:avLst/>
              <a:gdLst>
                <a:gd name="T0" fmla="*/ 30 w 44"/>
                <a:gd name="T1" fmla="*/ 11 h 11"/>
                <a:gd name="T2" fmla="*/ 44 w 44"/>
                <a:gd name="T3" fmla="*/ 6 h 11"/>
                <a:gd name="T4" fmla="*/ 0 w 44"/>
                <a:gd name="T5" fmla="*/ 5 h 11"/>
                <a:gd name="T6" fmla="*/ 30 w 44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1">
                  <a:moveTo>
                    <a:pt x="30" y="11"/>
                  </a:moveTo>
                  <a:cubicBezTo>
                    <a:pt x="35" y="11"/>
                    <a:pt x="40" y="10"/>
                    <a:pt x="44" y="6"/>
                  </a:cubicBezTo>
                  <a:cubicBezTo>
                    <a:pt x="30" y="5"/>
                    <a:pt x="14" y="0"/>
                    <a:pt x="0" y="5"/>
                  </a:cubicBezTo>
                  <a:cubicBezTo>
                    <a:pt x="10" y="8"/>
                    <a:pt x="20" y="11"/>
                    <a:pt x="3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5" name="Freeform 570">
              <a:extLst>
                <a:ext uri="{FF2B5EF4-FFF2-40B4-BE49-F238E27FC236}">
                  <a16:creationId xmlns:a16="http://schemas.microsoft.com/office/drawing/2014/main" id="{A7072E6E-263C-BD75-D106-4987E0F73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332" y="1198725"/>
              <a:ext cx="29612" cy="7896"/>
            </a:xfrm>
            <a:custGeom>
              <a:avLst/>
              <a:gdLst>
                <a:gd name="T0" fmla="*/ 58 w 70"/>
                <a:gd name="T1" fmla="*/ 16 h 16"/>
                <a:gd name="T2" fmla="*/ 70 w 70"/>
                <a:gd name="T3" fmla="*/ 15 h 16"/>
                <a:gd name="T4" fmla="*/ 0 w 70"/>
                <a:gd name="T5" fmla="*/ 10 h 16"/>
                <a:gd name="T6" fmla="*/ 58 w 7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16">
                  <a:moveTo>
                    <a:pt x="58" y="16"/>
                  </a:moveTo>
                  <a:cubicBezTo>
                    <a:pt x="62" y="16"/>
                    <a:pt x="66" y="16"/>
                    <a:pt x="70" y="15"/>
                  </a:cubicBezTo>
                  <a:cubicBezTo>
                    <a:pt x="55" y="10"/>
                    <a:pt x="14" y="0"/>
                    <a:pt x="0" y="10"/>
                  </a:cubicBezTo>
                  <a:cubicBezTo>
                    <a:pt x="20" y="10"/>
                    <a:pt x="39" y="14"/>
                    <a:pt x="58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Freeform 571">
              <a:extLst>
                <a:ext uri="{FF2B5EF4-FFF2-40B4-BE49-F238E27FC236}">
                  <a16:creationId xmlns:a16="http://schemas.microsoft.com/office/drawing/2014/main" id="{6BA88162-B079-DA71-CD2F-876E07EA0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098" y="1200700"/>
              <a:ext cx="7896" cy="3948"/>
            </a:xfrm>
            <a:custGeom>
              <a:avLst/>
              <a:gdLst>
                <a:gd name="T0" fmla="*/ 0 w 20"/>
                <a:gd name="T1" fmla="*/ 3 h 7"/>
                <a:gd name="T2" fmla="*/ 20 w 20"/>
                <a:gd name="T3" fmla="*/ 1 h 7"/>
                <a:gd name="T4" fmla="*/ 0 w 2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3"/>
                  </a:moveTo>
                  <a:cubicBezTo>
                    <a:pt x="6" y="5"/>
                    <a:pt x="15" y="7"/>
                    <a:pt x="20" y="1"/>
                  </a:cubicBezTo>
                  <a:cubicBezTo>
                    <a:pt x="13" y="0"/>
                    <a:pt x="6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572">
              <a:extLst>
                <a:ext uri="{FF2B5EF4-FFF2-40B4-BE49-F238E27FC236}">
                  <a16:creationId xmlns:a16="http://schemas.microsoft.com/office/drawing/2014/main" id="{324B2B08-3364-9CFD-2DB9-45078767D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105" y="1234259"/>
              <a:ext cx="11844" cy="1975"/>
            </a:xfrm>
            <a:custGeom>
              <a:avLst/>
              <a:gdLst>
                <a:gd name="T0" fmla="*/ 0 w 26"/>
                <a:gd name="T1" fmla="*/ 5 h 5"/>
                <a:gd name="T2" fmla="*/ 26 w 26"/>
                <a:gd name="T3" fmla="*/ 2 h 5"/>
                <a:gd name="T4" fmla="*/ 13 w 26"/>
                <a:gd name="T5" fmla="*/ 0 h 5"/>
                <a:gd name="T6" fmla="*/ 0 w 2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">
                  <a:moveTo>
                    <a:pt x="0" y="5"/>
                  </a:moveTo>
                  <a:cubicBezTo>
                    <a:pt x="9" y="4"/>
                    <a:pt x="18" y="5"/>
                    <a:pt x="26" y="2"/>
                  </a:cubicBezTo>
                  <a:cubicBezTo>
                    <a:pt x="22" y="1"/>
                    <a:pt x="17" y="0"/>
                    <a:pt x="13" y="0"/>
                  </a:cubicBezTo>
                  <a:cubicBezTo>
                    <a:pt x="9" y="1"/>
                    <a:pt x="4" y="3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573">
              <a:extLst>
                <a:ext uri="{FF2B5EF4-FFF2-40B4-BE49-F238E27FC236}">
                  <a16:creationId xmlns:a16="http://schemas.microsoft.com/office/drawing/2014/main" id="{F3AFD0B7-BD7C-2F15-ADDE-4B550A32F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4974" y="1224389"/>
              <a:ext cx="11844" cy="5923"/>
            </a:xfrm>
            <a:custGeom>
              <a:avLst/>
              <a:gdLst>
                <a:gd name="T0" fmla="*/ 15 w 28"/>
                <a:gd name="T1" fmla="*/ 15 h 16"/>
                <a:gd name="T2" fmla="*/ 28 w 28"/>
                <a:gd name="T3" fmla="*/ 10 h 16"/>
                <a:gd name="T4" fmla="*/ 1 w 28"/>
                <a:gd name="T5" fmla="*/ 2 h 16"/>
                <a:gd name="T6" fmla="*/ 15 w 28"/>
                <a:gd name="T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6">
                  <a:moveTo>
                    <a:pt x="15" y="15"/>
                  </a:moveTo>
                  <a:cubicBezTo>
                    <a:pt x="20" y="16"/>
                    <a:pt x="25" y="14"/>
                    <a:pt x="28" y="10"/>
                  </a:cubicBezTo>
                  <a:cubicBezTo>
                    <a:pt x="19" y="7"/>
                    <a:pt x="11" y="0"/>
                    <a:pt x="1" y="2"/>
                  </a:cubicBezTo>
                  <a:cubicBezTo>
                    <a:pt x="0" y="10"/>
                    <a:pt x="9" y="12"/>
                    <a:pt x="15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574">
              <a:extLst>
                <a:ext uri="{FF2B5EF4-FFF2-40B4-BE49-F238E27FC236}">
                  <a16:creationId xmlns:a16="http://schemas.microsoft.com/office/drawing/2014/main" id="{9E2483F0-BBD9-3364-9156-AA82A46A3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663" y="1230311"/>
              <a:ext cx="11844" cy="3948"/>
            </a:xfrm>
            <a:custGeom>
              <a:avLst/>
              <a:gdLst>
                <a:gd name="T0" fmla="*/ 21 w 28"/>
                <a:gd name="T1" fmla="*/ 10 h 10"/>
                <a:gd name="T2" fmla="*/ 28 w 28"/>
                <a:gd name="T3" fmla="*/ 7 h 10"/>
                <a:gd name="T4" fmla="*/ 0 w 28"/>
                <a:gd name="T5" fmla="*/ 6 h 10"/>
                <a:gd name="T6" fmla="*/ 21 w 2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21" y="10"/>
                  </a:moveTo>
                  <a:cubicBezTo>
                    <a:pt x="24" y="9"/>
                    <a:pt x="26" y="8"/>
                    <a:pt x="28" y="7"/>
                  </a:cubicBezTo>
                  <a:cubicBezTo>
                    <a:pt x="20" y="3"/>
                    <a:pt x="9" y="0"/>
                    <a:pt x="0" y="6"/>
                  </a:cubicBezTo>
                  <a:cubicBezTo>
                    <a:pt x="8" y="6"/>
                    <a:pt x="14" y="9"/>
                    <a:pt x="21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575">
              <a:extLst>
                <a:ext uri="{FF2B5EF4-FFF2-40B4-BE49-F238E27FC236}">
                  <a16:creationId xmlns:a16="http://schemas.microsoft.com/office/drawing/2014/main" id="{5B6AD7EB-3F99-4039-1210-8EFBE6A3D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638" y="1226363"/>
              <a:ext cx="5923" cy="1975"/>
            </a:xfrm>
            <a:custGeom>
              <a:avLst/>
              <a:gdLst>
                <a:gd name="T0" fmla="*/ 7 w 13"/>
                <a:gd name="T1" fmla="*/ 6 h 6"/>
                <a:gd name="T2" fmla="*/ 13 w 13"/>
                <a:gd name="T3" fmla="*/ 5 h 6"/>
                <a:gd name="T4" fmla="*/ 0 w 13"/>
                <a:gd name="T5" fmla="*/ 1 h 6"/>
                <a:gd name="T6" fmla="*/ 7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6"/>
                  </a:moveTo>
                  <a:cubicBezTo>
                    <a:pt x="9" y="6"/>
                    <a:pt x="11" y="5"/>
                    <a:pt x="13" y="5"/>
                  </a:cubicBezTo>
                  <a:cubicBezTo>
                    <a:pt x="10" y="2"/>
                    <a:pt x="5" y="0"/>
                    <a:pt x="0" y="1"/>
                  </a:cubicBezTo>
                  <a:cubicBezTo>
                    <a:pt x="3" y="3"/>
                    <a:pt x="5" y="4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576">
              <a:extLst>
                <a:ext uri="{FF2B5EF4-FFF2-40B4-BE49-F238E27FC236}">
                  <a16:creationId xmlns:a16="http://schemas.microsoft.com/office/drawing/2014/main" id="{3826DCAD-F356-B232-7F98-0DBF048DC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676" y="1317170"/>
              <a:ext cx="5923" cy="3948"/>
            </a:xfrm>
            <a:custGeom>
              <a:avLst/>
              <a:gdLst>
                <a:gd name="T0" fmla="*/ 13 w 13"/>
                <a:gd name="T1" fmla="*/ 1 h 8"/>
                <a:gd name="T2" fmla="*/ 0 w 13"/>
                <a:gd name="T3" fmla="*/ 8 h 8"/>
                <a:gd name="T4" fmla="*/ 13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cubicBezTo>
                    <a:pt x="8" y="0"/>
                    <a:pt x="3" y="4"/>
                    <a:pt x="0" y="8"/>
                  </a:cubicBezTo>
                  <a:cubicBezTo>
                    <a:pt x="4" y="6"/>
                    <a:pt x="9" y="4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577">
              <a:extLst>
                <a:ext uri="{FF2B5EF4-FFF2-40B4-BE49-F238E27FC236}">
                  <a16:creationId xmlns:a16="http://schemas.microsoft.com/office/drawing/2014/main" id="{FA2DB99A-A2F6-225D-0F50-961DAD15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468" y="1311248"/>
              <a:ext cx="5923" cy="1975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3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5" y="5"/>
                    <a:pt x="9" y="5"/>
                    <a:pt x="1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578">
              <a:extLst>
                <a:ext uri="{FF2B5EF4-FFF2-40B4-BE49-F238E27FC236}">
                  <a16:creationId xmlns:a16="http://schemas.microsoft.com/office/drawing/2014/main" id="{E531D2D0-4317-606B-72F5-369E6C92C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468" y="1315196"/>
              <a:ext cx="3948" cy="1975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2" y="2"/>
                    <a:pt x="4" y="2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579">
              <a:extLst>
                <a:ext uri="{FF2B5EF4-FFF2-40B4-BE49-F238E27FC236}">
                  <a16:creationId xmlns:a16="http://schemas.microsoft.com/office/drawing/2014/main" id="{41CAEE9D-07A8-49CD-B72A-2C9471700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441" y="1317170"/>
              <a:ext cx="19741" cy="5923"/>
            </a:xfrm>
            <a:custGeom>
              <a:avLst/>
              <a:gdLst>
                <a:gd name="T0" fmla="*/ 17 w 46"/>
                <a:gd name="T1" fmla="*/ 9 h 12"/>
                <a:gd name="T2" fmla="*/ 46 w 46"/>
                <a:gd name="T3" fmla="*/ 12 h 12"/>
                <a:gd name="T4" fmla="*/ 0 w 46"/>
                <a:gd name="T5" fmla="*/ 2 h 12"/>
                <a:gd name="T6" fmla="*/ 17 w 46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2">
                  <a:moveTo>
                    <a:pt x="17" y="9"/>
                  </a:moveTo>
                  <a:cubicBezTo>
                    <a:pt x="27" y="11"/>
                    <a:pt x="36" y="11"/>
                    <a:pt x="46" y="12"/>
                  </a:cubicBezTo>
                  <a:cubicBezTo>
                    <a:pt x="37" y="1"/>
                    <a:pt x="12" y="0"/>
                    <a:pt x="0" y="2"/>
                  </a:cubicBezTo>
                  <a:cubicBezTo>
                    <a:pt x="5" y="5"/>
                    <a:pt x="11" y="7"/>
                    <a:pt x="17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580">
              <a:extLst>
                <a:ext uri="{FF2B5EF4-FFF2-40B4-BE49-F238E27FC236}">
                  <a16:creationId xmlns:a16="http://schemas.microsoft.com/office/drawing/2014/main" id="{BE0FA1E2-FE30-4E69-462E-9E363EAC0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156" y="1293481"/>
              <a:ext cx="11844" cy="7896"/>
            </a:xfrm>
            <a:custGeom>
              <a:avLst/>
              <a:gdLst>
                <a:gd name="T0" fmla="*/ 15 w 25"/>
                <a:gd name="T1" fmla="*/ 10 h 15"/>
                <a:gd name="T2" fmla="*/ 20 w 25"/>
                <a:gd name="T3" fmla="*/ 5 h 15"/>
                <a:gd name="T4" fmla="*/ 0 w 25"/>
                <a:gd name="T5" fmla="*/ 9 h 15"/>
                <a:gd name="T6" fmla="*/ 21 w 25"/>
                <a:gd name="T7" fmla="*/ 12 h 15"/>
                <a:gd name="T8" fmla="*/ 15 w 2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15" y="10"/>
                  </a:moveTo>
                  <a:cubicBezTo>
                    <a:pt x="17" y="11"/>
                    <a:pt x="25" y="9"/>
                    <a:pt x="20" y="5"/>
                  </a:cubicBezTo>
                  <a:cubicBezTo>
                    <a:pt x="15" y="0"/>
                    <a:pt x="5" y="7"/>
                    <a:pt x="0" y="9"/>
                  </a:cubicBezTo>
                  <a:cubicBezTo>
                    <a:pt x="6" y="14"/>
                    <a:pt x="14" y="15"/>
                    <a:pt x="21" y="12"/>
                  </a:cubicBezTo>
                  <a:cubicBezTo>
                    <a:pt x="19" y="11"/>
                    <a:pt x="17" y="11"/>
                    <a:pt x="15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581">
              <a:extLst>
                <a:ext uri="{FF2B5EF4-FFF2-40B4-BE49-F238E27FC236}">
                  <a16:creationId xmlns:a16="http://schemas.microsoft.com/office/drawing/2014/main" id="{B217E295-3FCA-B66C-AD3D-2707E1D7B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105" y="1307300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0 h 4"/>
                <a:gd name="T4" fmla="*/ 7 w 7"/>
                <a:gd name="T5" fmla="*/ 4 h 4"/>
                <a:gd name="T6" fmla="*/ 7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0" y="0"/>
                  </a:lnTo>
                  <a:cubicBezTo>
                    <a:pt x="2" y="1"/>
                    <a:pt x="4" y="3"/>
                    <a:pt x="7" y="4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582">
              <a:extLst>
                <a:ext uri="{FF2B5EF4-FFF2-40B4-BE49-F238E27FC236}">
                  <a16:creationId xmlns:a16="http://schemas.microsoft.com/office/drawing/2014/main" id="{C67F468C-D298-DDAD-743D-F669066DB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105" y="1313222"/>
              <a:ext cx="7896" cy="1975"/>
            </a:xfrm>
            <a:custGeom>
              <a:avLst/>
              <a:gdLst>
                <a:gd name="T0" fmla="*/ 14 w 14"/>
                <a:gd name="T1" fmla="*/ 2 h 5"/>
                <a:gd name="T2" fmla="*/ 0 w 14"/>
                <a:gd name="T3" fmla="*/ 5 h 5"/>
                <a:gd name="T4" fmla="*/ 14 w 1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0" y="0"/>
                    <a:pt x="4" y="3"/>
                    <a:pt x="0" y="5"/>
                  </a:cubicBezTo>
                  <a:cubicBezTo>
                    <a:pt x="5" y="5"/>
                    <a:pt x="10" y="4"/>
                    <a:pt x="1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583">
              <a:extLst>
                <a:ext uri="{FF2B5EF4-FFF2-40B4-BE49-F238E27FC236}">
                  <a16:creationId xmlns:a16="http://schemas.microsoft.com/office/drawing/2014/main" id="{545D4CA6-8A65-515E-F0A2-5D303AEC3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7078" y="1309274"/>
              <a:ext cx="5923" cy="1975"/>
            </a:xfrm>
            <a:custGeom>
              <a:avLst/>
              <a:gdLst>
                <a:gd name="T0" fmla="*/ 0 w 14"/>
                <a:gd name="T1" fmla="*/ 5 h 5"/>
                <a:gd name="T2" fmla="*/ 14 w 14"/>
                <a:gd name="T3" fmla="*/ 2 h 5"/>
                <a:gd name="T4" fmla="*/ 0 w 1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5"/>
                  </a:moveTo>
                  <a:cubicBezTo>
                    <a:pt x="5" y="4"/>
                    <a:pt x="9" y="3"/>
                    <a:pt x="14" y="2"/>
                  </a:cubicBezTo>
                  <a:cubicBezTo>
                    <a:pt x="9" y="0"/>
                    <a:pt x="4" y="1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584">
              <a:extLst>
                <a:ext uri="{FF2B5EF4-FFF2-40B4-BE49-F238E27FC236}">
                  <a16:creationId xmlns:a16="http://schemas.microsoft.com/office/drawing/2014/main" id="{234738E1-DEAE-835A-6951-EF9A8A8CA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053" y="1261896"/>
              <a:ext cx="17767" cy="7896"/>
            </a:xfrm>
            <a:custGeom>
              <a:avLst/>
              <a:gdLst>
                <a:gd name="T0" fmla="*/ 40 w 40"/>
                <a:gd name="T1" fmla="*/ 11 h 18"/>
                <a:gd name="T2" fmla="*/ 0 w 40"/>
                <a:gd name="T3" fmla="*/ 14 h 18"/>
                <a:gd name="T4" fmla="*/ 40 w 40"/>
                <a:gd name="T5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8">
                  <a:moveTo>
                    <a:pt x="40" y="11"/>
                  </a:moveTo>
                  <a:cubicBezTo>
                    <a:pt x="34" y="0"/>
                    <a:pt x="7" y="7"/>
                    <a:pt x="0" y="14"/>
                  </a:cubicBezTo>
                  <a:cubicBezTo>
                    <a:pt x="13" y="18"/>
                    <a:pt x="27" y="13"/>
                    <a:pt x="4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585">
              <a:extLst>
                <a:ext uri="{FF2B5EF4-FFF2-40B4-BE49-F238E27FC236}">
                  <a16:creationId xmlns:a16="http://schemas.microsoft.com/office/drawing/2014/main" id="{FB078E1F-9F49-9B59-689F-1C60B85F5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897" y="1319145"/>
              <a:ext cx="11844" cy="5923"/>
            </a:xfrm>
            <a:custGeom>
              <a:avLst/>
              <a:gdLst>
                <a:gd name="T0" fmla="*/ 29 w 29"/>
                <a:gd name="T1" fmla="*/ 2 h 16"/>
                <a:gd name="T2" fmla="*/ 0 w 29"/>
                <a:gd name="T3" fmla="*/ 15 h 16"/>
                <a:gd name="T4" fmla="*/ 29 w 29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">
                  <a:moveTo>
                    <a:pt x="29" y="2"/>
                  </a:moveTo>
                  <a:cubicBezTo>
                    <a:pt x="19" y="0"/>
                    <a:pt x="6" y="9"/>
                    <a:pt x="0" y="15"/>
                  </a:cubicBezTo>
                  <a:cubicBezTo>
                    <a:pt x="9" y="16"/>
                    <a:pt x="29" y="16"/>
                    <a:pt x="29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586">
              <a:extLst>
                <a:ext uri="{FF2B5EF4-FFF2-40B4-BE49-F238E27FC236}">
                  <a16:creationId xmlns:a16="http://schemas.microsoft.com/office/drawing/2014/main" id="{605E06B4-18C8-3F30-D3B1-0C50B04EC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897" y="1301377"/>
              <a:ext cx="5923" cy="1975"/>
            </a:xfrm>
            <a:custGeom>
              <a:avLst/>
              <a:gdLst>
                <a:gd name="T0" fmla="*/ 14 w 14"/>
                <a:gd name="T1" fmla="*/ 2 h 7"/>
                <a:gd name="T2" fmla="*/ 0 w 14"/>
                <a:gd name="T3" fmla="*/ 7 h 7"/>
                <a:gd name="T4" fmla="*/ 14 w 14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2"/>
                  </a:moveTo>
                  <a:cubicBezTo>
                    <a:pt x="9" y="0"/>
                    <a:pt x="3" y="2"/>
                    <a:pt x="0" y="7"/>
                  </a:cubicBezTo>
                  <a:cubicBezTo>
                    <a:pt x="5" y="5"/>
                    <a:pt x="9" y="3"/>
                    <a:pt x="1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587">
              <a:extLst>
                <a:ext uri="{FF2B5EF4-FFF2-40B4-BE49-F238E27FC236}">
                  <a16:creationId xmlns:a16="http://schemas.microsoft.com/office/drawing/2014/main" id="{5D69047F-9873-EAFD-5B6E-762097CF9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794" y="1297429"/>
              <a:ext cx="3948" cy="1975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2" y="1"/>
                    <a:pt x="0" y="1"/>
                    <a:pt x="0" y="6"/>
                  </a:cubicBezTo>
                  <a:cubicBezTo>
                    <a:pt x="2" y="4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588">
              <a:extLst>
                <a:ext uri="{FF2B5EF4-FFF2-40B4-BE49-F238E27FC236}">
                  <a16:creationId xmlns:a16="http://schemas.microsoft.com/office/drawing/2014/main" id="{DA181DFA-51CE-C56C-EBC0-837FD2427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715" y="1287559"/>
              <a:ext cx="9871" cy="5923"/>
            </a:xfrm>
            <a:custGeom>
              <a:avLst/>
              <a:gdLst>
                <a:gd name="T0" fmla="*/ 18 w 21"/>
                <a:gd name="T1" fmla="*/ 1 h 13"/>
                <a:gd name="T2" fmla="*/ 0 w 21"/>
                <a:gd name="T3" fmla="*/ 13 h 13"/>
                <a:gd name="T4" fmla="*/ 21 w 21"/>
                <a:gd name="T5" fmla="*/ 7 h 13"/>
                <a:gd name="T6" fmla="*/ 18 w 21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3">
                  <a:moveTo>
                    <a:pt x="18" y="1"/>
                  </a:moveTo>
                  <a:cubicBezTo>
                    <a:pt x="11" y="0"/>
                    <a:pt x="0" y="5"/>
                    <a:pt x="0" y="13"/>
                  </a:cubicBezTo>
                  <a:cubicBezTo>
                    <a:pt x="6" y="9"/>
                    <a:pt x="14" y="9"/>
                    <a:pt x="21" y="7"/>
                  </a:cubicBezTo>
                  <a:cubicBezTo>
                    <a:pt x="20" y="5"/>
                    <a:pt x="19" y="3"/>
                    <a:pt x="18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589">
              <a:extLst>
                <a:ext uri="{FF2B5EF4-FFF2-40B4-BE49-F238E27FC236}">
                  <a16:creationId xmlns:a16="http://schemas.microsoft.com/office/drawing/2014/main" id="{535BA083-AC4B-DD0F-505D-29955AE71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676" y="1356650"/>
              <a:ext cx="7896" cy="3948"/>
            </a:xfrm>
            <a:custGeom>
              <a:avLst/>
              <a:gdLst>
                <a:gd name="T0" fmla="*/ 21 w 21"/>
                <a:gd name="T1" fmla="*/ 3 h 7"/>
                <a:gd name="T2" fmla="*/ 0 w 21"/>
                <a:gd name="T3" fmla="*/ 3 h 7"/>
                <a:gd name="T4" fmla="*/ 21 w 2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21" y="3"/>
                  </a:moveTo>
                  <a:cubicBezTo>
                    <a:pt x="16" y="0"/>
                    <a:pt x="7" y="1"/>
                    <a:pt x="0" y="3"/>
                  </a:cubicBezTo>
                  <a:cubicBezTo>
                    <a:pt x="7" y="7"/>
                    <a:pt x="13" y="2"/>
                    <a:pt x="21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590">
              <a:extLst>
                <a:ext uri="{FF2B5EF4-FFF2-40B4-BE49-F238E27FC236}">
                  <a16:creationId xmlns:a16="http://schemas.microsoft.com/office/drawing/2014/main" id="{B4A0CDE8-53FA-90C6-86AC-65AF8BFF4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309" y="1445484"/>
              <a:ext cx="9871" cy="5923"/>
            </a:xfrm>
            <a:custGeom>
              <a:avLst/>
              <a:gdLst>
                <a:gd name="T0" fmla="*/ 25 w 25"/>
                <a:gd name="T1" fmla="*/ 2 h 11"/>
                <a:gd name="T2" fmla="*/ 0 w 25"/>
                <a:gd name="T3" fmla="*/ 5 h 11"/>
                <a:gd name="T4" fmla="*/ 25 w 25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25" y="2"/>
                  </a:moveTo>
                  <a:cubicBezTo>
                    <a:pt x="17" y="0"/>
                    <a:pt x="8" y="3"/>
                    <a:pt x="0" y="5"/>
                  </a:cubicBezTo>
                  <a:cubicBezTo>
                    <a:pt x="9" y="7"/>
                    <a:pt x="18" y="11"/>
                    <a:pt x="25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591">
              <a:extLst>
                <a:ext uri="{FF2B5EF4-FFF2-40B4-BE49-F238E27FC236}">
                  <a16:creationId xmlns:a16="http://schemas.microsoft.com/office/drawing/2014/main" id="{8025C68A-0085-3946-1B6F-7F17275A0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232" y="1425744"/>
              <a:ext cx="37508" cy="15793"/>
            </a:xfrm>
            <a:custGeom>
              <a:avLst/>
              <a:gdLst>
                <a:gd name="T0" fmla="*/ 9 w 87"/>
                <a:gd name="T1" fmla="*/ 22 h 35"/>
                <a:gd name="T2" fmla="*/ 87 w 87"/>
                <a:gd name="T3" fmla="*/ 26 h 35"/>
                <a:gd name="T4" fmla="*/ 0 w 87"/>
                <a:gd name="T5" fmla="*/ 22 h 35"/>
                <a:gd name="T6" fmla="*/ 9 w 87"/>
                <a:gd name="T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35">
                  <a:moveTo>
                    <a:pt x="9" y="22"/>
                  </a:moveTo>
                  <a:cubicBezTo>
                    <a:pt x="35" y="18"/>
                    <a:pt x="62" y="35"/>
                    <a:pt x="87" y="26"/>
                  </a:cubicBezTo>
                  <a:cubicBezTo>
                    <a:pt x="63" y="22"/>
                    <a:pt x="20" y="0"/>
                    <a:pt x="0" y="22"/>
                  </a:cubicBezTo>
                  <a:cubicBezTo>
                    <a:pt x="3" y="22"/>
                    <a:pt x="6" y="23"/>
                    <a:pt x="9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592">
              <a:extLst>
                <a:ext uri="{FF2B5EF4-FFF2-40B4-BE49-F238E27FC236}">
                  <a16:creationId xmlns:a16="http://schemas.microsoft.com/office/drawing/2014/main" id="{29DAA68A-F574-7115-BC04-7EA9365B4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5076" y="1437588"/>
              <a:ext cx="51326" cy="15793"/>
            </a:xfrm>
            <a:custGeom>
              <a:avLst/>
              <a:gdLst>
                <a:gd name="T0" fmla="*/ 118 w 118"/>
                <a:gd name="T1" fmla="*/ 22 h 36"/>
                <a:gd name="T2" fmla="*/ 0 w 118"/>
                <a:gd name="T3" fmla="*/ 23 h 36"/>
                <a:gd name="T4" fmla="*/ 64 w 118"/>
                <a:gd name="T5" fmla="*/ 26 h 36"/>
                <a:gd name="T6" fmla="*/ 81 w 118"/>
                <a:gd name="T7" fmla="*/ 35 h 36"/>
                <a:gd name="T8" fmla="*/ 113 w 118"/>
                <a:gd name="T9" fmla="*/ 36 h 36"/>
                <a:gd name="T10" fmla="*/ 104 w 118"/>
                <a:gd name="T11" fmla="*/ 28 h 36"/>
                <a:gd name="T12" fmla="*/ 118 w 118"/>
                <a:gd name="T1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36">
                  <a:moveTo>
                    <a:pt x="118" y="22"/>
                  </a:moveTo>
                  <a:cubicBezTo>
                    <a:pt x="97" y="12"/>
                    <a:pt x="18" y="0"/>
                    <a:pt x="0" y="23"/>
                  </a:cubicBezTo>
                  <a:cubicBezTo>
                    <a:pt x="17" y="21"/>
                    <a:pt x="48" y="19"/>
                    <a:pt x="64" y="26"/>
                  </a:cubicBezTo>
                  <a:cubicBezTo>
                    <a:pt x="69" y="27"/>
                    <a:pt x="77" y="36"/>
                    <a:pt x="81" y="35"/>
                  </a:cubicBezTo>
                  <a:cubicBezTo>
                    <a:pt x="92" y="33"/>
                    <a:pt x="103" y="35"/>
                    <a:pt x="113" y="36"/>
                  </a:cubicBezTo>
                  <a:cubicBezTo>
                    <a:pt x="112" y="31"/>
                    <a:pt x="109" y="28"/>
                    <a:pt x="104" y="28"/>
                  </a:cubicBezTo>
                  <a:cubicBezTo>
                    <a:pt x="109" y="27"/>
                    <a:pt x="114" y="25"/>
                    <a:pt x="118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593">
              <a:extLst>
                <a:ext uri="{FF2B5EF4-FFF2-40B4-BE49-F238E27FC236}">
                  <a16:creationId xmlns:a16="http://schemas.microsoft.com/office/drawing/2014/main" id="{5EEDBF0C-3F8F-CFBB-CD35-FAF73613B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298" y="1406003"/>
              <a:ext cx="37508" cy="11844"/>
            </a:xfrm>
            <a:custGeom>
              <a:avLst/>
              <a:gdLst>
                <a:gd name="T0" fmla="*/ 56 w 88"/>
                <a:gd name="T1" fmla="*/ 0 h 28"/>
                <a:gd name="T2" fmla="*/ 13 w 88"/>
                <a:gd name="T3" fmla="*/ 14 h 28"/>
                <a:gd name="T4" fmla="*/ 88 w 88"/>
                <a:gd name="T5" fmla="*/ 16 h 28"/>
                <a:gd name="T6" fmla="*/ 73 w 88"/>
                <a:gd name="T7" fmla="*/ 4 h 28"/>
                <a:gd name="T8" fmla="*/ 56 w 8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8">
                  <a:moveTo>
                    <a:pt x="56" y="0"/>
                  </a:moveTo>
                  <a:cubicBezTo>
                    <a:pt x="51" y="0"/>
                    <a:pt x="0" y="6"/>
                    <a:pt x="13" y="14"/>
                  </a:cubicBezTo>
                  <a:cubicBezTo>
                    <a:pt x="31" y="28"/>
                    <a:pt x="68" y="21"/>
                    <a:pt x="88" y="16"/>
                  </a:cubicBezTo>
                  <a:cubicBezTo>
                    <a:pt x="81" y="14"/>
                    <a:pt x="79" y="7"/>
                    <a:pt x="73" y="4"/>
                  </a:cubicBezTo>
                  <a:cubicBezTo>
                    <a:pt x="68" y="1"/>
                    <a:pt x="62" y="2"/>
                    <a:pt x="5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594">
              <a:extLst>
                <a:ext uri="{FF2B5EF4-FFF2-40B4-BE49-F238E27FC236}">
                  <a16:creationId xmlns:a16="http://schemas.microsoft.com/office/drawing/2014/main" id="{CA2A7017-EE0D-5C54-20CC-08B1AEA9E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857" y="1350729"/>
              <a:ext cx="7896" cy="1975"/>
            </a:xfrm>
            <a:custGeom>
              <a:avLst/>
              <a:gdLst>
                <a:gd name="T0" fmla="*/ 14 w 20"/>
                <a:gd name="T1" fmla="*/ 6 h 6"/>
                <a:gd name="T2" fmla="*/ 20 w 20"/>
                <a:gd name="T3" fmla="*/ 1 h 6"/>
                <a:gd name="T4" fmla="*/ 0 w 20"/>
                <a:gd name="T5" fmla="*/ 4 h 6"/>
                <a:gd name="T6" fmla="*/ 14 w 20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14" y="6"/>
                  </a:moveTo>
                  <a:cubicBezTo>
                    <a:pt x="16" y="4"/>
                    <a:pt x="18" y="2"/>
                    <a:pt x="20" y="1"/>
                  </a:cubicBezTo>
                  <a:cubicBezTo>
                    <a:pt x="13" y="1"/>
                    <a:pt x="6" y="0"/>
                    <a:pt x="0" y="4"/>
                  </a:cubicBezTo>
                  <a:cubicBezTo>
                    <a:pt x="4" y="5"/>
                    <a:pt x="9" y="5"/>
                    <a:pt x="1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595">
              <a:extLst>
                <a:ext uri="{FF2B5EF4-FFF2-40B4-BE49-F238E27FC236}">
                  <a16:creationId xmlns:a16="http://schemas.microsoft.com/office/drawing/2014/main" id="{5349F840-1467-02DD-E688-91FBD676D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857" y="1390210"/>
              <a:ext cx="17767" cy="9871"/>
            </a:xfrm>
            <a:custGeom>
              <a:avLst/>
              <a:gdLst>
                <a:gd name="T0" fmla="*/ 29 w 43"/>
                <a:gd name="T1" fmla="*/ 20 h 25"/>
                <a:gd name="T2" fmla="*/ 43 w 43"/>
                <a:gd name="T3" fmla="*/ 14 h 25"/>
                <a:gd name="T4" fmla="*/ 26 w 43"/>
                <a:gd name="T5" fmla="*/ 10 h 25"/>
                <a:gd name="T6" fmla="*/ 34 w 43"/>
                <a:gd name="T7" fmla="*/ 4 h 25"/>
                <a:gd name="T8" fmla="*/ 14 w 43"/>
                <a:gd name="T9" fmla="*/ 2 h 25"/>
                <a:gd name="T10" fmla="*/ 0 w 43"/>
                <a:gd name="T11" fmla="*/ 15 h 25"/>
                <a:gd name="T12" fmla="*/ 29 w 43"/>
                <a:gd name="T13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5">
                  <a:moveTo>
                    <a:pt x="29" y="20"/>
                  </a:moveTo>
                  <a:cubicBezTo>
                    <a:pt x="34" y="19"/>
                    <a:pt x="38" y="17"/>
                    <a:pt x="43" y="14"/>
                  </a:cubicBezTo>
                  <a:cubicBezTo>
                    <a:pt x="38" y="10"/>
                    <a:pt x="32" y="8"/>
                    <a:pt x="26" y="10"/>
                  </a:cubicBezTo>
                  <a:cubicBezTo>
                    <a:pt x="29" y="9"/>
                    <a:pt x="32" y="7"/>
                    <a:pt x="34" y="4"/>
                  </a:cubicBezTo>
                  <a:cubicBezTo>
                    <a:pt x="28" y="2"/>
                    <a:pt x="20" y="0"/>
                    <a:pt x="14" y="2"/>
                  </a:cubicBezTo>
                  <a:cubicBezTo>
                    <a:pt x="8" y="5"/>
                    <a:pt x="7" y="13"/>
                    <a:pt x="0" y="15"/>
                  </a:cubicBezTo>
                  <a:cubicBezTo>
                    <a:pt x="7" y="21"/>
                    <a:pt x="20" y="25"/>
                    <a:pt x="29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596">
              <a:extLst>
                <a:ext uri="{FF2B5EF4-FFF2-40B4-BE49-F238E27FC236}">
                  <a16:creationId xmlns:a16="http://schemas.microsoft.com/office/drawing/2014/main" id="{ECE8E6F2-E673-BE42-AB11-C84D792B9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780" y="1352702"/>
              <a:ext cx="7896" cy="5923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4 h 10"/>
                <a:gd name="T4" fmla="*/ 19 w 19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2" y="0"/>
                    <a:pt x="7" y="5"/>
                    <a:pt x="0" y="4"/>
                  </a:cubicBezTo>
                  <a:cubicBezTo>
                    <a:pt x="6" y="8"/>
                    <a:pt x="17" y="10"/>
                    <a:pt x="19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597">
              <a:extLst>
                <a:ext uri="{FF2B5EF4-FFF2-40B4-BE49-F238E27FC236}">
                  <a16:creationId xmlns:a16="http://schemas.microsoft.com/office/drawing/2014/main" id="{5141D8F6-B6F1-6D9A-BE72-749ADB824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728" y="1352702"/>
              <a:ext cx="5923" cy="0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4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4" y="3"/>
                    <a:pt x="8" y="2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598">
              <a:extLst>
                <a:ext uri="{FF2B5EF4-FFF2-40B4-BE49-F238E27FC236}">
                  <a16:creationId xmlns:a16="http://schemas.microsoft.com/office/drawing/2014/main" id="{5A8F703B-CFCA-7321-DBE6-052328611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676" y="1354677"/>
              <a:ext cx="9871" cy="1975"/>
            </a:xfrm>
            <a:custGeom>
              <a:avLst/>
              <a:gdLst>
                <a:gd name="T0" fmla="*/ 20 w 20"/>
                <a:gd name="T1" fmla="*/ 2 h 5"/>
                <a:gd name="T2" fmla="*/ 0 w 20"/>
                <a:gd name="T3" fmla="*/ 5 h 5"/>
                <a:gd name="T4" fmla="*/ 20 w 2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5">
                  <a:moveTo>
                    <a:pt x="20" y="2"/>
                  </a:moveTo>
                  <a:cubicBezTo>
                    <a:pt x="15" y="0"/>
                    <a:pt x="6" y="3"/>
                    <a:pt x="0" y="5"/>
                  </a:cubicBezTo>
                  <a:cubicBezTo>
                    <a:pt x="7" y="4"/>
                    <a:pt x="14" y="5"/>
                    <a:pt x="2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599">
              <a:extLst>
                <a:ext uri="{FF2B5EF4-FFF2-40B4-BE49-F238E27FC236}">
                  <a16:creationId xmlns:a16="http://schemas.microsoft.com/office/drawing/2014/main" id="{81F63C89-6D26-2C66-73C0-798B40DEE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493" y="1400080"/>
              <a:ext cx="9871" cy="3948"/>
            </a:xfrm>
            <a:custGeom>
              <a:avLst/>
              <a:gdLst>
                <a:gd name="T0" fmla="*/ 20 w 20"/>
                <a:gd name="T1" fmla="*/ 6 h 12"/>
                <a:gd name="T2" fmla="*/ 0 w 20"/>
                <a:gd name="T3" fmla="*/ 6 h 12"/>
                <a:gd name="T4" fmla="*/ 20 w 20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6"/>
                  </a:moveTo>
                  <a:cubicBezTo>
                    <a:pt x="14" y="0"/>
                    <a:pt x="7" y="3"/>
                    <a:pt x="0" y="6"/>
                  </a:cubicBezTo>
                  <a:cubicBezTo>
                    <a:pt x="6" y="11"/>
                    <a:pt x="15" y="12"/>
                    <a:pt x="2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600">
              <a:extLst>
                <a:ext uri="{FF2B5EF4-FFF2-40B4-BE49-F238E27FC236}">
                  <a16:creationId xmlns:a16="http://schemas.microsoft.com/office/drawing/2014/main" id="{FD43C2F7-EB22-C5AA-7416-09B94FC87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5364" y="1382314"/>
              <a:ext cx="31585" cy="11844"/>
            </a:xfrm>
            <a:custGeom>
              <a:avLst/>
              <a:gdLst>
                <a:gd name="T0" fmla="*/ 49 w 73"/>
                <a:gd name="T1" fmla="*/ 1 h 29"/>
                <a:gd name="T2" fmla="*/ 36 w 73"/>
                <a:gd name="T3" fmla="*/ 6 h 29"/>
                <a:gd name="T4" fmla="*/ 21 w 73"/>
                <a:gd name="T5" fmla="*/ 3 h 29"/>
                <a:gd name="T6" fmla="*/ 0 w 73"/>
                <a:gd name="T7" fmla="*/ 25 h 29"/>
                <a:gd name="T8" fmla="*/ 46 w 73"/>
                <a:gd name="T9" fmla="*/ 23 h 29"/>
                <a:gd name="T10" fmla="*/ 73 w 73"/>
                <a:gd name="T11" fmla="*/ 17 h 29"/>
                <a:gd name="T12" fmla="*/ 58 w 73"/>
                <a:gd name="T13" fmla="*/ 19 h 29"/>
                <a:gd name="T14" fmla="*/ 40 w 73"/>
                <a:gd name="T15" fmla="*/ 12 h 29"/>
                <a:gd name="T16" fmla="*/ 54 w 73"/>
                <a:gd name="T17" fmla="*/ 7 h 29"/>
                <a:gd name="T18" fmla="*/ 49 w 73"/>
                <a:gd name="T1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29">
                  <a:moveTo>
                    <a:pt x="49" y="1"/>
                  </a:moveTo>
                  <a:cubicBezTo>
                    <a:pt x="43" y="0"/>
                    <a:pt x="41" y="6"/>
                    <a:pt x="36" y="6"/>
                  </a:cubicBezTo>
                  <a:cubicBezTo>
                    <a:pt x="31" y="7"/>
                    <a:pt x="26" y="2"/>
                    <a:pt x="21" y="3"/>
                  </a:cubicBezTo>
                  <a:cubicBezTo>
                    <a:pt x="10" y="5"/>
                    <a:pt x="1" y="13"/>
                    <a:pt x="0" y="25"/>
                  </a:cubicBezTo>
                  <a:cubicBezTo>
                    <a:pt x="14" y="22"/>
                    <a:pt x="31" y="21"/>
                    <a:pt x="46" y="23"/>
                  </a:cubicBezTo>
                  <a:cubicBezTo>
                    <a:pt x="57" y="25"/>
                    <a:pt x="66" y="29"/>
                    <a:pt x="73" y="17"/>
                  </a:cubicBezTo>
                  <a:cubicBezTo>
                    <a:pt x="67" y="15"/>
                    <a:pt x="64" y="19"/>
                    <a:pt x="58" y="19"/>
                  </a:cubicBezTo>
                  <a:cubicBezTo>
                    <a:pt x="51" y="20"/>
                    <a:pt x="45" y="16"/>
                    <a:pt x="40" y="12"/>
                  </a:cubicBezTo>
                  <a:cubicBezTo>
                    <a:pt x="44" y="10"/>
                    <a:pt x="49" y="9"/>
                    <a:pt x="54" y="7"/>
                  </a:cubicBezTo>
                  <a:cubicBezTo>
                    <a:pt x="52" y="5"/>
                    <a:pt x="51" y="3"/>
                    <a:pt x="49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601">
              <a:extLst>
                <a:ext uri="{FF2B5EF4-FFF2-40B4-BE49-F238E27FC236}">
                  <a16:creationId xmlns:a16="http://schemas.microsoft.com/office/drawing/2014/main" id="{D0540F50-501A-111E-AF8A-E14522896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260" y="1344806"/>
              <a:ext cx="9871" cy="21715"/>
            </a:xfrm>
            <a:custGeom>
              <a:avLst/>
              <a:gdLst>
                <a:gd name="T0" fmla="*/ 15 w 23"/>
                <a:gd name="T1" fmla="*/ 39 h 49"/>
                <a:gd name="T2" fmla="*/ 21 w 23"/>
                <a:gd name="T3" fmla="*/ 11 h 49"/>
                <a:gd name="T4" fmla="*/ 15 w 23"/>
                <a:gd name="T5" fmla="*/ 13 h 49"/>
                <a:gd name="T6" fmla="*/ 1 w 23"/>
                <a:gd name="T7" fmla="*/ 20 h 49"/>
                <a:gd name="T8" fmla="*/ 12 w 23"/>
                <a:gd name="T9" fmla="*/ 49 h 49"/>
                <a:gd name="T10" fmla="*/ 15 w 23"/>
                <a:gd name="T11" fmla="*/ 3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9">
                  <a:moveTo>
                    <a:pt x="15" y="39"/>
                  </a:moveTo>
                  <a:cubicBezTo>
                    <a:pt x="17" y="36"/>
                    <a:pt x="23" y="15"/>
                    <a:pt x="21" y="11"/>
                  </a:cubicBezTo>
                  <a:cubicBezTo>
                    <a:pt x="15" y="0"/>
                    <a:pt x="0" y="14"/>
                    <a:pt x="15" y="13"/>
                  </a:cubicBezTo>
                  <a:cubicBezTo>
                    <a:pt x="11" y="14"/>
                    <a:pt x="2" y="14"/>
                    <a:pt x="1" y="20"/>
                  </a:cubicBezTo>
                  <a:cubicBezTo>
                    <a:pt x="0" y="27"/>
                    <a:pt x="8" y="43"/>
                    <a:pt x="12" y="49"/>
                  </a:cubicBezTo>
                  <a:cubicBezTo>
                    <a:pt x="14" y="46"/>
                    <a:pt x="15" y="43"/>
                    <a:pt x="15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602">
              <a:extLst>
                <a:ext uri="{FF2B5EF4-FFF2-40B4-BE49-F238E27FC236}">
                  <a16:creationId xmlns:a16="http://schemas.microsoft.com/office/drawing/2014/main" id="{B2671134-2486-CAB3-8865-3D740A066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175" y="1573799"/>
              <a:ext cx="5923" cy="3948"/>
            </a:xfrm>
            <a:custGeom>
              <a:avLst/>
              <a:gdLst>
                <a:gd name="T0" fmla="*/ 0 w 14"/>
                <a:gd name="T1" fmla="*/ 6 h 9"/>
                <a:gd name="T2" fmla="*/ 14 w 14"/>
                <a:gd name="T3" fmla="*/ 6 h 9"/>
                <a:gd name="T4" fmla="*/ 0 w 14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6"/>
                  </a:moveTo>
                  <a:cubicBezTo>
                    <a:pt x="5" y="9"/>
                    <a:pt x="9" y="9"/>
                    <a:pt x="14" y="6"/>
                  </a:cubicBezTo>
                  <a:cubicBezTo>
                    <a:pt x="10" y="2"/>
                    <a:pt x="4" y="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Freeform 603">
              <a:extLst>
                <a:ext uri="{FF2B5EF4-FFF2-40B4-BE49-F238E27FC236}">
                  <a16:creationId xmlns:a16="http://schemas.microsoft.com/office/drawing/2014/main" id="{675BADB4-BEA3-A88B-8F14-082873291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6372" y="1496810"/>
              <a:ext cx="65145" cy="19741"/>
            </a:xfrm>
            <a:custGeom>
              <a:avLst/>
              <a:gdLst>
                <a:gd name="T0" fmla="*/ 128 w 146"/>
                <a:gd name="T1" fmla="*/ 0 h 48"/>
                <a:gd name="T2" fmla="*/ 102 w 146"/>
                <a:gd name="T3" fmla="*/ 6 h 48"/>
                <a:gd name="T4" fmla="*/ 62 w 146"/>
                <a:gd name="T5" fmla="*/ 11 h 48"/>
                <a:gd name="T6" fmla="*/ 25 w 146"/>
                <a:gd name="T7" fmla="*/ 25 h 48"/>
                <a:gd name="T8" fmla="*/ 13 w 146"/>
                <a:gd name="T9" fmla="*/ 28 h 48"/>
                <a:gd name="T10" fmla="*/ 0 w 146"/>
                <a:gd name="T11" fmla="*/ 38 h 48"/>
                <a:gd name="T12" fmla="*/ 63 w 146"/>
                <a:gd name="T13" fmla="*/ 35 h 48"/>
                <a:gd name="T14" fmla="*/ 139 w 146"/>
                <a:gd name="T15" fmla="*/ 25 h 48"/>
                <a:gd name="T16" fmla="*/ 133 w 146"/>
                <a:gd name="T17" fmla="*/ 19 h 48"/>
                <a:gd name="T18" fmla="*/ 126 w 146"/>
                <a:gd name="T19" fmla="*/ 6 h 48"/>
                <a:gd name="T20" fmla="*/ 128 w 146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48">
                  <a:moveTo>
                    <a:pt x="128" y="0"/>
                  </a:moveTo>
                  <a:cubicBezTo>
                    <a:pt x="119" y="0"/>
                    <a:pt x="111" y="3"/>
                    <a:pt x="102" y="6"/>
                  </a:cubicBezTo>
                  <a:cubicBezTo>
                    <a:pt x="89" y="11"/>
                    <a:pt x="76" y="9"/>
                    <a:pt x="62" y="11"/>
                  </a:cubicBezTo>
                  <a:cubicBezTo>
                    <a:pt x="49" y="14"/>
                    <a:pt x="38" y="22"/>
                    <a:pt x="25" y="25"/>
                  </a:cubicBezTo>
                  <a:cubicBezTo>
                    <a:pt x="21" y="26"/>
                    <a:pt x="17" y="27"/>
                    <a:pt x="13" y="28"/>
                  </a:cubicBezTo>
                  <a:cubicBezTo>
                    <a:pt x="7" y="29"/>
                    <a:pt x="6" y="36"/>
                    <a:pt x="0" y="38"/>
                  </a:cubicBezTo>
                  <a:cubicBezTo>
                    <a:pt x="18" y="48"/>
                    <a:pt x="44" y="37"/>
                    <a:pt x="63" y="35"/>
                  </a:cubicBezTo>
                  <a:cubicBezTo>
                    <a:pt x="88" y="32"/>
                    <a:pt x="114" y="34"/>
                    <a:pt x="139" y="25"/>
                  </a:cubicBezTo>
                  <a:cubicBezTo>
                    <a:pt x="137" y="23"/>
                    <a:pt x="135" y="21"/>
                    <a:pt x="133" y="19"/>
                  </a:cubicBezTo>
                  <a:cubicBezTo>
                    <a:pt x="146" y="18"/>
                    <a:pt x="134" y="5"/>
                    <a:pt x="126" y="6"/>
                  </a:cubicBezTo>
                  <a:cubicBezTo>
                    <a:pt x="127" y="4"/>
                    <a:pt x="127" y="2"/>
                    <a:pt x="12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604">
              <a:extLst>
                <a:ext uri="{FF2B5EF4-FFF2-40B4-BE49-F238E27FC236}">
                  <a16:creationId xmlns:a16="http://schemas.microsoft.com/office/drawing/2014/main" id="{8275D886-DB10-F83E-A0B1-91ED22E58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217" y="1500758"/>
              <a:ext cx="9871" cy="5923"/>
            </a:xfrm>
            <a:custGeom>
              <a:avLst/>
              <a:gdLst>
                <a:gd name="T0" fmla="*/ 23 w 23"/>
                <a:gd name="T1" fmla="*/ 2 h 14"/>
                <a:gd name="T2" fmla="*/ 0 w 23"/>
                <a:gd name="T3" fmla="*/ 4 h 14"/>
                <a:gd name="T4" fmla="*/ 23 w 23"/>
                <a:gd name="T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4">
                  <a:moveTo>
                    <a:pt x="23" y="2"/>
                  </a:moveTo>
                  <a:cubicBezTo>
                    <a:pt x="16" y="1"/>
                    <a:pt x="7" y="0"/>
                    <a:pt x="0" y="4"/>
                  </a:cubicBezTo>
                  <a:cubicBezTo>
                    <a:pt x="3" y="14"/>
                    <a:pt x="18" y="7"/>
                    <a:pt x="23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605">
              <a:extLst>
                <a:ext uri="{FF2B5EF4-FFF2-40B4-BE49-F238E27FC236}">
                  <a16:creationId xmlns:a16="http://schemas.microsoft.com/office/drawing/2014/main" id="{BD558754-8F92-2BF4-818A-A9CDAD3E9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879" y="1510628"/>
              <a:ext cx="5923" cy="3948"/>
            </a:xfrm>
            <a:custGeom>
              <a:avLst/>
              <a:gdLst>
                <a:gd name="T0" fmla="*/ 14 w 14"/>
                <a:gd name="T1" fmla="*/ 3 h 8"/>
                <a:gd name="T2" fmla="*/ 0 w 14"/>
                <a:gd name="T3" fmla="*/ 5 h 8"/>
                <a:gd name="T4" fmla="*/ 14 w 14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3"/>
                  </a:moveTo>
                  <a:cubicBezTo>
                    <a:pt x="10" y="0"/>
                    <a:pt x="4" y="3"/>
                    <a:pt x="0" y="5"/>
                  </a:cubicBezTo>
                  <a:cubicBezTo>
                    <a:pt x="6" y="8"/>
                    <a:pt x="10" y="7"/>
                    <a:pt x="14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Freeform 606">
              <a:extLst>
                <a:ext uri="{FF2B5EF4-FFF2-40B4-BE49-F238E27FC236}">
                  <a16:creationId xmlns:a16="http://schemas.microsoft.com/office/drawing/2014/main" id="{EEAB3007-083A-987F-0242-A4A00D4D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205" y="1532344"/>
              <a:ext cx="5923" cy="3948"/>
            </a:xfrm>
            <a:custGeom>
              <a:avLst/>
              <a:gdLst>
                <a:gd name="T0" fmla="*/ 14 w 14"/>
                <a:gd name="T1" fmla="*/ 2 h 8"/>
                <a:gd name="T2" fmla="*/ 0 w 14"/>
                <a:gd name="T3" fmla="*/ 6 h 8"/>
                <a:gd name="T4" fmla="*/ 14 w 14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2"/>
                  </a:moveTo>
                  <a:cubicBezTo>
                    <a:pt x="9" y="0"/>
                    <a:pt x="4" y="2"/>
                    <a:pt x="0" y="6"/>
                  </a:cubicBezTo>
                  <a:cubicBezTo>
                    <a:pt x="5" y="8"/>
                    <a:pt x="11" y="6"/>
                    <a:pt x="1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607">
              <a:extLst>
                <a:ext uri="{FF2B5EF4-FFF2-40B4-BE49-F238E27FC236}">
                  <a16:creationId xmlns:a16="http://schemas.microsoft.com/office/drawing/2014/main" id="{49C9667E-3C30-FA70-8D8F-B4CC330DF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101" y="1445484"/>
              <a:ext cx="47378" cy="27637"/>
            </a:xfrm>
            <a:custGeom>
              <a:avLst/>
              <a:gdLst>
                <a:gd name="T0" fmla="*/ 83 w 109"/>
                <a:gd name="T1" fmla="*/ 37 h 61"/>
                <a:gd name="T2" fmla="*/ 76 w 109"/>
                <a:gd name="T3" fmla="*/ 29 h 61"/>
                <a:gd name="T4" fmla="*/ 109 w 109"/>
                <a:gd name="T5" fmla="*/ 34 h 61"/>
                <a:gd name="T6" fmla="*/ 88 w 109"/>
                <a:gd name="T7" fmla="*/ 19 h 61"/>
                <a:gd name="T8" fmla="*/ 80 w 109"/>
                <a:gd name="T9" fmla="*/ 19 h 61"/>
                <a:gd name="T10" fmla="*/ 64 w 109"/>
                <a:gd name="T11" fmla="*/ 9 h 61"/>
                <a:gd name="T12" fmla="*/ 26 w 109"/>
                <a:gd name="T13" fmla="*/ 5 h 61"/>
                <a:gd name="T14" fmla="*/ 0 w 109"/>
                <a:gd name="T15" fmla="*/ 17 h 61"/>
                <a:gd name="T16" fmla="*/ 52 w 109"/>
                <a:gd name="T17" fmla="*/ 38 h 61"/>
                <a:gd name="T18" fmla="*/ 99 w 109"/>
                <a:gd name="T19" fmla="*/ 42 h 61"/>
                <a:gd name="T20" fmla="*/ 83 w 109"/>
                <a:gd name="T21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61">
                  <a:moveTo>
                    <a:pt x="83" y="37"/>
                  </a:moveTo>
                  <a:cubicBezTo>
                    <a:pt x="78" y="38"/>
                    <a:pt x="75" y="35"/>
                    <a:pt x="76" y="29"/>
                  </a:cubicBezTo>
                  <a:cubicBezTo>
                    <a:pt x="87" y="32"/>
                    <a:pt x="98" y="34"/>
                    <a:pt x="109" y="34"/>
                  </a:cubicBezTo>
                  <a:cubicBezTo>
                    <a:pt x="109" y="26"/>
                    <a:pt x="94" y="21"/>
                    <a:pt x="88" y="19"/>
                  </a:cubicBezTo>
                  <a:cubicBezTo>
                    <a:pt x="86" y="20"/>
                    <a:pt x="83" y="20"/>
                    <a:pt x="80" y="19"/>
                  </a:cubicBezTo>
                  <a:cubicBezTo>
                    <a:pt x="75" y="16"/>
                    <a:pt x="69" y="13"/>
                    <a:pt x="64" y="9"/>
                  </a:cubicBezTo>
                  <a:cubicBezTo>
                    <a:pt x="55" y="3"/>
                    <a:pt x="36" y="5"/>
                    <a:pt x="26" y="5"/>
                  </a:cubicBezTo>
                  <a:cubicBezTo>
                    <a:pt x="12" y="5"/>
                    <a:pt x="0" y="0"/>
                    <a:pt x="0" y="17"/>
                  </a:cubicBezTo>
                  <a:cubicBezTo>
                    <a:pt x="1" y="30"/>
                    <a:pt x="43" y="34"/>
                    <a:pt x="52" y="38"/>
                  </a:cubicBezTo>
                  <a:cubicBezTo>
                    <a:pt x="63" y="43"/>
                    <a:pt x="91" y="61"/>
                    <a:pt x="99" y="42"/>
                  </a:cubicBezTo>
                  <a:cubicBezTo>
                    <a:pt x="94" y="41"/>
                    <a:pt x="88" y="39"/>
                    <a:pt x="83" y="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Freeform 609">
              <a:extLst>
                <a:ext uri="{FF2B5EF4-FFF2-40B4-BE49-F238E27FC236}">
                  <a16:creationId xmlns:a16="http://schemas.microsoft.com/office/drawing/2014/main" id="{7597533D-7653-9657-FDCD-EC3762C4A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989" y="1688294"/>
              <a:ext cx="1975" cy="0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3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3"/>
                    <a:pt x="5" y="0"/>
                    <a:pt x="0" y="3"/>
                  </a:cubicBezTo>
                  <a:lnTo>
                    <a:pt x="7" y="3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Freeform 610">
              <a:extLst>
                <a:ext uri="{FF2B5EF4-FFF2-40B4-BE49-F238E27FC236}">
                  <a16:creationId xmlns:a16="http://schemas.microsoft.com/office/drawing/2014/main" id="{334D0018-8845-A170-65F3-3559FBB21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911" y="1684346"/>
              <a:ext cx="7896" cy="5922"/>
            </a:xfrm>
            <a:custGeom>
              <a:avLst/>
              <a:gdLst>
                <a:gd name="T0" fmla="*/ 0 w 20"/>
                <a:gd name="T1" fmla="*/ 13 h 13"/>
                <a:gd name="T2" fmla="*/ 20 w 20"/>
                <a:gd name="T3" fmla="*/ 12 h 13"/>
                <a:gd name="T4" fmla="*/ 0 w 20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0" y="13"/>
                  </a:moveTo>
                  <a:cubicBezTo>
                    <a:pt x="6" y="12"/>
                    <a:pt x="13" y="12"/>
                    <a:pt x="20" y="12"/>
                  </a:cubicBezTo>
                  <a:cubicBezTo>
                    <a:pt x="20" y="0"/>
                    <a:pt x="3" y="6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611">
              <a:extLst>
                <a:ext uri="{FF2B5EF4-FFF2-40B4-BE49-F238E27FC236}">
                  <a16:creationId xmlns:a16="http://schemas.microsoft.com/office/drawing/2014/main" id="{0A491EB1-F249-8E85-E8F0-2952A1D5F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755" y="1668553"/>
              <a:ext cx="9871" cy="15793"/>
            </a:xfrm>
            <a:custGeom>
              <a:avLst/>
              <a:gdLst>
                <a:gd name="T0" fmla="*/ 23 w 23"/>
                <a:gd name="T1" fmla="*/ 34 h 34"/>
                <a:gd name="T2" fmla="*/ 13 w 23"/>
                <a:gd name="T3" fmla="*/ 25 h 34"/>
                <a:gd name="T4" fmla="*/ 13 w 23"/>
                <a:gd name="T5" fmla="*/ 5 h 34"/>
                <a:gd name="T6" fmla="*/ 3 w 23"/>
                <a:gd name="T7" fmla="*/ 6 h 34"/>
                <a:gd name="T8" fmla="*/ 23 w 23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4">
                  <a:moveTo>
                    <a:pt x="23" y="34"/>
                  </a:moveTo>
                  <a:cubicBezTo>
                    <a:pt x="23" y="28"/>
                    <a:pt x="19" y="25"/>
                    <a:pt x="13" y="25"/>
                  </a:cubicBezTo>
                  <a:cubicBezTo>
                    <a:pt x="19" y="20"/>
                    <a:pt x="19" y="9"/>
                    <a:pt x="13" y="5"/>
                  </a:cubicBezTo>
                  <a:cubicBezTo>
                    <a:pt x="11" y="3"/>
                    <a:pt x="0" y="0"/>
                    <a:pt x="3" y="6"/>
                  </a:cubicBezTo>
                  <a:cubicBezTo>
                    <a:pt x="10" y="20"/>
                    <a:pt x="7" y="29"/>
                    <a:pt x="23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612">
              <a:extLst>
                <a:ext uri="{FF2B5EF4-FFF2-40B4-BE49-F238E27FC236}">
                  <a16:creationId xmlns:a16="http://schemas.microsoft.com/office/drawing/2014/main" id="{04386B9B-72B8-2DD1-57EE-511D10021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366" y="1656709"/>
              <a:ext cx="5923" cy="1973"/>
            </a:xfrm>
            <a:custGeom>
              <a:avLst/>
              <a:gdLst>
                <a:gd name="T0" fmla="*/ 6 w 12"/>
                <a:gd name="T1" fmla="*/ 5 h 5"/>
                <a:gd name="T2" fmla="*/ 12 w 12"/>
                <a:gd name="T3" fmla="*/ 1 h 5"/>
                <a:gd name="T4" fmla="*/ 0 w 12"/>
                <a:gd name="T5" fmla="*/ 2 h 5"/>
                <a:gd name="T6" fmla="*/ 6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6" y="5"/>
                  </a:moveTo>
                  <a:lnTo>
                    <a:pt x="12" y="1"/>
                  </a:lnTo>
                  <a:cubicBezTo>
                    <a:pt x="8" y="0"/>
                    <a:pt x="4" y="0"/>
                    <a:pt x="0" y="2"/>
                  </a:cubicBezTo>
                  <a:lnTo>
                    <a:pt x="6" y="5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Freeform 613">
              <a:extLst>
                <a:ext uri="{FF2B5EF4-FFF2-40B4-BE49-F238E27FC236}">
                  <a16:creationId xmlns:a16="http://schemas.microsoft.com/office/drawing/2014/main" id="{3EB15DA6-DF83-4D45-3365-90CBFF13B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821" y="1640916"/>
              <a:ext cx="17767" cy="9870"/>
            </a:xfrm>
            <a:custGeom>
              <a:avLst/>
              <a:gdLst>
                <a:gd name="T0" fmla="*/ 12 w 42"/>
                <a:gd name="T1" fmla="*/ 25 h 26"/>
                <a:gd name="T2" fmla="*/ 29 w 42"/>
                <a:gd name="T3" fmla="*/ 20 h 26"/>
                <a:gd name="T4" fmla="*/ 40 w 42"/>
                <a:gd name="T5" fmla="*/ 11 h 26"/>
                <a:gd name="T6" fmla="*/ 11 w 42"/>
                <a:gd name="T7" fmla="*/ 10 h 26"/>
                <a:gd name="T8" fmla="*/ 12 w 42"/>
                <a:gd name="T9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6">
                  <a:moveTo>
                    <a:pt x="12" y="25"/>
                  </a:moveTo>
                  <a:cubicBezTo>
                    <a:pt x="15" y="20"/>
                    <a:pt x="24" y="20"/>
                    <a:pt x="29" y="20"/>
                  </a:cubicBezTo>
                  <a:cubicBezTo>
                    <a:pt x="42" y="18"/>
                    <a:pt x="28" y="10"/>
                    <a:pt x="40" y="11"/>
                  </a:cubicBezTo>
                  <a:cubicBezTo>
                    <a:pt x="30" y="5"/>
                    <a:pt x="21" y="0"/>
                    <a:pt x="11" y="10"/>
                  </a:cubicBezTo>
                  <a:cubicBezTo>
                    <a:pt x="6" y="15"/>
                    <a:pt x="0" y="26"/>
                    <a:pt x="12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Freeform 614">
              <a:extLst>
                <a:ext uri="{FF2B5EF4-FFF2-40B4-BE49-F238E27FC236}">
                  <a16:creationId xmlns:a16="http://schemas.microsoft.com/office/drawing/2014/main" id="{D25BE937-F0AE-B25A-AB57-C5A5827B1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1588" y="1646839"/>
              <a:ext cx="5923" cy="3948"/>
            </a:xfrm>
            <a:custGeom>
              <a:avLst/>
              <a:gdLst>
                <a:gd name="T0" fmla="*/ 7 w 13"/>
                <a:gd name="T1" fmla="*/ 9 h 9"/>
                <a:gd name="T2" fmla="*/ 13 w 13"/>
                <a:gd name="T3" fmla="*/ 3 h 9"/>
                <a:gd name="T4" fmla="*/ 0 w 13"/>
                <a:gd name="T5" fmla="*/ 4 h 9"/>
                <a:gd name="T6" fmla="*/ 7 w 13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7" y="9"/>
                  </a:moveTo>
                  <a:cubicBezTo>
                    <a:pt x="9" y="7"/>
                    <a:pt x="11" y="5"/>
                    <a:pt x="13" y="3"/>
                  </a:cubicBezTo>
                  <a:cubicBezTo>
                    <a:pt x="8" y="0"/>
                    <a:pt x="4" y="0"/>
                    <a:pt x="0" y="4"/>
                  </a:cubicBezTo>
                  <a:cubicBezTo>
                    <a:pt x="2" y="6"/>
                    <a:pt x="4" y="8"/>
                    <a:pt x="7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615">
              <a:extLst>
                <a:ext uri="{FF2B5EF4-FFF2-40B4-BE49-F238E27FC236}">
                  <a16:creationId xmlns:a16="http://schemas.microsoft.com/office/drawing/2014/main" id="{FFD38DB4-FFA4-339F-6F46-C0D7D5832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484" y="1642891"/>
              <a:ext cx="3948" cy="3948"/>
            </a:xfrm>
            <a:custGeom>
              <a:avLst/>
              <a:gdLst>
                <a:gd name="T0" fmla="*/ 1 w 7"/>
                <a:gd name="T1" fmla="*/ 9 h 9"/>
                <a:gd name="T2" fmla="*/ 7 w 7"/>
                <a:gd name="T3" fmla="*/ 0 h 9"/>
                <a:gd name="T4" fmla="*/ 1 w 7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5" y="7"/>
                    <a:pt x="7" y="4"/>
                    <a:pt x="7" y="0"/>
                  </a:cubicBezTo>
                  <a:cubicBezTo>
                    <a:pt x="2" y="1"/>
                    <a:pt x="0" y="4"/>
                    <a:pt x="1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Freeform 616">
              <a:extLst>
                <a:ext uri="{FF2B5EF4-FFF2-40B4-BE49-F238E27FC236}">
                  <a16:creationId xmlns:a16="http://schemas.microsoft.com/office/drawing/2014/main" id="{0236AEC8-AF5A-59C6-71EB-9773F4FAE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5406" y="1638943"/>
              <a:ext cx="5923" cy="5922"/>
            </a:xfrm>
            <a:custGeom>
              <a:avLst/>
              <a:gdLst>
                <a:gd name="T0" fmla="*/ 0 w 14"/>
                <a:gd name="T1" fmla="*/ 11 h 11"/>
                <a:gd name="T2" fmla="*/ 14 w 14"/>
                <a:gd name="T3" fmla="*/ 1 h 11"/>
                <a:gd name="T4" fmla="*/ 0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11"/>
                  </a:moveTo>
                  <a:cubicBezTo>
                    <a:pt x="4" y="7"/>
                    <a:pt x="9" y="4"/>
                    <a:pt x="14" y="1"/>
                  </a:cubicBezTo>
                  <a:cubicBezTo>
                    <a:pt x="7" y="0"/>
                    <a:pt x="0" y="4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617">
              <a:extLst>
                <a:ext uri="{FF2B5EF4-FFF2-40B4-BE49-F238E27FC236}">
                  <a16:creationId xmlns:a16="http://schemas.microsoft.com/office/drawing/2014/main" id="{5AD063B5-ACB3-8C4E-00D4-1523194A3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8331" y="1196752"/>
              <a:ext cx="1164700" cy="623806"/>
            </a:xfrm>
            <a:custGeom>
              <a:avLst/>
              <a:gdLst>
                <a:gd name="T0" fmla="*/ 253 w 2673"/>
                <a:gd name="T1" fmla="*/ 382 h 1430"/>
                <a:gd name="T2" fmla="*/ 505 w 2673"/>
                <a:gd name="T3" fmla="*/ 426 h 1430"/>
                <a:gd name="T4" fmla="*/ 554 w 2673"/>
                <a:gd name="T5" fmla="*/ 525 h 1430"/>
                <a:gd name="T6" fmla="*/ 501 w 2673"/>
                <a:gd name="T7" fmla="*/ 638 h 1430"/>
                <a:gd name="T8" fmla="*/ 660 w 2673"/>
                <a:gd name="T9" fmla="*/ 649 h 1430"/>
                <a:gd name="T10" fmla="*/ 669 w 2673"/>
                <a:gd name="T11" fmla="*/ 715 h 1430"/>
                <a:gd name="T12" fmla="*/ 629 w 2673"/>
                <a:gd name="T13" fmla="*/ 754 h 1430"/>
                <a:gd name="T14" fmla="*/ 599 w 2673"/>
                <a:gd name="T15" fmla="*/ 816 h 1430"/>
                <a:gd name="T16" fmla="*/ 480 w 2673"/>
                <a:gd name="T17" fmla="*/ 869 h 1430"/>
                <a:gd name="T18" fmla="*/ 466 w 2673"/>
                <a:gd name="T19" fmla="*/ 880 h 1430"/>
                <a:gd name="T20" fmla="*/ 533 w 2673"/>
                <a:gd name="T21" fmla="*/ 889 h 1430"/>
                <a:gd name="T22" fmla="*/ 395 w 2673"/>
                <a:gd name="T23" fmla="*/ 935 h 1430"/>
                <a:gd name="T24" fmla="*/ 386 w 2673"/>
                <a:gd name="T25" fmla="*/ 949 h 1430"/>
                <a:gd name="T26" fmla="*/ 398 w 2673"/>
                <a:gd name="T27" fmla="*/ 995 h 1430"/>
                <a:gd name="T28" fmla="*/ 386 w 2673"/>
                <a:gd name="T29" fmla="*/ 1012 h 1430"/>
                <a:gd name="T30" fmla="*/ 389 w 2673"/>
                <a:gd name="T31" fmla="*/ 1043 h 1430"/>
                <a:gd name="T32" fmla="*/ 418 w 2673"/>
                <a:gd name="T33" fmla="*/ 1061 h 1430"/>
                <a:gd name="T34" fmla="*/ 476 w 2673"/>
                <a:gd name="T35" fmla="*/ 1087 h 1430"/>
                <a:gd name="T36" fmla="*/ 459 w 2673"/>
                <a:gd name="T37" fmla="*/ 1133 h 1430"/>
                <a:gd name="T38" fmla="*/ 403 w 2673"/>
                <a:gd name="T39" fmla="*/ 1193 h 1430"/>
                <a:gd name="T40" fmla="*/ 437 w 2673"/>
                <a:gd name="T41" fmla="*/ 1284 h 1430"/>
                <a:gd name="T42" fmla="*/ 451 w 2673"/>
                <a:gd name="T43" fmla="*/ 1327 h 1430"/>
                <a:gd name="T44" fmla="*/ 553 w 2673"/>
                <a:gd name="T45" fmla="*/ 1356 h 1430"/>
                <a:gd name="T46" fmla="*/ 632 w 2673"/>
                <a:gd name="T47" fmla="*/ 1352 h 1430"/>
                <a:gd name="T48" fmla="*/ 633 w 2673"/>
                <a:gd name="T49" fmla="*/ 1414 h 1430"/>
                <a:gd name="T50" fmla="*/ 732 w 2673"/>
                <a:gd name="T51" fmla="*/ 1403 h 1430"/>
                <a:gd name="T52" fmla="*/ 756 w 2673"/>
                <a:gd name="T53" fmla="*/ 1358 h 1430"/>
                <a:gd name="T54" fmla="*/ 809 w 2673"/>
                <a:gd name="T55" fmla="*/ 1284 h 1430"/>
                <a:gd name="T56" fmla="*/ 879 w 2673"/>
                <a:gd name="T57" fmla="*/ 1221 h 1430"/>
                <a:gd name="T58" fmla="*/ 930 w 2673"/>
                <a:gd name="T59" fmla="*/ 1166 h 1430"/>
                <a:gd name="T60" fmla="*/ 1041 w 2673"/>
                <a:gd name="T61" fmla="*/ 1054 h 1430"/>
                <a:gd name="T62" fmla="*/ 1197 w 2673"/>
                <a:gd name="T63" fmla="*/ 993 h 1430"/>
                <a:gd name="T64" fmla="*/ 1347 w 2673"/>
                <a:gd name="T65" fmla="*/ 976 h 1430"/>
                <a:gd name="T66" fmla="*/ 1522 w 2673"/>
                <a:gd name="T67" fmla="*/ 869 h 1430"/>
                <a:gd name="T68" fmla="*/ 1785 w 2673"/>
                <a:gd name="T69" fmla="*/ 840 h 1430"/>
                <a:gd name="T70" fmla="*/ 2015 w 2673"/>
                <a:gd name="T71" fmla="*/ 752 h 1430"/>
                <a:gd name="T72" fmla="*/ 1723 w 2673"/>
                <a:gd name="T73" fmla="*/ 724 h 1430"/>
                <a:gd name="T74" fmla="*/ 1804 w 2673"/>
                <a:gd name="T75" fmla="*/ 648 h 1430"/>
                <a:gd name="T76" fmla="*/ 2057 w 2673"/>
                <a:gd name="T77" fmla="*/ 709 h 1430"/>
                <a:gd name="T78" fmla="*/ 2035 w 2673"/>
                <a:gd name="T79" fmla="*/ 638 h 1430"/>
                <a:gd name="T80" fmla="*/ 1914 w 2673"/>
                <a:gd name="T81" fmla="*/ 576 h 1430"/>
                <a:gd name="T82" fmla="*/ 1960 w 2673"/>
                <a:gd name="T83" fmla="*/ 532 h 1430"/>
                <a:gd name="T84" fmla="*/ 2118 w 2673"/>
                <a:gd name="T85" fmla="*/ 485 h 1430"/>
                <a:gd name="T86" fmla="*/ 2189 w 2673"/>
                <a:gd name="T87" fmla="*/ 442 h 1430"/>
                <a:gd name="T88" fmla="*/ 2188 w 2673"/>
                <a:gd name="T89" fmla="*/ 376 h 1430"/>
                <a:gd name="T90" fmla="*/ 2207 w 2673"/>
                <a:gd name="T91" fmla="*/ 338 h 1430"/>
                <a:gd name="T92" fmla="*/ 2176 w 2673"/>
                <a:gd name="T93" fmla="*/ 296 h 1430"/>
                <a:gd name="T94" fmla="*/ 2350 w 2673"/>
                <a:gd name="T95" fmla="*/ 181 h 1430"/>
                <a:gd name="T96" fmla="*/ 2421 w 2673"/>
                <a:gd name="T97" fmla="*/ 130 h 1430"/>
                <a:gd name="T98" fmla="*/ 2351 w 2673"/>
                <a:gd name="T99" fmla="*/ 89 h 1430"/>
                <a:gd name="T100" fmla="*/ 2093 w 2673"/>
                <a:gd name="T101" fmla="*/ 90 h 1430"/>
                <a:gd name="T102" fmla="*/ 2137 w 2673"/>
                <a:gd name="T103" fmla="*/ 39 h 1430"/>
                <a:gd name="T104" fmla="*/ 2033 w 2673"/>
                <a:gd name="T105" fmla="*/ 9 h 1430"/>
                <a:gd name="T106" fmla="*/ 1687 w 2673"/>
                <a:gd name="T107" fmla="*/ 28 h 1430"/>
                <a:gd name="T108" fmla="*/ 1322 w 2673"/>
                <a:gd name="T109" fmla="*/ 29 h 1430"/>
                <a:gd name="T110" fmla="*/ 1398 w 2673"/>
                <a:gd name="T111" fmla="*/ 39 h 1430"/>
                <a:gd name="T112" fmla="*/ 1124 w 2673"/>
                <a:gd name="T113" fmla="*/ 51 h 1430"/>
                <a:gd name="T114" fmla="*/ 789 w 2673"/>
                <a:gd name="T115" fmla="*/ 77 h 1430"/>
                <a:gd name="T116" fmla="*/ 528 w 2673"/>
                <a:gd name="T117" fmla="*/ 119 h 1430"/>
                <a:gd name="T118" fmla="*/ 141 w 2673"/>
                <a:gd name="T119" fmla="*/ 238 h 1430"/>
                <a:gd name="T120" fmla="*/ 175 w 2673"/>
                <a:gd name="T121" fmla="*/ 30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73" h="1430">
                  <a:moveTo>
                    <a:pt x="53" y="348"/>
                  </a:moveTo>
                  <a:cubicBezTo>
                    <a:pt x="80" y="354"/>
                    <a:pt x="107" y="354"/>
                    <a:pt x="134" y="351"/>
                  </a:cubicBezTo>
                  <a:cubicBezTo>
                    <a:pt x="133" y="364"/>
                    <a:pt x="110" y="358"/>
                    <a:pt x="102" y="358"/>
                  </a:cubicBezTo>
                  <a:cubicBezTo>
                    <a:pt x="88" y="358"/>
                    <a:pt x="62" y="363"/>
                    <a:pt x="49" y="369"/>
                  </a:cubicBezTo>
                  <a:cubicBezTo>
                    <a:pt x="58" y="378"/>
                    <a:pt x="76" y="382"/>
                    <a:pt x="88" y="383"/>
                  </a:cubicBezTo>
                  <a:cubicBezTo>
                    <a:pt x="74" y="386"/>
                    <a:pt x="89" y="388"/>
                    <a:pt x="94" y="388"/>
                  </a:cubicBezTo>
                  <a:cubicBezTo>
                    <a:pt x="101" y="390"/>
                    <a:pt x="108" y="389"/>
                    <a:pt x="114" y="389"/>
                  </a:cubicBezTo>
                  <a:cubicBezTo>
                    <a:pt x="129" y="390"/>
                    <a:pt x="146" y="398"/>
                    <a:pt x="161" y="392"/>
                  </a:cubicBezTo>
                  <a:cubicBezTo>
                    <a:pt x="154" y="390"/>
                    <a:pt x="150" y="382"/>
                    <a:pt x="141" y="381"/>
                  </a:cubicBezTo>
                  <a:cubicBezTo>
                    <a:pt x="157" y="379"/>
                    <a:pt x="158" y="375"/>
                    <a:pt x="171" y="384"/>
                  </a:cubicBezTo>
                  <a:cubicBezTo>
                    <a:pt x="179" y="390"/>
                    <a:pt x="201" y="370"/>
                    <a:pt x="215" y="379"/>
                  </a:cubicBezTo>
                  <a:cubicBezTo>
                    <a:pt x="210" y="380"/>
                    <a:pt x="206" y="383"/>
                    <a:pt x="202" y="387"/>
                  </a:cubicBezTo>
                  <a:cubicBezTo>
                    <a:pt x="210" y="393"/>
                    <a:pt x="220" y="390"/>
                    <a:pt x="225" y="383"/>
                  </a:cubicBezTo>
                  <a:cubicBezTo>
                    <a:pt x="227" y="381"/>
                    <a:pt x="239" y="385"/>
                    <a:pt x="244" y="382"/>
                  </a:cubicBezTo>
                  <a:cubicBezTo>
                    <a:pt x="247" y="381"/>
                    <a:pt x="250" y="381"/>
                    <a:pt x="253" y="382"/>
                  </a:cubicBezTo>
                  <a:cubicBezTo>
                    <a:pt x="258" y="383"/>
                    <a:pt x="258" y="378"/>
                    <a:pt x="262" y="377"/>
                  </a:cubicBezTo>
                  <a:cubicBezTo>
                    <a:pt x="270" y="375"/>
                    <a:pt x="282" y="373"/>
                    <a:pt x="281" y="383"/>
                  </a:cubicBezTo>
                  <a:cubicBezTo>
                    <a:pt x="285" y="383"/>
                    <a:pt x="349" y="361"/>
                    <a:pt x="342" y="380"/>
                  </a:cubicBezTo>
                  <a:cubicBezTo>
                    <a:pt x="351" y="372"/>
                    <a:pt x="366" y="377"/>
                    <a:pt x="377" y="379"/>
                  </a:cubicBezTo>
                  <a:cubicBezTo>
                    <a:pt x="393" y="382"/>
                    <a:pt x="409" y="380"/>
                    <a:pt x="424" y="384"/>
                  </a:cubicBezTo>
                  <a:cubicBezTo>
                    <a:pt x="423" y="386"/>
                    <a:pt x="422" y="388"/>
                    <a:pt x="420" y="390"/>
                  </a:cubicBezTo>
                  <a:cubicBezTo>
                    <a:pt x="427" y="391"/>
                    <a:pt x="456" y="385"/>
                    <a:pt x="452" y="396"/>
                  </a:cubicBezTo>
                  <a:cubicBezTo>
                    <a:pt x="457" y="395"/>
                    <a:pt x="461" y="395"/>
                    <a:pt x="466" y="394"/>
                  </a:cubicBezTo>
                  <a:cubicBezTo>
                    <a:pt x="464" y="395"/>
                    <a:pt x="462" y="397"/>
                    <a:pt x="460" y="399"/>
                  </a:cubicBezTo>
                  <a:cubicBezTo>
                    <a:pt x="468" y="402"/>
                    <a:pt x="478" y="397"/>
                    <a:pt x="487" y="400"/>
                  </a:cubicBezTo>
                  <a:cubicBezTo>
                    <a:pt x="473" y="400"/>
                    <a:pt x="485" y="408"/>
                    <a:pt x="490" y="408"/>
                  </a:cubicBezTo>
                  <a:cubicBezTo>
                    <a:pt x="497" y="409"/>
                    <a:pt x="503" y="407"/>
                    <a:pt x="510" y="407"/>
                  </a:cubicBezTo>
                  <a:cubicBezTo>
                    <a:pt x="492" y="412"/>
                    <a:pt x="515" y="408"/>
                    <a:pt x="510" y="418"/>
                  </a:cubicBezTo>
                  <a:cubicBezTo>
                    <a:pt x="505" y="428"/>
                    <a:pt x="493" y="425"/>
                    <a:pt x="485" y="428"/>
                  </a:cubicBezTo>
                  <a:cubicBezTo>
                    <a:pt x="492" y="431"/>
                    <a:pt x="498" y="425"/>
                    <a:pt x="505" y="426"/>
                  </a:cubicBezTo>
                  <a:cubicBezTo>
                    <a:pt x="499" y="429"/>
                    <a:pt x="494" y="439"/>
                    <a:pt x="505" y="438"/>
                  </a:cubicBezTo>
                  <a:cubicBezTo>
                    <a:pt x="503" y="440"/>
                    <a:pt x="501" y="442"/>
                    <a:pt x="499" y="443"/>
                  </a:cubicBezTo>
                  <a:cubicBezTo>
                    <a:pt x="511" y="451"/>
                    <a:pt x="535" y="447"/>
                    <a:pt x="545" y="459"/>
                  </a:cubicBezTo>
                  <a:cubicBezTo>
                    <a:pt x="540" y="463"/>
                    <a:pt x="530" y="461"/>
                    <a:pt x="530" y="469"/>
                  </a:cubicBezTo>
                  <a:cubicBezTo>
                    <a:pt x="543" y="461"/>
                    <a:pt x="551" y="479"/>
                    <a:pt x="559" y="476"/>
                  </a:cubicBezTo>
                  <a:cubicBezTo>
                    <a:pt x="553" y="483"/>
                    <a:pt x="541" y="483"/>
                    <a:pt x="533" y="482"/>
                  </a:cubicBezTo>
                  <a:cubicBezTo>
                    <a:pt x="539" y="486"/>
                    <a:pt x="546" y="485"/>
                    <a:pt x="553" y="484"/>
                  </a:cubicBezTo>
                  <a:cubicBezTo>
                    <a:pt x="547" y="488"/>
                    <a:pt x="539" y="487"/>
                    <a:pt x="533" y="488"/>
                  </a:cubicBezTo>
                  <a:cubicBezTo>
                    <a:pt x="537" y="491"/>
                    <a:pt x="541" y="492"/>
                    <a:pt x="546" y="491"/>
                  </a:cubicBezTo>
                  <a:cubicBezTo>
                    <a:pt x="529" y="496"/>
                    <a:pt x="510" y="496"/>
                    <a:pt x="493" y="502"/>
                  </a:cubicBezTo>
                  <a:cubicBezTo>
                    <a:pt x="511" y="505"/>
                    <a:pt x="530" y="499"/>
                    <a:pt x="548" y="494"/>
                  </a:cubicBezTo>
                  <a:cubicBezTo>
                    <a:pt x="544" y="498"/>
                    <a:pt x="540" y="502"/>
                    <a:pt x="534" y="504"/>
                  </a:cubicBezTo>
                  <a:cubicBezTo>
                    <a:pt x="539" y="506"/>
                    <a:pt x="544" y="507"/>
                    <a:pt x="549" y="507"/>
                  </a:cubicBezTo>
                  <a:cubicBezTo>
                    <a:pt x="534" y="509"/>
                    <a:pt x="552" y="515"/>
                    <a:pt x="555" y="516"/>
                  </a:cubicBezTo>
                  <a:cubicBezTo>
                    <a:pt x="548" y="516"/>
                    <a:pt x="543" y="524"/>
                    <a:pt x="554" y="525"/>
                  </a:cubicBezTo>
                  <a:cubicBezTo>
                    <a:pt x="552" y="526"/>
                    <a:pt x="522" y="526"/>
                    <a:pt x="540" y="528"/>
                  </a:cubicBezTo>
                  <a:cubicBezTo>
                    <a:pt x="525" y="531"/>
                    <a:pt x="561" y="541"/>
                    <a:pt x="563" y="548"/>
                  </a:cubicBezTo>
                  <a:cubicBezTo>
                    <a:pt x="558" y="545"/>
                    <a:pt x="533" y="552"/>
                    <a:pt x="549" y="555"/>
                  </a:cubicBezTo>
                  <a:cubicBezTo>
                    <a:pt x="541" y="557"/>
                    <a:pt x="536" y="565"/>
                    <a:pt x="528" y="562"/>
                  </a:cubicBezTo>
                  <a:cubicBezTo>
                    <a:pt x="537" y="567"/>
                    <a:pt x="546" y="562"/>
                    <a:pt x="555" y="566"/>
                  </a:cubicBezTo>
                  <a:cubicBezTo>
                    <a:pt x="568" y="570"/>
                    <a:pt x="560" y="582"/>
                    <a:pt x="550" y="583"/>
                  </a:cubicBezTo>
                  <a:cubicBezTo>
                    <a:pt x="554" y="585"/>
                    <a:pt x="559" y="585"/>
                    <a:pt x="563" y="582"/>
                  </a:cubicBezTo>
                  <a:cubicBezTo>
                    <a:pt x="553" y="585"/>
                    <a:pt x="546" y="593"/>
                    <a:pt x="536" y="596"/>
                  </a:cubicBezTo>
                  <a:cubicBezTo>
                    <a:pt x="545" y="598"/>
                    <a:pt x="554" y="599"/>
                    <a:pt x="563" y="600"/>
                  </a:cubicBezTo>
                  <a:cubicBezTo>
                    <a:pt x="543" y="605"/>
                    <a:pt x="521" y="593"/>
                    <a:pt x="502" y="603"/>
                  </a:cubicBezTo>
                  <a:cubicBezTo>
                    <a:pt x="511" y="612"/>
                    <a:pt x="532" y="600"/>
                    <a:pt x="542" y="608"/>
                  </a:cubicBezTo>
                  <a:cubicBezTo>
                    <a:pt x="532" y="609"/>
                    <a:pt x="525" y="616"/>
                    <a:pt x="516" y="619"/>
                  </a:cubicBezTo>
                  <a:cubicBezTo>
                    <a:pt x="507" y="622"/>
                    <a:pt x="495" y="625"/>
                    <a:pt x="489" y="632"/>
                  </a:cubicBezTo>
                  <a:cubicBezTo>
                    <a:pt x="511" y="642"/>
                    <a:pt x="527" y="625"/>
                    <a:pt x="548" y="619"/>
                  </a:cubicBezTo>
                  <a:cubicBezTo>
                    <a:pt x="532" y="629"/>
                    <a:pt x="520" y="635"/>
                    <a:pt x="501" y="638"/>
                  </a:cubicBezTo>
                  <a:cubicBezTo>
                    <a:pt x="488" y="639"/>
                    <a:pt x="471" y="642"/>
                    <a:pt x="461" y="651"/>
                  </a:cubicBezTo>
                  <a:cubicBezTo>
                    <a:pt x="467" y="652"/>
                    <a:pt x="468" y="658"/>
                    <a:pt x="470" y="663"/>
                  </a:cubicBezTo>
                  <a:cubicBezTo>
                    <a:pt x="473" y="669"/>
                    <a:pt x="490" y="674"/>
                    <a:pt x="482" y="662"/>
                  </a:cubicBezTo>
                  <a:cubicBezTo>
                    <a:pt x="492" y="670"/>
                    <a:pt x="508" y="672"/>
                    <a:pt x="521" y="671"/>
                  </a:cubicBezTo>
                  <a:cubicBezTo>
                    <a:pt x="527" y="670"/>
                    <a:pt x="533" y="669"/>
                    <a:pt x="539" y="666"/>
                  </a:cubicBezTo>
                  <a:cubicBezTo>
                    <a:pt x="554" y="660"/>
                    <a:pt x="540" y="659"/>
                    <a:pt x="545" y="648"/>
                  </a:cubicBezTo>
                  <a:cubicBezTo>
                    <a:pt x="549" y="652"/>
                    <a:pt x="553" y="654"/>
                    <a:pt x="558" y="653"/>
                  </a:cubicBezTo>
                  <a:cubicBezTo>
                    <a:pt x="550" y="641"/>
                    <a:pt x="586" y="651"/>
                    <a:pt x="582" y="632"/>
                  </a:cubicBezTo>
                  <a:cubicBezTo>
                    <a:pt x="581" y="625"/>
                    <a:pt x="575" y="623"/>
                    <a:pt x="577" y="615"/>
                  </a:cubicBezTo>
                  <a:cubicBezTo>
                    <a:pt x="580" y="607"/>
                    <a:pt x="587" y="609"/>
                    <a:pt x="594" y="609"/>
                  </a:cubicBezTo>
                  <a:cubicBezTo>
                    <a:pt x="570" y="610"/>
                    <a:pt x="590" y="628"/>
                    <a:pt x="584" y="644"/>
                  </a:cubicBezTo>
                  <a:cubicBezTo>
                    <a:pt x="594" y="640"/>
                    <a:pt x="608" y="633"/>
                    <a:pt x="618" y="632"/>
                  </a:cubicBezTo>
                  <a:cubicBezTo>
                    <a:pt x="609" y="636"/>
                    <a:pt x="593" y="643"/>
                    <a:pt x="586" y="649"/>
                  </a:cubicBezTo>
                  <a:cubicBezTo>
                    <a:pt x="598" y="651"/>
                    <a:pt x="612" y="653"/>
                    <a:pt x="625" y="654"/>
                  </a:cubicBezTo>
                  <a:cubicBezTo>
                    <a:pt x="636" y="655"/>
                    <a:pt x="648" y="645"/>
                    <a:pt x="660" y="649"/>
                  </a:cubicBezTo>
                  <a:cubicBezTo>
                    <a:pt x="640" y="666"/>
                    <a:pt x="609" y="655"/>
                    <a:pt x="587" y="667"/>
                  </a:cubicBezTo>
                  <a:cubicBezTo>
                    <a:pt x="613" y="669"/>
                    <a:pt x="642" y="656"/>
                    <a:pt x="666" y="663"/>
                  </a:cubicBezTo>
                  <a:cubicBezTo>
                    <a:pt x="656" y="668"/>
                    <a:pt x="643" y="664"/>
                    <a:pt x="633" y="666"/>
                  </a:cubicBezTo>
                  <a:cubicBezTo>
                    <a:pt x="621" y="669"/>
                    <a:pt x="612" y="678"/>
                    <a:pt x="601" y="680"/>
                  </a:cubicBezTo>
                  <a:cubicBezTo>
                    <a:pt x="614" y="688"/>
                    <a:pt x="634" y="672"/>
                    <a:pt x="647" y="670"/>
                  </a:cubicBezTo>
                  <a:cubicBezTo>
                    <a:pt x="650" y="677"/>
                    <a:pt x="647" y="679"/>
                    <a:pt x="639" y="677"/>
                  </a:cubicBezTo>
                  <a:cubicBezTo>
                    <a:pt x="631" y="678"/>
                    <a:pt x="622" y="680"/>
                    <a:pt x="615" y="683"/>
                  </a:cubicBezTo>
                  <a:cubicBezTo>
                    <a:pt x="624" y="691"/>
                    <a:pt x="644" y="685"/>
                    <a:pt x="655" y="684"/>
                  </a:cubicBezTo>
                  <a:cubicBezTo>
                    <a:pt x="638" y="689"/>
                    <a:pt x="664" y="692"/>
                    <a:pt x="669" y="691"/>
                  </a:cubicBezTo>
                  <a:cubicBezTo>
                    <a:pt x="653" y="702"/>
                    <a:pt x="636" y="682"/>
                    <a:pt x="621" y="691"/>
                  </a:cubicBezTo>
                  <a:cubicBezTo>
                    <a:pt x="630" y="694"/>
                    <a:pt x="637" y="699"/>
                    <a:pt x="647" y="700"/>
                  </a:cubicBezTo>
                  <a:cubicBezTo>
                    <a:pt x="653" y="700"/>
                    <a:pt x="661" y="700"/>
                    <a:pt x="667" y="702"/>
                  </a:cubicBezTo>
                  <a:cubicBezTo>
                    <a:pt x="674" y="703"/>
                    <a:pt x="665" y="711"/>
                    <a:pt x="661" y="708"/>
                  </a:cubicBezTo>
                  <a:cubicBezTo>
                    <a:pt x="652" y="705"/>
                    <a:pt x="645" y="708"/>
                    <a:pt x="637" y="708"/>
                  </a:cubicBezTo>
                  <a:cubicBezTo>
                    <a:pt x="641" y="713"/>
                    <a:pt x="661" y="712"/>
                    <a:pt x="669" y="715"/>
                  </a:cubicBezTo>
                  <a:cubicBezTo>
                    <a:pt x="664" y="714"/>
                    <a:pt x="659" y="714"/>
                    <a:pt x="655" y="715"/>
                  </a:cubicBezTo>
                  <a:cubicBezTo>
                    <a:pt x="657" y="717"/>
                    <a:pt x="659" y="719"/>
                    <a:pt x="661" y="721"/>
                  </a:cubicBezTo>
                  <a:cubicBezTo>
                    <a:pt x="654" y="718"/>
                    <a:pt x="643" y="718"/>
                    <a:pt x="635" y="719"/>
                  </a:cubicBezTo>
                  <a:cubicBezTo>
                    <a:pt x="639" y="721"/>
                    <a:pt x="658" y="727"/>
                    <a:pt x="642" y="726"/>
                  </a:cubicBezTo>
                  <a:cubicBezTo>
                    <a:pt x="651" y="732"/>
                    <a:pt x="661" y="728"/>
                    <a:pt x="669" y="722"/>
                  </a:cubicBezTo>
                  <a:cubicBezTo>
                    <a:pt x="664" y="725"/>
                    <a:pt x="664" y="729"/>
                    <a:pt x="660" y="733"/>
                  </a:cubicBezTo>
                  <a:cubicBezTo>
                    <a:pt x="655" y="737"/>
                    <a:pt x="643" y="732"/>
                    <a:pt x="637" y="731"/>
                  </a:cubicBezTo>
                  <a:cubicBezTo>
                    <a:pt x="618" y="726"/>
                    <a:pt x="606" y="722"/>
                    <a:pt x="588" y="713"/>
                  </a:cubicBezTo>
                  <a:cubicBezTo>
                    <a:pt x="570" y="704"/>
                    <a:pt x="551" y="711"/>
                    <a:pt x="533" y="707"/>
                  </a:cubicBezTo>
                  <a:cubicBezTo>
                    <a:pt x="516" y="703"/>
                    <a:pt x="496" y="702"/>
                    <a:pt x="482" y="713"/>
                  </a:cubicBezTo>
                  <a:cubicBezTo>
                    <a:pt x="491" y="720"/>
                    <a:pt x="499" y="728"/>
                    <a:pt x="511" y="731"/>
                  </a:cubicBezTo>
                  <a:cubicBezTo>
                    <a:pt x="527" y="735"/>
                    <a:pt x="546" y="731"/>
                    <a:pt x="559" y="744"/>
                  </a:cubicBezTo>
                  <a:cubicBezTo>
                    <a:pt x="571" y="755"/>
                    <a:pt x="580" y="752"/>
                    <a:pt x="596" y="755"/>
                  </a:cubicBezTo>
                  <a:cubicBezTo>
                    <a:pt x="598" y="755"/>
                    <a:pt x="604" y="758"/>
                    <a:pt x="607" y="757"/>
                  </a:cubicBezTo>
                  <a:cubicBezTo>
                    <a:pt x="614" y="755"/>
                    <a:pt x="622" y="748"/>
                    <a:pt x="629" y="754"/>
                  </a:cubicBezTo>
                  <a:cubicBezTo>
                    <a:pt x="625" y="755"/>
                    <a:pt x="620" y="756"/>
                    <a:pt x="616" y="757"/>
                  </a:cubicBezTo>
                  <a:cubicBezTo>
                    <a:pt x="633" y="759"/>
                    <a:pt x="649" y="752"/>
                    <a:pt x="666" y="753"/>
                  </a:cubicBezTo>
                  <a:cubicBezTo>
                    <a:pt x="663" y="758"/>
                    <a:pt x="656" y="758"/>
                    <a:pt x="652" y="762"/>
                  </a:cubicBezTo>
                  <a:cubicBezTo>
                    <a:pt x="657" y="762"/>
                    <a:pt x="659" y="766"/>
                    <a:pt x="658" y="771"/>
                  </a:cubicBezTo>
                  <a:cubicBezTo>
                    <a:pt x="648" y="770"/>
                    <a:pt x="639" y="769"/>
                    <a:pt x="631" y="777"/>
                  </a:cubicBezTo>
                  <a:cubicBezTo>
                    <a:pt x="636" y="775"/>
                    <a:pt x="641" y="776"/>
                    <a:pt x="644" y="780"/>
                  </a:cubicBezTo>
                  <a:cubicBezTo>
                    <a:pt x="637" y="779"/>
                    <a:pt x="622" y="775"/>
                    <a:pt x="622" y="787"/>
                  </a:cubicBezTo>
                  <a:cubicBezTo>
                    <a:pt x="630" y="787"/>
                    <a:pt x="641" y="782"/>
                    <a:pt x="648" y="787"/>
                  </a:cubicBezTo>
                  <a:cubicBezTo>
                    <a:pt x="630" y="784"/>
                    <a:pt x="610" y="795"/>
                    <a:pt x="598" y="806"/>
                  </a:cubicBezTo>
                  <a:cubicBezTo>
                    <a:pt x="610" y="810"/>
                    <a:pt x="617" y="800"/>
                    <a:pt x="628" y="800"/>
                  </a:cubicBezTo>
                  <a:cubicBezTo>
                    <a:pt x="632" y="800"/>
                    <a:pt x="634" y="808"/>
                    <a:pt x="639" y="809"/>
                  </a:cubicBezTo>
                  <a:cubicBezTo>
                    <a:pt x="633" y="812"/>
                    <a:pt x="626" y="809"/>
                    <a:pt x="620" y="814"/>
                  </a:cubicBezTo>
                  <a:cubicBezTo>
                    <a:pt x="625" y="815"/>
                    <a:pt x="629" y="816"/>
                    <a:pt x="633" y="819"/>
                  </a:cubicBezTo>
                  <a:cubicBezTo>
                    <a:pt x="628" y="819"/>
                    <a:pt x="624" y="820"/>
                    <a:pt x="620" y="823"/>
                  </a:cubicBezTo>
                  <a:cubicBezTo>
                    <a:pt x="619" y="812"/>
                    <a:pt x="607" y="816"/>
                    <a:pt x="599" y="816"/>
                  </a:cubicBezTo>
                  <a:cubicBezTo>
                    <a:pt x="602" y="815"/>
                    <a:pt x="604" y="813"/>
                    <a:pt x="606" y="811"/>
                  </a:cubicBezTo>
                  <a:cubicBezTo>
                    <a:pt x="598" y="809"/>
                    <a:pt x="591" y="815"/>
                    <a:pt x="589" y="823"/>
                  </a:cubicBezTo>
                  <a:cubicBezTo>
                    <a:pt x="586" y="829"/>
                    <a:pt x="577" y="829"/>
                    <a:pt x="574" y="835"/>
                  </a:cubicBezTo>
                  <a:cubicBezTo>
                    <a:pt x="583" y="837"/>
                    <a:pt x="591" y="832"/>
                    <a:pt x="600" y="831"/>
                  </a:cubicBezTo>
                  <a:cubicBezTo>
                    <a:pt x="594" y="833"/>
                    <a:pt x="583" y="835"/>
                    <a:pt x="588" y="844"/>
                  </a:cubicBezTo>
                  <a:cubicBezTo>
                    <a:pt x="578" y="840"/>
                    <a:pt x="569" y="849"/>
                    <a:pt x="559" y="848"/>
                  </a:cubicBezTo>
                  <a:cubicBezTo>
                    <a:pt x="549" y="847"/>
                    <a:pt x="539" y="844"/>
                    <a:pt x="529" y="847"/>
                  </a:cubicBezTo>
                  <a:cubicBezTo>
                    <a:pt x="533" y="846"/>
                    <a:pt x="537" y="844"/>
                    <a:pt x="541" y="842"/>
                  </a:cubicBezTo>
                  <a:cubicBezTo>
                    <a:pt x="532" y="846"/>
                    <a:pt x="523" y="841"/>
                    <a:pt x="514" y="846"/>
                  </a:cubicBezTo>
                  <a:cubicBezTo>
                    <a:pt x="519" y="846"/>
                    <a:pt x="524" y="846"/>
                    <a:pt x="528" y="847"/>
                  </a:cubicBezTo>
                  <a:cubicBezTo>
                    <a:pt x="519" y="846"/>
                    <a:pt x="509" y="847"/>
                    <a:pt x="501" y="851"/>
                  </a:cubicBezTo>
                  <a:cubicBezTo>
                    <a:pt x="518" y="851"/>
                    <a:pt x="491" y="857"/>
                    <a:pt x="488" y="858"/>
                  </a:cubicBezTo>
                  <a:cubicBezTo>
                    <a:pt x="479" y="860"/>
                    <a:pt x="469" y="861"/>
                    <a:pt x="460" y="865"/>
                  </a:cubicBezTo>
                  <a:cubicBezTo>
                    <a:pt x="471" y="865"/>
                    <a:pt x="482" y="860"/>
                    <a:pt x="494" y="862"/>
                  </a:cubicBezTo>
                  <a:cubicBezTo>
                    <a:pt x="488" y="862"/>
                    <a:pt x="483" y="865"/>
                    <a:pt x="480" y="869"/>
                  </a:cubicBezTo>
                  <a:cubicBezTo>
                    <a:pt x="487" y="862"/>
                    <a:pt x="509" y="870"/>
                    <a:pt x="519" y="868"/>
                  </a:cubicBezTo>
                  <a:cubicBezTo>
                    <a:pt x="530" y="867"/>
                    <a:pt x="550" y="871"/>
                    <a:pt x="558" y="860"/>
                  </a:cubicBezTo>
                  <a:cubicBezTo>
                    <a:pt x="553" y="861"/>
                    <a:pt x="549" y="860"/>
                    <a:pt x="545" y="856"/>
                  </a:cubicBezTo>
                  <a:cubicBezTo>
                    <a:pt x="559" y="860"/>
                    <a:pt x="572" y="853"/>
                    <a:pt x="585" y="852"/>
                  </a:cubicBezTo>
                  <a:cubicBezTo>
                    <a:pt x="580" y="855"/>
                    <a:pt x="573" y="855"/>
                    <a:pt x="567" y="858"/>
                  </a:cubicBezTo>
                  <a:cubicBezTo>
                    <a:pt x="562" y="860"/>
                    <a:pt x="561" y="867"/>
                    <a:pt x="555" y="867"/>
                  </a:cubicBezTo>
                  <a:cubicBezTo>
                    <a:pt x="559" y="869"/>
                    <a:pt x="563" y="870"/>
                    <a:pt x="567" y="872"/>
                  </a:cubicBezTo>
                  <a:cubicBezTo>
                    <a:pt x="561" y="871"/>
                    <a:pt x="554" y="869"/>
                    <a:pt x="548" y="872"/>
                  </a:cubicBezTo>
                  <a:cubicBezTo>
                    <a:pt x="565" y="876"/>
                    <a:pt x="581" y="887"/>
                    <a:pt x="600" y="888"/>
                  </a:cubicBezTo>
                  <a:cubicBezTo>
                    <a:pt x="580" y="892"/>
                    <a:pt x="563" y="878"/>
                    <a:pt x="543" y="880"/>
                  </a:cubicBezTo>
                  <a:cubicBezTo>
                    <a:pt x="533" y="881"/>
                    <a:pt x="523" y="881"/>
                    <a:pt x="513" y="879"/>
                  </a:cubicBezTo>
                  <a:cubicBezTo>
                    <a:pt x="502" y="877"/>
                    <a:pt x="492" y="869"/>
                    <a:pt x="481" y="872"/>
                  </a:cubicBezTo>
                  <a:cubicBezTo>
                    <a:pt x="486" y="874"/>
                    <a:pt x="490" y="876"/>
                    <a:pt x="494" y="879"/>
                  </a:cubicBezTo>
                  <a:cubicBezTo>
                    <a:pt x="480" y="875"/>
                    <a:pt x="464" y="869"/>
                    <a:pt x="449" y="872"/>
                  </a:cubicBezTo>
                  <a:cubicBezTo>
                    <a:pt x="458" y="872"/>
                    <a:pt x="460" y="875"/>
                    <a:pt x="466" y="880"/>
                  </a:cubicBezTo>
                  <a:cubicBezTo>
                    <a:pt x="477" y="888"/>
                    <a:pt x="491" y="887"/>
                    <a:pt x="504" y="886"/>
                  </a:cubicBezTo>
                  <a:cubicBezTo>
                    <a:pt x="485" y="891"/>
                    <a:pt x="469" y="878"/>
                    <a:pt x="451" y="882"/>
                  </a:cubicBezTo>
                  <a:cubicBezTo>
                    <a:pt x="455" y="883"/>
                    <a:pt x="459" y="884"/>
                    <a:pt x="464" y="884"/>
                  </a:cubicBezTo>
                  <a:cubicBezTo>
                    <a:pt x="457" y="885"/>
                    <a:pt x="450" y="886"/>
                    <a:pt x="444" y="889"/>
                  </a:cubicBezTo>
                  <a:cubicBezTo>
                    <a:pt x="460" y="888"/>
                    <a:pt x="443" y="894"/>
                    <a:pt x="438" y="890"/>
                  </a:cubicBezTo>
                  <a:cubicBezTo>
                    <a:pt x="451" y="907"/>
                    <a:pt x="416" y="887"/>
                    <a:pt x="424" y="899"/>
                  </a:cubicBezTo>
                  <a:cubicBezTo>
                    <a:pt x="416" y="896"/>
                    <a:pt x="415" y="898"/>
                    <a:pt x="418" y="905"/>
                  </a:cubicBezTo>
                  <a:cubicBezTo>
                    <a:pt x="420" y="903"/>
                    <a:pt x="422" y="901"/>
                    <a:pt x="424" y="899"/>
                  </a:cubicBezTo>
                  <a:cubicBezTo>
                    <a:pt x="428" y="908"/>
                    <a:pt x="409" y="903"/>
                    <a:pt x="412" y="915"/>
                  </a:cubicBezTo>
                  <a:cubicBezTo>
                    <a:pt x="430" y="916"/>
                    <a:pt x="444" y="901"/>
                    <a:pt x="462" y="898"/>
                  </a:cubicBezTo>
                  <a:cubicBezTo>
                    <a:pt x="485" y="893"/>
                    <a:pt x="508" y="889"/>
                    <a:pt x="531" y="885"/>
                  </a:cubicBezTo>
                  <a:cubicBezTo>
                    <a:pt x="519" y="892"/>
                    <a:pt x="504" y="888"/>
                    <a:pt x="492" y="893"/>
                  </a:cubicBezTo>
                  <a:cubicBezTo>
                    <a:pt x="499" y="900"/>
                    <a:pt x="509" y="900"/>
                    <a:pt x="518" y="897"/>
                  </a:cubicBezTo>
                  <a:cubicBezTo>
                    <a:pt x="502" y="901"/>
                    <a:pt x="530" y="903"/>
                    <a:pt x="538" y="896"/>
                  </a:cubicBezTo>
                  <a:cubicBezTo>
                    <a:pt x="536" y="894"/>
                    <a:pt x="534" y="892"/>
                    <a:pt x="533" y="889"/>
                  </a:cubicBezTo>
                  <a:cubicBezTo>
                    <a:pt x="542" y="889"/>
                    <a:pt x="550" y="882"/>
                    <a:pt x="559" y="888"/>
                  </a:cubicBezTo>
                  <a:cubicBezTo>
                    <a:pt x="553" y="890"/>
                    <a:pt x="546" y="890"/>
                    <a:pt x="540" y="891"/>
                  </a:cubicBezTo>
                  <a:cubicBezTo>
                    <a:pt x="541" y="903"/>
                    <a:pt x="562" y="898"/>
                    <a:pt x="569" y="895"/>
                  </a:cubicBezTo>
                  <a:cubicBezTo>
                    <a:pt x="553" y="893"/>
                    <a:pt x="568" y="890"/>
                    <a:pt x="572" y="890"/>
                  </a:cubicBezTo>
                  <a:cubicBezTo>
                    <a:pt x="578" y="890"/>
                    <a:pt x="583" y="891"/>
                    <a:pt x="589" y="894"/>
                  </a:cubicBezTo>
                  <a:cubicBezTo>
                    <a:pt x="572" y="898"/>
                    <a:pt x="554" y="901"/>
                    <a:pt x="536" y="901"/>
                  </a:cubicBezTo>
                  <a:cubicBezTo>
                    <a:pt x="553" y="912"/>
                    <a:pt x="570" y="902"/>
                    <a:pt x="587" y="901"/>
                  </a:cubicBezTo>
                  <a:cubicBezTo>
                    <a:pt x="576" y="905"/>
                    <a:pt x="564" y="906"/>
                    <a:pt x="553" y="910"/>
                  </a:cubicBezTo>
                  <a:cubicBezTo>
                    <a:pt x="563" y="916"/>
                    <a:pt x="575" y="916"/>
                    <a:pt x="586" y="916"/>
                  </a:cubicBezTo>
                  <a:cubicBezTo>
                    <a:pt x="567" y="921"/>
                    <a:pt x="551" y="909"/>
                    <a:pt x="533" y="906"/>
                  </a:cubicBezTo>
                  <a:cubicBezTo>
                    <a:pt x="511" y="903"/>
                    <a:pt x="488" y="901"/>
                    <a:pt x="466" y="900"/>
                  </a:cubicBezTo>
                  <a:cubicBezTo>
                    <a:pt x="485" y="900"/>
                    <a:pt x="451" y="903"/>
                    <a:pt x="447" y="905"/>
                  </a:cubicBezTo>
                  <a:cubicBezTo>
                    <a:pt x="463" y="902"/>
                    <a:pt x="447" y="906"/>
                    <a:pt x="444" y="907"/>
                  </a:cubicBezTo>
                  <a:cubicBezTo>
                    <a:pt x="436" y="909"/>
                    <a:pt x="428" y="911"/>
                    <a:pt x="421" y="914"/>
                  </a:cubicBezTo>
                  <a:cubicBezTo>
                    <a:pt x="412" y="916"/>
                    <a:pt x="393" y="923"/>
                    <a:pt x="395" y="935"/>
                  </a:cubicBezTo>
                  <a:cubicBezTo>
                    <a:pt x="404" y="933"/>
                    <a:pt x="413" y="929"/>
                    <a:pt x="422" y="927"/>
                  </a:cubicBezTo>
                  <a:cubicBezTo>
                    <a:pt x="433" y="925"/>
                    <a:pt x="443" y="929"/>
                    <a:pt x="454" y="927"/>
                  </a:cubicBezTo>
                  <a:cubicBezTo>
                    <a:pt x="481" y="921"/>
                    <a:pt x="508" y="927"/>
                    <a:pt x="534" y="921"/>
                  </a:cubicBezTo>
                  <a:cubicBezTo>
                    <a:pt x="528" y="923"/>
                    <a:pt x="521" y="924"/>
                    <a:pt x="514" y="925"/>
                  </a:cubicBezTo>
                  <a:cubicBezTo>
                    <a:pt x="522" y="948"/>
                    <a:pt x="544" y="931"/>
                    <a:pt x="561" y="935"/>
                  </a:cubicBezTo>
                  <a:cubicBezTo>
                    <a:pt x="553" y="936"/>
                    <a:pt x="525" y="945"/>
                    <a:pt x="519" y="938"/>
                  </a:cubicBezTo>
                  <a:cubicBezTo>
                    <a:pt x="509" y="928"/>
                    <a:pt x="511" y="925"/>
                    <a:pt x="495" y="926"/>
                  </a:cubicBezTo>
                  <a:cubicBezTo>
                    <a:pt x="480" y="928"/>
                    <a:pt x="464" y="928"/>
                    <a:pt x="449" y="929"/>
                  </a:cubicBezTo>
                  <a:cubicBezTo>
                    <a:pt x="440" y="930"/>
                    <a:pt x="432" y="931"/>
                    <a:pt x="423" y="931"/>
                  </a:cubicBezTo>
                  <a:cubicBezTo>
                    <a:pt x="421" y="932"/>
                    <a:pt x="393" y="934"/>
                    <a:pt x="413" y="935"/>
                  </a:cubicBezTo>
                  <a:cubicBezTo>
                    <a:pt x="404" y="937"/>
                    <a:pt x="395" y="935"/>
                    <a:pt x="387" y="940"/>
                  </a:cubicBezTo>
                  <a:cubicBezTo>
                    <a:pt x="395" y="944"/>
                    <a:pt x="404" y="943"/>
                    <a:pt x="413" y="941"/>
                  </a:cubicBezTo>
                  <a:cubicBezTo>
                    <a:pt x="407" y="943"/>
                    <a:pt x="400" y="944"/>
                    <a:pt x="393" y="944"/>
                  </a:cubicBezTo>
                  <a:cubicBezTo>
                    <a:pt x="399" y="948"/>
                    <a:pt x="406" y="947"/>
                    <a:pt x="413" y="948"/>
                  </a:cubicBezTo>
                  <a:cubicBezTo>
                    <a:pt x="404" y="949"/>
                    <a:pt x="395" y="949"/>
                    <a:pt x="386" y="949"/>
                  </a:cubicBezTo>
                  <a:cubicBezTo>
                    <a:pt x="401" y="955"/>
                    <a:pt x="416" y="952"/>
                    <a:pt x="431" y="955"/>
                  </a:cubicBezTo>
                  <a:cubicBezTo>
                    <a:pt x="420" y="955"/>
                    <a:pt x="407" y="954"/>
                    <a:pt x="398" y="961"/>
                  </a:cubicBezTo>
                  <a:cubicBezTo>
                    <a:pt x="411" y="959"/>
                    <a:pt x="448" y="943"/>
                    <a:pt x="460" y="953"/>
                  </a:cubicBezTo>
                  <a:cubicBezTo>
                    <a:pt x="451" y="955"/>
                    <a:pt x="451" y="957"/>
                    <a:pt x="460" y="959"/>
                  </a:cubicBezTo>
                  <a:cubicBezTo>
                    <a:pt x="454" y="962"/>
                    <a:pt x="448" y="958"/>
                    <a:pt x="442" y="958"/>
                  </a:cubicBezTo>
                  <a:cubicBezTo>
                    <a:pt x="435" y="957"/>
                    <a:pt x="428" y="960"/>
                    <a:pt x="420" y="959"/>
                  </a:cubicBezTo>
                  <a:cubicBezTo>
                    <a:pt x="425" y="960"/>
                    <a:pt x="429" y="960"/>
                    <a:pt x="434" y="961"/>
                  </a:cubicBezTo>
                  <a:cubicBezTo>
                    <a:pt x="428" y="966"/>
                    <a:pt x="421" y="964"/>
                    <a:pt x="414" y="966"/>
                  </a:cubicBezTo>
                  <a:cubicBezTo>
                    <a:pt x="421" y="969"/>
                    <a:pt x="428" y="966"/>
                    <a:pt x="434" y="966"/>
                  </a:cubicBezTo>
                  <a:cubicBezTo>
                    <a:pt x="421" y="970"/>
                    <a:pt x="407" y="967"/>
                    <a:pt x="394" y="971"/>
                  </a:cubicBezTo>
                  <a:cubicBezTo>
                    <a:pt x="402" y="982"/>
                    <a:pt x="429" y="980"/>
                    <a:pt x="441" y="978"/>
                  </a:cubicBezTo>
                  <a:cubicBezTo>
                    <a:pt x="432" y="981"/>
                    <a:pt x="404" y="983"/>
                    <a:pt x="395" y="980"/>
                  </a:cubicBezTo>
                  <a:cubicBezTo>
                    <a:pt x="411" y="980"/>
                    <a:pt x="392" y="979"/>
                    <a:pt x="389" y="979"/>
                  </a:cubicBezTo>
                  <a:cubicBezTo>
                    <a:pt x="382" y="981"/>
                    <a:pt x="378" y="987"/>
                    <a:pt x="372" y="990"/>
                  </a:cubicBezTo>
                  <a:cubicBezTo>
                    <a:pt x="360" y="998"/>
                    <a:pt x="396" y="995"/>
                    <a:pt x="398" y="995"/>
                  </a:cubicBezTo>
                  <a:cubicBezTo>
                    <a:pt x="387" y="997"/>
                    <a:pt x="375" y="997"/>
                    <a:pt x="367" y="1005"/>
                  </a:cubicBezTo>
                  <a:cubicBezTo>
                    <a:pt x="382" y="1012"/>
                    <a:pt x="400" y="1002"/>
                    <a:pt x="413" y="995"/>
                  </a:cubicBezTo>
                  <a:cubicBezTo>
                    <a:pt x="428" y="988"/>
                    <a:pt x="447" y="987"/>
                    <a:pt x="461" y="976"/>
                  </a:cubicBezTo>
                  <a:cubicBezTo>
                    <a:pt x="473" y="965"/>
                    <a:pt x="490" y="962"/>
                    <a:pt x="505" y="958"/>
                  </a:cubicBezTo>
                  <a:cubicBezTo>
                    <a:pt x="525" y="951"/>
                    <a:pt x="544" y="945"/>
                    <a:pt x="565" y="944"/>
                  </a:cubicBezTo>
                  <a:cubicBezTo>
                    <a:pt x="561" y="945"/>
                    <a:pt x="557" y="946"/>
                    <a:pt x="552" y="946"/>
                  </a:cubicBezTo>
                  <a:cubicBezTo>
                    <a:pt x="558" y="949"/>
                    <a:pt x="566" y="949"/>
                    <a:pt x="572" y="949"/>
                  </a:cubicBezTo>
                  <a:cubicBezTo>
                    <a:pt x="567" y="951"/>
                    <a:pt x="561" y="950"/>
                    <a:pt x="555" y="950"/>
                  </a:cubicBezTo>
                  <a:cubicBezTo>
                    <a:pt x="544" y="948"/>
                    <a:pt x="536" y="950"/>
                    <a:pt x="526" y="953"/>
                  </a:cubicBezTo>
                  <a:cubicBezTo>
                    <a:pt x="532" y="960"/>
                    <a:pt x="545" y="959"/>
                    <a:pt x="553" y="958"/>
                  </a:cubicBezTo>
                  <a:cubicBezTo>
                    <a:pt x="538" y="963"/>
                    <a:pt x="523" y="955"/>
                    <a:pt x="508" y="960"/>
                  </a:cubicBezTo>
                  <a:cubicBezTo>
                    <a:pt x="492" y="964"/>
                    <a:pt x="475" y="969"/>
                    <a:pt x="462" y="978"/>
                  </a:cubicBezTo>
                  <a:cubicBezTo>
                    <a:pt x="449" y="987"/>
                    <a:pt x="431" y="984"/>
                    <a:pt x="419" y="994"/>
                  </a:cubicBezTo>
                  <a:cubicBezTo>
                    <a:pt x="406" y="1004"/>
                    <a:pt x="388" y="1004"/>
                    <a:pt x="373" y="1010"/>
                  </a:cubicBezTo>
                  <a:cubicBezTo>
                    <a:pt x="378" y="1011"/>
                    <a:pt x="382" y="1012"/>
                    <a:pt x="386" y="1012"/>
                  </a:cubicBezTo>
                  <a:cubicBezTo>
                    <a:pt x="382" y="1014"/>
                    <a:pt x="378" y="1015"/>
                    <a:pt x="373" y="1014"/>
                  </a:cubicBezTo>
                  <a:cubicBezTo>
                    <a:pt x="381" y="1021"/>
                    <a:pt x="391" y="1015"/>
                    <a:pt x="398" y="1012"/>
                  </a:cubicBezTo>
                  <a:cubicBezTo>
                    <a:pt x="392" y="1015"/>
                    <a:pt x="386" y="1017"/>
                    <a:pt x="379" y="1019"/>
                  </a:cubicBezTo>
                  <a:cubicBezTo>
                    <a:pt x="390" y="1029"/>
                    <a:pt x="406" y="1013"/>
                    <a:pt x="418" y="1014"/>
                  </a:cubicBezTo>
                  <a:cubicBezTo>
                    <a:pt x="427" y="1015"/>
                    <a:pt x="419" y="1022"/>
                    <a:pt x="431" y="1016"/>
                  </a:cubicBezTo>
                  <a:cubicBezTo>
                    <a:pt x="439" y="1013"/>
                    <a:pt x="448" y="1012"/>
                    <a:pt x="457" y="1009"/>
                  </a:cubicBezTo>
                  <a:cubicBezTo>
                    <a:pt x="457" y="1020"/>
                    <a:pt x="450" y="1013"/>
                    <a:pt x="443" y="1014"/>
                  </a:cubicBezTo>
                  <a:cubicBezTo>
                    <a:pt x="434" y="1016"/>
                    <a:pt x="431" y="1019"/>
                    <a:pt x="425" y="1023"/>
                  </a:cubicBezTo>
                  <a:cubicBezTo>
                    <a:pt x="423" y="1024"/>
                    <a:pt x="411" y="1022"/>
                    <a:pt x="409" y="1021"/>
                  </a:cubicBezTo>
                  <a:cubicBezTo>
                    <a:pt x="398" y="1021"/>
                    <a:pt x="387" y="1024"/>
                    <a:pt x="377" y="1029"/>
                  </a:cubicBezTo>
                  <a:cubicBezTo>
                    <a:pt x="382" y="1030"/>
                    <a:pt x="386" y="1029"/>
                    <a:pt x="391" y="1027"/>
                  </a:cubicBezTo>
                  <a:cubicBezTo>
                    <a:pt x="387" y="1030"/>
                    <a:pt x="382" y="1032"/>
                    <a:pt x="377" y="1032"/>
                  </a:cubicBezTo>
                  <a:cubicBezTo>
                    <a:pt x="385" y="1039"/>
                    <a:pt x="397" y="1034"/>
                    <a:pt x="403" y="1027"/>
                  </a:cubicBezTo>
                  <a:cubicBezTo>
                    <a:pt x="403" y="1032"/>
                    <a:pt x="400" y="1035"/>
                    <a:pt x="395" y="1036"/>
                  </a:cubicBezTo>
                  <a:cubicBezTo>
                    <a:pt x="412" y="1034"/>
                    <a:pt x="392" y="1041"/>
                    <a:pt x="389" y="1043"/>
                  </a:cubicBezTo>
                  <a:cubicBezTo>
                    <a:pt x="397" y="1048"/>
                    <a:pt x="404" y="1040"/>
                    <a:pt x="409" y="1036"/>
                  </a:cubicBezTo>
                  <a:cubicBezTo>
                    <a:pt x="405" y="1040"/>
                    <a:pt x="401" y="1044"/>
                    <a:pt x="396" y="1048"/>
                  </a:cubicBezTo>
                  <a:cubicBezTo>
                    <a:pt x="404" y="1044"/>
                    <a:pt x="405" y="1046"/>
                    <a:pt x="398" y="1053"/>
                  </a:cubicBezTo>
                  <a:cubicBezTo>
                    <a:pt x="403" y="1052"/>
                    <a:pt x="408" y="1051"/>
                    <a:pt x="412" y="1050"/>
                  </a:cubicBezTo>
                  <a:cubicBezTo>
                    <a:pt x="421" y="1049"/>
                    <a:pt x="428" y="1045"/>
                    <a:pt x="436" y="1040"/>
                  </a:cubicBezTo>
                  <a:cubicBezTo>
                    <a:pt x="444" y="1034"/>
                    <a:pt x="455" y="1031"/>
                    <a:pt x="465" y="1029"/>
                  </a:cubicBezTo>
                  <a:cubicBezTo>
                    <a:pt x="478" y="1026"/>
                    <a:pt x="490" y="1033"/>
                    <a:pt x="502" y="1031"/>
                  </a:cubicBezTo>
                  <a:cubicBezTo>
                    <a:pt x="497" y="1034"/>
                    <a:pt x="499" y="1036"/>
                    <a:pt x="506" y="1035"/>
                  </a:cubicBezTo>
                  <a:cubicBezTo>
                    <a:pt x="484" y="1039"/>
                    <a:pt x="463" y="1021"/>
                    <a:pt x="441" y="1039"/>
                  </a:cubicBezTo>
                  <a:cubicBezTo>
                    <a:pt x="434" y="1045"/>
                    <a:pt x="426" y="1045"/>
                    <a:pt x="417" y="1050"/>
                  </a:cubicBezTo>
                  <a:cubicBezTo>
                    <a:pt x="412" y="1052"/>
                    <a:pt x="407" y="1054"/>
                    <a:pt x="401" y="1055"/>
                  </a:cubicBezTo>
                  <a:cubicBezTo>
                    <a:pt x="396" y="1057"/>
                    <a:pt x="395" y="1065"/>
                    <a:pt x="390" y="1068"/>
                  </a:cubicBezTo>
                  <a:cubicBezTo>
                    <a:pt x="397" y="1065"/>
                    <a:pt x="402" y="1056"/>
                    <a:pt x="410" y="1060"/>
                  </a:cubicBezTo>
                  <a:cubicBezTo>
                    <a:pt x="408" y="1062"/>
                    <a:pt x="407" y="1064"/>
                    <a:pt x="405" y="1066"/>
                  </a:cubicBezTo>
                  <a:cubicBezTo>
                    <a:pt x="410" y="1065"/>
                    <a:pt x="414" y="1063"/>
                    <a:pt x="418" y="1061"/>
                  </a:cubicBezTo>
                  <a:cubicBezTo>
                    <a:pt x="410" y="1066"/>
                    <a:pt x="401" y="1073"/>
                    <a:pt x="406" y="1083"/>
                  </a:cubicBezTo>
                  <a:cubicBezTo>
                    <a:pt x="403" y="1083"/>
                    <a:pt x="400" y="1084"/>
                    <a:pt x="399" y="1087"/>
                  </a:cubicBezTo>
                  <a:cubicBezTo>
                    <a:pt x="397" y="1097"/>
                    <a:pt x="416" y="1088"/>
                    <a:pt x="399" y="1094"/>
                  </a:cubicBezTo>
                  <a:cubicBezTo>
                    <a:pt x="409" y="1094"/>
                    <a:pt x="422" y="1074"/>
                    <a:pt x="432" y="1082"/>
                  </a:cubicBezTo>
                  <a:cubicBezTo>
                    <a:pt x="430" y="1084"/>
                    <a:pt x="428" y="1086"/>
                    <a:pt x="426" y="1087"/>
                  </a:cubicBezTo>
                  <a:cubicBezTo>
                    <a:pt x="432" y="1085"/>
                    <a:pt x="439" y="1082"/>
                    <a:pt x="446" y="1081"/>
                  </a:cubicBezTo>
                  <a:cubicBezTo>
                    <a:pt x="431" y="1085"/>
                    <a:pt x="408" y="1090"/>
                    <a:pt x="396" y="1099"/>
                  </a:cubicBezTo>
                  <a:cubicBezTo>
                    <a:pt x="392" y="1102"/>
                    <a:pt x="386" y="1129"/>
                    <a:pt x="386" y="1133"/>
                  </a:cubicBezTo>
                  <a:cubicBezTo>
                    <a:pt x="411" y="1135"/>
                    <a:pt x="426" y="1087"/>
                    <a:pt x="451" y="1097"/>
                  </a:cubicBezTo>
                  <a:cubicBezTo>
                    <a:pt x="446" y="1098"/>
                    <a:pt x="441" y="1101"/>
                    <a:pt x="438" y="1106"/>
                  </a:cubicBezTo>
                  <a:cubicBezTo>
                    <a:pt x="450" y="1107"/>
                    <a:pt x="471" y="1098"/>
                    <a:pt x="474" y="1086"/>
                  </a:cubicBezTo>
                  <a:cubicBezTo>
                    <a:pt x="476" y="1081"/>
                    <a:pt x="476" y="1078"/>
                    <a:pt x="471" y="1079"/>
                  </a:cubicBezTo>
                  <a:cubicBezTo>
                    <a:pt x="466" y="1080"/>
                    <a:pt x="469" y="1067"/>
                    <a:pt x="470" y="1065"/>
                  </a:cubicBezTo>
                  <a:cubicBezTo>
                    <a:pt x="474" y="1069"/>
                    <a:pt x="478" y="1070"/>
                    <a:pt x="483" y="1067"/>
                  </a:cubicBezTo>
                  <a:cubicBezTo>
                    <a:pt x="474" y="1068"/>
                    <a:pt x="473" y="1081"/>
                    <a:pt x="476" y="1087"/>
                  </a:cubicBezTo>
                  <a:cubicBezTo>
                    <a:pt x="482" y="1104"/>
                    <a:pt x="498" y="1092"/>
                    <a:pt x="508" y="1089"/>
                  </a:cubicBezTo>
                  <a:cubicBezTo>
                    <a:pt x="504" y="1090"/>
                    <a:pt x="487" y="1105"/>
                    <a:pt x="503" y="1100"/>
                  </a:cubicBezTo>
                  <a:cubicBezTo>
                    <a:pt x="482" y="1112"/>
                    <a:pt x="512" y="1112"/>
                    <a:pt x="511" y="1125"/>
                  </a:cubicBezTo>
                  <a:cubicBezTo>
                    <a:pt x="503" y="1122"/>
                    <a:pt x="493" y="1120"/>
                    <a:pt x="488" y="1114"/>
                  </a:cubicBezTo>
                  <a:cubicBezTo>
                    <a:pt x="482" y="1106"/>
                    <a:pt x="484" y="1096"/>
                    <a:pt x="471" y="1100"/>
                  </a:cubicBezTo>
                  <a:cubicBezTo>
                    <a:pt x="488" y="1104"/>
                    <a:pt x="461" y="1104"/>
                    <a:pt x="458" y="1104"/>
                  </a:cubicBezTo>
                  <a:cubicBezTo>
                    <a:pt x="462" y="1107"/>
                    <a:pt x="466" y="1109"/>
                    <a:pt x="471" y="1111"/>
                  </a:cubicBezTo>
                  <a:cubicBezTo>
                    <a:pt x="455" y="1114"/>
                    <a:pt x="478" y="1118"/>
                    <a:pt x="485" y="1115"/>
                  </a:cubicBezTo>
                  <a:cubicBezTo>
                    <a:pt x="479" y="1123"/>
                    <a:pt x="468" y="1121"/>
                    <a:pt x="460" y="1120"/>
                  </a:cubicBezTo>
                  <a:cubicBezTo>
                    <a:pt x="454" y="1120"/>
                    <a:pt x="429" y="1125"/>
                    <a:pt x="444" y="1129"/>
                  </a:cubicBezTo>
                  <a:cubicBezTo>
                    <a:pt x="431" y="1140"/>
                    <a:pt x="414" y="1130"/>
                    <a:pt x="399" y="1134"/>
                  </a:cubicBezTo>
                  <a:cubicBezTo>
                    <a:pt x="404" y="1134"/>
                    <a:pt x="408" y="1135"/>
                    <a:pt x="413" y="1135"/>
                  </a:cubicBezTo>
                  <a:cubicBezTo>
                    <a:pt x="408" y="1135"/>
                    <a:pt x="404" y="1136"/>
                    <a:pt x="400" y="1139"/>
                  </a:cubicBezTo>
                  <a:cubicBezTo>
                    <a:pt x="420" y="1150"/>
                    <a:pt x="455" y="1135"/>
                    <a:pt x="472" y="1124"/>
                  </a:cubicBezTo>
                  <a:cubicBezTo>
                    <a:pt x="467" y="1127"/>
                    <a:pt x="463" y="1130"/>
                    <a:pt x="459" y="1133"/>
                  </a:cubicBezTo>
                  <a:cubicBezTo>
                    <a:pt x="465" y="1134"/>
                    <a:pt x="480" y="1127"/>
                    <a:pt x="481" y="1138"/>
                  </a:cubicBezTo>
                  <a:cubicBezTo>
                    <a:pt x="477" y="1134"/>
                    <a:pt x="452" y="1136"/>
                    <a:pt x="446" y="1138"/>
                  </a:cubicBezTo>
                  <a:cubicBezTo>
                    <a:pt x="433" y="1142"/>
                    <a:pt x="416" y="1147"/>
                    <a:pt x="402" y="1144"/>
                  </a:cubicBezTo>
                  <a:cubicBezTo>
                    <a:pt x="408" y="1146"/>
                    <a:pt x="410" y="1150"/>
                    <a:pt x="404" y="1155"/>
                  </a:cubicBezTo>
                  <a:cubicBezTo>
                    <a:pt x="412" y="1160"/>
                    <a:pt x="422" y="1154"/>
                    <a:pt x="430" y="1152"/>
                  </a:cubicBezTo>
                  <a:cubicBezTo>
                    <a:pt x="423" y="1154"/>
                    <a:pt x="418" y="1158"/>
                    <a:pt x="411" y="1160"/>
                  </a:cubicBezTo>
                  <a:cubicBezTo>
                    <a:pt x="409" y="1161"/>
                    <a:pt x="379" y="1169"/>
                    <a:pt x="398" y="1165"/>
                  </a:cubicBezTo>
                  <a:cubicBezTo>
                    <a:pt x="384" y="1168"/>
                    <a:pt x="400" y="1174"/>
                    <a:pt x="404" y="1179"/>
                  </a:cubicBezTo>
                  <a:cubicBezTo>
                    <a:pt x="407" y="1166"/>
                    <a:pt x="430" y="1170"/>
                    <a:pt x="439" y="1170"/>
                  </a:cubicBezTo>
                  <a:cubicBezTo>
                    <a:pt x="431" y="1173"/>
                    <a:pt x="412" y="1167"/>
                    <a:pt x="409" y="1179"/>
                  </a:cubicBezTo>
                  <a:cubicBezTo>
                    <a:pt x="415" y="1179"/>
                    <a:pt x="421" y="1178"/>
                    <a:pt x="427" y="1177"/>
                  </a:cubicBezTo>
                  <a:cubicBezTo>
                    <a:pt x="419" y="1180"/>
                    <a:pt x="410" y="1180"/>
                    <a:pt x="402" y="1184"/>
                  </a:cubicBezTo>
                  <a:cubicBezTo>
                    <a:pt x="408" y="1184"/>
                    <a:pt x="413" y="1189"/>
                    <a:pt x="419" y="1189"/>
                  </a:cubicBezTo>
                  <a:cubicBezTo>
                    <a:pt x="427" y="1189"/>
                    <a:pt x="434" y="1187"/>
                    <a:pt x="441" y="1186"/>
                  </a:cubicBezTo>
                  <a:cubicBezTo>
                    <a:pt x="430" y="1193"/>
                    <a:pt x="412" y="1185"/>
                    <a:pt x="403" y="1193"/>
                  </a:cubicBezTo>
                  <a:cubicBezTo>
                    <a:pt x="397" y="1198"/>
                    <a:pt x="410" y="1201"/>
                    <a:pt x="414" y="1198"/>
                  </a:cubicBezTo>
                  <a:cubicBezTo>
                    <a:pt x="398" y="1206"/>
                    <a:pt x="420" y="1200"/>
                    <a:pt x="423" y="1200"/>
                  </a:cubicBezTo>
                  <a:cubicBezTo>
                    <a:pt x="431" y="1199"/>
                    <a:pt x="439" y="1199"/>
                    <a:pt x="447" y="1199"/>
                  </a:cubicBezTo>
                  <a:cubicBezTo>
                    <a:pt x="441" y="1201"/>
                    <a:pt x="426" y="1204"/>
                    <a:pt x="422" y="1209"/>
                  </a:cubicBezTo>
                  <a:cubicBezTo>
                    <a:pt x="418" y="1216"/>
                    <a:pt x="431" y="1218"/>
                    <a:pt x="435" y="1214"/>
                  </a:cubicBezTo>
                  <a:cubicBezTo>
                    <a:pt x="431" y="1218"/>
                    <a:pt x="427" y="1222"/>
                    <a:pt x="424" y="1227"/>
                  </a:cubicBezTo>
                  <a:cubicBezTo>
                    <a:pt x="431" y="1223"/>
                    <a:pt x="436" y="1216"/>
                    <a:pt x="444" y="1217"/>
                  </a:cubicBezTo>
                  <a:cubicBezTo>
                    <a:pt x="437" y="1221"/>
                    <a:pt x="430" y="1226"/>
                    <a:pt x="424" y="1232"/>
                  </a:cubicBezTo>
                  <a:cubicBezTo>
                    <a:pt x="434" y="1232"/>
                    <a:pt x="442" y="1227"/>
                    <a:pt x="450" y="1222"/>
                  </a:cubicBezTo>
                  <a:cubicBezTo>
                    <a:pt x="440" y="1231"/>
                    <a:pt x="425" y="1235"/>
                    <a:pt x="418" y="1247"/>
                  </a:cubicBezTo>
                  <a:cubicBezTo>
                    <a:pt x="409" y="1260"/>
                    <a:pt x="451" y="1265"/>
                    <a:pt x="457" y="1267"/>
                  </a:cubicBezTo>
                  <a:cubicBezTo>
                    <a:pt x="452" y="1266"/>
                    <a:pt x="447" y="1268"/>
                    <a:pt x="444" y="1272"/>
                  </a:cubicBezTo>
                  <a:cubicBezTo>
                    <a:pt x="448" y="1272"/>
                    <a:pt x="453" y="1273"/>
                    <a:pt x="457" y="1274"/>
                  </a:cubicBezTo>
                  <a:cubicBezTo>
                    <a:pt x="450" y="1278"/>
                    <a:pt x="443" y="1272"/>
                    <a:pt x="437" y="1277"/>
                  </a:cubicBezTo>
                  <a:cubicBezTo>
                    <a:pt x="446" y="1279"/>
                    <a:pt x="443" y="1280"/>
                    <a:pt x="437" y="1284"/>
                  </a:cubicBezTo>
                  <a:cubicBezTo>
                    <a:pt x="443" y="1281"/>
                    <a:pt x="450" y="1284"/>
                    <a:pt x="456" y="1282"/>
                  </a:cubicBezTo>
                  <a:cubicBezTo>
                    <a:pt x="463" y="1280"/>
                    <a:pt x="466" y="1273"/>
                    <a:pt x="473" y="1271"/>
                  </a:cubicBezTo>
                  <a:cubicBezTo>
                    <a:pt x="472" y="1276"/>
                    <a:pt x="475" y="1278"/>
                    <a:pt x="480" y="1278"/>
                  </a:cubicBezTo>
                  <a:cubicBezTo>
                    <a:pt x="473" y="1278"/>
                    <a:pt x="465" y="1280"/>
                    <a:pt x="459" y="1283"/>
                  </a:cubicBezTo>
                  <a:cubicBezTo>
                    <a:pt x="454" y="1285"/>
                    <a:pt x="436" y="1302"/>
                    <a:pt x="451" y="1293"/>
                  </a:cubicBezTo>
                  <a:cubicBezTo>
                    <a:pt x="450" y="1296"/>
                    <a:pt x="448" y="1298"/>
                    <a:pt x="447" y="1300"/>
                  </a:cubicBezTo>
                  <a:cubicBezTo>
                    <a:pt x="459" y="1299"/>
                    <a:pt x="464" y="1280"/>
                    <a:pt x="478" y="1286"/>
                  </a:cubicBezTo>
                  <a:cubicBezTo>
                    <a:pt x="471" y="1287"/>
                    <a:pt x="457" y="1293"/>
                    <a:pt x="455" y="1301"/>
                  </a:cubicBezTo>
                  <a:cubicBezTo>
                    <a:pt x="460" y="1302"/>
                    <a:pt x="465" y="1300"/>
                    <a:pt x="469" y="1298"/>
                  </a:cubicBezTo>
                  <a:cubicBezTo>
                    <a:pt x="464" y="1300"/>
                    <a:pt x="460" y="1304"/>
                    <a:pt x="457" y="1308"/>
                  </a:cubicBezTo>
                  <a:cubicBezTo>
                    <a:pt x="464" y="1309"/>
                    <a:pt x="470" y="1308"/>
                    <a:pt x="477" y="1308"/>
                  </a:cubicBezTo>
                  <a:cubicBezTo>
                    <a:pt x="467" y="1310"/>
                    <a:pt x="452" y="1307"/>
                    <a:pt x="444" y="1314"/>
                  </a:cubicBezTo>
                  <a:cubicBezTo>
                    <a:pt x="458" y="1325"/>
                    <a:pt x="475" y="1312"/>
                    <a:pt x="490" y="1313"/>
                  </a:cubicBezTo>
                  <a:cubicBezTo>
                    <a:pt x="482" y="1314"/>
                    <a:pt x="482" y="1315"/>
                    <a:pt x="490" y="1315"/>
                  </a:cubicBezTo>
                  <a:cubicBezTo>
                    <a:pt x="478" y="1317"/>
                    <a:pt x="460" y="1316"/>
                    <a:pt x="451" y="1327"/>
                  </a:cubicBezTo>
                  <a:cubicBezTo>
                    <a:pt x="460" y="1320"/>
                    <a:pt x="474" y="1324"/>
                    <a:pt x="483" y="1327"/>
                  </a:cubicBezTo>
                  <a:cubicBezTo>
                    <a:pt x="479" y="1331"/>
                    <a:pt x="475" y="1332"/>
                    <a:pt x="470" y="1332"/>
                  </a:cubicBezTo>
                  <a:cubicBezTo>
                    <a:pt x="468" y="1341"/>
                    <a:pt x="479" y="1338"/>
                    <a:pt x="484" y="1336"/>
                  </a:cubicBezTo>
                  <a:cubicBezTo>
                    <a:pt x="482" y="1338"/>
                    <a:pt x="480" y="1340"/>
                    <a:pt x="478" y="1342"/>
                  </a:cubicBezTo>
                  <a:cubicBezTo>
                    <a:pt x="488" y="1343"/>
                    <a:pt x="490" y="1326"/>
                    <a:pt x="506" y="1329"/>
                  </a:cubicBezTo>
                  <a:cubicBezTo>
                    <a:pt x="498" y="1329"/>
                    <a:pt x="493" y="1336"/>
                    <a:pt x="487" y="1339"/>
                  </a:cubicBezTo>
                  <a:cubicBezTo>
                    <a:pt x="490" y="1347"/>
                    <a:pt x="498" y="1344"/>
                    <a:pt x="504" y="1342"/>
                  </a:cubicBezTo>
                  <a:cubicBezTo>
                    <a:pt x="504" y="1354"/>
                    <a:pt x="483" y="1349"/>
                    <a:pt x="475" y="1352"/>
                  </a:cubicBezTo>
                  <a:cubicBezTo>
                    <a:pt x="486" y="1352"/>
                    <a:pt x="497" y="1351"/>
                    <a:pt x="507" y="1351"/>
                  </a:cubicBezTo>
                  <a:cubicBezTo>
                    <a:pt x="497" y="1356"/>
                    <a:pt x="485" y="1358"/>
                    <a:pt x="475" y="1363"/>
                  </a:cubicBezTo>
                  <a:cubicBezTo>
                    <a:pt x="485" y="1364"/>
                    <a:pt x="513" y="1367"/>
                    <a:pt x="521" y="1359"/>
                  </a:cubicBezTo>
                  <a:cubicBezTo>
                    <a:pt x="514" y="1359"/>
                    <a:pt x="507" y="1361"/>
                    <a:pt x="501" y="1358"/>
                  </a:cubicBezTo>
                  <a:cubicBezTo>
                    <a:pt x="516" y="1357"/>
                    <a:pt x="532" y="1354"/>
                    <a:pt x="547" y="1356"/>
                  </a:cubicBezTo>
                  <a:cubicBezTo>
                    <a:pt x="545" y="1358"/>
                    <a:pt x="542" y="1360"/>
                    <a:pt x="540" y="1362"/>
                  </a:cubicBezTo>
                  <a:cubicBezTo>
                    <a:pt x="546" y="1366"/>
                    <a:pt x="556" y="1365"/>
                    <a:pt x="553" y="1356"/>
                  </a:cubicBezTo>
                  <a:cubicBezTo>
                    <a:pt x="561" y="1357"/>
                    <a:pt x="583" y="1338"/>
                    <a:pt x="586" y="1353"/>
                  </a:cubicBezTo>
                  <a:cubicBezTo>
                    <a:pt x="591" y="1351"/>
                    <a:pt x="596" y="1349"/>
                    <a:pt x="586" y="1346"/>
                  </a:cubicBezTo>
                  <a:cubicBezTo>
                    <a:pt x="595" y="1349"/>
                    <a:pt x="614" y="1337"/>
                    <a:pt x="600" y="1334"/>
                  </a:cubicBezTo>
                  <a:cubicBezTo>
                    <a:pt x="607" y="1337"/>
                    <a:pt x="612" y="1330"/>
                    <a:pt x="620" y="1330"/>
                  </a:cubicBezTo>
                  <a:cubicBezTo>
                    <a:pt x="617" y="1332"/>
                    <a:pt x="615" y="1335"/>
                    <a:pt x="613" y="1337"/>
                  </a:cubicBezTo>
                  <a:cubicBezTo>
                    <a:pt x="615" y="1338"/>
                    <a:pt x="617" y="1340"/>
                    <a:pt x="619" y="1341"/>
                  </a:cubicBezTo>
                  <a:cubicBezTo>
                    <a:pt x="613" y="1349"/>
                    <a:pt x="598" y="1346"/>
                    <a:pt x="596" y="1357"/>
                  </a:cubicBezTo>
                  <a:cubicBezTo>
                    <a:pt x="609" y="1351"/>
                    <a:pt x="627" y="1352"/>
                    <a:pt x="633" y="1337"/>
                  </a:cubicBezTo>
                  <a:cubicBezTo>
                    <a:pt x="634" y="1347"/>
                    <a:pt x="639" y="1342"/>
                    <a:pt x="646" y="1338"/>
                  </a:cubicBezTo>
                  <a:cubicBezTo>
                    <a:pt x="632" y="1358"/>
                    <a:pt x="604" y="1349"/>
                    <a:pt x="587" y="1363"/>
                  </a:cubicBezTo>
                  <a:cubicBezTo>
                    <a:pt x="591" y="1361"/>
                    <a:pt x="595" y="1360"/>
                    <a:pt x="600" y="1361"/>
                  </a:cubicBezTo>
                  <a:cubicBezTo>
                    <a:pt x="593" y="1363"/>
                    <a:pt x="586" y="1365"/>
                    <a:pt x="581" y="1369"/>
                  </a:cubicBezTo>
                  <a:cubicBezTo>
                    <a:pt x="590" y="1374"/>
                    <a:pt x="596" y="1359"/>
                    <a:pt x="606" y="1363"/>
                  </a:cubicBezTo>
                  <a:cubicBezTo>
                    <a:pt x="604" y="1365"/>
                    <a:pt x="602" y="1367"/>
                    <a:pt x="599" y="1368"/>
                  </a:cubicBezTo>
                  <a:cubicBezTo>
                    <a:pt x="612" y="1369"/>
                    <a:pt x="623" y="1358"/>
                    <a:pt x="632" y="1352"/>
                  </a:cubicBezTo>
                  <a:cubicBezTo>
                    <a:pt x="638" y="1362"/>
                    <a:pt x="627" y="1359"/>
                    <a:pt x="620" y="1362"/>
                  </a:cubicBezTo>
                  <a:cubicBezTo>
                    <a:pt x="616" y="1364"/>
                    <a:pt x="593" y="1373"/>
                    <a:pt x="608" y="1373"/>
                  </a:cubicBezTo>
                  <a:cubicBezTo>
                    <a:pt x="601" y="1375"/>
                    <a:pt x="594" y="1378"/>
                    <a:pt x="588" y="1381"/>
                  </a:cubicBezTo>
                  <a:cubicBezTo>
                    <a:pt x="596" y="1383"/>
                    <a:pt x="600" y="1375"/>
                    <a:pt x="608" y="1376"/>
                  </a:cubicBezTo>
                  <a:cubicBezTo>
                    <a:pt x="595" y="1383"/>
                    <a:pt x="608" y="1376"/>
                    <a:pt x="607" y="1387"/>
                  </a:cubicBezTo>
                  <a:cubicBezTo>
                    <a:pt x="614" y="1380"/>
                    <a:pt x="622" y="1373"/>
                    <a:pt x="632" y="1374"/>
                  </a:cubicBezTo>
                  <a:cubicBezTo>
                    <a:pt x="625" y="1375"/>
                    <a:pt x="618" y="1380"/>
                    <a:pt x="613" y="1386"/>
                  </a:cubicBezTo>
                  <a:cubicBezTo>
                    <a:pt x="620" y="1384"/>
                    <a:pt x="626" y="1380"/>
                    <a:pt x="633" y="1378"/>
                  </a:cubicBezTo>
                  <a:cubicBezTo>
                    <a:pt x="629" y="1380"/>
                    <a:pt x="624" y="1384"/>
                    <a:pt x="621" y="1388"/>
                  </a:cubicBezTo>
                  <a:cubicBezTo>
                    <a:pt x="637" y="1389"/>
                    <a:pt x="645" y="1373"/>
                    <a:pt x="659" y="1371"/>
                  </a:cubicBezTo>
                  <a:cubicBezTo>
                    <a:pt x="651" y="1376"/>
                    <a:pt x="648" y="1384"/>
                    <a:pt x="642" y="1390"/>
                  </a:cubicBezTo>
                  <a:cubicBezTo>
                    <a:pt x="635" y="1396"/>
                    <a:pt x="623" y="1399"/>
                    <a:pt x="621" y="1409"/>
                  </a:cubicBezTo>
                  <a:cubicBezTo>
                    <a:pt x="635" y="1402"/>
                    <a:pt x="651" y="1389"/>
                    <a:pt x="666" y="1385"/>
                  </a:cubicBezTo>
                  <a:cubicBezTo>
                    <a:pt x="651" y="1396"/>
                    <a:pt x="634" y="1402"/>
                    <a:pt x="620" y="1413"/>
                  </a:cubicBezTo>
                  <a:cubicBezTo>
                    <a:pt x="624" y="1418"/>
                    <a:pt x="629" y="1419"/>
                    <a:pt x="633" y="1414"/>
                  </a:cubicBezTo>
                  <a:cubicBezTo>
                    <a:pt x="634" y="1422"/>
                    <a:pt x="641" y="1420"/>
                    <a:pt x="644" y="1414"/>
                  </a:cubicBezTo>
                  <a:cubicBezTo>
                    <a:pt x="636" y="1430"/>
                    <a:pt x="655" y="1411"/>
                    <a:pt x="658" y="1409"/>
                  </a:cubicBezTo>
                  <a:cubicBezTo>
                    <a:pt x="665" y="1405"/>
                    <a:pt x="673" y="1408"/>
                    <a:pt x="673" y="1397"/>
                  </a:cubicBezTo>
                  <a:cubicBezTo>
                    <a:pt x="677" y="1402"/>
                    <a:pt x="681" y="1401"/>
                    <a:pt x="683" y="1395"/>
                  </a:cubicBezTo>
                  <a:cubicBezTo>
                    <a:pt x="682" y="1400"/>
                    <a:pt x="680" y="1404"/>
                    <a:pt x="676" y="1407"/>
                  </a:cubicBezTo>
                  <a:cubicBezTo>
                    <a:pt x="680" y="1408"/>
                    <a:pt x="684" y="1409"/>
                    <a:pt x="688" y="1409"/>
                  </a:cubicBezTo>
                  <a:cubicBezTo>
                    <a:pt x="683" y="1408"/>
                    <a:pt x="678" y="1409"/>
                    <a:pt x="675" y="1413"/>
                  </a:cubicBezTo>
                  <a:cubicBezTo>
                    <a:pt x="679" y="1416"/>
                    <a:pt x="683" y="1418"/>
                    <a:pt x="688" y="1417"/>
                  </a:cubicBezTo>
                  <a:cubicBezTo>
                    <a:pt x="675" y="1421"/>
                    <a:pt x="687" y="1423"/>
                    <a:pt x="692" y="1424"/>
                  </a:cubicBezTo>
                  <a:cubicBezTo>
                    <a:pt x="699" y="1426"/>
                    <a:pt x="705" y="1423"/>
                    <a:pt x="703" y="1415"/>
                  </a:cubicBezTo>
                  <a:cubicBezTo>
                    <a:pt x="709" y="1417"/>
                    <a:pt x="715" y="1420"/>
                    <a:pt x="722" y="1420"/>
                  </a:cubicBezTo>
                  <a:cubicBezTo>
                    <a:pt x="721" y="1411"/>
                    <a:pt x="695" y="1410"/>
                    <a:pt x="689" y="1409"/>
                  </a:cubicBezTo>
                  <a:cubicBezTo>
                    <a:pt x="702" y="1406"/>
                    <a:pt x="715" y="1419"/>
                    <a:pt x="728" y="1412"/>
                  </a:cubicBezTo>
                  <a:cubicBezTo>
                    <a:pt x="727" y="1407"/>
                    <a:pt x="724" y="1404"/>
                    <a:pt x="719" y="1405"/>
                  </a:cubicBezTo>
                  <a:cubicBezTo>
                    <a:pt x="723" y="1403"/>
                    <a:pt x="727" y="1402"/>
                    <a:pt x="732" y="1403"/>
                  </a:cubicBezTo>
                  <a:cubicBezTo>
                    <a:pt x="729" y="1396"/>
                    <a:pt x="715" y="1395"/>
                    <a:pt x="727" y="1392"/>
                  </a:cubicBezTo>
                  <a:cubicBezTo>
                    <a:pt x="721" y="1393"/>
                    <a:pt x="714" y="1396"/>
                    <a:pt x="708" y="1398"/>
                  </a:cubicBezTo>
                  <a:cubicBezTo>
                    <a:pt x="713" y="1395"/>
                    <a:pt x="717" y="1392"/>
                    <a:pt x="720" y="1387"/>
                  </a:cubicBezTo>
                  <a:cubicBezTo>
                    <a:pt x="709" y="1383"/>
                    <a:pt x="697" y="1384"/>
                    <a:pt x="687" y="1378"/>
                  </a:cubicBezTo>
                  <a:cubicBezTo>
                    <a:pt x="694" y="1380"/>
                    <a:pt x="706" y="1384"/>
                    <a:pt x="712" y="1376"/>
                  </a:cubicBezTo>
                  <a:cubicBezTo>
                    <a:pt x="715" y="1389"/>
                    <a:pt x="744" y="1388"/>
                    <a:pt x="728" y="1382"/>
                  </a:cubicBezTo>
                  <a:cubicBezTo>
                    <a:pt x="737" y="1385"/>
                    <a:pt x="746" y="1383"/>
                    <a:pt x="754" y="1380"/>
                  </a:cubicBezTo>
                  <a:cubicBezTo>
                    <a:pt x="750" y="1380"/>
                    <a:pt x="746" y="1379"/>
                    <a:pt x="741" y="1378"/>
                  </a:cubicBezTo>
                  <a:cubicBezTo>
                    <a:pt x="748" y="1379"/>
                    <a:pt x="756" y="1379"/>
                    <a:pt x="761" y="1373"/>
                  </a:cubicBezTo>
                  <a:cubicBezTo>
                    <a:pt x="752" y="1376"/>
                    <a:pt x="744" y="1377"/>
                    <a:pt x="735" y="1374"/>
                  </a:cubicBezTo>
                  <a:cubicBezTo>
                    <a:pt x="742" y="1375"/>
                    <a:pt x="755" y="1379"/>
                    <a:pt x="757" y="1368"/>
                  </a:cubicBezTo>
                  <a:cubicBezTo>
                    <a:pt x="749" y="1364"/>
                    <a:pt x="740" y="1365"/>
                    <a:pt x="731" y="1363"/>
                  </a:cubicBezTo>
                  <a:cubicBezTo>
                    <a:pt x="742" y="1364"/>
                    <a:pt x="754" y="1368"/>
                    <a:pt x="764" y="1364"/>
                  </a:cubicBezTo>
                  <a:cubicBezTo>
                    <a:pt x="753" y="1360"/>
                    <a:pt x="741" y="1361"/>
                    <a:pt x="731" y="1355"/>
                  </a:cubicBezTo>
                  <a:cubicBezTo>
                    <a:pt x="739" y="1358"/>
                    <a:pt x="748" y="1359"/>
                    <a:pt x="756" y="1358"/>
                  </a:cubicBezTo>
                  <a:cubicBezTo>
                    <a:pt x="764" y="1358"/>
                    <a:pt x="766" y="1350"/>
                    <a:pt x="774" y="1347"/>
                  </a:cubicBezTo>
                  <a:cubicBezTo>
                    <a:pt x="760" y="1349"/>
                    <a:pt x="743" y="1347"/>
                    <a:pt x="730" y="1342"/>
                  </a:cubicBezTo>
                  <a:cubicBezTo>
                    <a:pt x="744" y="1341"/>
                    <a:pt x="761" y="1349"/>
                    <a:pt x="775" y="1341"/>
                  </a:cubicBezTo>
                  <a:cubicBezTo>
                    <a:pt x="769" y="1339"/>
                    <a:pt x="762" y="1338"/>
                    <a:pt x="755" y="1337"/>
                  </a:cubicBezTo>
                  <a:cubicBezTo>
                    <a:pt x="763" y="1337"/>
                    <a:pt x="776" y="1342"/>
                    <a:pt x="781" y="1334"/>
                  </a:cubicBezTo>
                  <a:cubicBezTo>
                    <a:pt x="777" y="1334"/>
                    <a:pt x="773" y="1334"/>
                    <a:pt x="769" y="1334"/>
                  </a:cubicBezTo>
                  <a:cubicBezTo>
                    <a:pt x="785" y="1330"/>
                    <a:pt x="760" y="1329"/>
                    <a:pt x="756" y="1327"/>
                  </a:cubicBezTo>
                  <a:cubicBezTo>
                    <a:pt x="767" y="1328"/>
                    <a:pt x="797" y="1335"/>
                    <a:pt x="795" y="1315"/>
                  </a:cubicBezTo>
                  <a:cubicBezTo>
                    <a:pt x="786" y="1315"/>
                    <a:pt x="776" y="1317"/>
                    <a:pt x="770" y="1310"/>
                  </a:cubicBezTo>
                  <a:cubicBezTo>
                    <a:pt x="778" y="1312"/>
                    <a:pt x="790" y="1315"/>
                    <a:pt x="798" y="1313"/>
                  </a:cubicBezTo>
                  <a:cubicBezTo>
                    <a:pt x="805" y="1311"/>
                    <a:pt x="807" y="1304"/>
                    <a:pt x="813" y="1301"/>
                  </a:cubicBezTo>
                  <a:cubicBezTo>
                    <a:pt x="804" y="1306"/>
                    <a:pt x="795" y="1302"/>
                    <a:pt x="788" y="1297"/>
                  </a:cubicBezTo>
                  <a:cubicBezTo>
                    <a:pt x="794" y="1297"/>
                    <a:pt x="830" y="1304"/>
                    <a:pt x="818" y="1288"/>
                  </a:cubicBezTo>
                  <a:cubicBezTo>
                    <a:pt x="824" y="1289"/>
                    <a:pt x="826" y="1286"/>
                    <a:pt x="824" y="1281"/>
                  </a:cubicBezTo>
                  <a:cubicBezTo>
                    <a:pt x="819" y="1282"/>
                    <a:pt x="814" y="1283"/>
                    <a:pt x="809" y="1284"/>
                  </a:cubicBezTo>
                  <a:cubicBezTo>
                    <a:pt x="815" y="1280"/>
                    <a:pt x="832" y="1272"/>
                    <a:pt x="827" y="1262"/>
                  </a:cubicBezTo>
                  <a:cubicBezTo>
                    <a:pt x="823" y="1255"/>
                    <a:pt x="806" y="1252"/>
                    <a:pt x="800" y="1247"/>
                  </a:cubicBezTo>
                  <a:cubicBezTo>
                    <a:pt x="813" y="1249"/>
                    <a:pt x="825" y="1260"/>
                    <a:pt x="838" y="1256"/>
                  </a:cubicBezTo>
                  <a:cubicBezTo>
                    <a:pt x="834" y="1254"/>
                    <a:pt x="830" y="1252"/>
                    <a:pt x="826" y="1249"/>
                  </a:cubicBezTo>
                  <a:cubicBezTo>
                    <a:pt x="838" y="1252"/>
                    <a:pt x="829" y="1242"/>
                    <a:pt x="821" y="1243"/>
                  </a:cubicBezTo>
                  <a:cubicBezTo>
                    <a:pt x="813" y="1244"/>
                    <a:pt x="803" y="1236"/>
                    <a:pt x="798" y="1231"/>
                  </a:cubicBezTo>
                  <a:cubicBezTo>
                    <a:pt x="805" y="1234"/>
                    <a:pt x="813" y="1236"/>
                    <a:pt x="820" y="1236"/>
                  </a:cubicBezTo>
                  <a:cubicBezTo>
                    <a:pt x="823" y="1236"/>
                    <a:pt x="828" y="1236"/>
                    <a:pt x="829" y="1233"/>
                  </a:cubicBezTo>
                  <a:cubicBezTo>
                    <a:pt x="830" y="1231"/>
                    <a:pt x="830" y="1229"/>
                    <a:pt x="829" y="1226"/>
                  </a:cubicBezTo>
                  <a:cubicBezTo>
                    <a:pt x="838" y="1227"/>
                    <a:pt x="838" y="1226"/>
                    <a:pt x="829" y="1223"/>
                  </a:cubicBezTo>
                  <a:cubicBezTo>
                    <a:pt x="837" y="1225"/>
                    <a:pt x="845" y="1224"/>
                    <a:pt x="851" y="1228"/>
                  </a:cubicBezTo>
                  <a:cubicBezTo>
                    <a:pt x="845" y="1227"/>
                    <a:pt x="837" y="1228"/>
                    <a:pt x="834" y="1235"/>
                  </a:cubicBezTo>
                  <a:cubicBezTo>
                    <a:pt x="840" y="1235"/>
                    <a:pt x="845" y="1234"/>
                    <a:pt x="850" y="1232"/>
                  </a:cubicBezTo>
                  <a:cubicBezTo>
                    <a:pt x="868" y="1227"/>
                    <a:pt x="846" y="1229"/>
                    <a:pt x="861" y="1226"/>
                  </a:cubicBezTo>
                  <a:cubicBezTo>
                    <a:pt x="865" y="1225"/>
                    <a:pt x="876" y="1219"/>
                    <a:pt x="879" y="1221"/>
                  </a:cubicBezTo>
                  <a:cubicBezTo>
                    <a:pt x="882" y="1207"/>
                    <a:pt x="852" y="1218"/>
                    <a:pt x="860" y="1202"/>
                  </a:cubicBezTo>
                  <a:cubicBezTo>
                    <a:pt x="863" y="1209"/>
                    <a:pt x="878" y="1214"/>
                    <a:pt x="885" y="1212"/>
                  </a:cubicBezTo>
                  <a:cubicBezTo>
                    <a:pt x="884" y="1207"/>
                    <a:pt x="880" y="1203"/>
                    <a:pt x="875" y="1201"/>
                  </a:cubicBezTo>
                  <a:cubicBezTo>
                    <a:pt x="880" y="1201"/>
                    <a:pt x="894" y="1213"/>
                    <a:pt x="897" y="1205"/>
                  </a:cubicBezTo>
                  <a:cubicBezTo>
                    <a:pt x="901" y="1191"/>
                    <a:pt x="879" y="1198"/>
                    <a:pt x="884" y="1186"/>
                  </a:cubicBezTo>
                  <a:cubicBezTo>
                    <a:pt x="889" y="1188"/>
                    <a:pt x="908" y="1206"/>
                    <a:pt x="915" y="1200"/>
                  </a:cubicBezTo>
                  <a:cubicBezTo>
                    <a:pt x="918" y="1198"/>
                    <a:pt x="900" y="1185"/>
                    <a:pt x="897" y="1184"/>
                  </a:cubicBezTo>
                  <a:cubicBezTo>
                    <a:pt x="904" y="1186"/>
                    <a:pt x="910" y="1190"/>
                    <a:pt x="916" y="1194"/>
                  </a:cubicBezTo>
                  <a:cubicBezTo>
                    <a:pt x="913" y="1190"/>
                    <a:pt x="908" y="1187"/>
                    <a:pt x="904" y="1184"/>
                  </a:cubicBezTo>
                  <a:cubicBezTo>
                    <a:pt x="910" y="1188"/>
                    <a:pt x="912" y="1187"/>
                    <a:pt x="910" y="1180"/>
                  </a:cubicBezTo>
                  <a:cubicBezTo>
                    <a:pt x="913" y="1182"/>
                    <a:pt x="931" y="1196"/>
                    <a:pt x="918" y="1181"/>
                  </a:cubicBezTo>
                  <a:cubicBezTo>
                    <a:pt x="923" y="1186"/>
                    <a:pt x="925" y="1185"/>
                    <a:pt x="928" y="1180"/>
                  </a:cubicBezTo>
                  <a:cubicBezTo>
                    <a:pt x="930" y="1177"/>
                    <a:pt x="939" y="1181"/>
                    <a:pt x="942" y="1180"/>
                  </a:cubicBezTo>
                  <a:cubicBezTo>
                    <a:pt x="940" y="1167"/>
                    <a:pt x="916" y="1161"/>
                    <a:pt x="905" y="1163"/>
                  </a:cubicBezTo>
                  <a:cubicBezTo>
                    <a:pt x="912" y="1156"/>
                    <a:pt x="923" y="1163"/>
                    <a:pt x="930" y="1166"/>
                  </a:cubicBezTo>
                  <a:cubicBezTo>
                    <a:pt x="939" y="1168"/>
                    <a:pt x="949" y="1165"/>
                    <a:pt x="958" y="1168"/>
                  </a:cubicBezTo>
                  <a:cubicBezTo>
                    <a:pt x="956" y="1162"/>
                    <a:pt x="963" y="1154"/>
                    <a:pt x="953" y="1152"/>
                  </a:cubicBezTo>
                  <a:cubicBezTo>
                    <a:pt x="962" y="1150"/>
                    <a:pt x="972" y="1138"/>
                    <a:pt x="957" y="1137"/>
                  </a:cubicBezTo>
                  <a:cubicBezTo>
                    <a:pt x="946" y="1136"/>
                    <a:pt x="932" y="1141"/>
                    <a:pt x="923" y="1130"/>
                  </a:cubicBezTo>
                  <a:cubicBezTo>
                    <a:pt x="932" y="1121"/>
                    <a:pt x="945" y="1128"/>
                    <a:pt x="956" y="1124"/>
                  </a:cubicBezTo>
                  <a:cubicBezTo>
                    <a:pt x="966" y="1120"/>
                    <a:pt x="973" y="1127"/>
                    <a:pt x="982" y="1124"/>
                  </a:cubicBezTo>
                  <a:cubicBezTo>
                    <a:pt x="982" y="1119"/>
                    <a:pt x="979" y="1116"/>
                    <a:pt x="974" y="1116"/>
                  </a:cubicBezTo>
                  <a:cubicBezTo>
                    <a:pt x="987" y="1102"/>
                    <a:pt x="969" y="1096"/>
                    <a:pt x="962" y="1085"/>
                  </a:cubicBezTo>
                  <a:cubicBezTo>
                    <a:pt x="969" y="1085"/>
                    <a:pt x="967" y="1082"/>
                    <a:pt x="969" y="1078"/>
                  </a:cubicBezTo>
                  <a:cubicBezTo>
                    <a:pt x="973" y="1071"/>
                    <a:pt x="986" y="1075"/>
                    <a:pt x="992" y="1073"/>
                  </a:cubicBezTo>
                  <a:cubicBezTo>
                    <a:pt x="996" y="1072"/>
                    <a:pt x="1001" y="1078"/>
                    <a:pt x="1004" y="1079"/>
                  </a:cubicBezTo>
                  <a:cubicBezTo>
                    <a:pt x="1008" y="1081"/>
                    <a:pt x="1031" y="1077"/>
                    <a:pt x="1018" y="1071"/>
                  </a:cubicBezTo>
                  <a:cubicBezTo>
                    <a:pt x="1026" y="1072"/>
                    <a:pt x="1030" y="1061"/>
                    <a:pt x="1039" y="1064"/>
                  </a:cubicBezTo>
                  <a:cubicBezTo>
                    <a:pt x="1037" y="1062"/>
                    <a:pt x="1036" y="1060"/>
                    <a:pt x="1034" y="1058"/>
                  </a:cubicBezTo>
                  <a:cubicBezTo>
                    <a:pt x="1036" y="1056"/>
                    <a:pt x="1039" y="1055"/>
                    <a:pt x="1041" y="1054"/>
                  </a:cubicBezTo>
                  <a:cubicBezTo>
                    <a:pt x="1036" y="1052"/>
                    <a:pt x="1031" y="1051"/>
                    <a:pt x="1026" y="1049"/>
                  </a:cubicBezTo>
                  <a:cubicBezTo>
                    <a:pt x="1029" y="1038"/>
                    <a:pt x="1035" y="1047"/>
                    <a:pt x="1042" y="1046"/>
                  </a:cubicBezTo>
                  <a:cubicBezTo>
                    <a:pt x="1048" y="1045"/>
                    <a:pt x="1050" y="1035"/>
                    <a:pt x="1056" y="1035"/>
                  </a:cubicBezTo>
                  <a:cubicBezTo>
                    <a:pt x="1061" y="1036"/>
                    <a:pt x="1060" y="1044"/>
                    <a:pt x="1064" y="1044"/>
                  </a:cubicBezTo>
                  <a:cubicBezTo>
                    <a:pt x="1070" y="1046"/>
                    <a:pt x="1079" y="1040"/>
                    <a:pt x="1074" y="1033"/>
                  </a:cubicBezTo>
                  <a:cubicBezTo>
                    <a:pt x="1085" y="1037"/>
                    <a:pt x="1094" y="1042"/>
                    <a:pt x="1107" y="1041"/>
                  </a:cubicBezTo>
                  <a:cubicBezTo>
                    <a:pt x="1105" y="1039"/>
                    <a:pt x="1103" y="1037"/>
                    <a:pt x="1101" y="1035"/>
                  </a:cubicBezTo>
                  <a:cubicBezTo>
                    <a:pt x="1109" y="1035"/>
                    <a:pt x="1114" y="1030"/>
                    <a:pt x="1112" y="1041"/>
                  </a:cubicBezTo>
                  <a:cubicBezTo>
                    <a:pt x="1120" y="1033"/>
                    <a:pt x="1129" y="1041"/>
                    <a:pt x="1136" y="1026"/>
                  </a:cubicBezTo>
                  <a:cubicBezTo>
                    <a:pt x="1130" y="1023"/>
                    <a:pt x="1119" y="1020"/>
                    <a:pt x="1127" y="1012"/>
                  </a:cubicBezTo>
                  <a:cubicBezTo>
                    <a:pt x="1127" y="1025"/>
                    <a:pt x="1142" y="1020"/>
                    <a:pt x="1148" y="1014"/>
                  </a:cubicBezTo>
                  <a:cubicBezTo>
                    <a:pt x="1152" y="1011"/>
                    <a:pt x="1143" y="1007"/>
                    <a:pt x="1151" y="1006"/>
                  </a:cubicBezTo>
                  <a:cubicBezTo>
                    <a:pt x="1158" y="1005"/>
                    <a:pt x="1158" y="996"/>
                    <a:pt x="1165" y="994"/>
                  </a:cubicBezTo>
                  <a:cubicBezTo>
                    <a:pt x="1160" y="993"/>
                    <a:pt x="1155" y="992"/>
                    <a:pt x="1151" y="989"/>
                  </a:cubicBezTo>
                  <a:cubicBezTo>
                    <a:pt x="1167" y="989"/>
                    <a:pt x="1182" y="993"/>
                    <a:pt x="1197" y="993"/>
                  </a:cubicBezTo>
                  <a:cubicBezTo>
                    <a:pt x="1185" y="994"/>
                    <a:pt x="1158" y="1006"/>
                    <a:pt x="1156" y="1020"/>
                  </a:cubicBezTo>
                  <a:cubicBezTo>
                    <a:pt x="1162" y="1016"/>
                    <a:pt x="1175" y="1025"/>
                    <a:pt x="1183" y="1025"/>
                  </a:cubicBezTo>
                  <a:cubicBezTo>
                    <a:pt x="1194" y="1027"/>
                    <a:pt x="1185" y="1011"/>
                    <a:pt x="1197" y="1012"/>
                  </a:cubicBezTo>
                  <a:cubicBezTo>
                    <a:pt x="1193" y="1015"/>
                    <a:pt x="1191" y="1020"/>
                    <a:pt x="1195" y="1024"/>
                  </a:cubicBezTo>
                  <a:cubicBezTo>
                    <a:pt x="1201" y="1015"/>
                    <a:pt x="1221" y="1022"/>
                    <a:pt x="1223" y="1008"/>
                  </a:cubicBezTo>
                  <a:cubicBezTo>
                    <a:pt x="1228" y="1010"/>
                    <a:pt x="1230" y="1015"/>
                    <a:pt x="1228" y="1020"/>
                  </a:cubicBezTo>
                  <a:cubicBezTo>
                    <a:pt x="1235" y="1015"/>
                    <a:pt x="1244" y="1019"/>
                    <a:pt x="1251" y="1013"/>
                  </a:cubicBezTo>
                  <a:cubicBezTo>
                    <a:pt x="1260" y="1005"/>
                    <a:pt x="1262" y="1007"/>
                    <a:pt x="1273" y="1005"/>
                  </a:cubicBezTo>
                  <a:cubicBezTo>
                    <a:pt x="1269" y="998"/>
                    <a:pt x="1276" y="991"/>
                    <a:pt x="1266" y="988"/>
                  </a:cubicBezTo>
                  <a:cubicBezTo>
                    <a:pt x="1274" y="982"/>
                    <a:pt x="1273" y="992"/>
                    <a:pt x="1281" y="995"/>
                  </a:cubicBezTo>
                  <a:cubicBezTo>
                    <a:pt x="1287" y="997"/>
                    <a:pt x="1294" y="998"/>
                    <a:pt x="1300" y="998"/>
                  </a:cubicBezTo>
                  <a:cubicBezTo>
                    <a:pt x="1295" y="994"/>
                    <a:pt x="1296" y="989"/>
                    <a:pt x="1302" y="986"/>
                  </a:cubicBezTo>
                  <a:cubicBezTo>
                    <a:pt x="1298" y="1005"/>
                    <a:pt x="1336" y="979"/>
                    <a:pt x="1342" y="978"/>
                  </a:cubicBezTo>
                  <a:cubicBezTo>
                    <a:pt x="1337" y="973"/>
                    <a:pt x="1339" y="968"/>
                    <a:pt x="1345" y="966"/>
                  </a:cubicBezTo>
                  <a:cubicBezTo>
                    <a:pt x="1343" y="980"/>
                    <a:pt x="1357" y="962"/>
                    <a:pt x="1347" y="976"/>
                  </a:cubicBezTo>
                  <a:cubicBezTo>
                    <a:pt x="1352" y="973"/>
                    <a:pt x="1363" y="959"/>
                    <a:pt x="1370" y="964"/>
                  </a:cubicBezTo>
                  <a:cubicBezTo>
                    <a:pt x="1368" y="958"/>
                    <a:pt x="1370" y="948"/>
                    <a:pt x="1379" y="952"/>
                  </a:cubicBezTo>
                  <a:cubicBezTo>
                    <a:pt x="1368" y="943"/>
                    <a:pt x="1398" y="947"/>
                    <a:pt x="1400" y="938"/>
                  </a:cubicBezTo>
                  <a:cubicBezTo>
                    <a:pt x="1401" y="931"/>
                    <a:pt x="1410" y="931"/>
                    <a:pt x="1406" y="924"/>
                  </a:cubicBezTo>
                  <a:cubicBezTo>
                    <a:pt x="1413" y="928"/>
                    <a:pt x="1419" y="920"/>
                    <a:pt x="1418" y="913"/>
                  </a:cubicBezTo>
                  <a:cubicBezTo>
                    <a:pt x="1426" y="915"/>
                    <a:pt x="1428" y="908"/>
                    <a:pt x="1434" y="904"/>
                  </a:cubicBezTo>
                  <a:cubicBezTo>
                    <a:pt x="1441" y="900"/>
                    <a:pt x="1456" y="897"/>
                    <a:pt x="1465" y="894"/>
                  </a:cubicBezTo>
                  <a:cubicBezTo>
                    <a:pt x="1471" y="892"/>
                    <a:pt x="1485" y="896"/>
                    <a:pt x="1488" y="890"/>
                  </a:cubicBezTo>
                  <a:cubicBezTo>
                    <a:pt x="1490" y="886"/>
                    <a:pt x="1489" y="878"/>
                    <a:pt x="1497" y="880"/>
                  </a:cubicBezTo>
                  <a:cubicBezTo>
                    <a:pt x="1496" y="871"/>
                    <a:pt x="1487" y="872"/>
                    <a:pt x="1481" y="869"/>
                  </a:cubicBezTo>
                  <a:cubicBezTo>
                    <a:pt x="1486" y="870"/>
                    <a:pt x="1490" y="869"/>
                    <a:pt x="1494" y="867"/>
                  </a:cubicBezTo>
                  <a:cubicBezTo>
                    <a:pt x="1491" y="863"/>
                    <a:pt x="1482" y="861"/>
                    <a:pt x="1481" y="856"/>
                  </a:cubicBezTo>
                  <a:cubicBezTo>
                    <a:pt x="1480" y="849"/>
                    <a:pt x="1488" y="850"/>
                    <a:pt x="1489" y="843"/>
                  </a:cubicBezTo>
                  <a:cubicBezTo>
                    <a:pt x="1491" y="850"/>
                    <a:pt x="1491" y="860"/>
                    <a:pt x="1500" y="853"/>
                  </a:cubicBezTo>
                  <a:cubicBezTo>
                    <a:pt x="1501" y="869"/>
                    <a:pt x="1510" y="865"/>
                    <a:pt x="1522" y="869"/>
                  </a:cubicBezTo>
                  <a:cubicBezTo>
                    <a:pt x="1508" y="870"/>
                    <a:pt x="1519" y="879"/>
                    <a:pt x="1527" y="879"/>
                  </a:cubicBezTo>
                  <a:cubicBezTo>
                    <a:pt x="1543" y="879"/>
                    <a:pt x="1558" y="880"/>
                    <a:pt x="1574" y="877"/>
                  </a:cubicBezTo>
                  <a:cubicBezTo>
                    <a:pt x="1572" y="872"/>
                    <a:pt x="1568" y="869"/>
                    <a:pt x="1563" y="867"/>
                  </a:cubicBezTo>
                  <a:cubicBezTo>
                    <a:pt x="1570" y="867"/>
                    <a:pt x="1573" y="872"/>
                    <a:pt x="1578" y="875"/>
                  </a:cubicBezTo>
                  <a:cubicBezTo>
                    <a:pt x="1584" y="878"/>
                    <a:pt x="1590" y="876"/>
                    <a:pt x="1596" y="876"/>
                  </a:cubicBezTo>
                  <a:cubicBezTo>
                    <a:pt x="1595" y="870"/>
                    <a:pt x="1591" y="867"/>
                    <a:pt x="1586" y="867"/>
                  </a:cubicBezTo>
                  <a:cubicBezTo>
                    <a:pt x="1592" y="866"/>
                    <a:pt x="1599" y="870"/>
                    <a:pt x="1601" y="861"/>
                  </a:cubicBezTo>
                  <a:cubicBezTo>
                    <a:pt x="1603" y="854"/>
                    <a:pt x="1613" y="865"/>
                    <a:pt x="1616" y="866"/>
                  </a:cubicBezTo>
                  <a:cubicBezTo>
                    <a:pt x="1622" y="868"/>
                    <a:pt x="1647" y="871"/>
                    <a:pt x="1644" y="858"/>
                  </a:cubicBezTo>
                  <a:cubicBezTo>
                    <a:pt x="1654" y="864"/>
                    <a:pt x="1667" y="860"/>
                    <a:pt x="1677" y="857"/>
                  </a:cubicBezTo>
                  <a:cubicBezTo>
                    <a:pt x="1683" y="855"/>
                    <a:pt x="1687" y="850"/>
                    <a:pt x="1693" y="853"/>
                  </a:cubicBezTo>
                  <a:cubicBezTo>
                    <a:pt x="1699" y="856"/>
                    <a:pt x="1704" y="853"/>
                    <a:pt x="1704" y="847"/>
                  </a:cubicBezTo>
                  <a:cubicBezTo>
                    <a:pt x="1709" y="854"/>
                    <a:pt x="1725" y="849"/>
                    <a:pt x="1732" y="847"/>
                  </a:cubicBezTo>
                  <a:cubicBezTo>
                    <a:pt x="1742" y="844"/>
                    <a:pt x="1751" y="846"/>
                    <a:pt x="1762" y="842"/>
                  </a:cubicBezTo>
                  <a:cubicBezTo>
                    <a:pt x="1770" y="840"/>
                    <a:pt x="1777" y="842"/>
                    <a:pt x="1785" y="840"/>
                  </a:cubicBezTo>
                  <a:cubicBezTo>
                    <a:pt x="1791" y="839"/>
                    <a:pt x="1793" y="833"/>
                    <a:pt x="1800" y="833"/>
                  </a:cubicBezTo>
                  <a:cubicBezTo>
                    <a:pt x="1813" y="833"/>
                    <a:pt x="1822" y="822"/>
                    <a:pt x="1835" y="819"/>
                  </a:cubicBezTo>
                  <a:cubicBezTo>
                    <a:pt x="1819" y="819"/>
                    <a:pt x="1841" y="814"/>
                    <a:pt x="1847" y="817"/>
                  </a:cubicBezTo>
                  <a:cubicBezTo>
                    <a:pt x="1845" y="806"/>
                    <a:pt x="1849" y="813"/>
                    <a:pt x="1856" y="812"/>
                  </a:cubicBezTo>
                  <a:cubicBezTo>
                    <a:pt x="1861" y="811"/>
                    <a:pt x="1868" y="803"/>
                    <a:pt x="1856" y="804"/>
                  </a:cubicBezTo>
                  <a:cubicBezTo>
                    <a:pt x="1863" y="796"/>
                    <a:pt x="1873" y="805"/>
                    <a:pt x="1882" y="802"/>
                  </a:cubicBezTo>
                  <a:cubicBezTo>
                    <a:pt x="1866" y="800"/>
                    <a:pt x="1890" y="804"/>
                    <a:pt x="1880" y="792"/>
                  </a:cubicBezTo>
                  <a:cubicBezTo>
                    <a:pt x="1886" y="794"/>
                    <a:pt x="1892" y="794"/>
                    <a:pt x="1899" y="794"/>
                  </a:cubicBezTo>
                  <a:cubicBezTo>
                    <a:pt x="1904" y="793"/>
                    <a:pt x="1923" y="786"/>
                    <a:pt x="1907" y="783"/>
                  </a:cubicBezTo>
                  <a:cubicBezTo>
                    <a:pt x="1914" y="783"/>
                    <a:pt x="1926" y="788"/>
                    <a:pt x="1932" y="784"/>
                  </a:cubicBezTo>
                  <a:cubicBezTo>
                    <a:pt x="1941" y="779"/>
                    <a:pt x="1939" y="771"/>
                    <a:pt x="1928" y="772"/>
                  </a:cubicBezTo>
                  <a:cubicBezTo>
                    <a:pt x="1934" y="772"/>
                    <a:pt x="1957" y="776"/>
                    <a:pt x="1955" y="765"/>
                  </a:cubicBezTo>
                  <a:cubicBezTo>
                    <a:pt x="1961" y="767"/>
                    <a:pt x="1967" y="772"/>
                    <a:pt x="1974" y="768"/>
                  </a:cubicBezTo>
                  <a:cubicBezTo>
                    <a:pt x="1970" y="765"/>
                    <a:pt x="1966" y="764"/>
                    <a:pt x="1961" y="765"/>
                  </a:cubicBezTo>
                  <a:cubicBezTo>
                    <a:pt x="1975" y="764"/>
                    <a:pt x="2004" y="760"/>
                    <a:pt x="2015" y="752"/>
                  </a:cubicBezTo>
                  <a:cubicBezTo>
                    <a:pt x="2009" y="745"/>
                    <a:pt x="1995" y="749"/>
                    <a:pt x="1987" y="750"/>
                  </a:cubicBezTo>
                  <a:cubicBezTo>
                    <a:pt x="1973" y="751"/>
                    <a:pt x="1956" y="751"/>
                    <a:pt x="1943" y="747"/>
                  </a:cubicBezTo>
                  <a:cubicBezTo>
                    <a:pt x="1931" y="743"/>
                    <a:pt x="1918" y="746"/>
                    <a:pt x="1907" y="741"/>
                  </a:cubicBezTo>
                  <a:cubicBezTo>
                    <a:pt x="1894" y="734"/>
                    <a:pt x="1883" y="735"/>
                    <a:pt x="1869" y="738"/>
                  </a:cubicBezTo>
                  <a:cubicBezTo>
                    <a:pt x="1871" y="736"/>
                    <a:pt x="1873" y="734"/>
                    <a:pt x="1875" y="731"/>
                  </a:cubicBezTo>
                  <a:cubicBezTo>
                    <a:pt x="1860" y="728"/>
                    <a:pt x="1846" y="737"/>
                    <a:pt x="1832" y="739"/>
                  </a:cubicBezTo>
                  <a:cubicBezTo>
                    <a:pt x="1813" y="743"/>
                    <a:pt x="1794" y="735"/>
                    <a:pt x="1778" y="749"/>
                  </a:cubicBezTo>
                  <a:cubicBezTo>
                    <a:pt x="1766" y="760"/>
                    <a:pt x="1763" y="751"/>
                    <a:pt x="1751" y="753"/>
                  </a:cubicBezTo>
                  <a:cubicBezTo>
                    <a:pt x="1740" y="755"/>
                    <a:pt x="1720" y="755"/>
                    <a:pt x="1710" y="750"/>
                  </a:cubicBezTo>
                  <a:cubicBezTo>
                    <a:pt x="1724" y="752"/>
                    <a:pt x="1752" y="750"/>
                    <a:pt x="1764" y="744"/>
                  </a:cubicBezTo>
                  <a:cubicBezTo>
                    <a:pt x="1772" y="741"/>
                    <a:pt x="1780" y="737"/>
                    <a:pt x="1789" y="736"/>
                  </a:cubicBezTo>
                  <a:cubicBezTo>
                    <a:pt x="1801" y="734"/>
                    <a:pt x="1812" y="738"/>
                    <a:pt x="1822" y="730"/>
                  </a:cubicBezTo>
                  <a:cubicBezTo>
                    <a:pt x="1807" y="715"/>
                    <a:pt x="1769" y="728"/>
                    <a:pt x="1752" y="730"/>
                  </a:cubicBezTo>
                  <a:cubicBezTo>
                    <a:pt x="1745" y="730"/>
                    <a:pt x="1739" y="732"/>
                    <a:pt x="1732" y="731"/>
                  </a:cubicBezTo>
                  <a:cubicBezTo>
                    <a:pt x="1726" y="730"/>
                    <a:pt x="1729" y="722"/>
                    <a:pt x="1723" y="724"/>
                  </a:cubicBezTo>
                  <a:cubicBezTo>
                    <a:pt x="1715" y="727"/>
                    <a:pt x="1693" y="732"/>
                    <a:pt x="1687" y="726"/>
                  </a:cubicBezTo>
                  <a:cubicBezTo>
                    <a:pt x="1699" y="727"/>
                    <a:pt x="1722" y="727"/>
                    <a:pt x="1732" y="718"/>
                  </a:cubicBezTo>
                  <a:cubicBezTo>
                    <a:pt x="1742" y="709"/>
                    <a:pt x="1765" y="702"/>
                    <a:pt x="1740" y="693"/>
                  </a:cubicBezTo>
                  <a:cubicBezTo>
                    <a:pt x="1749" y="697"/>
                    <a:pt x="1763" y="697"/>
                    <a:pt x="1773" y="694"/>
                  </a:cubicBezTo>
                  <a:cubicBezTo>
                    <a:pt x="1769" y="693"/>
                    <a:pt x="1765" y="689"/>
                    <a:pt x="1764" y="684"/>
                  </a:cubicBezTo>
                  <a:cubicBezTo>
                    <a:pt x="1771" y="682"/>
                    <a:pt x="1775" y="689"/>
                    <a:pt x="1779" y="693"/>
                  </a:cubicBezTo>
                  <a:cubicBezTo>
                    <a:pt x="1785" y="699"/>
                    <a:pt x="1797" y="697"/>
                    <a:pt x="1805" y="697"/>
                  </a:cubicBezTo>
                  <a:cubicBezTo>
                    <a:pt x="1821" y="696"/>
                    <a:pt x="1864" y="694"/>
                    <a:pt x="1871" y="678"/>
                  </a:cubicBezTo>
                  <a:cubicBezTo>
                    <a:pt x="1873" y="674"/>
                    <a:pt x="1885" y="683"/>
                    <a:pt x="1884" y="673"/>
                  </a:cubicBezTo>
                  <a:cubicBezTo>
                    <a:pt x="1884" y="667"/>
                    <a:pt x="1875" y="664"/>
                    <a:pt x="1871" y="662"/>
                  </a:cubicBezTo>
                  <a:cubicBezTo>
                    <a:pt x="1862" y="660"/>
                    <a:pt x="1854" y="663"/>
                    <a:pt x="1846" y="663"/>
                  </a:cubicBezTo>
                  <a:cubicBezTo>
                    <a:pt x="1832" y="663"/>
                    <a:pt x="1818" y="660"/>
                    <a:pt x="1804" y="660"/>
                  </a:cubicBezTo>
                  <a:cubicBezTo>
                    <a:pt x="1822" y="655"/>
                    <a:pt x="1795" y="656"/>
                    <a:pt x="1790" y="655"/>
                  </a:cubicBezTo>
                  <a:cubicBezTo>
                    <a:pt x="1777" y="655"/>
                    <a:pt x="1764" y="661"/>
                    <a:pt x="1751" y="658"/>
                  </a:cubicBezTo>
                  <a:cubicBezTo>
                    <a:pt x="1765" y="656"/>
                    <a:pt x="1794" y="661"/>
                    <a:pt x="1804" y="648"/>
                  </a:cubicBezTo>
                  <a:cubicBezTo>
                    <a:pt x="1799" y="647"/>
                    <a:pt x="1767" y="635"/>
                    <a:pt x="1784" y="637"/>
                  </a:cubicBezTo>
                  <a:cubicBezTo>
                    <a:pt x="1776" y="635"/>
                    <a:pt x="1766" y="635"/>
                    <a:pt x="1757" y="635"/>
                  </a:cubicBezTo>
                  <a:cubicBezTo>
                    <a:pt x="1762" y="630"/>
                    <a:pt x="1761" y="625"/>
                    <a:pt x="1755" y="622"/>
                  </a:cubicBezTo>
                  <a:cubicBezTo>
                    <a:pt x="1769" y="629"/>
                    <a:pt x="1782" y="631"/>
                    <a:pt x="1795" y="639"/>
                  </a:cubicBezTo>
                  <a:cubicBezTo>
                    <a:pt x="1805" y="644"/>
                    <a:pt x="1818" y="660"/>
                    <a:pt x="1830" y="659"/>
                  </a:cubicBezTo>
                  <a:cubicBezTo>
                    <a:pt x="1835" y="658"/>
                    <a:pt x="1839" y="654"/>
                    <a:pt x="1844" y="654"/>
                  </a:cubicBezTo>
                  <a:cubicBezTo>
                    <a:pt x="1851" y="653"/>
                    <a:pt x="1857" y="657"/>
                    <a:pt x="1864" y="658"/>
                  </a:cubicBezTo>
                  <a:cubicBezTo>
                    <a:pt x="1882" y="659"/>
                    <a:pt x="1894" y="673"/>
                    <a:pt x="1913" y="672"/>
                  </a:cubicBezTo>
                  <a:cubicBezTo>
                    <a:pt x="1924" y="671"/>
                    <a:pt x="1937" y="686"/>
                    <a:pt x="1936" y="697"/>
                  </a:cubicBezTo>
                  <a:cubicBezTo>
                    <a:pt x="1932" y="716"/>
                    <a:pt x="1948" y="720"/>
                    <a:pt x="1964" y="725"/>
                  </a:cubicBezTo>
                  <a:cubicBezTo>
                    <a:pt x="1973" y="727"/>
                    <a:pt x="1994" y="733"/>
                    <a:pt x="2003" y="725"/>
                  </a:cubicBezTo>
                  <a:cubicBezTo>
                    <a:pt x="2008" y="721"/>
                    <a:pt x="2004" y="698"/>
                    <a:pt x="2016" y="706"/>
                  </a:cubicBezTo>
                  <a:cubicBezTo>
                    <a:pt x="2000" y="733"/>
                    <a:pt x="2030" y="719"/>
                    <a:pt x="2033" y="727"/>
                  </a:cubicBezTo>
                  <a:cubicBezTo>
                    <a:pt x="2038" y="741"/>
                    <a:pt x="2064" y="715"/>
                    <a:pt x="2046" y="717"/>
                  </a:cubicBezTo>
                  <a:cubicBezTo>
                    <a:pt x="2047" y="712"/>
                    <a:pt x="2051" y="709"/>
                    <a:pt x="2057" y="709"/>
                  </a:cubicBezTo>
                  <a:cubicBezTo>
                    <a:pt x="2052" y="707"/>
                    <a:pt x="2048" y="705"/>
                    <a:pt x="2043" y="704"/>
                  </a:cubicBezTo>
                  <a:cubicBezTo>
                    <a:pt x="2051" y="708"/>
                    <a:pt x="2054" y="697"/>
                    <a:pt x="2060" y="695"/>
                  </a:cubicBezTo>
                  <a:cubicBezTo>
                    <a:pt x="2056" y="693"/>
                    <a:pt x="2051" y="693"/>
                    <a:pt x="2047" y="694"/>
                  </a:cubicBezTo>
                  <a:cubicBezTo>
                    <a:pt x="2049" y="692"/>
                    <a:pt x="2051" y="690"/>
                    <a:pt x="2053" y="688"/>
                  </a:cubicBezTo>
                  <a:cubicBezTo>
                    <a:pt x="2046" y="688"/>
                    <a:pt x="2040" y="689"/>
                    <a:pt x="2033" y="689"/>
                  </a:cubicBezTo>
                  <a:cubicBezTo>
                    <a:pt x="2040" y="688"/>
                    <a:pt x="2052" y="679"/>
                    <a:pt x="2059" y="683"/>
                  </a:cubicBezTo>
                  <a:cubicBezTo>
                    <a:pt x="2059" y="677"/>
                    <a:pt x="2056" y="675"/>
                    <a:pt x="2051" y="676"/>
                  </a:cubicBezTo>
                  <a:cubicBezTo>
                    <a:pt x="2056" y="675"/>
                    <a:pt x="2060" y="674"/>
                    <a:pt x="2064" y="672"/>
                  </a:cubicBezTo>
                  <a:cubicBezTo>
                    <a:pt x="2055" y="670"/>
                    <a:pt x="2055" y="669"/>
                    <a:pt x="2064" y="667"/>
                  </a:cubicBezTo>
                  <a:cubicBezTo>
                    <a:pt x="2047" y="662"/>
                    <a:pt x="2038" y="666"/>
                    <a:pt x="2025" y="676"/>
                  </a:cubicBezTo>
                  <a:cubicBezTo>
                    <a:pt x="2027" y="658"/>
                    <a:pt x="2040" y="652"/>
                    <a:pt x="2058" y="649"/>
                  </a:cubicBezTo>
                  <a:cubicBezTo>
                    <a:pt x="2046" y="649"/>
                    <a:pt x="2035" y="649"/>
                    <a:pt x="2025" y="657"/>
                  </a:cubicBezTo>
                  <a:cubicBezTo>
                    <a:pt x="2024" y="652"/>
                    <a:pt x="2027" y="648"/>
                    <a:pt x="2032" y="648"/>
                  </a:cubicBezTo>
                  <a:cubicBezTo>
                    <a:pt x="2023" y="644"/>
                    <a:pt x="2013" y="650"/>
                    <a:pt x="2005" y="653"/>
                  </a:cubicBezTo>
                  <a:cubicBezTo>
                    <a:pt x="2008" y="643"/>
                    <a:pt x="2026" y="639"/>
                    <a:pt x="2035" y="638"/>
                  </a:cubicBezTo>
                  <a:cubicBezTo>
                    <a:pt x="2026" y="630"/>
                    <a:pt x="2013" y="635"/>
                    <a:pt x="2006" y="630"/>
                  </a:cubicBezTo>
                  <a:cubicBezTo>
                    <a:pt x="1998" y="622"/>
                    <a:pt x="1983" y="626"/>
                    <a:pt x="1984" y="616"/>
                  </a:cubicBezTo>
                  <a:cubicBezTo>
                    <a:pt x="1972" y="621"/>
                    <a:pt x="1956" y="609"/>
                    <a:pt x="1945" y="606"/>
                  </a:cubicBezTo>
                  <a:cubicBezTo>
                    <a:pt x="1928" y="600"/>
                    <a:pt x="1917" y="616"/>
                    <a:pt x="1901" y="618"/>
                  </a:cubicBezTo>
                  <a:cubicBezTo>
                    <a:pt x="1906" y="615"/>
                    <a:pt x="1909" y="611"/>
                    <a:pt x="1911" y="606"/>
                  </a:cubicBezTo>
                  <a:cubicBezTo>
                    <a:pt x="1904" y="606"/>
                    <a:pt x="1897" y="608"/>
                    <a:pt x="1890" y="605"/>
                  </a:cubicBezTo>
                  <a:cubicBezTo>
                    <a:pt x="1896" y="605"/>
                    <a:pt x="1950" y="607"/>
                    <a:pt x="1945" y="593"/>
                  </a:cubicBezTo>
                  <a:cubicBezTo>
                    <a:pt x="1938" y="567"/>
                    <a:pt x="1883" y="587"/>
                    <a:pt x="1869" y="593"/>
                  </a:cubicBezTo>
                  <a:cubicBezTo>
                    <a:pt x="1871" y="590"/>
                    <a:pt x="1873" y="588"/>
                    <a:pt x="1875" y="586"/>
                  </a:cubicBezTo>
                  <a:cubicBezTo>
                    <a:pt x="1868" y="587"/>
                    <a:pt x="1861" y="586"/>
                    <a:pt x="1854" y="586"/>
                  </a:cubicBezTo>
                  <a:cubicBezTo>
                    <a:pt x="1859" y="586"/>
                    <a:pt x="1864" y="585"/>
                    <a:pt x="1868" y="583"/>
                  </a:cubicBezTo>
                  <a:cubicBezTo>
                    <a:pt x="1855" y="578"/>
                    <a:pt x="1841" y="585"/>
                    <a:pt x="1828" y="578"/>
                  </a:cubicBezTo>
                  <a:cubicBezTo>
                    <a:pt x="1839" y="579"/>
                    <a:pt x="1849" y="578"/>
                    <a:pt x="1860" y="578"/>
                  </a:cubicBezTo>
                  <a:cubicBezTo>
                    <a:pt x="1869" y="578"/>
                    <a:pt x="1877" y="584"/>
                    <a:pt x="1887" y="583"/>
                  </a:cubicBezTo>
                  <a:cubicBezTo>
                    <a:pt x="1896" y="582"/>
                    <a:pt x="1905" y="577"/>
                    <a:pt x="1914" y="576"/>
                  </a:cubicBezTo>
                  <a:cubicBezTo>
                    <a:pt x="1924" y="575"/>
                    <a:pt x="1935" y="576"/>
                    <a:pt x="1941" y="567"/>
                  </a:cubicBezTo>
                  <a:cubicBezTo>
                    <a:pt x="1933" y="562"/>
                    <a:pt x="1924" y="565"/>
                    <a:pt x="1915" y="562"/>
                  </a:cubicBezTo>
                  <a:cubicBezTo>
                    <a:pt x="1901" y="559"/>
                    <a:pt x="1890" y="556"/>
                    <a:pt x="1875" y="560"/>
                  </a:cubicBezTo>
                  <a:cubicBezTo>
                    <a:pt x="1865" y="562"/>
                    <a:pt x="1852" y="559"/>
                    <a:pt x="1843" y="563"/>
                  </a:cubicBezTo>
                  <a:cubicBezTo>
                    <a:pt x="1837" y="566"/>
                    <a:pt x="1833" y="573"/>
                    <a:pt x="1825" y="573"/>
                  </a:cubicBezTo>
                  <a:cubicBezTo>
                    <a:pt x="1833" y="570"/>
                    <a:pt x="1833" y="560"/>
                    <a:pt x="1824" y="560"/>
                  </a:cubicBezTo>
                  <a:cubicBezTo>
                    <a:pt x="1833" y="560"/>
                    <a:pt x="1842" y="556"/>
                    <a:pt x="1852" y="559"/>
                  </a:cubicBezTo>
                  <a:cubicBezTo>
                    <a:pt x="1863" y="562"/>
                    <a:pt x="1869" y="560"/>
                    <a:pt x="1877" y="552"/>
                  </a:cubicBezTo>
                  <a:cubicBezTo>
                    <a:pt x="1863" y="552"/>
                    <a:pt x="1851" y="545"/>
                    <a:pt x="1838" y="542"/>
                  </a:cubicBezTo>
                  <a:cubicBezTo>
                    <a:pt x="1848" y="536"/>
                    <a:pt x="1857" y="549"/>
                    <a:pt x="1866" y="549"/>
                  </a:cubicBezTo>
                  <a:cubicBezTo>
                    <a:pt x="1879" y="550"/>
                    <a:pt x="1892" y="556"/>
                    <a:pt x="1905" y="555"/>
                  </a:cubicBezTo>
                  <a:cubicBezTo>
                    <a:pt x="1916" y="554"/>
                    <a:pt x="1923" y="549"/>
                    <a:pt x="1933" y="544"/>
                  </a:cubicBezTo>
                  <a:cubicBezTo>
                    <a:pt x="1943" y="539"/>
                    <a:pt x="1955" y="540"/>
                    <a:pt x="1966" y="539"/>
                  </a:cubicBezTo>
                  <a:cubicBezTo>
                    <a:pt x="1955" y="532"/>
                    <a:pt x="1938" y="525"/>
                    <a:pt x="1929" y="515"/>
                  </a:cubicBezTo>
                  <a:cubicBezTo>
                    <a:pt x="1940" y="510"/>
                    <a:pt x="1953" y="527"/>
                    <a:pt x="1960" y="532"/>
                  </a:cubicBezTo>
                  <a:cubicBezTo>
                    <a:pt x="1971" y="541"/>
                    <a:pt x="1980" y="531"/>
                    <a:pt x="1989" y="525"/>
                  </a:cubicBezTo>
                  <a:cubicBezTo>
                    <a:pt x="2001" y="517"/>
                    <a:pt x="2017" y="523"/>
                    <a:pt x="2029" y="526"/>
                  </a:cubicBezTo>
                  <a:cubicBezTo>
                    <a:pt x="2047" y="532"/>
                    <a:pt x="2061" y="532"/>
                    <a:pt x="2080" y="532"/>
                  </a:cubicBezTo>
                  <a:cubicBezTo>
                    <a:pt x="2063" y="537"/>
                    <a:pt x="2049" y="534"/>
                    <a:pt x="2032" y="529"/>
                  </a:cubicBezTo>
                  <a:cubicBezTo>
                    <a:pt x="2023" y="526"/>
                    <a:pt x="2005" y="521"/>
                    <a:pt x="2000" y="533"/>
                  </a:cubicBezTo>
                  <a:cubicBezTo>
                    <a:pt x="2036" y="548"/>
                    <a:pt x="2064" y="562"/>
                    <a:pt x="2102" y="546"/>
                  </a:cubicBezTo>
                  <a:cubicBezTo>
                    <a:pt x="2118" y="539"/>
                    <a:pt x="2132" y="544"/>
                    <a:pt x="2149" y="543"/>
                  </a:cubicBezTo>
                  <a:cubicBezTo>
                    <a:pt x="2163" y="542"/>
                    <a:pt x="2156" y="541"/>
                    <a:pt x="2161" y="532"/>
                  </a:cubicBezTo>
                  <a:cubicBezTo>
                    <a:pt x="2164" y="526"/>
                    <a:pt x="2173" y="523"/>
                    <a:pt x="2174" y="516"/>
                  </a:cubicBezTo>
                  <a:cubicBezTo>
                    <a:pt x="2154" y="515"/>
                    <a:pt x="2134" y="505"/>
                    <a:pt x="2114" y="506"/>
                  </a:cubicBezTo>
                  <a:cubicBezTo>
                    <a:pt x="2093" y="506"/>
                    <a:pt x="2117" y="527"/>
                    <a:pt x="2101" y="530"/>
                  </a:cubicBezTo>
                  <a:cubicBezTo>
                    <a:pt x="2103" y="510"/>
                    <a:pt x="2098" y="510"/>
                    <a:pt x="2079" y="505"/>
                  </a:cubicBezTo>
                  <a:cubicBezTo>
                    <a:pt x="2086" y="503"/>
                    <a:pt x="2094" y="505"/>
                    <a:pt x="2098" y="497"/>
                  </a:cubicBezTo>
                  <a:cubicBezTo>
                    <a:pt x="2095" y="493"/>
                    <a:pt x="2090" y="491"/>
                    <a:pt x="2085" y="491"/>
                  </a:cubicBezTo>
                  <a:cubicBezTo>
                    <a:pt x="2096" y="493"/>
                    <a:pt x="2108" y="491"/>
                    <a:pt x="2118" y="485"/>
                  </a:cubicBezTo>
                  <a:cubicBezTo>
                    <a:pt x="2116" y="480"/>
                    <a:pt x="2112" y="476"/>
                    <a:pt x="2107" y="474"/>
                  </a:cubicBezTo>
                  <a:cubicBezTo>
                    <a:pt x="2115" y="473"/>
                    <a:pt x="2120" y="482"/>
                    <a:pt x="2129" y="482"/>
                  </a:cubicBezTo>
                  <a:cubicBezTo>
                    <a:pt x="2146" y="482"/>
                    <a:pt x="2163" y="482"/>
                    <a:pt x="2180" y="482"/>
                  </a:cubicBezTo>
                  <a:cubicBezTo>
                    <a:pt x="2185" y="482"/>
                    <a:pt x="2189" y="491"/>
                    <a:pt x="2193" y="493"/>
                  </a:cubicBezTo>
                  <a:cubicBezTo>
                    <a:pt x="2198" y="495"/>
                    <a:pt x="2204" y="494"/>
                    <a:pt x="2210" y="495"/>
                  </a:cubicBezTo>
                  <a:cubicBezTo>
                    <a:pt x="2225" y="496"/>
                    <a:pt x="2236" y="486"/>
                    <a:pt x="2249" y="480"/>
                  </a:cubicBezTo>
                  <a:cubicBezTo>
                    <a:pt x="2242" y="480"/>
                    <a:pt x="2234" y="477"/>
                    <a:pt x="2236" y="469"/>
                  </a:cubicBezTo>
                  <a:cubicBezTo>
                    <a:pt x="2222" y="469"/>
                    <a:pt x="2211" y="476"/>
                    <a:pt x="2198" y="469"/>
                  </a:cubicBezTo>
                  <a:cubicBezTo>
                    <a:pt x="2185" y="463"/>
                    <a:pt x="2170" y="473"/>
                    <a:pt x="2157" y="470"/>
                  </a:cubicBezTo>
                  <a:cubicBezTo>
                    <a:pt x="2164" y="470"/>
                    <a:pt x="2171" y="469"/>
                    <a:pt x="2177" y="465"/>
                  </a:cubicBezTo>
                  <a:cubicBezTo>
                    <a:pt x="2169" y="458"/>
                    <a:pt x="2178" y="451"/>
                    <a:pt x="2183" y="446"/>
                  </a:cubicBezTo>
                  <a:cubicBezTo>
                    <a:pt x="2167" y="444"/>
                    <a:pt x="2154" y="448"/>
                    <a:pt x="2140" y="451"/>
                  </a:cubicBezTo>
                  <a:cubicBezTo>
                    <a:pt x="2125" y="454"/>
                    <a:pt x="2121" y="442"/>
                    <a:pt x="2108" y="441"/>
                  </a:cubicBezTo>
                  <a:cubicBezTo>
                    <a:pt x="2121" y="442"/>
                    <a:pt x="2126" y="453"/>
                    <a:pt x="2141" y="448"/>
                  </a:cubicBezTo>
                  <a:cubicBezTo>
                    <a:pt x="2157" y="443"/>
                    <a:pt x="2174" y="447"/>
                    <a:pt x="2189" y="442"/>
                  </a:cubicBezTo>
                  <a:cubicBezTo>
                    <a:pt x="2171" y="424"/>
                    <a:pt x="2146" y="427"/>
                    <a:pt x="2123" y="421"/>
                  </a:cubicBezTo>
                  <a:cubicBezTo>
                    <a:pt x="2132" y="422"/>
                    <a:pt x="2142" y="421"/>
                    <a:pt x="2151" y="423"/>
                  </a:cubicBezTo>
                  <a:cubicBezTo>
                    <a:pt x="2144" y="415"/>
                    <a:pt x="2133" y="414"/>
                    <a:pt x="2124" y="413"/>
                  </a:cubicBezTo>
                  <a:cubicBezTo>
                    <a:pt x="2141" y="406"/>
                    <a:pt x="2158" y="421"/>
                    <a:pt x="2172" y="428"/>
                  </a:cubicBezTo>
                  <a:cubicBezTo>
                    <a:pt x="2179" y="431"/>
                    <a:pt x="2222" y="427"/>
                    <a:pt x="2214" y="439"/>
                  </a:cubicBezTo>
                  <a:cubicBezTo>
                    <a:pt x="2222" y="442"/>
                    <a:pt x="2233" y="443"/>
                    <a:pt x="2241" y="436"/>
                  </a:cubicBezTo>
                  <a:cubicBezTo>
                    <a:pt x="2248" y="430"/>
                    <a:pt x="2252" y="416"/>
                    <a:pt x="2242" y="411"/>
                  </a:cubicBezTo>
                  <a:cubicBezTo>
                    <a:pt x="2244" y="409"/>
                    <a:pt x="2246" y="408"/>
                    <a:pt x="2248" y="407"/>
                  </a:cubicBezTo>
                  <a:cubicBezTo>
                    <a:pt x="2223" y="383"/>
                    <a:pt x="2178" y="394"/>
                    <a:pt x="2147" y="394"/>
                  </a:cubicBezTo>
                  <a:cubicBezTo>
                    <a:pt x="2162" y="392"/>
                    <a:pt x="2177" y="394"/>
                    <a:pt x="2193" y="394"/>
                  </a:cubicBezTo>
                  <a:cubicBezTo>
                    <a:pt x="2208" y="394"/>
                    <a:pt x="2222" y="388"/>
                    <a:pt x="2236" y="388"/>
                  </a:cubicBezTo>
                  <a:cubicBezTo>
                    <a:pt x="2252" y="388"/>
                    <a:pt x="2245" y="376"/>
                    <a:pt x="2232" y="377"/>
                  </a:cubicBezTo>
                  <a:cubicBezTo>
                    <a:pt x="2218" y="378"/>
                    <a:pt x="2202" y="371"/>
                    <a:pt x="2188" y="374"/>
                  </a:cubicBezTo>
                  <a:cubicBezTo>
                    <a:pt x="2197" y="376"/>
                    <a:pt x="2205" y="381"/>
                    <a:pt x="2214" y="384"/>
                  </a:cubicBezTo>
                  <a:cubicBezTo>
                    <a:pt x="2205" y="385"/>
                    <a:pt x="2197" y="378"/>
                    <a:pt x="2188" y="376"/>
                  </a:cubicBezTo>
                  <a:cubicBezTo>
                    <a:pt x="2179" y="374"/>
                    <a:pt x="2170" y="380"/>
                    <a:pt x="2161" y="378"/>
                  </a:cubicBezTo>
                  <a:cubicBezTo>
                    <a:pt x="2163" y="376"/>
                    <a:pt x="2164" y="373"/>
                    <a:pt x="2166" y="371"/>
                  </a:cubicBezTo>
                  <a:cubicBezTo>
                    <a:pt x="2157" y="364"/>
                    <a:pt x="2143" y="367"/>
                    <a:pt x="2132" y="367"/>
                  </a:cubicBezTo>
                  <a:cubicBezTo>
                    <a:pt x="2142" y="361"/>
                    <a:pt x="2155" y="369"/>
                    <a:pt x="2165" y="364"/>
                  </a:cubicBezTo>
                  <a:cubicBezTo>
                    <a:pt x="2160" y="364"/>
                    <a:pt x="2156" y="364"/>
                    <a:pt x="2151" y="365"/>
                  </a:cubicBezTo>
                  <a:cubicBezTo>
                    <a:pt x="2156" y="364"/>
                    <a:pt x="2160" y="363"/>
                    <a:pt x="2164" y="362"/>
                  </a:cubicBezTo>
                  <a:cubicBezTo>
                    <a:pt x="2160" y="360"/>
                    <a:pt x="2156" y="359"/>
                    <a:pt x="2151" y="361"/>
                  </a:cubicBezTo>
                  <a:cubicBezTo>
                    <a:pt x="2164" y="359"/>
                    <a:pt x="2144" y="353"/>
                    <a:pt x="2138" y="362"/>
                  </a:cubicBezTo>
                  <a:cubicBezTo>
                    <a:pt x="2136" y="357"/>
                    <a:pt x="2132" y="354"/>
                    <a:pt x="2127" y="353"/>
                  </a:cubicBezTo>
                  <a:cubicBezTo>
                    <a:pt x="2130" y="351"/>
                    <a:pt x="2145" y="343"/>
                    <a:pt x="2148" y="342"/>
                  </a:cubicBezTo>
                  <a:cubicBezTo>
                    <a:pt x="2157" y="341"/>
                    <a:pt x="2160" y="351"/>
                    <a:pt x="2167" y="353"/>
                  </a:cubicBezTo>
                  <a:cubicBezTo>
                    <a:pt x="2179" y="356"/>
                    <a:pt x="2196" y="348"/>
                    <a:pt x="2207" y="344"/>
                  </a:cubicBezTo>
                  <a:cubicBezTo>
                    <a:pt x="2197" y="339"/>
                    <a:pt x="2185" y="343"/>
                    <a:pt x="2174" y="341"/>
                  </a:cubicBezTo>
                  <a:cubicBezTo>
                    <a:pt x="2188" y="337"/>
                    <a:pt x="2206" y="348"/>
                    <a:pt x="2220" y="339"/>
                  </a:cubicBezTo>
                  <a:cubicBezTo>
                    <a:pt x="2216" y="337"/>
                    <a:pt x="2211" y="336"/>
                    <a:pt x="2207" y="338"/>
                  </a:cubicBezTo>
                  <a:cubicBezTo>
                    <a:pt x="2228" y="331"/>
                    <a:pt x="2253" y="336"/>
                    <a:pt x="2275" y="341"/>
                  </a:cubicBezTo>
                  <a:cubicBezTo>
                    <a:pt x="2288" y="344"/>
                    <a:pt x="2316" y="352"/>
                    <a:pt x="2328" y="342"/>
                  </a:cubicBezTo>
                  <a:cubicBezTo>
                    <a:pt x="2351" y="321"/>
                    <a:pt x="2312" y="310"/>
                    <a:pt x="2296" y="320"/>
                  </a:cubicBezTo>
                  <a:cubicBezTo>
                    <a:pt x="2288" y="324"/>
                    <a:pt x="2281" y="319"/>
                    <a:pt x="2276" y="315"/>
                  </a:cubicBezTo>
                  <a:cubicBezTo>
                    <a:pt x="2268" y="307"/>
                    <a:pt x="2242" y="312"/>
                    <a:pt x="2231" y="311"/>
                  </a:cubicBezTo>
                  <a:cubicBezTo>
                    <a:pt x="2240" y="308"/>
                    <a:pt x="2249" y="312"/>
                    <a:pt x="2258" y="310"/>
                  </a:cubicBezTo>
                  <a:cubicBezTo>
                    <a:pt x="2245" y="307"/>
                    <a:pt x="2231" y="306"/>
                    <a:pt x="2217" y="304"/>
                  </a:cubicBezTo>
                  <a:cubicBezTo>
                    <a:pt x="2226" y="304"/>
                    <a:pt x="2235" y="307"/>
                    <a:pt x="2244" y="305"/>
                  </a:cubicBezTo>
                  <a:cubicBezTo>
                    <a:pt x="2227" y="302"/>
                    <a:pt x="2249" y="302"/>
                    <a:pt x="2251" y="303"/>
                  </a:cubicBezTo>
                  <a:cubicBezTo>
                    <a:pt x="2244" y="298"/>
                    <a:pt x="2233" y="296"/>
                    <a:pt x="2224" y="297"/>
                  </a:cubicBezTo>
                  <a:cubicBezTo>
                    <a:pt x="2251" y="289"/>
                    <a:pt x="2278" y="302"/>
                    <a:pt x="2305" y="300"/>
                  </a:cubicBezTo>
                  <a:cubicBezTo>
                    <a:pt x="2301" y="284"/>
                    <a:pt x="2265" y="286"/>
                    <a:pt x="2254" y="284"/>
                  </a:cubicBezTo>
                  <a:cubicBezTo>
                    <a:pt x="2243" y="283"/>
                    <a:pt x="2234" y="278"/>
                    <a:pt x="2223" y="282"/>
                  </a:cubicBezTo>
                  <a:cubicBezTo>
                    <a:pt x="2210" y="286"/>
                    <a:pt x="2203" y="300"/>
                    <a:pt x="2190" y="304"/>
                  </a:cubicBezTo>
                  <a:cubicBezTo>
                    <a:pt x="2208" y="297"/>
                    <a:pt x="2180" y="296"/>
                    <a:pt x="2176" y="296"/>
                  </a:cubicBezTo>
                  <a:cubicBezTo>
                    <a:pt x="2187" y="286"/>
                    <a:pt x="2200" y="279"/>
                    <a:pt x="2213" y="273"/>
                  </a:cubicBezTo>
                  <a:cubicBezTo>
                    <a:pt x="2209" y="272"/>
                    <a:pt x="2204" y="272"/>
                    <a:pt x="2200" y="271"/>
                  </a:cubicBezTo>
                  <a:cubicBezTo>
                    <a:pt x="2207" y="271"/>
                    <a:pt x="2220" y="272"/>
                    <a:pt x="2221" y="262"/>
                  </a:cubicBezTo>
                  <a:cubicBezTo>
                    <a:pt x="2222" y="255"/>
                    <a:pt x="2235" y="249"/>
                    <a:pt x="2240" y="247"/>
                  </a:cubicBezTo>
                  <a:cubicBezTo>
                    <a:pt x="2236" y="243"/>
                    <a:pt x="2232" y="242"/>
                    <a:pt x="2227" y="244"/>
                  </a:cubicBezTo>
                  <a:cubicBezTo>
                    <a:pt x="2230" y="243"/>
                    <a:pt x="2256" y="236"/>
                    <a:pt x="2238" y="234"/>
                  </a:cubicBezTo>
                  <a:cubicBezTo>
                    <a:pt x="2247" y="232"/>
                    <a:pt x="2257" y="228"/>
                    <a:pt x="2267" y="230"/>
                  </a:cubicBezTo>
                  <a:cubicBezTo>
                    <a:pt x="2275" y="231"/>
                    <a:pt x="2287" y="234"/>
                    <a:pt x="2293" y="225"/>
                  </a:cubicBezTo>
                  <a:cubicBezTo>
                    <a:pt x="2298" y="217"/>
                    <a:pt x="2303" y="220"/>
                    <a:pt x="2312" y="217"/>
                  </a:cubicBezTo>
                  <a:cubicBezTo>
                    <a:pt x="2317" y="216"/>
                    <a:pt x="2320" y="211"/>
                    <a:pt x="2326" y="209"/>
                  </a:cubicBezTo>
                  <a:cubicBezTo>
                    <a:pt x="2332" y="207"/>
                    <a:pt x="2333" y="214"/>
                    <a:pt x="2339" y="207"/>
                  </a:cubicBezTo>
                  <a:cubicBezTo>
                    <a:pt x="2325" y="203"/>
                    <a:pt x="2317" y="213"/>
                    <a:pt x="2305" y="212"/>
                  </a:cubicBezTo>
                  <a:cubicBezTo>
                    <a:pt x="2310" y="209"/>
                    <a:pt x="2315" y="206"/>
                    <a:pt x="2318" y="201"/>
                  </a:cubicBezTo>
                  <a:cubicBezTo>
                    <a:pt x="2320" y="199"/>
                    <a:pt x="2315" y="196"/>
                    <a:pt x="2319" y="194"/>
                  </a:cubicBezTo>
                  <a:cubicBezTo>
                    <a:pt x="2331" y="188"/>
                    <a:pt x="2334" y="181"/>
                    <a:pt x="2350" y="181"/>
                  </a:cubicBezTo>
                  <a:cubicBezTo>
                    <a:pt x="2378" y="182"/>
                    <a:pt x="2398" y="178"/>
                    <a:pt x="2424" y="167"/>
                  </a:cubicBezTo>
                  <a:cubicBezTo>
                    <a:pt x="2406" y="154"/>
                    <a:pt x="2377" y="166"/>
                    <a:pt x="2357" y="166"/>
                  </a:cubicBezTo>
                  <a:cubicBezTo>
                    <a:pt x="2346" y="165"/>
                    <a:pt x="2335" y="165"/>
                    <a:pt x="2324" y="167"/>
                  </a:cubicBezTo>
                  <a:cubicBezTo>
                    <a:pt x="2319" y="168"/>
                    <a:pt x="2295" y="181"/>
                    <a:pt x="2311" y="178"/>
                  </a:cubicBezTo>
                  <a:cubicBezTo>
                    <a:pt x="2297" y="183"/>
                    <a:pt x="2295" y="176"/>
                    <a:pt x="2283" y="177"/>
                  </a:cubicBezTo>
                  <a:cubicBezTo>
                    <a:pt x="2289" y="172"/>
                    <a:pt x="2308" y="167"/>
                    <a:pt x="2295" y="164"/>
                  </a:cubicBezTo>
                  <a:cubicBezTo>
                    <a:pt x="2310" y="163"/>
                    <a:pt x="2323" y="156"/>
                    <a:pt x="2337" y="156"/>
                  </a:cubicBezTo>
                  <a:cubicBezTo>
                    <a:pt x="2358" y="154"/>
                    <a:pt x="2379" y="159"/>
                    <a:pt x="2400" y="159"/>
                  </a:cubicBezTo>
                  <a:cubicBezTo>
                    <a:pt x="2431" y="159"/>
                    <a:pt x="2460" y="156"/>
                    <a:pt x="2488" y="144"/>
                  </a:cubicBezTo>
                  <a:cubicBezTo>
                    <a:pt x="2451" y="136"/>
                    <a:pt x="2413" y="145"/>
                    <a:pt x="2375" y="141"/>
                  </a:cubicBezTo>
                  <a:cubicBezTo>
                    <a:pt x="2360" y="139"/>
                    <a:pt x="2344" y="136"/>
                    <a:pt x="2328" y="138"/>
                  </a:cubicBezTo>
                  <a:cubicBezTo>
                    <a:pt x="2311" y="139"/>
                    <a:pt x="2293" y="144"/>
                    <a:pt x="2275" y="142"/>
                  </a:cubicBezTo>
                  <a:cubicBezTo>
                    <a:pt x="2304" y="138"/>
                    <a:pt x="2332" y="136"/>
                    <a:pt x="2361" y="138"/>
                  </a:cubicBezTo>
                  <a:cubicBezTo>
                    <a:pt x="2372" y="139"/>
                    <a:pt x="2384" y="140"/>
                    <a:pt x="2395" y="138"/>
                  </a:cubicBezTo>
                  <a:cubicBezTo>
                    <a:pt x="2404" y="137"/>
                    <a:pt x="2412" y="130"/>
                    <a:pt x="2421" y="130"/>
                  </a:cubicBezTo>
                  <a:cubicBezTo>
                    <a:pt x="2444" y="130"/>
                    <a:pt x="2467" y="136"/>
                    <a:pt x="2491" y="133"/>
                  </a:cubicBezTo>
                  <a:cubicBezTo>
                    <a:pt x="2502" y="131"/>
                    <a:pt x="2512" y="127"/>
                    <a:pt x="2524" y="128"/>
                  </a:cubicBezTo>
                  <a:cubicBezTo>
                    <a:pt x="2533" y="128"/>
                    <a:pt x="2546" y="130"/>
                    <a:pt x="2553" y="121"/>
                  </a:cubicBezTo>
                  <a:cubicBezTo>
                    <a:pt x="2548" y="122"/>
                    <a:pt x="2544" y="120"/>
                    <a:pt x="2541" y="116"/>
                  </a:cubicBezTo>
                  <a:cubicBezTo>
                    <a:pt x="2554" y="111"/>
                    <a:pt x="2568" y="116"/>
                    <a:pt x="2582" y="114"/>
                  </a:cubicBezTo>
                  <a:cubicBezTo>
                    <a:pt x="2592" y="112"/>
                    <a:pt x="2602" y="108"/>
                    <a:pt x="2613" y="106"/>
                  </a:cubicBezTo>
                  <a:cubicBezTo>
                    <a:pt x="2632" y="103"/>
                    <a:pt x="2657" y="104"/>
                    <a:pt x="2673" y="91"/>
                  </a:cubicBezTo>
                  <a:cubicBezTo>
                    <a:pt x="2640" y="89"/>
                    <a:pt x="2607" y="81"/>
                    <a:pt x="2574" y="78"/>
                  </a:cubicBezTo>
                  <a:cubicBezTo>
                    <a:pt x="2534" y="75"/>
                    <a:pt x="2494" y="78"/>
                    <a:pt x="2454" y="81"/>
                  </a:cubicBezTo>
                  <a:cubicBezTo>
                    <a:pt x="2455" y="83"/>
                    <a:pt x="2456" y="85"/>
                    <a:pt x="2458" y="87"/>
                  </a:cubicBezTo>
                  <a:cubicBezTo>
                    <a:pt x="2451" y="87"/>
                    <a:pt x="2428" y="93"/>
                    <a:pt x="2445" y="92"/>
                  </a:cubicBezTo>
                  <a:cubicBezTo>
                    <a:pt x="2432" y="99"/>
                    <a:pt x="2412" y="100"/>
                    <a:pt x="2397" y="98"/>
                  </a:cubicBezTo>
                  <a:cubicBezTo>
                    <a:pt x="2389" y="97"/>
                    <a:pt x="2382" y="94"/>
                    <a:pt x="2373" y="94"/>
                  </a:cubicBezTo>
                  <a:cubicBezTo>
                    <a:pt x="2360" y="94"/>
                    <a:pt x="2347" y="100"/>
                    <a:pt x="2334" y="101"/>
                  </a:cubicBezTo>
                  <a:cubicBezTo>
                    <a:pt x="2336" y="93"/>
                    <a:pt x="2344" y="91"/>
                    <a:pt x="2351" y="89"/>
                  </a:cubicBezTo>
                  <a:cubicBezTo>
                    <a:pt x="2313" y="94"/>
                    <a:pt x="2278" y="103"/>
                    <a:pt x="2241" y="114"/>
                  </a:cubicBezTo>
                  <a:cubicBezTo>
                    <a:pt x="2225" y="119"/>
                    <a:pt x="2205" y="121"/>
                    <a:pt x="2189" y="127"/>
                  </a:cubicBezTo>
                  <a:cubicBezTo>
                    <a:pt x="2173" y="133"/>
                    <a:pt x="2160" y="139"/>
                    <a:pt x="2142" y="143"/>
                  </a:cubicBezTo>
                  <a:cubicBezTo>
                    <a:pt x="2146" y="141"/>
                    <a:pt x="2167" y="135"/>
                    <a:pt x="2149" y="136"/>
                  </a:cubicBezTo>
                  <a:cubicBezTo>
                    <a:pt x="2168" y="132"/>
                    <a:pt x="2185" y="123"/>
                    <a:pt x="2203" y="115"/>
                  </a:cubicBezTo>
                  <a:cubicBezTo>
                    <a:pt x="2217" y="109"/>
                    <a:pt x="2233" y="107"/>
                    <a:pt x="2247" y="101"/>
                  </a:cubicBezTo>
                  <a:cubicBezTo>
                    <a:pt x="2255" y="97"/>
                    <a:pt x="2267" y="92"/>
                    <a:pt x="2272" y="83"/>
                  </a:cubicBezTo>
                  <a:cubicBezTo>
                    <a:pt x="2279" y="70"/>
                    <a:pt x="2251" y="69"/>
                    <a:pt x="2244" y="69"/>
                  </a:cubicBezTo>
                  <a:cubicBezTo>
                    <a:pt x="2230" y="70"/>
                    <a:pt x="2215" y="70"/>
                    <a:pt x="2202" y="72"/>
                  </a:cubicBezTo>
                  <a:cubicBezTo>
                    <a:pt x="2186" y="75"/>
                    <a:pt x="2180" y="88"/>
                    <a:pt x="2163" y="88"/>
                  </a:cubicBezTo>
                  <a:cubicBezTo>
                    <a:pt x="2142" y="88"/>
                    <a:pt x="2122" y="93"/>
                    <a:pt x="2102" y="95"/>
                  </a:cubicBezTo>
                  <a:cubicBezTo>
                    <a:pt x="2081" y="97"/>
                    <a:pt x="2057" y="105"/>
                    <a:pt x="2037" y="102"/>
                  </a:cubicBezTo>
                  <a:cubicBezTo>
                    <a:pt x="2041" y="102"/>
                    <a:pt x="2045" y="102"/>
                    <a:pt x="2050" y="101"/>
                  </a:cubicBezTo>
                  <a:cubicBezTo>
                    <a:pt x="2045" y="99"/>
                    <a:pt x="2041" y="98"/>
                    <a:pt x="2036" y="98"/>
                  </a:cubicBezTo>
                  <a:cubicBezTo>
                    <a:pt x="2052" y="90"/>
                    <a:pt x="2075" y="92"/>
                    <a:pt x="2093" y="90"/>
                  </a:cubicBezTo>
                  <a:cubicBezTo>
                    <a:pt x="2107" y="89"/>
                    <a:pt x="2133" y="92"/>
                    <a:pt x="2141" y="77"/>
                  </a:cubicBezTo>
                  <a:cubicBezTo>
                    <a:pt x="2127" y="66"/>
                    <a:pt x="2093" y="73"/>
                    <a:pt x="2077" y="73"/>
                  </a:cubicBezTo>
                  <a:cubicBezTo>
                    <a:pt x="2047" y="72"/>
                    <a:pt x="2018" y="71"/>
                    <a:pt x="1988" y="74"/>
                  </a:cubicBezTo>
                  <a:cubicBezTo>
                    <a:pt x="1933" y="79"/>
                    <a:pt x="1877" y="82"/>
                    <a:pt x="1821" y="89"/>
                  </a:cubicBezTo>
                  <a:cubicBezTo>
                    <a:pt x="1826" y="74"/>
                    <a:pt x="1860" y="76"/>
                    <a:pt x="1872" y="76"/>
                  </a:cubicBezTo>
                  <a:cubicBezTo>
                    <a:pt x="1899" y="75"/>
                    <a:pt x="1926" y="76"/>
                    <a:pt x="1953" y="70"/>
                  </a:cubicBezTo>
                  <a:cubicBezTo>
                    <a:pt x="1938" y="58"/>
                    <a:pt x="1913" y="65"/>
                    <a:pt x="1896" y="65"/>
                  </a:cubicBezTo>
                  <a:cubicBezTo>
                    <a:pt x="1929" y="61"/>
                    <a:pt x="1961" y="69"/>
                    <a:pt x="1994" y="67"/>
                  </a:cubicBezTo>
                  <a:cubicBezTo>
                    <a:pt x="2032" y="64"/>
                    <a:pt x="2071" y="67"/>
                    <a:pt x="2109" y="67"/>
                  </a:cubicBezTo>
                  <a:cubicBezTo>
                    <a:pt x="2146" y="67"/>
                    <a:pt x="2183" y="60"/>
                    <a:pt x="2220" y="60"/>
                  </a:cubicBezTo>
                  <a:cubicBezTo>
                    <a:pt x="2238" y="60"/>
                    <a:pt x="2256" y="61"/>
                    <a:pt x="2273" y="56"/>
                  </a:cubicBezTo>
                  <a:cubicBezTo>
                    <a:pt x="2286" y="52"/>
                    <a:pt x="2302" y="53"/>
                    <a:pt x="2314" y="47"/>
                  </a:cubicBezTo>
                  <a:cubicBezTo>
                    <a:pt x="2283" y="32"/>
                    <a:pt x="2244" y="36"/>
                    <a:pt x="2211" y="40"/>
                  </a:cubicBezTo>
                  <a:cubicBezTo>
                    <a:pt x="2214" y="38"/>
                    <a:pt x="2216" y="36"/>
                    <a:pt x="2219" y="34"/>
                  </a:cubicBezTo>
                  <a:cubicBezTo>
                    <a:pt x="2192" y="26"/>
                    <a:pt x="2164" y="40"/>
                    <a:pt x="2137" y="39"/>
                  </a:cubicBezTo>
                  <a:cubicBezTo>
                    <a:pt x="2154" y="38"/>
                    <a:pt x="2170" y="34"/>
                    <a:pt x="2185" y="29"/>
                  </a:cubicBezTo>
                  <a:cubicBezTo>
                    <a:pt x="2153" y="13"/>
                    <a:pt x="2114" y="26"/>
                    <a:pt x="2080" y="26"/>
                  </a:cubicBezTo>
                  <a:cubicBezTo>
                    <a:pt x="2038" y="26"/>
                    <a:pt x="1997" y="21"/>
                    <a:pt x="1955" y="25"/>
                  </a:cubicBezTo>
                  <a:cubicBezTo>
                    <a:pt x="1919" y="29"/>
                    <a:pt x="1885" y="30"/>
                    <a:pt x="1848" y="31"/>
                  </a:cubicBezTo>
                  <a:cubicBezTo>
                    <a:pt x="1839" y="31"/>
                    <a:pt x="1833" y="31"/>
                    <a:pt x="1825" y="36"/>
                  </a:cubicBezTo>
                  <a:cubicBezTo>
                    <a:pt x="1823" y="37"/>
                    <a:pt x="1808" y="33"/>
                    <a:pt x="1806" y="33"/>
                  </a:cubicBezTo>
                  <a:cubicBezTo>
                    <a:pt x="1787" y="32"/>
                    <a:pt x="1770" y="39"/>
                    <a:pt x="1752" y="39"/>
                  </a:cubicBezTo>
                  <a:cubicBezTo>
                    <a:pt x="1755" y="38"/>
                    <a:pt x="1775" y="35"/>
                    <a:pt x="1759" y="33"/>
                  </a:cubicBezTo>
                  <a:cubicBezTo>
                    <a:pt x="1799" y="28"/>
                    <a:pt x="1838" y="28"/>
                    <a:pt x="1878" y="28"/>
                  </a:cubicBezTo>
                  <a:cubicBezTo>
                    <a:pt x="1869" y="23"/>
                    <a:pt x="1859" y="24"/>
                    <a:pt x="1849" y="23"/>
                  </a:cubicBezTo>
                  <a:cubicBezTo>
                    <a:pt x="1873" y="23"/>
                    <a:pt x="1897" y="27"/>
                    <a:pt x="1921" y="25"/>
                  </a:cubicBezTo>
                  <a:cubicBezTo>
                    <a:pt x="1945" y="23"/>
                    <a:pt x="1970" y="21"/>
                    <a:pt x="1994" y="21"/>
                  </a:cubicBezTo>
                  <a:cubicBezTo>
                    <a:pt x="2048" y="21"/>
                    <a:pt x="2102" y="24"/>
                    <a:pt x="2155" y="17"/>
                  </a:cubicBezTo>
                  <a:cubicBezTo>
                    <a:pt x="2124" y="2"/>
                    <a:pt x="2087" y="10"/>
                    <a:pt x="2054" y="9"/>
                  </a:cubicBezTo>
                  <a:cubicBezTo>
                    <a:pt x="2072" y="11"/>
                    <a:pt x="2037" y="10"/>
                    <a:pt x="2033" y="9"/>
                  </a:cubicBezTo>
                  <a:cubicBezTo>
                    <a:pt x="2038" y="8"/>
                    <a:pt x="2043" y="8"/>
                    <a:pt x="2047" y="8"/>
                  </a:cubicBezTo>
                  <a:cubicBezTo>
                    <a:pt x="2039" y="5"/>
                    <a:pt x="2032" y="9"/>
                    <a:pt x="2024" y="8"/>
                  </a:cubicBezTo>
                  <a:cubicBezTo>
                    <a:pt x="2015" y="8"/>
                    <a:pt x="2007" y="4"/>
                    <a:pt x="1998" y="4"/>
                  </a:cubicBezTo>
                  <a:cubicBezTo>
                    <a:pt x="1980" y="4"/>
                    <a:pt x="1962" y="5"/>
                    <a:pt x="1944" y="4"/>
                  </a:cubicBezTo>
                  <a:cubicBezTo>
                    <a:pt x="1908" y="3"/>
                    <a:pt x="1872" y="0"/>
                    <a:pt x="1836" y="4"/>
                  </a:cubicBezTo>
                  <a:cubicBezTo>
                    <a:pt x="1838" y="5"/>
                    <a:pt x="1841" y="6"/>
                    <a:pt x="1843" y="7"/>
                  </a:cubicBezTo>
                  <a:cubicBezTo>
                    <a:pt x="1834" y="11"/>
                    <a:pt x="1830" y="4"/>
                    <a:pt x="1823" y="3"/>
                  </a:cubicBezTo>
                  <a:cubicBezTo>
                    <a:pt x="1817" y="2"/>
                    <a:pt x="1803" y="5"/>
                    <a:pt x="1796" y="5"/>
                  </a:cubicBezTo>
                  <a:cubicBezTo>
                    <a:pt x="1772" y="6"/>
                    <a:pt x="1746" y="0"/>
                    <a:pt x="1723" y="7"/>
                  </a:cubicBezTo>
                  <a:cubicBezTo>
                    <a:pt x="1728" y="8"/>
                    <a:pt x="1732" y="10"/>
                    <a:pt x="1736" y="13"/>
                  </a:cubicBezTo>
                  <a:cubicBezTo>
                    <a:pt x="1721" y="15"/>
                    <a:pt x="1706" y="6"/>
                    <a:pt x="1691" y="7"/>
                  </a:cubicBezTo>
                  <a:cubicBezTo>
                    <a:pt x="1674" y="8"/>
                    <a:pt x="1658" y="12"/>
                    <a:pt x="1642" y="10"/>
                  </a:cubicBezTo>
                  <a:cubicBezTo>
                    <a:pt x="1638" y="25"/>
                    <a:pt x="1698" y="23"/>
                    <a:pt x="1706" y="22"/>
                  </a:cubicBezTo>
                  <a:cubicBezTo>
                    <a:pt x="1683" y="28"/>
                    <a:pt x="1659" y="24"/>
                    <a:pt x="1635" y="26"/>
                  </a:cubicBezTo>
                  <a:cubicBezTo>
                    <a:pt x="1652" y="30"/>
                    <a:pt x="1670" y="26"/>
                    <a:pt x="1687" y="28"/>
                  </a:cubicBezTo>
                  <a:cubicBezTo>
                    <a:pt x="1663" y="28"/>
                    <a:pt x="1639" y="24"/>
                    <a:pt x="1616" y="30"/>
                  </a:cubicBezTo>
                  <a:cubicBezTo>
                    <a:pt x="1623" y="30"/>
                    <a:pt x="1628" y="38"/>
                    <a:pt x="1635" y="36"/>
                  </a:cubicBezTo>
                  <a:cubicBezTo>
                    <a:pt x="1629" y="42"/>
                    <a:pt x="1619" y="36"/>
                    <a:pt x="1612" y="34"/>
                  </a:cubicBezTo>
                  <a:cubicBezTo>
                    <a:pt x="1603" y="29"/>
                    <a:pt x="1593" y="30"/>
                    <a:pt x="1582" y="30"/>
                  </a:cubicBezTo>
                  <a:cubicBezTo>
                    <a:pt x="1559" y="31"/>
                    <a:pt x="1535" y="19"/>
                    <a:pt x="1511" y="24"/>
                  </a:cubicBezTo>
                  <a:cubicBezTo>
                    <a:pt x="1530" y="22"/>
                    <a:pt x="1500" y="17"/>
                    <a:pt x="1495" y="16"/>
                  </a:cubicBezTo>
                  <a:cubicBezTo>
                    <a:pt x="1484" y="15"/>
                    <a:pt x="1470" y="15"/>
                    <a:pt x="1459" y="19"/>
                  </a:cubicBezTo>
                  <a:cubicBezTo>
                    <a:pt x="1465" y="19"/>
                    <a:pt x="1470" y="19"/>
                    <a:pt x="1475" y="19"/>
                  </a:cubicBezTo>
                  <a:cubicBezTo>
                    <a:pt x="1463" y="21"/>
                    <a:pt x="1450" y="19"/>
                    <a:pt x="1437" y="19"/>
                  </a:cubicBezTo>
                  <a:cubicBezTo>
                    <a:pt x="1449" y="24"/>
                    <a:pt x="1461" y="22"/>
                    <a:pt x="1473" y="24"/>
                  </a:cubicBezTo>
                  <a:cubicBezTo>
                    <a:pt x="1456" y="24"/>
                    <a:pt x="1439" y="23"/>
                    <a:pt x="1422" y="22"/>
                  </a:cubicBezTo>
                  <a:cubicBezTo>
                    <a:pt x="1405" y="20"/>
                    <a:pt x="1387" y="25"/>
                    <a:pt x="1370" y="23"/>
                  </a:cubicBezTo>
                  <a:cubicBezTo>
                    <a:pt x="1385" y="28"/>
                    <a:pt x="1402" y="28"/>
                    <a:pt x="1418" y="32"/>
                  </a:cubicBezTo>
                  <a:cubicBezTo>
                    <a:pt x="1403" y="30"/>
                    <a:pt x="1389" y="30"/>
                    <a:pt x="1374" y="29"/>
                  </a:cubicBezTo>
                  <a:cubicBezTo>
                    <a:pt x="1357" y="27"/>
                    <a:pt x="1339" y="21"/>
                    <a:pt x="1322" y="29"/>
                  </a:cubicBezTo>
                  <a:cubicBezTo>
                    <a:pt x="1329" y="29"/>
                    <a:pt x="1336" y="29"/>
                    <a:pt x="1343" y="33"/>
                  </a:cubicBezTo>
                  <a:cubicBezTo>
                    <a:pt x="1333" y="32"/>
                    <a:pt x="1324" y="29"/>
                    <a:pt x="1314" y="31"/>
                  </a:cubicBezTo>
                  <a:cubicBezTo>
                    <a:pt x="1325" y="36"/>
                    <a:pt x="1338" y="36"/>
                    <a:pt x="1349" y="36"/>
                  </a:cubicBezTo>
                  <a:cubicBezTo>
                    <a:pt x="1356" y="36"/>
                    <a:pt x="1364" y="36"/>
                    <a:pt x="1371" y="36"/>
                  </a:cubicBezTo>
                  <a:cubicBezTo>
                    <a:pt x="1374" y="36"/>
                    <a:pt x="1396" y="36"/>
                    <a:pt x="1379" y="33"/>
                  </a:cubicBezTo>
                  <a:cubicBezTo>
                    <a:pt x="1418" y="35"/>
                    <a:pt x="1457" y="34"/>
                    <a:pt x="1495" y="35"/>
                  </a:cubicBezTo>
                  <a:cubicBezTo>
                    <a:pt x="1511" y="36"/>
                    <a:pt x="1526" y="38"/>
                    <a:pt x="1542" y="39"/>
                  </a:cubicBezTo>
                  <a:cubicBezTo>
                    <a:pt x="1547" y="39"/>
                    <a:pt x="1587" y="43"/>
                    <a:pt x="1569" y="49"/>
                  </a:cubicBezTo>
                  <a:cubicBezTo>
                    <a:pt x="1582" y="51"/>
                    <a:pt x="1569" y="58"/>
                    <a:pt x="1566" y="55"/>
                  </a:cubicBezTo>
                  <a:cubicBezTo>
                    <a:pt x="1561" y="50"/>
                    <a:pt x="1553" y="47"/>
                    <a:pt x="1547" y="45"/>
                  </a:cubicBezTo>
                  <a:cubicBezTo>
                    <a:pt x="1534" y="41"/>
                    <a:pt x="1513" y="36"/>
                    <a:pt x="1500" y="41"/>
                  </a:cubicBezTo>
                  <a:cubicBezTo>
                    <a:pt x="1502" y="43"/>
                    <a:pt x="1504" y="44"/>
                    <a:pt x="1506" y="45"/>
                  </a:cubicBezTo>
                  <a:cubicBezTo>
                    <a:pt x="1501" y="61"/>
                    <a:pt x="1494" y="41"/>
                    <a:pt x="1490" y="40"/>
                  </a:cubicBezTo>
                  <a:cubicBezTo>
                    <a:pt x="1477" y="36"/>
                    <a:pt x="1461" y="37"/>
                    <a:pt x="1447" y="38"/>
                  </a:cubicBezTo>
                  <a:cubicBezTo>
                    <a:pt x="1431" y="39"/>
                    <a:pt x="1414" y="39"/>
                    <a:pt x="1398" y="39"/>
                  </a:cubicBezTo>
                  <a:cubicBezTo>
                    <a:pt x="1382" y="39"/>
                    <a:pt x="1365" y="35"/>
                    <a:pt x="1350" y="41"/>
                  </a:cubicBezTo>
                  <a:cubicBezTo>
                    <a:pt x="1361" y="44"/>
                    <a:pt x="1372" y="47"/>
                    <a:pt x="1382" y="49"/>
                  </a:cubicBezTo>
                  <a:cubicBezTo>
                    <a:pt x="1388" y="50"/>
                    <a:pt x="1393" y="51"/>
                    <a:pt x="1399" y="52"/>
                  </a:cubicBezTo>
                  <a:cubicBezTo>
                    <a:pt x="1402" y="53"/>
                    <a:pt x="1426" y="54"/>
                    <a:pt x="1408" y="58"/>
                  </a:cubicBezTo>
                  <a:cubicBezTo>
                    <a:pt x="1426" y="61"/>
                    <a:pt x="1445" y="60"/>
                    <a:pt x="1464" y="64"/>
                  </a:cubicBezTo>
                  <a:cubicBezTo>
                    <a:pt x="1445" y="65"/>
                    <a:pt x="1425" y="63"/>
                    <a:pt x="1406" y="60"/>
                  </a:cubicBezTo>
                  <a:cubicBezTo>
                    <a:pt x="1398" y="59"/>
                    <a:pt x="1390" y="58"/>
                    <a:pt x="1382" y="59"/>
                  </a:cubicBezTo>
                  <a:cubicBezTo>
                    <a:pt x="1378" y="60"/>
                    <a:pt x="1360" y="68"/>
                    <a:pt x="1376" y="69"/>
                  </a:cubicBezTo>
                  <a:cubicBezTo>
                    <a:pt x="1369" y="71"/>
                    <a:pt x="1361" y="70"/>
                    <a:pt x="1355" y="74"/>
                  </a:cubicBezTo>
                  <a:cubicBezTo>
                    <a:pt x="1359" y="75"/>
                    <a:pt x="1364" y="75"/>
                    <a:pt x="1368" y="76"/>
                  </a:cubicBezTo>
                  <a:cubicBezTo>
                    <a:pt x="1353" y="81"/>
                    <a:pt x="1371" y="81"/>
                    <a:pt x="1375" y="81"/>
                  </a:cubicBezTo>
                  <a:cubicBezTo>
                    <a:pt x="1352" y="87"/>
                    <a:pt x="1331" y="82"/>
                    <a:pt x="1309" y="74"/>
                  </a:cubicBezTo>
                  <a:cubicBezTo>
                    <a:pt x="1290" y="68"/>
                    <a:pt x="1271" y="70"/>
                    <a:pt x="1253" y="64"/>
                  </a:cubicBezTo>
                  <a:cubicBezTo>
                    <a:pt x="1236" y="58"/>
                    <a:pt x="1214" y="55"/>
                    <a:pt x="1196" y="52"/>
                  </a:cubicBezTo>
                  <a:cubicBezTo>
                    <a:pt x="1172" y="47"/>
                    <a:pt x="1147" y="48"/>
                    <a:pt x="1124" y="51"/>
                  </a:cubicBezTo>
                  <a:cubicBezTo>
                    <a:pt x="1130" y="55"/>
                    <a:pt x="1127" y="63"/>
                    <a:pt x="1133" y="66"/>
                  </a:cubicBezTo>
                  <a:cubicBezTo>
                    <a:pt x="1142" y="72"/>
                    <a:pt x="1157" y="74"/>
                    <a:pt x="1168" y="76"/>
                  </a:cubicBezTo>
                  <a:cubicBezTo>
                    <a:pt x="1148" y="82"/>
                    <a:pt x="1125" y="80"/>
                    <a:pt x="1105" y="76"/>
                  </a:cubicBezTo>
                  <a:cubicBezTo>
                    <a:pt x="1118" y="83"/>
                    <a:pt x="1133" y="83"/>
                    <a:pt x="1146" y="90"/>
                  </a:cubicBezTo>
                  <a:cubicBezTo>
                    <a:pt x="1131" y="94"/>
                    <a:pt x="1119" y="85"/>
                    <a:pt x="1105" y="82"/>
                  </a:cubicBezTo>
                  <a:cubicBezTo>
                    <a:pt x="1088" y="78"/>
                    <a:pt x="1070" y="77"/>
                    <a:pt x="1053" y="74"/>
                  </a:cubicBezTo>
                  <a:cubicBezTo>
                    <a:pt x="1047" y="73"/>
                    <a:pt x="1039" y="71"/>
                    <a:pt x="1034" y="72"/>
                  </a:cubicBezTo>
                  <a:cubicBezTo>
                    <a:pt x="1027" y="74"/>
                    <a:pt x="1023" y="81"/>
                    <a:pt x="1015" y="83"/>
                  </a:cubicBezTo>
                  <a:cubicBezTo>
                    <a:pt x="1005" y="86"/>
                    <a:pt x="988" y="96"/>
                    <a:pt x="978" y="94"/>
                  </a:cubicBezTo>
                  <a:cubicBezTo>
                    <a:pt x="984" y="84"/>
                    <a:pt x="1002" y="82"/>
                    <a:pt x="1006" y="70"/>
                  </a:cubicBezTo>
                  <a:cubicBezTo>
                    <a:pt x="1013" y="50"/>
                    <a:pt x="947" y="60"/>
                    <a:pt x="939" y="60"/>
                  </a:cubicBezTo>
                  <a:cubicBezTo>
                    <a:pt x="958" y="59"/>
                    <a:pt x="918" y="64"/>
                    <a:pt x="912" y="64"/>
                  </a:cubicBezTo>
                  <a:cubicBezTo>
                    <a:pt x="899" y="65"/>
                    <a:pt x="887" y="64"/>
                    <a:pt x="874" y="65"/>
                  </a:cubicBezTo>
                  <a:cubicBezTo>
                    <a:pt x="839" y="67"/>
                    <a:pt x="803" y="66"/>
                    <a:pt x="768" y="74"/>
                  </a:cubicBezTo>
                  <a:cubicBezTo>
                    <a:pt x="775" y="76"/>
                    <a:pt x="782" y="75"/>
                    <a:pt x="789" y="77"/>
                  </a:cubicBezTo>
                  <a:cubicBezTo>
                    <a:pt x="795" y="79"/>
                    <a:pt x="800" y="85"/>
                    <a:pt x="805" y="88"/>
                  </a:cubicBezTo>
                  <a:cubicBezTo>
                    <a:pt x="811" y="91"/>
                    <a:pt x="820" y="90"/>
                    <a:pt x="826" y="92"/>
                  </a:cubicBezTo>
                  <a:cubicBezTo>
                    <a:pt x="837" y="95"/>
                    <a:pt x="846" y="99"/>
                    <a:pt x="856" y="102"/>
                  </a:cubicBezTo>
                  <a:cubicBezTo>
                    <a:pt x="837" y="103"/>
                    <a:pt x="819" y="93"/>
                    <a:pt x="800" y="92"/>
                  </a:cubicBezTo>
                  <a:cubicBezTo>
                    <a:pt x="791" y="91"/>
                    <a:pt x="789" y="90"/>
                    <a:pt x="784" y="83"/>
                  </a:cubicBezTo>
                  <a:cubicBezTo>
                    <a:pt x="780" y="76"/>
                    <a:pt x="768" y="79"/>
                    <a:pt x="760" y="78"/>
                  </a:cubicBezTo>
                  <a:cubicBezTo>
                    <a:pt x="742" y="77"/>
                    <a:pt x="724" y="75"/>
                    <a:pt x="706" y="77"/>
                  </a:cubicBezTo>
                  <a:cubicBezTo>
                    <a:pt x="695" y="78"/>
                    <a:pt x="663" y="93"/>
                    <a:pt x="691" y="97"/>
                  </a:cubicBezTo>
                  <a:cubicBezTo>
                    <a:pt x="682" y="101"/>
                    <a:pt x="672" y="99"/>
                    <a:pt x="664" y="106"/>
                  </a:cubicBezTo>
                  <a:cubicBezTo>
                    <a:pt x="666" y="109"/>
                    <a:pt x="668" y="111"/>
                    <a:pt x="669" y="113"/>
                  </a:cubicBezTo>
                  <a:cubicBezTo>
                    <a:pt x="649" y="120"/>
                    <a:pt x="625" y="112"/>
                    <a:pt x="604" y="111"/>
                  </a:cubicBezTo>
                  <a:cubicBezTo>
                    <a:pt x="594" y="110"/>
                    <a:pt x="581" y="108"/>
                    <a:pt x="571" y="114"/>
                  </a:cubicBezTo>
                  <a:cubicBezTo>
                    <a:pt x="564" y="118"/>
                    <a:pt x="573" y="127"/>
                    <a:pt x="575" y="132"/>
                  </a:cubicBezTo>
                  <a:cubicBezTo>
                    <a:pt x="569" y="128"/>
                    <a:pt x="566" y="121"/>
                    <a:pt x="561" y="116"/>
                  </a:cubicBezTo>
                  <a:cubicBezTo>
                    <a:pt x="554" y="110"/>
                    <a:pt x="537" y="118"/>
                    <a:pt x="528" y="119"/>
                  </a:cubicBezTo>
                  <a:cubicBezTo>
                    <a:pt x="503" y="122"/>
                    <a:pt x="479" y="131"/>
                    <a:pt x="454" y="134"/>
                  </a:cubicBezTo>
                  <a:cubicBezTo>
                    <a:pt x="433" y="137"/>
                    <a:pt x="413" y="141"/>
                    <a:pt x="392" y="145"/>
                  </a:cubicBezTo>
                  <a:cubicBezTo>
                    <a:pt x="381" y="147"/>
                    <a:pt x="358" y="149"/>
                    <a:pt x="352" y="161"/>
                  </a:cubicBezTo>
                  <a:cubicBezTo>
                    <a:pt x="362" y="160"/>
                    <a:pt x="371" y="167"/>
                    <a:pt x="382" y="166"/>
                  </a:cubicBezTo>
                  <a:cubicBezTo>
                    <a:pt x="393" y="165"/>
                    <a:pt x="403" y="168"/>
                    <a:pt x="415" y="168"/>
                  </a:cubicBezTo>
                  <a:cubicBezTo>
                    <a:pt x="442" y="169"/>
                    <a:pt x="470" y="159"/>
                    <a:pt x="497" y="163"/>
                  </a:cubicBezTo>
                  <a:cubicBezTo>
                    <a:pt x="478" y="162"/>
                    <a:pt x="451" y="163"/>
                    <a:pt x="436" y="176"/>
                  </a:cubicBezTo>
                  <a:cubicBezTo>
                    <a:pt x="429" y="181"/>
                    <a:pt x="430" y="190"/>
                    <a:pt x="423" y="195"/>
                  </a:cubicBezTo>
                  <a:cubicBezTo>
                    <a:pt x="414" y="203"/>
                    <a:pt x="401" y="205"/>
                    <a:pt x="390" y="207"/>
                  </a:cubicBezTo>
                  <a:cubicBezTo>
                    <a:pt x="363" y="213"/>
                    <a:pt x="342" y="219"/>
                    <a:pt x="314" y="216"/>
                  </a:cubicBezTo>
                  <a:cubicBezTo>
                    <a:pt x="299" y="215"/>
                    <a:pt x="285" y="219"/>
                    <a:pt x="270" y="221"/>
                  </a:cubicBezTo>
                  <a:cubicBezTo>
                    <a:pt x="250" y="223"/>
                    <a:pt x="229" y="221"/>
                    <a:pt x="210" y="227"/>
                  </a:cubicBezTo>
                  <a:cubicBezTo>
                    <a:pt x="228" y="230"/>
                    <a:pt x="203" y="232"/>
                    <a:pt x="200" y="233"/>
                  </a:cubicBezTo>
                  <a:cubicBezTo>
                    <a:pt x="190" y="234"/>
                    <a:pt x="179" y="233"/>
                    <a:pt x="168" y="235"/>
                  </a:cubicBezTo>
                  <a:cubicBezTo>
                    <a:pt x="159" y="237"/>
                    <a:pt x="150" y="237"/>
                    <a:pt x="141" y="238"/>
                  </a:cubicBezTo>
                  <a:cubicBezTo>
                    <a:pt x="134" y="239"/>
                    <a:pt x="127" y="245"/>
                    <a:pt x="119" y="246"/>
                  </a:cubicBezTo>
                  <a:cubicBezTo>
                    <a:pt x="104" y="247"/>
                    <a:pt x="91" y="244"/>
                    <a:pt x="76" y="247"/>
                  </a:cubicBezTo>
                  <a:cubicBezTo>
                    <a:pt x="65" y="249"/>
                    <a:pt x="55" y="249"/>
                    <a:pt x="45" y="250"/>
                  </a:cubicBezTo>
                  <a:cubicBezTo>
                    <a:pt x="36" y="250"/>
                    <a:pt x="29" y="259"/>
                    <a:pt x="20" y="259"/>
                  </a:cubicBezTo>
                  <a:cubicBezTo>
                    <a:pt x="37" y="263"/>
                    <a:pt x="6" y="270"/>
                    <a:pt x="0" y="269"/>
                  </a:cubicBezTo>
                  <a:cubicBezTo>
                    <a:pt x="11" y="271"/>
                    <a:pt x="18" y="279"/>
                    <a:pt x="28" y="283"/>
                  </a:cubicBezTo>
                  <a:cubicBezTo>
                    <a:pt x="38" y="287"/>
                    <a:pt x="51" y="287"/>
                    <a:pt x="61" y="285"/>
                  </a:cubicBezTo>
                  <a:cubicBezTo>
                    <a:pt x="56" y="287"/>
                    <a:pt x="52" y="289"/>
                    <a:pt x="48" y="290"/>
                  </a:cubicBezTo>
                  <a:cubicBezTo>
                    <a:pt x="69" y="296"/>
                    <a:pt x="91" y="285"/>
                    <a:pt x="112" y="287"/>
                  </a:cubicBezTo>
                  <a:cubicBezTo>
                    <a:pt x="101" y="291"/>
                    <a:pt x="89" y="293"/>
                    <a:pt x="78" y="295"/>
                  </a:cubicBezTo>
                  <a:cubicBezTo>
                    <a:pt x="91" y="301"/>
                    <a:pt x="111" y="299"/>
                    <a:pt x="124" y="293"/>
                  </a:cubicBezTo>
                  <a:cubicBezTo>
                    <a:pt x="114" y="301"/>
                    <a:pt x="99" y="300"/>
                    <a:pt x="86" y="302"/>
                  </a:cubicBezTo>
                  <a:cubicBezTo>
                    <a:pt x="103" y="308"/>
                    <a:pt x="123" y="310"/>
                    <a:pt x="141" y="308"/>
                  </a:cubicBezTo>
                  <a:cubicBezTo>
                    <a:pt x="149" y="308"/>
                    <a:pt x="152" y="307"/>
                    <a:pt x="156" y="300"/>
                  </a:cubicBezTo>
                  <a:cubicBezTo>
                    <a:pt x="160" y="294"/>
                    <a:pt x="170" y="305"/>
                    <a:pt x="175" y="306"/>
                  </a:cubicBezTo>
                  <a:cubicBezTo>
                    <a:pt x="193" y="308"/>
                    <a:pt x="210" y="303"/>
                    <a:pt x="227" y="299"/>
                  </a:cubicBezTo>
                  <a:cubicBezTo>
                    <a:pt x="238" y="295"/>
                    <a:pt x="261" y="290"/>
                    <a:pt x="264" y="307"/>
                  </a:cubicBezTo>
                  <a:cubicBezTo>
                    <a:pt x="258" y="310"/>
                    <a:pt x="247" y="310"/>
                    <a:pt x="240" y="310"/>
                  </a:cubicBezTo>
                  <a:cubicBezTo>
                    <a:pt x="233" y="310"/>
                    <a:pt x="235" y="320"/>
                    <a:pt x="243" y="319"/>
                  </a:cubicBezTo>
                  <a:cubicBezTo>
                    <a:pt x="228" y="322"/>
                    <a:pt x="208" y="312"/>
                    <a:pt x="192" y="312"/>
                  </a:cubicBezTo>
                  <a:cubicBezTo>
                    <a:pt x="170" y="313"/>
                    <a:pt x="147" y="314"/>
                    <a:pt x="126" y="318"/>
                  </a:cubicBezTo>
                  <a:cubicBezTo>
                    <a:pt x="138" y="328"/>
                    <a:pt x="158" y="324"/>
                    <a:pt x="173" y="323"/>
                  </a:cubicBezTo>
                  <a:cubicBezTo>
                    <a:pt x="196" y="322"/>
                    <a:pt x="219" y="329"/>
                    <a:pt x="242" y="323"/>
                  </a:cubicBezTo>
                  <a:cubicBezTo>
                    <a:pt x="219" y="334"/>
                    <a:pt x="8" y="309"/>
                    <a:pt x="12" y="337"/>
                  </a:cubicBezTo>
                  <a:cubicBezTo>
                    <a:pt x="19" y="336"/>
                    <a:pt x="25" y="339"/>
                    <a:pt x="32" y="338"/>
                  </a:cubicBezTo>
                  <a:cubicBezTo>
                    <a:pt x="27" y="339"/>
                    <a:pt x="23" y="340"/>
                    <a:pt x="18" y="340"/>
                  </a:cubicBezTo>
                  <a:cubicBezTo>
                    <a:pt x="38" y="361"/>
                    <a:pt x="62" y="327"/>
                    <a:pt x="84" y="335"/>
                  </a:cubicBezTo>
                  <a:cubicBezTo>
                    <a:pt x="74" y="335"/>
                    <a:pt x="59" y="340"/>
                    <a:pt x="53" y="3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618">
              <a:extLst>
                <a:ext uri="{FF2B5EF4-FFF2-40B4-BE49-F238E27FC236}">
                  <a16:creationId xmlns:a16="http://schemas.microsoft.com/office/drawing/2014/main" id="{E55D2B90-2823-603C-164B-34470A896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970" y="1723827"/>
              <a:ext cx="1975" cy="0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2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4" y="0"/>
                    <a:pt x="2" y="0"/>
                    <a:pt x="0" y="2"/>
                  </a:cubicBezTo>
                  <a:cubicBezTo>
                    <a:pt x="2" y="2"/>
                    <a:pt x="4" y="2"/>
                    <a:pt x="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619">
              <a:extLst>
                <a:ext uri="{FF2B5EF4-FFF2-40B4-BE49-F238E27FC236}">
                  <a16:creationId xmlns:a16="http://schemas.microsoft.com/office/drawing/2014/main" id="{52B0B8A5-DC83-8E10-30A7-0BE242FC8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970" y="1721854"/>
              <a:ext cx="0" cy="1973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2" y="2"/>
                    <a:pt x="0" y="1"/>
                    <a:pt x="1" y="6"/>
                  </a:cubicBezTo>
                  <a:cubicBezTo>
                    <a:pt x="2" y="4"/>
                    <a:pt x="3" y="2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620">
              <a:extLst>
                <a:ext uri="{FF2B5EF4-FFF2-40B4-BE49-F238E27FC236}">
                  <a16:creationId xmlns:a16="http://schemas.microsoft.com/office/drawing/2014/main" id="{EDA7457B-D3B6-F8A7-3A4E-CF72E91D9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841" y="1749491"/>
              <a:ext cx="3948" cy="1973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6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2" y="3"/>
                    <a:pt x="4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621">
              <a:extLst>
                <a:ext uri="{FF2B5EF4-FFF2-40B4-BE49-F238E27FC236}">
                  <a16:creationId xmlns:a16="http://schemas.microsoft.com/office/drawing/2014/main" id="{11FE83DF-0E39-FFD2-4E4D-31FEDF3FD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814" y="1757387"/>
              <a:ext cx="1975" cy="1973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2" y="2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Freeform 622">
              <a:extLst>
                <a:ext uri="{FF2B5EF4-FFF2-40B4-BE49-F238E27FC236}">
                  <a16:creationId xmlns:a16="http://schemas.microsoft.com/office/drawing/2014/main" id="{2D05900B-05BF-3BD3-32E4-500C8A402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762" y="1765283"/>
              <a:ext cx="1975" cy="1973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1"/>
                    <a:pt x="4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623">
              <a:extLst>
                <a:ext uri="{FF2B5EF4-FFF2-40B4-BE49-F238E27FC236}">
                  <a16:creationId xmlns:a16="http://schemas.microsoft.com/office/drawing/2014/main" id="{52FB7528-8537-BBDA-DA73-B075A8E59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737" y="1777128"/>
              <a:ext cx="3948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624">
              <a:extLst>
                <a:ext uri="{FF2B5EF4-FFF2-40B4-BE49-F238E27FC236}">
                  <a16:creationId xmlns:a16="http://schemas.microsoft.com/office/drawing/2014/main" id="{AC5CD563-7F9B-2DE3-2C06-C66528D24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752" y="1802790"/>
              <a:ext cx="5923" cy="3948"/>
            </a:xfrm>
            <a:custGeom>
              <a:avLst/>
              <a:gdLst>
                <a:gd name="T0" fmla="*/ 12 w 12"/>
                <a:gd name="T1" fmla="*/ 2 h 10"/>
                <a:gd name="T2" fmla="*/ 0 w 12"/>
                <a:gd name="T3" fmla="*/ 10 h 10"/>
                <a:gd name="T4" fmla="*/ 12 w 12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2"/>
                  </a:moveTo>
                  <a:cubicBezTo>
                    <a:pt x="10" y="0"/>
                    <a:pt x="1" y="9"/>
                    <a:pt x="0" y="10"/>
                  </a:cubicBezTo>
                  <a:cubicBezTo>
                    <a:pt x="5" y="9"/>
                    <a:pt x="9" y="6"/>
                    <a:pt x="12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625">
              <a:extLst>
                <a:ext uri="{FF2B5EF4-FFF2-40B4-BE49-F238E27FC236}">
                  <a16:creationId xmlns:a16="http://schemas.microsoft.com/office/drawing/2014/main" id="{6AD8792C-1732-499E-9F8B-7CD2C2036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493" y="1810687"/>
              <a:ext cx="0" cy="1973"/>
            </a:xfrm>
            <a:custGeom>
              <a:avLst/>
              <a:gdLst>
                <a:gd name="T0" fmla="*/ 1 w 3"/>
                <a:gd name="T1" fmla="*/ 0 h 6"/>
                <a:gd name="T2" fmla="*/ 3 w 3"/>
                <a:gd name="T3" fmla="*/ 6 h 6"/>
                <a:gd name="T4" fmla="*/ 1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0" y="3"/>
                    <a:pt x="1" y="5"/>
                    <a:pt x="3" y="6"/>
                  </a:cubicBezTo>
                  <a:cubicBezTo>
                    <a:pt x="2" y="4"/>
                    <a:pt x="1" y="2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626">
              <a:extLst>
                <a:ext uri="{FF2B5EF4-FFF2-40B4-BE49-F238E27FC236}">
                  <a16:creationId xmlns:a16="http://schemas.microsoft.com/office/drawing/2014/main" id="{9FAD7BF1-B9D7-91FF-E9ED-250B05A66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4311" y="1814635"/>
              <a:ext cx="3948" cy="3948"/>
            </a:xfrm>
            <a:custGeom>
              <a:avLst/>
              <a:gdLst>
                <a:gd name="T0" fmla="*/ 0 w 7"/>
                <a:gd name="T1" fmla="*/ 1 h 6"/>
                <a:gd name="T2" fmla="*/ 0 w 7"/>
                <a:gd name="T3" fmla="*/ 6 h 6"/>
                <a:gd name="T4" fmla="*/ 7 w 7"/>
                <a:gd name="T5" fmla="*/ 1 h 6"/>
                <a:gd name="T6" fmla="*/ 0 w 7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lnTo>
                    <a:pt x="0" y="6"/>
                  </a:lnTo>
                  <a:cubicBezTo>
                    <a:pt x="2" y="5"/>
                    <a:pt x="4" y="3"/>
                    <a:pt x="7" y="1"/>
                  </a:cubicBezTo>
                  <a:cubicBezTo>
                    <a:pt x="4" y="0"/>
                    <a:pt x="2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627">
              <a:extLst>
                <a:ext uri="{FF2B5EF4-FFF2-40B4-BE49-F238E27FC236}">
                  <a16:creationId xmlns:a16="http://schemas.microsoft.com/office/drawing/2014/main" id="{F573FF61-D768-023B-FBF3-E7233A52A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999" y="1788972"/>
              <a:ext cx="5923" cy="1973"/>
            </a:xfrm>
            <a:custGeom>
              <a:avLst/>
              <a:gdLst>
                <a:gd name="T0" fmla="*/ 0 w 13"/>
                <a:gd name="T1" fmla="*/ 1 h 4"/>
                <a:gd name="T2" fmla="*/ 13 w 13"/>
                <a:gd name="T3" fmla="*/ 0 h 4"/>
                <a:gd name="T4" fmla="*/ 0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1"/>
                  </a:moveTo>
                  <a:cubicBezTo>
                    <a:pt x="4" y="4"/>
                    <a:pt x="9" y="3"/>
                    <a:pt x="13" y="0"/>
                  </a:cubicBezTo>
                  <a:cubicBezTo>
                    <a:pt x="8" y="0"/>
                    <a:pt x="4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628">
              <a:extLst>
                <a:ext uri="{FF2B5EF4-FFF2-40B4-BE49-F238E27FC236}">
                  <a16:creationId xmlns:a16="http://schemas.microsoft.com/office/drawing/2014/main" id="{684E7A52-0B57-26D3-4D4B-990A39F14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8230" y="1648812"/>
              <a:ext cx="5923" cy="1973"/>
            </a:xfrm>
            <a:custGeom>
              <a:avLst/>
              <a:gdLst>
                <a:gd name="T0" fmla="*/ 0 w 13"/>
                <a:gd name="T1" fmla="*/ 6 h 8"/>
                <a:gd name="T2" fmla="*/ 13 w 13"/>
                <a:gd name="T3" fmla="*/ 0 h 8"/>
                <a:gd name="T4" fmla="*/ 0 w 13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6"/>
                  </a:moveTo>
                  <a:cubicBezTo>
                    <a:pt x="6" y="8"/>
                    <a:pt x="13" y="7"/>
                    <a:pt x="13" y="0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629">
              <a:extLst>
                <a:ext uri="{FF2B5EF4-FFF2-40B4-BE49-F238E27FC236}">
                  <a16:creationId xmlns:a16="http://schemas.microsoft.com/office/drawing/2014/main" id="{40ECC114-2AC0-1E74-9142-3FCCA38CD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0205" y="1650787"/>
              <a:ext cx="3948" cy="3948"/>
            </a:xfrm>
            <a:custGeom>
              <a:avLst/>
              <a:gdLst>
                <a:gd name="T0" fmla="*/ 6 w 9"/>
                <a:gd name="T1" fmla="*/ 9 h 9"/>
                <a:gd name="T2" fmla="*/ 0 w 9"/>
                <a:gd name="T3" fmla="*/ 6 h 9"/>
                <a:gd name="T4" fmla="*/ 6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6" y="9"/>
                  </a:moveTo>
                  <a:cubicBezTo>
                    <a:pt x="9" y="3"/>
                    <a:pt x="7" y="0"/>
                    <a:pt x="0" y="6"/>
                  </a:cubicBezTo>
                  <a:cubicBezTo>
                    <a:pt x="2" y="7"/>
                    <a:pt x="4" y="8"/>
                    <a:pt x="6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630">
              <a:extLst>
                <a:ext uri="{FF2B5EF4-FFF2-40B4-BE49-F238E27FC236}">
                  <a16:creationId xmlns:a16="http://schemas.microsoft.com/office/drawing/2014/main" id="{E6BA3A2D-6DB7-B4DB-CAE7-D0D951279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074" y="1662632"/>
              <a:ext cx="3948" cy="1973"/>
            </a:xfrm>
            <a:custGeom>
              <a:avLst/>
              <a:gdLst>
                <a:gd name="T0" fmla="*/ 7 w 7"/>
                <a:gd name="T1" fmla="*/ 1 h 4"/>
                <a:gd name="T2" fmla="*/ 0 w 7"/>
                <a:gd name="T3" fmla="*/ 4 h 4"/>
                <a:gd name="T4" fmla="*/ 7 w 7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3"/>
                    <a:pt x="5" y="2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631">
              <a:extLst>
                <a:ext uri="{FF2B5EF4-FFF2-40B4-BE49-F238E27FC236}">
                  <a16:creationId xmlns:a16="http://schemas.microsoft.com/office/drawing/2014/main" id="{F67D6F0F-4F6D-54D2-2C64-FF19A0B1E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996" y="1686320"/>
              <a:ext cx="5923" cy="1973"/>
            </a:xfrm>
            <a:custGeom>
              <a:avLst/>
              <a:gdLst>
                <a:gd name="T0" fmla="*/ 12 w 12"/>
                <a:gd name="T1" fmla="*/ 4 h 7"/>
                <a:gd name="T2" fmla="*/ 0 w 12"/>
                <a:gd name="T3" fmla="*/ 7 h 7"/>
                <a:gd name="T4" fmla="*/ 12 w 12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2" y="4"/>
                  </a:moveTo>
                  <a:cubicBezTo>
                    <a:pt x="8" y="0"/>
                    <a:pt x="2" y="4"/>
                    <a:pt x="0" y="7"/>
                  </a:cubicBezTo>
                  <a:cubicBezTo>
                    <a:pt x="4" y="7"/>
                    <a:pt x="9" y="6"/>
                    <a:pt x="12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632">
              <a:extLst>
                <a:ext uri="{FF2B5EF4-FFF2-40B4-BE49-F238E27FC236}">
                  <a16:creationId xmlns:a16="http://schemas.microsoft.com/office/drawing/2014/main" id="{4BE9DE40-B944-CAD5-08D8-6EE80CB8E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970" y="1678424"/>
              <a:ext cx="11844" cy="7896"/>
            </a:xfrm>
            <a:custGeom>
              <a:avLst/>
              <a:gdLst>
                <a:gd name="T0" fmla="*/ 26 w 26"/>
                <a:gd name="T1" fmla="*/ 4 h 16"/>
                <a:gd name="T2" fmla="*/ 0 w 26"/>
                <a:gd name="T3" fmla="*/ 15 h 16"/>
                <a:gd name="T4" fmla="*/ 26 w 26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6">
                  <a:moveTo>
                    <a:pt x="26" y="4"/>
                  </a:moveTo>
                  <a:cubicBezTo>
                    <a:pt x="18" y="0"/>
                    <a:pt x="7" y="11"/>
                    <a:pt x="0" y="15"/>
                  </a:cubicBezTo>
                  <a:cubicBezTo>
                    <a:pt x="11" y="16"/>
                    <a:pt x="19" y="12"/>
                    <a:pt x="2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633">
              <a:extLst>
                <a:ext uri="{FF2B5EF4-FFF2-40B4-BE49-F238E27FC236}">
                  <a16:creationId xmlns:a16="http://schemas.microsoft.com/office/drawing/2014/main" id="{FBBCE1FD-E56F-1CDB-A230-A3155A3E4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918" y="1676450"/>
              <a:ext cx="13819" cy="13818"/>
            </a:xfrm>
            <a:custGeom>
              <a:avLst/>
              <a:gdLst>
                <a:gd name="T0" fmla="*/ 33 w 33"/>
                <a:gd name="T1" fmla="*/ 10 h 31"/>
                <a:gd name="T2" fmla="*/ 0 w 33"/>
                <a:gd name="T3" fmla="*/ 31 h 31"/>
                <a:gd name="T4" fmla="*/ 33 w 33"/>
                <a:gd name="T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1">
                  <a:moveTo>
                    <a:pt x="33" y="10"/>
                  </a:moveTo>
                  <a:cubicBezTo>
                    <a:pt x="20" y="0"/>
                    <a:pt x="8" y="25"/>
                    <a:pt x="0" y="31"/>
                  </a:cubicBezTo>
                  <a:cubicBezTo>
                    <a:pt x="12" y="27"/>
                    <a:pt x="23" y="18"/>
                    <a:pt x="3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634">
              <a:extLst>
                <a:ext uri="{FF2B5EF4-FFF2-40B4-BE49-F238E27FC236}">
                  <a16:creationId xmlns:a16="http://schemas.microsoft.com/office/drawing/2014/main" id="{493BE10C-0AD9-D16C-5DE0-49A67265C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685" y="1775153"/>
              <a:ext cx="5923" cy="1973"/>
            </a:xfrm>
            <a:custGeom>
              <a:avLst/>
              <a:gdLst>
                <a:gd name="T0" fmla="*/ 12 w 12"/>
                <a:gd name="T1" fmla="*/ 1 h 4"/>
                <a:gd name="T2" fmla="*/ 0 w 12"/>
                <a:gd name="T3" fmla="*/ 3 h 4"/>
                <a:gd name="T4" fmla="*/ 12 w 12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12" y="1"/>
                  </a:moveTo>
                  <a:cubicBezTo>
                    <a:pt x="8" y="0"/>
                    <a:pt x="4" y="0"/>
                    <a:pt x="0" y="3"/>
                  </a:cubicBezTo>
                  <a:cubicBezTo>
                    <a:pt x="4" y="4"/>
                    <a:pt x="8" y="3"/>
                    <a:pt x="12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635">
              <a:extLst>
                <a:ext uri="{FF2B5EF4-FFF2-40B4-BE49-F238E27FC236}">
                  <a16:creationId xmlns:a16="http://schemas.microsoft.com/office/drawing/2014/main" id="{12220D4E-C183-F940-E8AB-7D0B47632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607" y="1788972"/>
              <a:ext cx="9871" cy="7896"/>
            </a:xfrm>
            <a:custGeom>
              <a:avLst/>
              <a:gdLst>
                <a:gd name="T0" fmla="*/ 23 w 23"/>
                <a:gd name="T1" fmla="*/ 4 h 16"/>
                <a:gd name="T2" fmla="*/ 0 w 23"/>
                <a:gd name="T3" fmla="*/ 5 h 16"/>
                <a:gd name="T4" fmla="*/ 23 w 23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6">
                  <a:moveTo>
                    <a:pt x="23" y="4"/>
                  </a:moveTo>
                  <a:cubicBezTo>
                    <a:pt x="16" y="0"/>
                    <a:pt x="7" y="2"/>
                    <a:pt x="0" y="5"/>
                  </a:cubicBezTo>
                  <a:cubicBezTo>
                    <a:pt x="4" y="16"/>
                    <a:pt x="19" y="13"/>
                    <a:pt x="2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636">
              <a:extLst>
                <a:ext uri="{FF2B5EF4-FFF2-40B4-BE49-F238E27FC236}">
                  <a16:creationId xmlns:a16="http://schemas.microsoft.com/office/drawing/2014/main" id="{136F0A75-7819-E8E4-C249-506122BDC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607" y="1783050"/>
              <a:ext cx="5923" cy="0"/>
            </a:xfrm>
            <a:custGeom>
              <a:avLst/>
              <a:gdLst>
                <a:gd name="T0" fmla="*/ 7 w 13"/>
                <a:gd name="T1" fmla="*/ 0 h 2"/>
                <a:gd name="T2" fmla="*/ 0 w 13"/>
                <a:gd name="T3" fmla="*/ 2 h 2"/>
                <a:gd name="T4" fmla="*/ 13 w 13"/>
                <a:gd name="T5" fmla="*/ 1 h 2"/>
                <a:gd name="T6" fmla="*/ 7 w 1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4" y="2"/>
                    <a:pt x="9" y="2"/>
                    <a:pt x="13" y="1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637">
              <a:extLst>
                <a:ext uri="{FF2B5EF4-FFF2-40B4-BE49-F238E27FC236}">
                  <a16:creationId xmlns:a16="http://schemas.microsoft.com/office/drawing/2014/main" id="{4CFB0F9C-6E61-E7E9-C92C-A356BFBA6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192" y="1786998"/>
              <a:ext cx="15793" cy="5922"/>
            </a:xfrm>
            <a:custGeom>
              <a:avLst/>
              <a:gdLst>
                <a:gd name="T0" fmla="*/ 33 w 34"/>
                <a:gd name="T1" fmla="*/ 4 h 13"/>
                <a:gd name="T2" fmla="*/ 34 w 34"/>
                <a:gd name="T3" fmla="*/ 0 h 13"/>
                <a:gd name="T4" fmla="*/ 0 w 34"/>
                <a:gd name="T5" fmla="*/ 13 h 13"/>
                <a:gd name="T6" fmla="*/ 33 w 34"/>
                <a:gd name="T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3">
                  <a:moveTo>
                    <a:pt x="33" y="4"/>
                  </a:moveTo>
                  <a:cubicBezTo>
                    <a:pt x="33" y="3"/>
                    <a:pt x="34" y="1"/>
                    <a:pt x="34" y="0"/>
                  </a:cubicBezTo>
                  <a:cubicBezTo>
                    <a:pt x="23" y="1"/>
                    <a:pt x="8" y="5"/>
                    <a:pt x="0" y="13"/>
                  </a:cubicBezTo>
                  <a:cubicBezTo>
                    <a:pt x="10" y="7"/>
                    <a:pt x="23" y="8"/>
                    <a:pt x="3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638">
              <a:extLst>
                <a:ext uri="{FF2B5EF4-FFF2-40B4-BE49-F238E27FC236}">
                  <a16:creationId xmlns:a16="http://schemas.microsoft.com/office/drawing/2014/main" id="{32BA5C16-C8E1-B3BD-7324-CD080C849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3115" y="1792920"/>
              <a:ext cx="5923" cy="1973"/>
            </a:xfrm>
            <a:custGeom>
              <a:avLst/>
              <a:gdLst>
                <a:gd name="T0" fmla="*/ 13 w 13"/>
                <a:gd name="T1" fmla="*/ 0 h 5"/>
                <a:gd name="T2" fmla="*/ 0 w 13"/>
                <a:gd name="T3" fmla="*/ 5 h 5"/>
                <a:gd name="T4" fmla="*/ 13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cubicBezTo>
                    <a:pt x="9" y="1"/>
                    <a:pt x="4" y="2"/>
                    <a:pt x="0" y="5"/>
                  </a:cubicBezTo>
                  <a:cubicBezTo>
                    <a:pt x="5" y="4"/>
                    <a:pt x="9" y="3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639">
              <a:extLst>
                <a:ext uri="{FF2B5EF4-FFF2-40B4-BE49-F238E27FC236}">
                  <a16:creationId xmlns:a16="http://schemas.microsoft.com/office/drawing/2014/main" id="{0A60C6B8-2C88-1499-12E9-BB1A1F510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011" y="1794894"/>
              <a:ext cx="5923" cy="1973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2"/>
                    <a:pt x="0" y="5"/>
                  </a:cubicBezTo>
                  <a:cubicBezTo>
                    <a:pt x="5" y="4"/>
                    <a:pt x="9" y="3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640">
              <a:extLst>
                <a:ext uri="{FF2B5EF4-FFF2-40B4-BE49-F238E27FC236}">
                  <a16:creationId xmlns:a16="http://schemas.microsoft.com/office/drawing/2014/main" id="{83D9870A-8A51-CDFE-EFAC-BEF54FF82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2856" y="1802790"/>
              <a:ext cx="7896" cy="7896"/>
            </a:xfrm>
            <a:custGeom>
              <a:avLst/>
              <a:gdLst>
                <a:gd name="T0" fmla="*/ 18 w 18"/>
                <a:gd name="T1" fmla="*/ 2 h 15"/>
                <a:gd name="T2" fmla="*/ 0 w 18"/>
                <a:gd name="T3" fmla="*/ 15 h 15"/>
                <a:gd name="T4" fmla="*/ 18 w 18"/>
                <a:gd name="T5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8" y="2"/>
                  </a:moveTo>
                  <a:cubicBezTo>
                    <a:pt x="7" y="0"/>
                    <a:pt x="5" y="7"/>
                    <a:pt x="0" y="15"/>
                  </a:cubicBezTo>
                  <a:cubicBezTo>
                    <a:pt x="7" y="13"/>
                    <a:pt x="14" y="9"/>
                    <a:pt x="18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641">
              <a:extLst>
                <a:ext uri="{FF2B5EF4-FFF2-40B4-BE49-F238E27FC236}">
                  <a16:creationId xmlns:a16="http://schemas.microsoft.com/office/drawing/2014/main" id="{59EB9F88-205E-27BC-6B34-4C940BCD5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752" y="1802790"/>
              <a:ext cx="3948" cy="1973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2" y="3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642">
              <a:extLst>
                <a:ext uri="{FF2B5EF4-FFF2-40B4-BE49-F238E27FC236}">
                  <a16:creationId xmlns:a16="http://schemas.microsoft.com/office/drawing/2014/main" id="{456F6C16-3702-067B-8C73-68E43751D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0622" y="1810687"/>
              <a:ext cx="7896" cy="5922"/>
            </a:xfrm>
            <a:custGeom>
              <a:avLst/>
              <a:gdLst>
                <a:gd name="T0" fmla="*/ 0 w 17"/>
                <a:gd name="T1" fmla="*/ 12 h 13"/>
                <a:gd name="T2" fmla="*/ 17 w 17"/>
                <a:gd name="T3" fmla="*/ 9 h 13"/>
                <a:gd name="T4" fmla="*/ 0 w 17"/>
                <a:gd name="T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2"/>
                  </a:moveTo>
                  <a:cubicBezTo>
                    <a:pt x="6" y="13"/>
                    <a:pt x="12" y="12"/>
                    <a:pt x="17" y="9"/>
                  </a:cubicBezTo>
                  <a:cubicBezTo>
                    <a:pt x="13" y="0"/>
                    <a:pt x="3" y="4"/>
                    <a:pt x="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Freeform 643">
              <a:extLst>
                <a:ext uri="{FF2B5EF4-FFF2-40B4-BE49-F238E27FC236}">
                  <a16:creationId xmlns:a16="http://schemas.microsoft.com/office/drawing/2014/main" id="{2DE306A7-131A-3E09-9B98-C264029F5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570" y="1814635"/>
              <a:ext cx="7896" cy="5922"/>
            </a:xfrm>
            <a:custGeom>
              <a:avLst/>
              <a:gdLst>
                <a:gd name="T0" fmla="*/ 6 w 21"/>
                <a:gd name="T1" fmla="*/ 2 h 12"/>
                <a:gd name="T2" fmla="*/ 0 w 21"/>
                <a:gd name="T3" fmla="*/ 7 h 12"/>
                <a:gd name="T4" fmla="*/ 21 w 21"/>
                <a:gd name="T5" fmla="*/ 2 h 12"/>
                <a:gd name="T6" fmla="*/ 6 w 21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6" y="2"/>
                  </a:moveTo>
                  <a:lnTo>
                    <a:pt x="0" y="7"/>
                  </a:lnTo>
                  <a:cubicBezTo>
                    <a:pt x="5" y="12"/>
                    <a:pt x="14" y="4"/>
                    <a:pt x="21" y="2"/>
                  </a:cubicBezTo>
                  <a:cubicBezTo>
                    <a:pt x="16" y="0"/>
                    <a:pt x="11" y="0"/>
                    <a:pt x="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644">
              <a:extLst>
                <a:ext uri="{FF2B5EF4-FFF2-40B4-BE49-F238E27FC236}">
                  <a16:creationId xmlns:a16="http://schemas.microsoft.com/office/drawing/2014/main" id="{102CF9A5-348B-8BE9-A808-297E06C13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18" y="1816609"/>
              <a:ext cx="9871" cy="5922"/>
            </a:xfrm>
            <a:custGeom>
              <a:avLst/>
              <a:gdLst>
                <a:gd name="T0" fmla="*/ 10 w 24"/>
                <a:gd name="T1" fmla="*/ 14 h 14"/>
                <a:gd name="T2" fmla="*/ 24 w 24"/>
                <a:gd name="T3" fmla="*/ 7 h 14"/>
                <a:gd name="T4" fmla="*/ 0 w 24"/>
                <a:gd name="T5" fmla="*/ 12 h 14"/>
                <a:gd name="T6" fmla="*/ 13 w 24"/>
                <a:gd name="T7" fmla="*/ 7 h 14"/>
                <a:gd name="T8" fmla="*/ 10 w 2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10" y="14"/>
                  </a:moveTo>
                  <a:cubicBezTo>
                    <a:pt x="16" y="13"/>
                    <a:pt x="20" y="11"/>
                    <a:pt x="24" y="7"/>
                  </a:cubicBezTo>
                  <a:cubicBezTo>
                    <a:pt x="14" y="0"/>
                    <a:pt x="7" y="3"/>
                    <a:pt x="0" y="12"/>
                  </a:cubicBezTo>
                  <a:cubicBezTo>
                    <a:pt x="5" y="12"/>
                    <a:pt x="9" y="11"/>
                    <a:pt x="13" y="7"/>
                  </a:cubicBezTo>
                  <a:cubicBezTo>
                    <a:pt x="12" y="9"/>
                    <a:pt x="11" y="12"/>
                    <a:pt x="1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645">
              <a:extLst>
                <a:ext uri="{FF2B5EF4-FFF2-40B4-BE49-F238E27FC236}">
                  <a16:creationId xmlns:a16="http://schemas.microsoft.com/office/drawing/2014/main" id="{1B2FDB11-8E22-F9E0-AC70-0B17FE035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285" y="1814635"/>
              <a:ext cx="1975" cy="3948"/>
            </a:xfrm>
            <a:custGeom>
              <a:avLst/>
              <a:gdLst>
                <a:gd name="T0" fmla="*/ 4 w 4"/>
                <a:gd name="T1" fmla="*/ 0 h 6"/>
                <a:gd name="T2" fmla="*/ 0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1" y="4"/>
                    <a:pt x="0" y="6"/>
                  </a:cubicBezTo>
                  <a:cubicBezTo>
                    <a:pt x="2" y="5"/>
                    <a:pt x="3" y="2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Freeform 646">
              <a:extLst>
                <a:ext uri="{FF2B5EF4-FFF2-40B4-BE49-F238E27FC236}">
                  <a16:creationId xmlns:a16="http://schemas.microsoft.com/office/drawing/2014/main" id="{BBDE9D39-FE45-C955-4584-51CD075AA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533" y="1737646"/>
              <a:ext cx="1975" cy="3948"/>
            </a:xfrm>
            <a:custGeom>
              <a:avLst/>
              <a:gdLst>
                <a:gd name="T0" fmla="*/ 3 w 8"/>
                <a:gd name="T1" fmla="*/ 8 h 8"/>
                <a:gd name="T2" fmla="*/ 0 w 8"/>
                <a:gd name="T3" fmla="*/ 1 h 8"/>
                <a:gd name="T4" fmla="*/ 3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cubicBezTo>
                    <a:pt x="8" y="2"/>
                    <a:pt x="7" y="0"/>
                    <a:pt x="0" y="1"/>
                  </a:cubicBezTo>
                  <a:lnTo>
                    <a:pt x="3" y="8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Freeform 647">
              <a:extLst>
                <a:ext uri="{FF2B5EF4-FFF2-40B4-BE49-F238E27FC236}">
                  <a16:creationId xmlns:a16="http://schemas.microsoft.com/office/drawing/2014/main" id="{89338A27-EC0B-A1F0-9CE3-0D4EB6932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274" y="1725802"/>
              <a:ext cx="3948" cy="3948"/>
            </a:xfrm>
            <a:custGeom>
              <a:avLst/>
              <a:gdLst>
                <a:gd name="T0" fmla="*/ 0 w 9"/>
                <a:gd name="T1" fmla="*/ 10 h 10"/>
                <a:gd name="T2" fmla="*/ 9 w 9"/>
                <a:gd name="T3" fmla="*/ 0 h 10"/>
                <a:gd name="T4" fmla="*/ 0 w 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10"/>
                  </a:moveTo>
                  <a:cubicBezTo>
                    <a:pt x="4" y="8"/>
                    <a:pt x="7" y="5"/>
                    <a:pt x="9" y="0"/>
                  </a:cubicBezTo>
                  <a:cubicBezTo>
                    <a:pt x="4" y="1"/>
                    <a:pt x="1" y="5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Freeform 648">
              <a:extLst>
                <a:ext uri="{FF2B5EF4-FFF2-40B4-BE49-F238E27FC236}">
                  <a16:creationId xmlns:a16="http://schemas.microsoft.com/office/drawing/2014/main" id="{20354E2C-7495-9FFC-3F67-0C7BA7CAE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170" y="1719879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5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5"/>
                  </a:cubicBezTo>
                  <a:cubicBezTo>
                    <a:pt x="2" y="5"/>
                    <a:pt x="4" y="5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3" name="Freeform 649">
              <a:extLst>
                <a:ext uri="{FF2B5EF4-FFF2-40B4-BE49-F238E27FC236}">
                  <a16:creationId xmlns:a16="http://schemas.microsoft.com/office/drawing/2014/main" id="{4CF18F46-901F-B76C-A71D-019D80805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2466" y="1808713"/>
              <a:ext cx="19741" cy="11844"/>
            </a:xfrm>
            <a:custGeom>
              <a:avLst/>
              <a:gdLst>
                <a:gd name="T0" fmla="*/ 6 w 47"/>
                <a:gd name="T1" fmla="*/ 14 h 24"/>
                <a:gd name="T2" fmla="*/ 13 w 47"/>
                <a:gd name="T3" fmla="*/ 11 h 24"/>
                <a:gd name="T4" fmla="*/ 0 w 47"/>
                <a:gd name="T5" fmla="*/ 7 h 24"/>
                <a:gd name="T6" fmla="*/ 47 w 47"/>
                <a:gd name="T7" fmla="*/ 14 h 24"/>
                <a:gd name="T8" fmla="*/ 28 w 47"/>
                <a:gd name="T9" fmla="*/ 9 h 24"/>
                <a:gd name="T10" fmla="*/ 6 w 47"/>
                <a:gd name="T11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24">
                  <a:moveTo>
                    <a:pt x="6" y="14"/>
                  </a:moveTo>
                  <a:cubicBezTo>
                    <a:pt x="9" y="13"/>
                    <a:pt x="11" y="12"/>
                    <a:pt x="13" y="11"/>
                  </a:cubicBezTo>
                  <a:cubicBezTo>
                    <a:pt x="8" y="12"/>
                    <a:pt x="4" y="10"/>
                    <a:pt x="0" y="7"/>
                  </a:cubicBezTo>
                  <a:cubicBezTo>
                    <a:pt x="6" y="0"/>
                    <a:pt x="46" y="3"/>
                    <a:pt x="47" y="14"/>
                  </a:cubicBezTo>
                  <a:cubicBezTo>
                    <a:pt x="40" y="14"/>
                    <a:pt x="34" y="11"/>
                    <a:pt x="28" y="9"/>
                  </a:cubicBezTo>
                  <a:cubicBezTo>
                    <a:pt x="31" y="24"/>
                    <a:pt x="14" y="18"/>
                    <a:pt x="6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Freeform 650">
              <a:extLst>
                <a:ext uri="{FF2B5EF4-FFF2-40B4-BE49-F238E27FC236}">
                  <a16:creationId xmlns:a16="http://schemas.microsoft.com/office/drawing/2014/main" id="{730C13F5-692F-B8BF-BF68-CC131CA10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559" y="1729750"/>
              <a:ext cx="9871" cy="5922"/>
            </a:xfrm>
            <a:custGeom>
              <a:avLst/>
              <a:gdLst>
                <a:gd name="T0" fmla="*/ 0 w 24"/>
                <a:gd name="T1" fmla="*/ 10 h 10"/>
                <a:gd name="T2" fmla="*/ 24 w 24"/>
                <a:gd name="T3" fmla="*/ 5 h 10"/>
                <a:gd name="T4" fmla="*/ 0 w 24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0">
                  <a:moveTo>
                    <a:pt x="0" y="10"/>
                  </a:moveTo>
                  <a:cubicBezTo>
                    <a:pt x="4" y="0"/>
                    <a:pt x="16" y="3"/>
                    <a:pt x="24" y="5"/>
                  </a:cubicBezTo>
                  <a:cubicBezTo>
                    <a:pt x="16" y="8"/>
                    <a:pt x="8" y="10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Freeform 651">
              <a:extLst>
                <a:ext uri="{FF2B5EF4-FFF2-40B4-BE49-F238E27FC236}">
                  <a16:creationId xmlns:a16="http://schemas.microsoft.com/office/drawing/2014/main" id="{617739FE-355D-13EB-7F35-99655AB01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274" y="1710009"/>
              <a:ext cx="5923" cy="3948"/>
            </a:xfrm>
            <a:custGeom>
              <a:avLst/>
              <a:gdLst>
                <a:gd name="T0" fmla="*/ 0 w 13"/>
                <a:gd name="T1" fmla="*/ 9 h 9"/>
                <a:gd name="T2" fmla="*/ 13 w 13"/>
                <a:gd name="T3" fmla="*/ 8 h 9"/>
                <a:gd name="T4" fmla="*/ 0 w 13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9"/>
                  </a:moveTo>
                  <a:cubicBezTo>
                    <a:pt x="2" y="2"/>
                    <a:pt x="10" y="0"/>
                    <a:pt x="13" y="8"/>
                  </a:cubicBezTo>
                  <a:cubicBezTo>
                    <a:pt x="9" y="5"/>
                    <a:pt x="3" y="5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6" name="Freeform 652">
              <a:extLst>
                <a:ext uri="{FF2B5EF4-FFF2-40B4-BE49-F238E27FC236}">
                  <a16:creationId xmlns:a16="http://schemas.microsoft.com/office/drawing/2014/main" id="{114FF94F-E5B3-B68F-AD45-9C0EBC2DF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752" y="1358625"/>
              <a:ext cx="7896" cy="1973"/>
            </a:xfrm>
            <a:custGeom>
              <a:avLst/>
              <a:gdLst>
                <a:gd name="T0" fmla="*/ 0 w 18"/>
                <a:gd name="T1" fmla="*/ 0 h 6"/>
                <a:gd name="T2" fmla="*/ 18 w 18"/>
                <a:gd name="T3" fmla="*/ 6 h 6"/>
                <a:gd name="T4" fmla="*/ 0 w 1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0" y="0"/>
                  </a:moveTo>
                  <a:cubicBezTo>
                    <a:pt x="6" y="0"/>
                    <a:pt x="12" y="3"/>
                    <a:pt x="18" y="6"/>
                  </a:cubicBezTo>
                  <a:cubicBezTo>
                    <a:pt x="12" y="5"/>
                    <a:pt x="6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Freeform 653">
              <a:extLst>
                <a:ext uri="{FF2B5EF4-FFF2-40B4-BE49-F238E27FC236}">
                  <a16:creationId xmlns:a16="http://schemas.microsoft.com/office/drawing/2014/main" id="{ABAF0804-B68E-92C7-8F90-E24265A36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81" y="2993153"/>
              <a:ext cx="457983" cy="392838"/>
            </a:xfrm>
            <a:custGeom>
              <a:avLst/>
              <a:gdLst>
                <a:gd name="T0" fmla="*/ 10 w 1051"/>
                <a:gd name="T1" fmla="*/ 652 h 903"/>
                <a:gd name="T2" fmla="*/ 72 w 1051"/>
                <a:gd name="T3" fmla="*/ 638 h 903"/>
                <a:gd name="T4" fmla="*/ 161 w 1051"/>
                <a:gd name="T5" fmla="*/ 625 h 903"/>
                <a:gd name="T6" fmla="*/ 195 w 1051"/>
                <a:gd name="T7" fmla="*/ 619 h 903"/>
                <a:gd name="T8" fmla="*/ 254 w 1051"/>
                <a:gd name="T9" fmla="*/ 593 h 903"/>
                <a:gd name="T10" fmla="*/ 277 w 1051"/>
                <a:gd name="T11" fmla="*/ 481 h 903"/>
                <a:gd name="T12" fmla="*/ 304 w 1051"/>
                <a:gd name="T13" fmla="*/ 330 h 903"/>
                <a:gd name="T14" fmla="*/ 426 w 1051"/>
                <a:gd name="T15" fmla="*/ 271 h 903"/>
                <a:gd name="T16" fmla="*/ 685 w 1051"/>
                <a:gd name="T17" fmla="*/ 74 h 903"/>
                <a:gd name="T18" fmla="*/ 862 w 1051"/>
                <a:gd name="T19" fmla="*/ 25 h 903"/>
                <a:gd name="T20" fmla="*/ 943 w 1051"/>
                <a:gd name="T21" fmla="*/ 70 h 903"/>
                <a:gd name="T22" fmla="*/ 997 w 1051"/>
                <a:gd name="T23" fmla="*/ 146 h 903"/>
                <a:gd name="T24" fmla="*/ 1024 w 1051"/>
                <a:gd name="T25" fmla="*/ 200 h 903"/>
                <a:gd name="T26" fmla="*/ 1047 w 1051"/>
                <a:gd name="T27" fmla="*/ 244 h 903"/>
                <a:gd name="T28" fmla="*/ 1024 w 1051"/>
                <a:gd name="T29" fmla="*/ 408 h 903"/>
                <a:gd name="T30" fmla="*/ 1018 w 1051"/>
                <a:gd name="T31" fmla="*/ 506 h 903"/>
                <a:gd name="T32" fmla="*/ 957 w 1051"/>
                <a:gd name="T33" fmla="*/ 583 h 903"/>
                <a:gd name="T34" fmla="*/ 896 w 1051"/>
                <a:gd name="T35" fmla="*/ 688 h 903"/>
                <a:gd name="T36" fmla="*/ 897 w 1051"/>
                <a:gd name="T37" fmla="*/ 749 h 903"/>
                <a:gd name="T38" fmla="*/ 866 w 1051"/>
                <a:gd name="T39" fmla="*/ 761 h 903"/>
                <a:gd name="T40" fmla="*/ 782 w 1051"/>
                <a:gd name="T41" fmla="*/ 787 h 903"/>
                <a:gd name="T42" fmla="*/ 653 w 1051"/>
                <a:gd name="T43" fmla="*/ 794 h 903"/>
                <a:gd name="T44" fmla="*/ 615 w 1051"/>
                <a:gd name="T45" fmla="*/ 816 h 903"/>
                <a:gd name="T46" fmla="*/ 506 w 1051"/>
                <a:gd name="T47" fmla="*/ 779 h 903"/>
                <a:gd name="T48" fmla="*/ 470 w 1051"/>
                <a:gd name="T49" fmla="*/ 797 h 903"/>
                <a:gd name="T50" fmla="*/ 394 w 1051"/>
                <a:gd name="T51" fmla="*/ 750 h 903"/>
                <a:gd name="T52" fmla="*/ 334 w 1051"/>
                <a:gd name="T53" fmla="*/ 747 h 903"/>
                <a:gd name="T54" fmla="*/ 268 w 1051"/>
                <a:gd name="T55" fmla="*/ 778 h 903"/>
                <a:gd name="T56" fmla="*/ 236 w 1051"/>
                <a:gd name="T57" fmla="*/ 857 h 903"/>
                <a:gd name="T58" fmla="*/ 179 w 1051"/>
                <a:gd name="T59" fmla="*/ 849 h 903"/>
                <a:gd name="T60" fmla="*/ 151 w 1051"/>
                <a:gd name="T61" fmla="*/ 861 h 903"/>
                <a:gd name="T62" fmla="*/ 135 w 1051"/>
                <a:gd name="T63" fmla="*/ 862 h 903"/>
                <a:gd name="T64" fmla="*/ 134 w 1051"/>
                <a:gd name="T65" fmla="*/ 826 h 903"/>
                <a:gd name="T66" fmla="*/ 61 w 1051"/>
                <a:gd name="T67" fmla="*/ 775 h 903"/>
                <a:gd name="T68" fmla="*/ 35 w 1051"/>
                <a:gd name="T69" fmla="*/ 749 h 903"/>
                <a:gd name="T70" fmla="*/ 9 w 1051"/>
                <a:gd name="T71" fmla="*/ 69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1" h="903">
                  <a:moveTo>
                    <a:pt x="9" y="695"/>
                  </a:moveTo>
                  <a:cubicBezTo>
                    <a:pt x="0" y="684"/>
                    <a:pt x="11" y="664"/>
                    <a:pt x="10" y="652"/>
                  </a:cubicBezTo>
                  <a:cubicBezTo>
                    <a:pt x="21" y="656"/>
                    <a:pt x="35" y="654"/>
                    <a:pt x="47" y="655"/>
                  </a:cubicBezTo>
                  <a:cubicBezTo>
                    <a:pt x="60" y="655"/>
                    <a:pt x="64" y="648"/>
                    <a:pt x="72" y="638"/>
                  </a:cubicBezTo>
                  <a:cubicBezTo>
                    <a:pt x="82" y="627"/>
                    <a:pt x="93" y="630"/>
                    <a:pt x="107" y="628"/>
                  </a:cubicBezTo>
                  <a:cubicBezTo>
                    <a:pt x="125" y="627"/>
                    <a:pt x="143" y="625"/>
                    <a:pt x="161" y="625"/>
                  </a:cubicBezTo>
                  <a:cubicBezTo>
                    <a:pt x="170" y="625"/>
                    <a:pt x="178" y="625"/>
                    <a:pt x="186" y="626"/>
                  </a:cubicBezTo>
                  <a:cubicBezTo>
                    <a:pt x="203" y="628"/>
                    <a:pt x="187" y="621"/>
                    <a:pt x="195" y="619"/>
                  </a:cubicBezTo>
                  <a:cubicBezTo>
                    <a:pt x="208" y="616"/>
                    <a:pt x="224" y="632"/>
                    <a:pt x="229" y="618"/>
                  </a:cubicBezTo>
                  <a:cubicBezTo>
                    <a:pt x="234" y="606"/>
                    <a:pt x="249" y="604"/>
                    <a:pt x="254" y="593"/>
                  </a:cubicBezTo>
                  <a:cubicBezTo>
                    <a:pt x="259" y="581"/>
                    <a:pt x="259" y="569"/>
                    <a:pt x="265" y="557"/>
                  </a:cubicBezTo>
                  <a:cubicBezTo>
                    <a:pt x="278" y="534"/>
                    <a:pt x="275" y="508"/>
                    <a:pt x="277" y="481"/>
                  </a:cubicBezTo>
                  <a:cubicBezTo>
                    <a:pt x="279" y="442"/>
                    <a:pt x="278" y="404"/>
                    <a:pt x="278" y="365"/>
                  </a:cubicBezTo>
                  <a:cubicBezTo>
                    <a:pt x="278" y="341"/>
                    <a:pt x="280" y="335"/>
                    <a:pt x="304" y="330"/>
                  </a:cubicBezTo>
                  <a:cubicBezTo>
                    <a:pt x="325" y="325"/>
                    <a:pt x="346" y="324"/>
                    <a:pt x="367" y="319"/>
                  </a:cubicBezTo>
                  <a:cubicBezTo>
                    <a:pt x="392" y="312"/>
                    <a:pt x="408" y="288"/>
                    <a:pt x="426" y="271"/>
                  </a:cubicBezTo>
                  <a:cubicBezTo>
                    <a:pt x="451" y="246"/>
                    <a:pt x="476" y="219"/>
                    <a:pt x="504" y="198"/>
                  </a:cubicBezTo>
                  <a:cubicBezTo>
                    <a:pt x="561" y="153"/>
                    <a:pt x="624" y="113"/>
                    <a:pt x="685" y="74"/>
                  </a:cubicBezTo>
                  <a:cubicBezTo>
                    <a:pt x="714" y="55"/>
                    <a:pt x="742" y="35"/>
                    <a:pt x="771" y="17"/>
                  </a:cubicBezTo>
                  <a:cubicBezTo>
                    <a:pt x="798" y="0"/>
                    <a:pt x="834" y="17"/>
                    <a:pt x="862" y="25"/>
                  </a:cubicBezTo>
                  <a:cubicBezTo>
                    <a:pt x="887" y="32"/>
                    <a:pt x="908" y="48"/>
                    <a:pt x="925" y="67"/>
                  </a:cubicBezTo>
                  <a:cubicBezTo>
                    <a:pt x="932" y="76"/>
                    <a:pt x="934" y="76"/>
                    <a:pt x="943" y="70"/>
                  </a:cubicBezTo>
                  <a:cubicBezTo>
                    <a:pt x="956" y="61"/>
                    <a:pt x="970" y="54"/>
                    <a:pt x="983" y="46"/>
                  </a:cubicBezTo>
                  <a:cubicBezTo>
                    <a:pt x="990" y="80"/>
                    <a:pt x="995" y="112"/>
                    <a:pt x="997" y="146"/>
                  </a:cubicBezTo>
                  <a:cubicBezTo>
                    <a:pt x="999" y="160"/>
                    <a:pt x="1006" y="169"/>
                    <a:pt x="1013" y="180"/>
                  </a:cubicBezTo>
                  <a:cubicBezTo>
                    <a:pt x="1017" y="186"/>
                    <a:pt x="1021" y="193"/>
                    <a:pt x="1024" y="200"/>
                  </a:cubicBezTo>
                  <a:cubicBezTo>
                    <a:pt x="1026" y="206"/>
                    <a:pt x="1019" y="211"/>
                    <a:pt x="1025" y="218"/>
                  </a:cubicBezTo>
                  <a:cubicBezTo>
                    <a:pt x="1032" y="226"/>
                    <a:pt x="1044" y="233"/>
                    <a:pt x="1047" y="244"/>
                  </a:cubicBezTo>
                  <a:cubicBezTo>
                    <a:pt x="1051" y="258"/>
                    <a:pt x="1035" y="272"/>
                    <a:pt x="1034" y="286"/>
                  </a:cubicBezTo>
                  <a:cubicBezTo>
                    <a:pt x="1030" y="326"/>
                    <a:pt x="1024" y="367"/>
                    <a:pt x="1024" y="408"/>
                  </a:cubicBezTo>
                  <a:cubicBezTo>
                    <a:pt x="1024" y="426"/>
                    <a:pt x="1022" y="443"/>
                    <a:pt x="1021" y="461"/>
                  </a:cubicBezTo>
                  <a:cubicBezTo>
                    <a:pt x="1021" y="475"/>
                    <a:pt x="1023" y="492"/>
                    <a:pt x="1018" y="506"/>
                  </a:cubicBezTo>
                  <a:cubicBezTo>
                    <a:pt x="1014" y="518"/>
                    <a:pt x="1002" y="528"/>
                    <a:pt x="995" y="537"/>
                  </a:cubicBezTo>
                  <a:cubicBezTo>
                    <a:pt x="982" y="553"/>
                    <a:pt x="969" y="567"/>
                    <a:pt x="957" y="583"/>
                  </a:cubicBezTo>
                  <a:cubicBezTo>
                    <a:pt x="936" y="608"/>
                    <a:pt x="919" y="637"/>
                    <a:pt x="907" y="668"/>
                  </a:cubicBezTo>
                  <a:cubicBezTo>
                    <a:pt x="905" y="675"/>
                    <a:pt x="901" y="682"/>
                    <a:pt x="896" y="688"/>
                  </a:cubicBezTo>
                  <a:cubicBezTo>
                    <a:pt x="894" y="691"/>
                    <a:pt x="889" y="690"/>
                    <a:pt x="887" y="694"/>
                  </a:cubicBezTo>
                  <a:cubicBezTo>
                    <a:pt x="882" y="705"/>
                    <a:pt x="895" y="736"/>
                    <a:pt x="897" y="749"/>
                  </a:cubicBezTo>
                  <a:cubicBezTo>
                    <a:pt x="891" y="749"/>
                    <a:pt x="883" y="747"/>
                    <a:pt x="878" y="751"/>
                  </a:cubicBezTo>
                  <a:cubicBezTo>
                    <a:pt x="872" y="754"/>
                    <a:pt x="873" y="758"/>
                    <a:pt x="866" y="761"/>
                  </a:cubicBezTo>
                  <a:cubicBezTo>
                    <a:pt x="852" y="768"/>
                    <a:pt x="841" y="774"/>
                    <a:pt x="830" y="785"/>
                  </a:cubicBezTo>
                  <a:cubicBezTo>
                    <a:pt x="813" y="803"/>
                    <a:pt x="803" y="795"/>
                    <a:pt x="782" y="787"/>
                  </a:cubicBezTo>
                  <a:cubicBezTo>
                    <a:pt x="758" y="777"/>
                    <a:pt x="737" y="776"/>
                    <a:pt x="711" y="775"/>
                  </a:cubicBezTo>
                  <a:cubicBezTo>
                    <a:pt x="689" y="775"/>
                    <a:pt x="670" y="779"/>
                    <a:pt x="653" y="794"/>
                  </a:cubicBezTo>
                  <a:cubicBezTo>
                    <a:pt x="647" y="799"/>
                    <a:pt x="643" y="805"/>
                    <a:pt x="638" y="811"/>
                  </a:cubicBezTo>
                  <a:cubicBezTo>
                    <a:pt x="631" y="822"/>
                    <a:pt x="626" y="815"/>
                    <a:pt x="615" y="816"/>
                  </a:cubicBezTo>
                  <a:cubicBezTo>
                    <a:pt x="590" y="819"/>
                    <a:pt x="579" y="806"/>
                    <a:pt x="558" y="797"/>
                  </a:cubicBezTo>
                  <a:cubicBezTo>
                    <a:pt x="542" y="791"/>
                    <a:pt x="525" y="769"/>
                    <a:pt x="506" y="779"/>
                  </a:cubicBezTo>
                  <a:cubicBezTo>
                    <a:pt x="499" y="783"/>
                    <a:pt x="493" y="789"/>
                    <a:pt x="486" y="793"/>
                  </a:cubicBezTo>
                  <a:cubicBezTo>
                    <a:pt x="481" y="796"/>
                    <a:pt x="473" y="791"/>
                    <a:pt x="470" y="797"/>
                  </a:cubicBezTo>
                  <a:cubicBezTo>
                    <a:pt x="460" y="818"/>
                    <a:pt x="443" y="791"/>
                    <a:pt x="439" y="783"/>
                  </a:cubicBezTo>
                  <a:cubicBezTo>
                    <a:pt x="430" y="762"/>
                    <a:pt x="415" y="754"/>
                    <a:pt x="394" y="750"/>
                  </a:cubicBezTo>
                  <a:cubicBezTo>
                    <a:pt x="382" y="748"/>
                    <a:pt x="373" y="738"/>
                    <a:pt x="361" y="737"/>
                  </a:cubicBezTo>
                  <a:cubicBezTo>
                    <a:pt x="350" y="736"/>
                    <a:pt x="346" y="747"/>
                    <a:pt x="334" y="747"/>
                  </a:cubicBezTo>
                  <a:cubicBezTo>
                    <a:pt x="313" y="746"/>
                    <a:pt x="294" y="745"/>
                    <a:pt x="279" y="762"/>
                  </a:cubicBezTo>
                  <a:cubicBezTo>
                    <a:pt x="274" y="768"/>
                    <a:pt x="269" y="770"/>
                    <a:pt x="268" y="778"/>
                  </a:cubicBezTo>
                  <a:cubicBezTo>
                    <a:pt x="267" y="791"/>
                    <a:pt x="267" y="802"/>
                    <a:pt x="259" y="813"/>
                  </a:cubicBezTo>
                  <a:cubicBezTo>
                    <a:pt x="248" y="828"/>
                    <a:pt x="236" y="837"/>
                    <a:pt x="236" y="857"/>
                  </a:cubicBezTo>
                  <a:cubicBezTo>
                    <a:pt x="236" y="861"/>
                    <a:pt x="234" y="903"/>
                    <a:pt x="232" y="902"/>
                  </a:cubicBezTo>
                  <a:cubicBezTo>
                    <a:pt x="219" y="895"/>
                    <a:pt x="192" y="847"/>
                    <a:pt x="179" y="849"/>
                  </a:cubicBezTo>
                  <a:cubicBezTo>
                    <a:pt x="175" y="849"/>
                    <a:pt x="174" y="854"/>
                    <a:pt x="170" y="856"/>
                  </a:cubicBezTo>
                  <a:cubicBezTo>
                    <a:pt x="165" y="858"/>
                    <a:pt x="154" y="856"/>
                    <a:pt x="151" y="861"/>
                  </a:cubicBezTo>
                  <a:cubicBezTo>
                    <a:pt x="150" y="864"/>
                    <a:pt x="157" y="885"/>
                    <a:pt x="152" y="884"/>
                  </a:cubicBezTo>
                  <a:cubicBezTo>
                    <a:pt x="147" y="884"/>
                    <a:pt x="137" y="866"/>
                    <a:pt x="135" y="862"/>
                  </a:cubicBezTo>
                  <a:cubicBezTo>
                    <a:pt x="128" y="851"/>
                    <a:pt x="134" y="849"/>
                    <a:pt x="143" y="845"/>
                  </a:cubicBezTo>
                  <a:cubicBezTo>
                    <a:pt x="140" y="839"/>
                    <a:pt x="139" y="830"/>
                    <a:pt x="134" y="826"/>
                  </a:cubicBezTo>
                  <a:cubicBezTo>
                    <a:pt x="123" y="818"/>
                    <a:pt x="116" y="834"/>
                    <a:pt x="105" y="832"/>
                  </a:cubicBezTo>
                  <a:cubicBezTo>
                    <a:pt x="85" y="829"/>
                    <a:pt x="52" y="797"/>
                    <a:pt x="61" y="775"/>
                  </a:cubicBezTo>
                  <a:cubicBezTo>
                    <a:pt x="67" y="779"/>
                    <a:pt x="72" y="779"/>
                    <a:pt x="79" y="776"/>
                  </a:cubicBezTo>
                  <a:cubicBezTo>
                    <a:pt x="76" y="774"/>
                    <a:pt x="36" y="746"/>
                    <a:pt x="35" y="749"/>
                  </a:cubicBezTo>
                  <a:cubicBezTo>
                    <a:pt x="37" y="743"/>
                    <a:pt x="23" y="732"/>
                    <a:pt x="21" y="725"/>
                  </a:cubicBezTo>
                  <a:cubicBezTo>
                    <a:pt x="18" y="714"/>
                    <a:pt x="20" y="703"/>
                    <a:pt x="9" y="69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Freeform 654">
              <a:extLst>
                <a:ext uri="{FF2B5EF4-FFF2-40B4-BE49-F238E27FC236}">
                  <a16:creationId xmlns:a16="http://schemas.microsoft.com/office/drawing/2014/main" id="{4341042F-4B2B-367E-50B0-FB795DC96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024" y="1966638"/>
              <a:ext cx="11844" cy="9870"/>
            </a:xfrm>
            <a:custGeom>
              <a:avLst/>
              <a:gdLst>
                <a:gd name="T0" fmla="*/ 0 w 26"/>
                <a:gd name="T1" fmla="*/ 4 h 22"/>
                <a:gd name="T2" fmla="*/ 17 w 26"/>
                <a:gd name="T3" fmla="*/ 16 h 22"/>
                <a:gd name="T4" fmla="*/ 0 w 26"/>
                <a:gd name="T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2">
                  <a:moveTo>
                    <a:pt x="0" y="4"/>
                  </a:moveTo>
                  <a:cubicBezTo>
                    <a:pt x="4" y="6"/>
                    <a:pt x="9" y="22"/>
                    <a:pt x="17" y="16"/>
                  </a:cubicBezTo>
                  <a:cubicBezTo>
                    <a:pt x="26" y="10"/>
                    <a:pt x="6" y="0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9" name="Freeform 655">
              <a:extLst>
                <a:ext uri="{FF2B5EF4-FFF2-40B4-BE49-F238E27FC236}">
                  <a16:creationId xmlns:a16="http://schemas.microsoft.com/office/drawing/2014/main" id="{7D96D5CD-72EF-9707-49B5-A4293C2AB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543" y="1905441"/>
              <a:ext cx="71067" cy="71067"/>
            </a:xfrm>
            <a:custGeom>
              <a:avLst/>
              <a:gdLst>
                <a:gd name="T0" fmla="*/ 6 w 164"/>
                <a:gd name="T1" fmla="*/ 33 h 160"/>
                <a:gd name="T2" fmla="*/ 9 w 164"/>
                <a:gd name="T3" fmla="*/ 27 h 160"/>
                <a:gd name="T4" fmla="*/ 29 w 164"/>
                <a:gd name="T5" fmla="*/ 34 h 160"/>
                <a:gd name="T6" fmla="*/ 40 w 164"/>
                <a:gd name="T7" fmla="*/ 33 h 160"/>
                <a:gd name="T8" fmla="*/ 57 w 164"/>
                <a:gd name="T9" fmla="*/ 29 h 160"/>
                <a:gd name="T10" fmla="*/ 71 w 164"/>
                <a:gd name="T11" fmla="*/ 37 h 160"/>
                <a:gd name="T12" fmla="*/ 64 w 164"/>
                <a:gd name="T13" fmla="*/ 26 h 160"/>
                <a:gd name="T14" fmla="*/ 68 w 164"/>
                <a:gd name="T15" fmla="*/ 5 h 160"/>
                <a:gd name="T16" fmla="*/ 80 w 164"/>
                <a:gd name="T17" fmla="*/ 2 h 160"/>
                <a:gd name="T18" fmla="*/ 98 w 164"/>
                <a:gd name="T19" fmla="*/ 0 h 160"/>
                <a:gd name="T20" fmla="*/ 117 w 164"/>
                <a:gd name="T21" fmla="*/ 3 h 160"/>
                <a:gd name="T22" fmla="*/ 127 w 164"/>
                <a:gd name="T23" fmla="*/ 23 h 160"/>
                <a:gd name="T24" fmla="*/ 102 w 164"/>
                <a:gd name="T25" fmla="*/ 29 h 160"/>
                <a:gd name="T26" fmla="*/ 124 w 164"/>
                <a:gd name="T27" fmla="*/ 26 h 160"/>
                <a:gd name="T28" fmla="*/ 119 w 164"/>
                <a:gd name="T29" fmla="*/ 41 h 160"/>
                <a:gd name="T30" fmla="*/ 159 w 164"/>
                <a:gd name="T31" fmla="*/ 40 h 160"/>
                <a:gd name="T32" fmla="*/ 148 w 164"/>
                <a:gd name="T33" fmla="*/ 61 h 160"/>
                <a:gd name="T34" fmla="*/ 139 w 164"/>
                <a:gd name="T35" fmla="*/ 67 h 160"/>
                <a:gd name="T36" fmla="*/ 135 w 164"/>
                <a:gd name="T37" fmla="*/ 56 h 160"/>
                <a:gd name="T38" fmla="*/ 123 w 164"/>
                <a:gd name="T39" fmla="*/ 71 h 160"/>
                <a:gd name="T40" fmla="*/ 102 w 164"/>
                <a:gd name="T41" fmla="*/ 85 h 160"/>
                <a:gd name="T42" fmla="*/ 109 w 164"/>
                <a:gd name="T43" fmla="*/ 94 h 160"/>
                <a:gd name="T44" fmla="*/ 86 w 164"/>
                <a:gd name="T45" fmla="*/ 96 h 160"/>
                <a:gd name="T46" fmla="*/ 100 w 164"/>
                <a:gd name="T47" fmla="*/ 101 h 160"/>
                <a:gd name="T48" fmla="*/ 91 w 164"/>
                <a:gd name="T49" fmla="*/ 123 h 160"/>
                <a:gd name="T50" fmla="*/ 78 w 164"/>
                <a:gd name="T51" fmla="*/ 143 h 160"/>
                <a:gd name="T52" fmla="*/ 95 w 164"/>
                <a:gd name="T53" fmla="*/ 157 h 160"/>
                <a:gd name="T54" fmla="*/ 83 w 164"/>
                <a:gd name="T55" fmla="*/ 155 h 160"/>
                <a:gd name="T56" fmla="*/ 62 w 164"/>
                <a:gd name="T57" fmla="*/ 156 h 160"/>
                <a:gd name="T58" fmla="*/ 34 w 164"/>
                <a:gd name="T59" fmla="*/ 139 h 160"/>
                <a:gd name="T60" fmla="*/ 23 w 164"/>
                <a:gd name="T61" fmla="*/ 133 h 160"/>
                <a:gd name="T62" fmla="*/ 15 w 164"/>
                <a:gd name="T63" fmla="*/ 104 h 160"/>
                <a:gd name="T64" fmla="*/ 6 w 164"/>
                <a:gd name="T65" fmla="*/ 99 h 160"/>
                <a:gd name="T66" fmla="*/ 5 w 164"/>
                <a:gd name="T67" fmla="*/ 75 h 160"/>
                <a:gd name="T68" fmla="*/ 20 w 164"/>
                <a:gd name="T69" fmla="*/ 81 h 160"/>
                <a:gd name="T70" fmla="*/ 6 w 164"/>
                <a:gd name="T71" fmla="*/ 73 h 160"/>
                <a:gd name="T72" fmla="*/ 6 w 164"/>
                <a:gd name="T73" fmla="*/ 3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160">
                  <a:moveTo>
                    <a:pt x="6" y="33"/>
                  </a:moveTo>
                  <a:cubicBezTo>
                    <a:pt x="7" y="31"/>
                    <a:pt x="8" y="29"/>
                    <a:pt x="9" y="27"/>
                  </a:cubicBezTo>
                  <a:cubicBezTo>
                    <a:pt x="12" y="31"/>
                    <a:pt x="23" y="37"/>
                    <a:pt x="29" y="34"/>
                  </a:cubicBezTo>
                  <a:cubicBezTo>
                    <a:pt x="31" y="44"/>
                    <a:pt x="39" y="40"/>
                    <a:pt x="40" y="33"/>
                  </a:cubicBezTo>
                  <a:cubicBezTo>
                    <a:pt x="45" y="14"/>
                    <a:pt x="70" y="22"/>
                    <a:pt x="57" y="29"/>
                  </a:cubicBezTo>
                  <a:cubicBezTo>
                    <a:pt x="62" y="30"/>
                    <a:pt x="71" y="28"/>
                    <a:pt x="71" y="37"/>
                  </a:cubicBezTo>
                  <a:cubicBezTo>
                    <a:pt x="73" y="29"/>
                    <a:pt x="73" y="25"/>
                    <a:pt x="64" y="26"/>
                  </a:cubicBezTo>
                  <a:cubicBezTo>
                    <a:pt x="64" y="20"/>
                    <a:pt x="62" y="10"/>
                    <a:pt x="68" y="5"/>
                  </a:cubicBezTo>
                  <a:cubicBezTo>
                    <a:pt x="72" y="3"/>
                    <a:pt x="76" y="2"/>
                    <a:pt x="80" y="2"/>
                  </a:cubicBezTo>
                  <a:cubicBezTo>
                    <a:pt x="87" y="3"/>
                    <a:pt x="91" y="0"/>
                    <a:pt x="98" y="0"/>
                  </a:cubicBezTo>
                  <a:cubicBezTo>
                    <a:pt x="105" y="0"/>
                    <a:pt x="110" y="0"/>
                    <a:pt x="117" y="3"/>
                  </a:cubicBezTo>
                  <a:cubicBezTo>
                    <a:pt x="126" y="6"/>
                    <a:pt x="123" y="17"/>
                    <a:pt x="127" y="23"/>
                  </a:cubicBezTo>
                  <a:cubicBezTo>
                    <a:pt x="119" y="23"/>
                    <a:pt x="110" y="25"/>
                    <a:pt x="102" y="29"/>
                  </a:cubicBezTo>
                  <a:cubicBezTo>
                    <a:pt x="110" y="29"/>
                    <a:pt x="116" y="22"/>
                    <a:pt x="124" y="26"/>
                  </a:cubicBezTo>
                  <a:cubicBezTo>
                    <a:pt x="129" y="28"/>
                    <a:pt x="119" y="38"/>
                    <a:pt x="119" y="41"/>
                  </a:cubicBezTo>
                  <a:cubicBezTo>
                    <a:pt x="121" y="29"/>
                    <a:pt x="153" y="35"/>
                    <a:pt x="159" y="40"/>
                  </a:cubicBezTo>
                  <a:cubicBezTo>
                    <a:pt x="164" y="45"/>
                    <a:pt x="154" y="61"/>
                    <a:pt x="148" y="61"/>
                  </a:cubicBezTo>
                  <a:cubicBezTo>
                    <a:pt x="143" y="61"/>
                    <a:pt x="141" y="60"/>
                    <a:pt x="139" y="67"/>
                  </a:cubicBezTo>
                  <a:cubicBezTo>
                    <a:pt x="132" y="65"/>
                    <a:pt x="131" y="61"/>
                    <a:pt x="135" y="56"/>
                  </a:cubicBezTo>
                  <a:cubicBezTo>
                    <a:pt x="123" y="52"/>
                    <a:pt x="124" y="62"/>
                    <a:pt x="123" y="71"/>
                  </a:cubicBezTo>
                  <a:cubicBezTo>
                    <a:pt x="123" y="85"/>
                    <a:pt x="112" y="82"/>
                    <a:pt x="102" y="85"/>
                  </a:cubicBezTo>
                  <a:cubicBezTo>
                    <a:pt x="106" y="85"/>
                    <a:pt x="113" y="89"/>
                    <a:pt x="109" y="94"/>
                  </a:cubicBezTo>
                  <a:cubicBezTo>
                    <a:pt x="103" y="100"/>
                    <a:pt x="92" y="95"/>
                    <a:pt x="86" y="96"/>
                  </a:cubicBezTo>
                  <a:cubicBezTo>
                    <a:pt x="90" y="98"/>
                    <a:pt x="95" y="99"/>
                    <a:pt x="100" y="101"/>
                  </a:cubicBezTo>
                  <a:cubicBezTo>
                    <a:pt x="89" y="112"/>
                    <a:pt x="84" y="106"/>
                    <a:pt x="91" y="123"/>
                  </a:cubicBezTo>
                  <a:cubicBezTo>
                    <a:pt x="96" y="133"/>
                    <a:pt x="77" y="132"/>
                    <a:pt x="78" y="143"/>
                  </a:cubicBezTo>
                  <a:cubicBezTo>
                    <a:pt x="86" y="142"/>
                    <a:pt x="97" y="147"/>
                    <a:pt x="95" y="157"/>
                  </a:cubicBezTo>
                  <a:cubicBezTo>
                    <a:pt x="88" y="157"/>
                    <a:pt x="89" y="150"/>
                    <a:pt x="83" y="155"/>
                  </a:cubicBezTo>
                  <a:cubicBezTo>
                    <a:pt x="76" y="160"/>
                    <a:pt x="69" y="158"/>
                    <a:pt x="62" y="156"/>
                  </a:cubicBezTo>
                  <a:cubicBezTo>
                    <a:pt x="53" y="153"/>
                    <a:pt x="29" y="155"/>
                    <a:pt x="34" y="139"/>
                  </a:cubicBezTo>
                  <a:cubicBezTo>
                    <a:pt x="29" y="141"/>
                    <a:pt x="25" y="138"/>
                    <a:pt x="23" y="133"/>
                  </a:cubicBezTo>
                  <a:cubicBezTo>
                    <a:pt x="53" y="133"/>
                    <a:pt x="17" y="109"/>
                    <a:pt x="15" y="104"/>
                  </a:cubicBezTo>
                  <a:cubicBezTo>
                    <a:pt x="14" y="118"/>
                    <a:pt x="7" y="105"/>
                    <a:pt x="6" y="99"/>
                  </a:cubicBezTo>
                  <a:cubicBezTo>
                    <a:pt x="5" y="91"/>
                    <a:pt x="7" y="83"/>
                    <a:pt x="5" y="75"/>
                  </a:cubicBezTo>
                  <a:cubicBezTo>
                    <a:pt x="6" y="81"/>
                    <a:pt x="16" y="91"/>
                    <a:pt x="20" y="81"/>
                  </a:cubicBezTo>
                  <a:cubicBezTo>
                    <a:pt x="21" y="77"/>
                    <a:pt x="3" y="57"/>
                    <a:pt x="6" y="73"/>
                  </a:cubicBezTo>
                  <a:cubicBezTo>
                    <a:pt x="0" y="63"/>
                    <a:pt x="3" y="44"/>
                    <a:pt x="6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Freeform 656">
              <a:extLst>
                <a:ext uri="{FF2B5EF4-FFF2-40B4-BE49-F238E27FC236}">
                  <a16:creationId xmlns:a16="http://schemas.microsoft.com/office/drawing/2014/main" id="{F7448664-8C12-EC46-3FCF-37215062E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6387" y="1909389"/>
              <a:ext cx="7896" cy="7896"/>
            </a:xfrm>
            <a:custGeom>
              <a:avLst/>
              <a:gdLst>
                <a:gd name="T0" fmla="*/ 7 w 21"/>
                <a:gd name="T1" fmla="*/ 21 h 21"/>
                <a:gd name="T2" fmla="*/ 19 w 21"/>
                <a:gd name="T3" fmla="*/ 0 h 21"/>
                <a:gd name="T4" fmla="*/ 8 w 21"/>
                <a:gd name="T5" fmla="*/ 6 h 21"/>
                <a:gd name="T6" fmla="*/ 0 w 21"/>
                <a:gd name="T7" fmla="*/ 16 h 21"/>
                <a:gd name="T8" fmla="*/ 7 w 21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7" y="21"/>
                  </a:moveTo>
                  <a:cubicBezTo>
                    <a:pt x="16" y="19"/>
                    <a:pt x="21" y="9"/>
                    <a:pt x="19" y="0"/>
                  </a:cubicBezTo>
                  <a:cubicBezTo>
                    <a:pt x="16" y="3"/>
                    <a:pt x="12" y="5"/>
                    <a:pt x="8" y="6"/>
                  </a:cubicBezTo>
                  <a:cubicBezTo>
                    <a:pt x="4" y="7"/>
                    <a:pt x="5" y="14"/>
                    <a:pt x="0" y="16"/>
                  </a:cubicBezTo>
                  <a:cubicBezTo>
                    <a:pt x="2" y="18"/>
                    <a:pt x="4" y="19"/>
                    <a:pt x="7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Freeform 657">
              <a:extLst>
                <a:ext uri="{FF2B5EF4-FFF2-40B4-BE49-F238E27FC236}">
                  <a16:creationId xmlns:a16="http://schemas.microsoft.com/office/drawing/2014/main" id="{63704ADB-9E00-6D1F-054A-4A060AF7A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024" y="1948871"/>
              <a:ext cx="29612" cy="19741"/>
            </a:xfrm>
            <a:custGeom>
              <a:avLst/>
              <a:gdLst>
                <a:gd name="T0" fmla="*/ 0 w 66"/>
                <a:gd name="T1" fmla="*/ 10 h 44"/>
                <a:gd name="T2" fmla="*/ 16 w 66"/>
                <a:gd name="T3" fmla="*/ 38 h 44"/>
                <a:gd name="T4" fmla="*/ 24 w 66"/>
                <a:gd name="T5" fmla="*/ 39 h 44"/>
                <a:gd name="T6" fmla="*/ 47 w 66"/>
                <a:gd name="T7" fmla="*/ 43 h 44"/>
                <a:gd name="T8" fmla="*/ 49 w 66"/>
                <a:gd name="T9" fmla="*/ 13 h 44"/>
                <a:gd name="T10" fmla="*/ 55 w 66"/>
                <a:gd name="T11" fmla="*/ 10 h 44"/>
                <a:gd name="T12" fmla="*/ 49 w 66"/>
                <a:gd name="T13" fmla="*/ 3 h 44"/>
                <a:gd name="T14" fmla="*/ 39 w 66"/>
                <a:gd name="T15" fmla="*/ 14 h 44"/>
                <a:gd name="T16" fmla="*/ 0 w 66"/>
                <a:gd name="T17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44">
                  <a:moveTo>
                    <a:pt x="0" y="10"/>
                  </a:moveTo>
                  <a:cubicBezTo>
                    <a:pt x="0" y="21"/>
                    <a:pt x="14" y="27"/>
                    <a:pt x="16" y="38"/>
                  </a:cubicBezTo>
                  <a:cubicBezTo>
                    <a:pt x="16" y="29"/>
                    <a:pt x="22" y="33"/>
                    <a:pt x="24" y="39"/>
                  </a:cubicBezTo>
                  <a:cubicBezTo>
                    <a:pt x="25" y="43"/>
                    <a:pt x="44" y="44"/>
                    <a:pt x="47" y="43"/>
                  </a:cubicBezTo>
                  <a:cubicBezTo>
                    <a:pt x="64" y="40"/>
                    <a:pt x="66" y="17"/>
                    <a:pt x="49" y="13"/>
                  </a:cubicBezTo>
                  <a:cubicBezTo>
                    <a:pt x="51" y="12"/>
                    <a:pt x="53" y="11"/>
                    <a:pt x="55" y="10"/>
                  </a:cubicBezTo>
                  <a:cubicBezTo>
                    <a:pt x="54" y="7"/>
                    <a:pt x="52" y="5"/>
                    <a:pt x="49" y="3"/>
                  </a:cubicBezTo>
                  <a:cubicBezTo>
                    <a:pt x="50" y="9"/>
                    <a:pt x="46" y="15"/>
                    <a:pt x="39" y="14"/>
                  </a:cubicBezTo>
                  <a:cubicBezTo>
                    <a:pt x="51" y="0"/>
                    <a:pt x="5" y="10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Freeform 658">
              <a:extLst>
                <a:ext uri="{FF2B5EF4-FFF2-40B4-BE49-F238E27FC236}">
                  <a16:creationId xmlns:a16="http://schemas.microsoft.com/office/drawing/2014/main" id="{CBDBD628-5847-6BF1-A2BD-910A893F2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869" y="1970586"/>
              <a:ext cx="5923" cy="3948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0 h 11"/>
                <a:gd name="T4" fmla="*/ 13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14" y="5"/>
                    <a:pt x="5" y="2"/>
                    <a:pt x="0" y="0"/>
                  </a:cubicBezTo>
                  <a:cubicBezTo>
                    <a:pt x="4" y="4"/>
                    <a:pt x="8" y="8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3" name="Freeform 659">
              <a:extLst>
                <a:ext uri="{FF2B5EF4-FFF2-40B4-BE49-F238E27FC236}">
                  <a16:creationId xmlns:a16="http://schemas.microsoft.com/office/drawing/2014/main" id="{BFB1A9CB-2884-FDDC-7DBC-E3019B777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765" y="1966638"/>
              <a:ext cx="3948" cy="3948"/>
            </a:xfrm>
            <a:custGeom>
              <a:avLst/>
              <a:gdLst>
                <a:gd name="T0" fmla="*/ 0 w 8"/>
                <a:gd name="T1" fmla="*/ 6 h 8"/>
                <a:gd name="T2" fmla="*/ 7 w 8"/>
                <a:gd name="T3" fmla="*/ 8 h 8"/>
                <a:gd name="T4" fmla="*/ 0 w 8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0" y="6"/>
                  </a:moveTo>
                  <a:cubicBezTo>
                    <a:pt x="2" y="6"/>
                    <a:pt x="5" y="7"/>
                    <a:pt x="7" y="8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Freeform 660">
              <a:extLst>
                <a:ext uri="{FF2B5EF4-FFF2-40B4-BE49-F238E27FC236}">
                  <a16:creationId xmlns:a16="http://schemas.microsoft.com/office/drawing/2014/main" id="{BCB2F15A-B7A6-798E-96ED-4C5B3481B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765" y="1939001"/>
              <a:ext cx="3948" cy="5922"/>
            </a:xfrm>
            <a:custGeom>
              <a:avLst/>
              <a:gdLst>
                <a:gd name="T0" fmla="*/ 9 w 9"/>
                <a:gd name="T1" fmla="*/ 6 h 14"/>
                <a:gd name="T2" fmla="*/ 1 w 9"/>
                <a:gd name="T3" fmla="*/ 0 h 14"/>
                <a:gd name="T4" fmla="*/ 0 w 9"/>
                <a:gd name="T5" fmla="*/ 12 h 14"/>
                <a:gd name="T6" fmla="*/ 9 w 9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5" y="5"/>
                    <a:pt x="2" y="3"/>
                    <a:pt x="1" y="0"/>
                  </a:cubicBezTo>
                  <a:cubicBezTo>
                    <a:pt x="5" y="4"/>
                    <a:pt x="4" y="8"/>
                    <a:pt x="0" y="12"/>
                  </a:cubicBezTo>
                  <a:cubicBezTo>
                    <a:pt x="5" y="14"/>
                    <a:pt x="8" y="11"/>
                    <a:pt x="9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5" name="Freeform 661">
              <a:extLst>
                <a:ext uri="{FF2B5EF4-FFF2-40B4-BE49-F238E27FC236}">
                  <a16:creationId xmlns:a16="http://schemas.microsoft.com/office/drawing/2014/main" id="{FD967A78-3ED9-1A4D-82CF-679F911CF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5740" y="1966638"/>
              <a:ext cx="7896" cy="11844"/>
            </a:xfrm>
            <a:custGeom>
              <a:avLst/>
              <a:gdLst>
                <a:gd name="T0" fmla="*/ 5 w 17"/>
                <a:gd name="T1" fmla="*/ 11 h 26"/>
                <a:gd name="T2" fmla="*/ 5 w 17"/>
                <a:gd name="T3" fmla="*/ 26 h 26"/>
                <a:gd name="T4" fmla="*/ 14 w 17"/>
                <a:gd name="T5" fmla="*/ 0 h 26"/>
                <a:gd name="T6" fmla="*/ 5 w 17"/>
                <a:gd name="T7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6">
                  <a:moveTo>
                    <a:pt x="5" y="11"/>
                  </a:moveTo>
                  <a:cubicBezTo>
                    <a:pt x="0" y="15"/>
                    <a:pt x="0" y="22"/>
                    <a:pt x="5" y="26"/>
                  </a:cubicBezTo>
                  <a:cubicBezTo>
                    <a:pt x="8" y="18"/>
                    <a:pt x="17" y="9"/>
                    <a:pt x="14" y="0"/>
                  </a:cubicBezTo>
                  <a:cubicBezTo>
                    <a:pt x="12" y="4"/>
                    <a:pt x="9" y="8"/>
                    <a:pt x="5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Freeform 662">
              <a:extLst>
                <a:ext uri="{FF2B5EF4-FFF2-40B4-BE49-F238E27FC236}">
                  <a16:creationId xmlns:a16="http://schemas.microsoft.com/office/drawing/2014/main" id="{76BA7C5F-04DC-E5EA-96FF-07559F958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661" y="1897545"/>
              <a:ext cx="5923" cy="3948"/>
            </a:xfrm>
            <a:custGeom>
              <a:avLst/>
              <a:gdLst>
                <a:gd name="T0" fmla="*/ 7 w 13"/>
                <a:gd name="T1" fmla="*/ 8 h 8"/>
                <a:gd name="T2" fmla="*/ 13 w 13"/>
                <a:gd name="T3" fmla="*/ 1 h 8"/>
                <a:gd name="T4" fmla="*/ 0 w 13"/>
                <a:gd name="T5" fmla="*/ 6 h 8"/>
                <a:gd name="T6" fmla="*/ 7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7" y="8"/>
                  </a:moveTo>
                  <a:cubicBezTo>
                    <a:pt x="10" y="7"/>
                    <a:pt x="12" y="4"/>
                    <a:pt x="13" y="1"/>
                  </a:cubicBezTo>
                  <a:cubicBezTo>
                    <a:pt x="8" y="0"/>
                    <a:pt x="4" y="2"/>
                    <a:pt x="0" y="6"/>
                  </a:cubicBezTo>
                  <a:cubicBezTo>
                    <a:pt x="2" y="6"/>
                    <a:pt x="4" y="7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Freeform 663">
              <a:extLst>
                <a:ext uri="{FF2B5EF4-FFF2-40B4-BE49-F238E27FC236}">
                  <a16:creationId xmlns:a16="http://schemas.microsoft.com/office/drawing/2014/main" id="{F5BD10CA-1891-AC29-CE9D-FD53D5FF4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3636" y="1933078"/>
              <a:ext cx="43430" cy="49351"/>
            </a:xfrm>
            <a:custGeom>
              <a:avLst/>
              <a:gdLst>
                <a:gd name="T0" fmla="*/ 10 w 100"/>
                <a:gd name="T1" fmla="*/ 60 h 116"/>
                <a:gd name="T2" fmla="*/ 22 w 100"/>
                <a:gd name="T3" fmla="*/ 71 h 116"/>
                <a:gd name="T4" fmla="*/ 37 w 100"/>
                <a:gd name="T5" fmla="*/ 71 h 116"/>
                <a:gd name="T6" fmla="*/ 41 w 100"/>
                <a:gd name="T7" fmla="*/ 80 h 116"/>
                <a:gd name="T8" fmla="*/ 54 w 100"/>
                <a:gd name="T9" fmla="*/ 87 h 116"/>
                <a:gd name="T10" fmla="*/ 47 w 100"/>
                <a:gd name="T11" fmla="*/ 88 h 116"/>
                <a:gd name="T12" fmla="*/ 58 w 100"/>
                <a:gd name="T13" fmla="*/ 116 h 116"/>
                <a:gd name="T14" fmla="*/ 68 w 100"/>
                <a:gd name="T15" fmla="*/ 97 h 116"/>
                <a:gd name="T16" fmla="*/ 57 w 100"/>
                <a:gd name="T17" fmla="*/ 86 h 116"/>
                <a:gd name="T18" fmla="*/ 71 w 100"/>
                <a:gd name="T19" fmla="*/ 86 h 116"/>
                <a:gd name="T20" fmla="*/ 81 w 100"/>
                <a:gd name="T21" fmla="*/ 68 h 116"/>
                <a:gd name="T22" fmla="*/ 76 w 100"/>
                <a:gd name="T23" fmla="*/ 55 h 116"/>
                <a:gd name="T24" fmla="*/ 89 w 100"/>
                <a:gd name="T25" fmla="*/ 39 h 116"/>
                <a:gd name="T26" fmla="*/ 94 w 100"/>
                <a:gd name="T27" fmla="*/ 12 h 116"/>
                <a:gd name="T28" fmla="*/ 56 w 100"/>
                <a:gd name="T29" fmla="*/ 15 h 116"/>
                <a:gd name="T30" fmla="*/ 57 w 100"/>
                <a:gd name="T31" fmla="*/ 39 h 116"/>
                <a:gd name="T32" fmla="*/ 60 w 100"/>
                <a:gd name="T33" fmla="*/ 21 h 116"/>
                <a:gd name="T34" fmla="*/ 47 w 100"/>
                <a:gd name="T35" fmla="*/ 37 h 116"/>
                <a:gd name="T36" fmla="*/ 46 w 100"/>
                <a:gd name="T37" fmla="*/ 20 h 116"/>
                <a:gd name="T38" fmla="*/ 26 w 100"/>
                <a:gd name="T39" fmla="*/ 18 h 116"/>
                <a:gd name="T40" fmla="*/ 33 w 100"/>
                <a:gd name="T41" fmla="*/ 20 h 116"/>
                <a:gd name="T42" fmla="*/ 0 w 100"/>
                <a:gd name="T43" fmla="*/ 33 h 116"/>
                <a:gd name="T44" fmla="*/ 10 w 100"/>
                <a:gd name="T45" fmla="*/ 6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116">
                  <a:moveTo>
                    <a:pt x="10" y="60"/>
                  </a:moveTo>
                  <a:cubicBezTo>
                    <a:pt x="16" y="63"/>
                    <a:pt x="17" y="69"/>
                    <a:pt x="22" y="71"/>
                  </a:cubicBezTo>
                  <a:cubicBezTo>
                    <a:pt x="26" y="73"/>
                    <a:pt x="33" y="71"/>
                    <a:pt x="37" y="71"/>
                  </a:cubicBezTo>
                  <a:cubicBezTo>
                    <a:pt x="49" y="70"/>
                    <a:pt x="52" y="84"/>
                    <a:pt x="41" y="80"/>
                  </a:cubicBezTo>
                  <a:cubicBezTo>
                    <a:pt x="44" y="81"/>
                    <a:pt x="53" y="83"/>
                    <a:pt x="54" y="87"/>
                  </a:cubicBezTo>
                  <a:cubicBezTo>
                    <a:pt x="52" y="89"/>
                    <a:pt x="50" y="89"/>
                    <a:pt x="47" y="88"/>
                  </a:cubicBezTo>
                  <a:cubicBezTo>
                    <a:pt x="47" y="93"/>
                    <a:pt x="55" y="112"/>
                    <a:pt x="58" y="116"/>
                  </a:cubicBezTo>
                  <a:cubicBezTo>
                    <a:pt x="60" y="111"/>
                    <a:pt x="68" y="102"/>
                    <a:pt x="68" y="97"/>
                  </a:cubicBezTo>
                  <a:cubicBezTo>
                    <a:pt x="68" y="92"/>
                    <a:pt x="58" y="91"/>
                    <a:pt x="57" y="86"/>
                  </a:cubicBezTo>
                  <a:cubicBezTo>
                    <a:pt x="61" y="88"/>
                    <a:pt x="66" y="88"/>
                    <a:pt x="71" y="86"/>
                  </a:cubicBezTo>
                  <a:cubicBezTo>
                    <a:pt x="64" y="75"/>
                    <a:pt x="72" y="71"/>
                    <a:pt x="81" y="68"/>
                  </a:cubicBezTo>
                  <a:cubicBezTo>
                    <a:pt x="92" y="64"/>
                    <a:pt x="80" y="58"/>
                    <a:pt x="76" y="55"/>
                  </a:cubicBezTo>
                  <a:cubicBezTo>
                    <a:pt x="67" y="46"/>
                    <a:pt x="84" y="42"/>
                    <a:pt x="89" y="39"/>
                  </a:cubicBezTo>
                  <a:cubicBezTo>
                    <a:pt x="100" y="31"/>
                    <a:pt x="84" y="19"/>
                    <a:pt x="94" y="12"/>
                  </a:cubicBezTo>
                  <a:cubicBezTo>
                    <a:pt x="82" y="0"/>
                    <a:pt x="69" y="9"/>
                    <a:pt x="56" y="15"/>
                  </a:cubicBezTo>
                  <a:cubicBezTo>
                    <a:pt x="65" y="18"/>
                    <a:pt x="70" y="38"/>
                    <a:pt x="57" y="39"/>
                  </a:cubicBezTo>
                  <a:cubicBezTo>
                    <a:pt x="60" y="34"/>
                    <a:pt x="64" y="28"/>
                    <a:pt x="60" y="21"/>
                  </a:cubicBezTo>
                  <a:cubicBezTo>
                    <a:pt x="58" y="23"/>
                    <a:pt x="51" y="40"/>
                    <a:pt x="47" y="37"/>
                  </a:cubicBezTo>
                  <a:cubicBezTo>
                    <a:pt x="41" y="34"/>
                    <a:pt x="43" y="21"/>
                    <a:pt x="46" y="20"/>
                  </a:cubicBezTo>
                  <a:cubicBezTo>
                    <a:pt x="41" y="16"/>
                    <a:pt x="32" y="17"/>
                    <a:pt x="26" y="18"/>
                  </a:cubicBezTo>
                  <a:cubicBezTo>
                    <a:pt x="30" y="17"/>
                    <a:pt x="32" y="18"/>
                    <a:pt x="33" y="20"/>
                  </a:cubicBezTo>
                  <a:cubicBezTo>
                    <a:pt x="30" y="32"/>
                    <a:pt x="9" y="34"/>
                    <a:pt x="0" y="33"/>
                  </a:cubicBezTo>
                  <a:cubicBezTo>
                    <a:pt x="4" y="38"/>
                    <a:pt x="28" y="59"/>
                    <a:pt x="10" y="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Freeform 664">
              <a:extLst>
                <a:ext uri="{FF2B5EF4-FFF2-40B4-BE49-F238E27FC236}">
                  <a16:creationId xmlns:a16="http://schemas.microsoft.com/office/drawing/2014/main" id="{23C69206-5270-2B08-50A8-A0B05AF51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610" y="1968612"/>
              <a:ext cx="25664" cy="15793"/>
            </a:xfrm>
            <a:custGeom>
              <a:avLst/>
              <a:gdLst>
                <a:gd name="T0" fmla="*/ 0 w 57"/>
                <a:gd name="T1" fmla="*/ 17 h 36"/>
                <a:gd name="T2" fmla="*/ 47 w 57"/>
                <a:gd name="T3" fmla="*/ 25 h 36"/>
                <a:gd name="T4" fmla="*/ 32 w 57"/>
                <a:gd name="T5" fmla="*/ 14 h 36"/>
                <a:gd name="T6" fmla="*/ 2 w 57"/>
                <a:gd name="T7" fmla="*/ 9 h 36"/>
                <a:gd name="T8" fmla="*/ 7 w 57"/>
                <a:gd name="T9" fmla="*/ 15 h 36"/>
                <a:gd name="T10" fmla="*/ 0 w 57"/>
                <a:gd name="T11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6">
                  <a:moveTo>
                    <a:pt x="0" y="17"/>
                  </a:moveTo>
                  <a:cubicBezTo>
                    <a:pt x="8" y="23"/>
                    <a:pt x="39" y="36"/>
                    <a:pt x="47" y="25"/>
                  </a:cubicBezTo>
                  <a:cubicBezTo>
                    <a:pt x="57" y="14"/>
                    <a:pt x="38" y="13"/>
                    <a:pt x="32" y="14"/>
                  </a:cubicBezTo>
                  <a:cubicBezTo>
                    <a:pt x="20" y="16"/>
                    <a:pt x="14" y="0"/>
                    <a:pt x="2" y="9"/>
                  </a:cubicBezTo>
                  <a:cubicBezTo>
                    <a:pt x="4" y="11"/>
                    <a:pt x="5" y="13"/>
                    <a:pt x="7" y="15"/>
                  </a:cubicBezTo>
                  <a:cubicBezTo>
                    <a:pt x="4" y="16"/>
                    <a:pt x="2" y="17"/>
                    <a:pt x="0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9" name="Freeform 665">
              <a:extLst>
                <a:ext uri="{FF2B5EF4-FFF2-40B4-BE49-F238E27FC236}">
                  <a16:creationId xmlns:a16="http://schemas.microsoft.com/office/drawing/2014/main" id="{653D9289-65BF-FB57-ED98-A54D00F43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247" y="1966638"/>
              <a:ext cx="9871" cy="5922"/>
            </a:xfrm>
            <a:custGeom>
              <a:avLst/>
              <a:gdLst>
                <a:gd name="T0" fmla="*/ 2 w 23"/>
                <a:gd name="T1" fmla="*/ 5 h 13"/>
                <a:gd name="T2" fmla="*/ 0 w 23"/>
                <a:gd name="T3" fmla="*/ 13 h 13"/>
                <a:gd name="T4" fmla="*/ 21 w 23"/>
                <a:gd name="T5" fmla="*/ 4 h 13"/>
                <a:gd name="T6" fmla="*/ 2 w 23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3">
                  <a:moveTo>
                    <a:pt x="2" y="5"/>
                  </a:moveTo>
                  <a:cubicBezTo>
                    <a:pt x="1" y="8"/>
                    <a:pt x="0" y="10"/>
                    <a:pt x="0" y="13"/>
                  </a:cubicBezTo>
                  <a:cubicBezTo>
                    <a:pt x="2" y="12"/>
                    <a:pt x="23" y="8"/>
                    <a:pt x="21" y="4"/>
                  </a:cubicBezTo>
                  <a:cubicBezTo>
                    <a:pt x="18" y="0"/>
                    <a:pt x="5" y="5"/>
                    <a:pt x="2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Freeform 666">
              <a:extLst>
                <a:ext uri="{FF2B5EF4-FFF2-40B4-BE49-F238E27FC236}">
                  <a16:creationId xmlns:a16="http://schemas.microsoft.com/office/drawing/2014/main" id="{76328EAA-5BB1-0B1D-9B53-640A608D8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118" y="1948871"/>
              <a:ext cx="1975" cy="3948"/>
            </a:xfrm>
            <a:custGeom>
              <a:avLst/>
              <a:gdLst>
                <a:gd name="T0" fmla="*/ 0 w 7"/>
                <a:gd name="T1" fmla="*/ 1 h 8"/>
                <a:gd name="T2" fmla="*/ 7 w 7"/>
                <a:gd name="T3" fmla="*/ 0 h 8"/>
                <a:gd name="T4" fmla="*/ 0 w 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1"/>
                  </a:moveTo>
                  <a:cubicBezTo>
                    <a:pt x="3" y="8"/>
                    <a:pt x="5" y="8"/>
                    <a:pt x="7" y="0"/>
                  </a:cubicBezTo>
                  <a:cubicBezTo>
                    <a:pt x="5" y="0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1" name="Freeform 667">
              <a:extLst>
                <a:ext uri="{FF2B5EF4-FFF2-40B4-BE49-F238E27FC236}">
                  <a16:creationId xmlns:a16="http://schemas.microsoft.com/office/drawing/2014/main" id="{F2429D3C-13E3-701D-CB97-82A9DAFB7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469" y="1960715"/>
              <a:ext cx="17767" cy="11844"/>
            </a:xfrm>
            <a:custGeom>
              <a:avLst/>
              <a:gdLst>
                <a:gd name="T0" fmla="*/ 22 w 37"/>
                <a:gd name="T1" fmla="*/ 7 h 28"/>
                <a:gd name="T2" fmla="*/ 10 w 37"/>
                <a:gd name="T3" fmla="*/ 15 h 28"/>
                <a:gd name="T4" fmla="*/ 22 w 37"/>
                <a:gd name="T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8">
                  <a:moveTo>
                    <a:pt x="22" y="7"/>
                  </a:moveTo>
                  <a:cubicBezTo>
                    <a:pt x="14" y="0"/>
                    <a:pt x="0" y="8"/>
                    <a:pt x="10" y="15"/>
                  </a:cubicBezTo>
                  <a:cubicBezTo>
                    <a:pt x="26" y="28"/>
                    <a:pt x="37" y="8"/>
                    <a:pt x="2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2" name="Freeform 668">
              <a:extLst>
                <a:ext uri="{FF2B5EF4-FFF2-40B4-BE49-F238E27FC236}">
                  <a16:creationId xmlns:a16="http://schemas.microsoft.com/office/drawing/2014/main" id="{5ECB17E3-2CD0-8B61-5676-EBAA3C76F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491" y="1883727"/>
              <a:ext cx="57249" cy="37507"/>
            </a:xfrm>
            <a:custGeom>
              <a:avLst/>
              <a:gdLst>
                <a:gd name="T0" fmla="*/ 12 w 135"/>
                <a:gd name="T1" fmla="*/ 76 h 82"/>
                <a:gd name="T2" fmla="*/ 19 w 135"/>
                <a:gd name="T3" fmla="*/ 47 h 82"/>
                <a:gd name="T4" fmla="*/ 64 w 135"/>
                <a:gd name="T5" fmla="*/ 42 h 82"/>
                <a:gd name="T6" fmla="*/ 90 w 135"/>
                <a:gd name="T7" fmla="*/ 19 h 82"/>
                <a:gd name="T8" fmla="*/ 132 w 135"/>
                <a:gd name="T9" fmla="*/ 0 h 82"/>
                <a:gd name="T10" fmla="*/ 127 w 135"/>
                <a:gd name="T11" fmla="*/ 36 h 82"/>
                <a:gd name="T12" fmla="*/ 94 w 135"/>
                <a:gd name="T13" fmla="*/ 47 h 82"/>
                <a:gd name="T14" fmla="*/ 72 w 135"/>
                <a:gd name="T15" fmla="*/ 49 h 82"/>
                <a:gd name="T16" fmla="*/ 48 w 135"/>
                <a:gd name="T17" fmla="*/ 49 h 82"/>
                <a:gd name="T18" fmla="*/ 25 w 135"/>
                <a:gd name="T19" fmla="*/ 59 h 82"/>
                <a:gd name="T20" fmla="*/ 12 w 135"/>
                <a:gd name="T21" fmla="*/ 74 h 82"/>
                <a:gd name="T22" fmla="*/ 20 w 135"/>
                <a:gd name="T23" fmla="*/ 82 h 82"/>
                <a:gd name="T24" fmla="*/ 12 w 135"/>
                <a:gd name="T25" fmla="*/ 7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82">
                  <a:moveTo>
                    <a:pt x="12" y="76"/>
                  </a:moveTo>
                  <a:cubicBezTo>
                    <a:pt x="0" y="68"/>
                    <a:pt x="11" y="54"/>
                    <a:pt x="19" y="47"/>
                  </a:cubicBezTo>
                  <a:cubicBezTo>
                    <a:pt x="31" y="39"/>
                    <a:pt x="50" y="43"/>
                    <a:pt x="64" y="42"/>
                  </a:cubicBezTo>
                  <a:cubicBezTo>
                    <a:pt x="76" y="41"/>
                    <a:pt x="83" y="28"/>
                    <a:pt x="90" y="19"/>
                  </a:cubicBezTo>
                  <a:cubicBezTo>
                    <a:pt x="97" y="10"/>
                    <a:pt x="120" y="4"/>
                    <a:pt x="132" y="0"/>
                  </a:cubicBezTo>
                  <a:cubicBezTo>
                    <a:pt x="118" y="13"/>
                    <a:pt x="135" y="21"/>
                    <a:pt x="127" y="36"/>
                  </a:cubicBezTo>
                  <a:cubicBezTo>
                    <a:pt x="119" y="52"/>
                    <a:pt x="110" y="52"/>
                    <a:pt x="94" y="47"/>
                  </a:cubicBezTo>
                  <a:cubicBezTo>
                    <a:pt x="86" y="45"/>
                    <a:pt x="80" y="47"/>
                    <a:pt x="72" y="49"/>
                  </a:cubicBezTo>
                  <a:cubicBezTo>
                    <a:pt x="63" y="51"/>
                    <a:pt x="56" y="47"/>
                    <a:pt x="48" y="49"/>
                  </a:cubicBezTo>
                  <a:cubicBezTo>
                    <a:pt x="40" y="50"/>
                    <a:pt x="30" y="53"/>
                    <a:pt x="25" y="59"/>
                  </a:cubicBezTo>
                  <a:cubicBezTo>
                    <a:pt x="22" y="63"/>
                    <a:pt x="19" y="75"/>
                    <a:pt x="12" y="74"/>
                  </a:cubicBezTo>
                  <a:cubicBezTo>
                    <a:pt x="18" y="73"/>
                    <a:pt x="21" y="76"/>
                    <a:pt x="20" y="82"/>
                  </a:cubicBezTo>
                  <a:cubicBezTo>
                    <a:pt x="17" y="80"/>
                    <a:pt x="15" y="78"/>
                    <a:pt x="12" y="7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Freeform 669">
              <a:extLst>
                <a:ext uri="{FF2B5EF4-FFF2-40B4-BE49-F238E27FC236}">
                  <a16:creationId xmlns:a16="http://schemas.microsoft.com/office/drawing/2014/main" id="{58B9B28D-7849-BBAF-BE9B-CD2A41025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472" y="1873856"/>
              <a:ext cx="177666" cy="76988"/>
            </a:xfrm>
            <a:custGeom>
              <a:avLst/>
              <a:gdLst>
                <a:gd name="T0" fmla="*/ 3 w 406"/>
                <a:gd name="T1" fmla="*/ 113 h 176"/>
                <a:gd name="T2" fmla="*/ 5 w 406"/>
                <a:gd name="T3" fmla="*/ 119 h 176"/>
                <a:gd name="T4" fmla="*/ 9 w 406"/>
                <a:gd name="T5" fmla="*/ 88 h 176"/>
                <a:gd name="T6" fmla="*/ 20 w 406"/>
                <a:gd name="T7" fmla="*/ 75 h 176"/>
                <a:gd name="T8" fmla="*/ 23 w 406"/>
                <a:gd name="T9" fmla="*/ 56 h 176"/>
                <a:gd name="T10" fmla="*/ 53 w 406"/>
                <a:gd name="T11" fmla="*/ 34 h 176"/>
                <a:gd name="T12" fmla="*/ 82 w 406"/>
                <a:gd name="T13" fmla="*/ 28 h 176"/>
                <a:gd name="T14" fmla="*/ 109 w 406"/>
                <a:gd name="T15" fmla="*/ 51 h 176"/>
                <a:gd name="T16" fmla="*/ 140 w 406"/>
                <a:gd name="T17" fmla="*/ 79 h 176"/>
                <a:gd name="T18" fmla="*/ 173 w 406"/>
                <a:gd name="T19" fmla="*/ 71 h 176"/>
                <a:gd name="T20" fmla="*/ 179 w 406"/>
                <a:gd name="T21" fmla="*/ 35 h 176"/>
                <a:gd name="T22" fmla="*/ 175 w 406"/>
                <a:gd name="T23" fmla="*/ 17 h 176"/>
                <a:gd name="T24" fmla="*/ 190 w 406"/>
                <a:gd name="T25" fmla="*/ 12 h 176"/>
                <a:gd name="T26" fmla="*/ 224 w 406"/>
                <a:gd name="T27" fmla="*/ 5 h 176"/>
                <a:gd name="T28" fmla="*/ 249 w 406"/>
                <a:gd name="T29" fmla="*/ 12 h 176"/>
                <a:gd name="T30" fmla="*/ 280 w 406"/>
                <a:gd name="T31" fmla="*/ 30 h 176"/>
                <a:gd name="T32" fmla="*/ 307 w 406"/>
                <a:gd name="T33" fmla="*/ 36 h 176"/>
                <a:gd name="T34" fmla="*/ 345 w 406"/>
                <a:gd name="T35" fmla="*/ 40 h 176"/>
                <a:gd name="T36" fmla="*/ 375 w 406"/>
                <a:gd name="T37" fmla="*/ 66 h 176"/>
                <a:gd name="T38" fmla="*/ 366 w 406"/>
                <a:gd name="T39" fmla="*/ 88 h 176"/>
                <a:gd name="T40" fmla="*/ 385 w 406"/>
                <a:gd name="T41" fmla="*/ 96 h 176"/>
                <a:gd name="T42" fmla="*/ 406 w 406"/>
                <a:gd name="T43" fmla="*/ 143 h 176"/>
                <a:gd name="T44" fmla="*/ 389 w 406"/>
                <a:gd name="T45" fmla="*/ 142 h 176"/>
                <a:gd name="T46" fmla="*/ 376 w 406"/>
                <a:gd name="T47" fmla="*/ 156 h 176"/>
                <a:gd name="T48" fmla="*/ 372 w 406"/>
                <a:gd name="T49" fmla="*/ 164 h 176"/>
                <a:gd name="T50" fmla="*/ 338 w 406"/>
                <a:gd name="T51" fmla="*/ 163 h 176"/>
                <a:gd name="T52" fmla="*/ 304 w 406"/>
                <a:gd name="T53" fmla="*/ 168 h 176"/>
                <a:gd name="T54" fmla="*/ 269 w 406"/>
                <a:gd name="T55" fmla="*/ 144 h 176"/>
                <a:gd name="T56" fmla="*/ 232 w 406"/>
                <a:gd name="T57" fmla="*/ 133 h 176"/>
                <a:gd name="T58" fmla="*/ 207 w 406"/>
                <a:gd name="T59" fmla="*/ 122 h 176"/>
                <a:gd name="T60" fmla="*/ 179 w 406"/>
                <a:gd name="T61" fmla="*/ 130 h 176"/>
                <a:gd name="T62" fmla="*/ 142 w 406"/>
                <a:gd name="T63" fmla="*/ 124 h 176"/>
                <a:gd name="T64" fmla="*/ 115 w 406"/>
                <a:gd name="T65" fmla="*/ 122 h 176"/>
                <a:gd name="T66" fmla="*/ 79 w 406"/>
                <a:gd name="T67" fmla="*/ 121 h 176"/>
                <a:gd name="T68" fmla="*/ 43 w 406"/>
                <a:gd name="T69" fmla="*/ 126 h 176"/>
                <a:gd name="T70" fmla="*/ 19 w 406"/>
                <a:gd name="T71" fmla="*/ 139 h 176"/>
                <a:gd name="T72" fmla="*/ 7 w 406"/>
                <a:gd name="T73" fmla="*/ 142 h 176"/>
                <a:gd name="T74" fmla="*/ 3 w 406"/>
                <a:gd name="T75" fmla="*/ 11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6" h="176">
                  <a:moveTo>
                    <a:pt x="3" y="113"/>
                  </a:moveTo>
                  <a:cubicBezTo>
                    <a:pt x="4" y="115"/>
                    <a:pt x="4" y="117"/>
                    <a:pt x="5" y="119"/>
                  </a:cubicBezTo>
                  <a:cubicBezTo>
                    <a:pt x="4" y="108"/>
                    <a:pt x="2" y="97"/>
                    <a:pt x="9" y="88"/>
                  </a:cubicBezTo>
                  <a:cubicBezTo>
                    <a:pt x="13" y="84"/>
                    <a:pt x="19" y="81"/>
                    <a:pt x="20" y="75"/>
                  </a:cubicBezTo>
                  <a:cubicBezTo>
                    <a:pt x="22" y="69"/>
                    <a:pt x="20" y="63"/>
                    <a:pt x="23" y="56"/>
                  </a:cubicBezTo>
                  <a:cubicBezTo>
                    <a:pt x="30" y="43"/>
                    <a:pt x="39" y="37"/>
                    <a:pt x="53" y="34"/>
                  </a:cubicBezTo>
                  <a:cubicBezTo>
                    <a:pt x="59" y="32"/>
                    <a:pt x="77" y="22"/>
                    <a:pt x="82" y="28"/>
                  </a:cubicBezTo>
                  <a:cubicBezTo>
                    <a:pt x="91" y="38"/>
                    <a:pt x="100" y="42"/>
                    <a:pt x="109" y="51"/>
                  </a:cubicBezTo>
                  <a:cubicBezTo>
                    <a:pt x="120" y="61"/>
                    <a:pt x="125" y="74"/>
                    <a:pt x="140" y="79"/>
                  </a:cubicBezTo>
                  <a:cubicBezTo>
                    <a:pt x="151" y="83"/>
                    <a:pt x="163" y="78"/>
                    <a:pt x="173" y="71"/>
                  </a:cubicBezTo>
                  <a:cubicBezTo>
                    <a:pt x="187" y="61"/>
                    <a:pt x="185" y="49"/>
                    <a:pt x="179" y="35"/>
                  </a:cubicBezTo>
                  <a:cubicBezTo>
                    <a:pt x="176" y="29"/>
                    <a:pt x="174" y="23"/>
                    <a:pt x="175" y="17"/>
                  </a:cubicBezTo>
                  <a:cubicBezTo>
                    <a:pt x="181" y="18"/>
                    <a:pt x="186" y="14"/>
                    <a:pt x="190" y="12"/>
                  </a:cubicBezTo>
                  <a:cubicBezTo>
                    <a:pt x="199" y="7"/>
                    <a:pt x="215" y="0"/>
                    <a:pt x="224" y="5"/>
                  </a:cubicBezTo>
                  <a:cubicBezTo>
                    <a:pt x="230" y="9"/>
                    <a:pt x="241" y="8"/>
                    <a:pt x="249" y="12"/>
                  </a:cubicBezTo>
                  <a:cubicBezTo>
                    <a:pt x="261" y="19"/>
                    <a:pt x="270" y="20"/>
                    <a:pt x="280" y="30"/>
                  </a:cubicBezTo>
                  <a:cubicBezTo>
                    <a:pt x="289" y="37"/>
                    <a:pt x="297" y="42"/>
                    <a:pt x="307" y="36"/>
                  </a:cubicBezTo>
                  <a:cubicBezTo>
                    <a:pt x="319" y="30"/>
                    <a:pt x="332" y="39"/>
                    <a:pt x="345" y="40"/>
                  </a:cubicBezTo>
                  <a:cubicBezTo>
                    <a:pt x="354" y="40"/>
                    <a:pt x="377" y="59"/>
                    <a:pt x="375" y="66"/>
                  </a:cubicBezTo>
                  <a:cubicBezTo>
                    <a:pt x="374" y="70"/>
                    <a:pt x="369" y="85"/>
                    <a:pt x="366" y="88"/>
                  </a:cubicBezTo>
                  <a:cubicBezTo>
                    <a:pt x="384" y="85"/>
                    <a:pt x="377" y="93"/>
                    <a:pt x="385" y="96"/>
                  </a:cubicBezTo>
                  <a:cubicBezTo>
                    <a:pt x="395" y="100"/>
                    <a:pt x="404" y="134"/>
                    <a:pt x="406" y="143"/>
                  </a:cubicBezTo>
                  <a:cubicBezTo>
                    <a:pt x="402" y="145"/>
                    <a:pt x="396" y="138"/>
                    <a:pt x="389" y="142"/>
                  </a:cubicBezTo>
                  <a:cubicBezTo>
                    <a:pt x="384" y="144"/>
                    <a:pt x="379" y="151"/>
                    <a:pt x="376" y="156"/>
                  </a:cubicBezTo>
                  <a:cubicBezTo>
                    <a:pt x="374" y="158"/>
                    <a:pt x="375" y="162"/>
                    <a:pt x="372" y="164"/>
                  </a:cubicBezTo>
                  <a:cubicBezTo>
                    <a:pt x="362" y="169"/>
                    <a:pt x="349" y="158"/>
                    <a:pt x="338" y="163"/>
                  </a:cubicBezTo>
                  <a:cubicBezTo>
                    <a:pt x="325" y="170"/>
                    <a:pt x="319" y="176"/>
                    <a:pt x="304" y="168"/>
                  </a:cubicBezTo>
                  <a:cubicBezTo>
                    <a:pt x="291" y="161"/>
                    <a:pt x="280" y="152"/>
                    <a:pt x="269" y="144"/>
                  </a:cubicBezTo>
                  <a:cubicBezTo>
                    <a:pt x="257" y="136"/>
                    <a:pt x="243" y="140"/>
                    <a:pt x="232" y="133"/>
                  </a:cubicBezTo>
                  <a:cubicBezTo>
                    <a:pt x="222" y="127"/>
                    <a:pt x="220" y="114"/>
                    <a:pt x="207" y="122"/>
                  </a:cubicBezTo>
                  <a:cubicBezTo>
                    <a:pt x="196" y="129"/>
                    <a:pt x="192" y="128"/>
                    <a:pt x="179" y="130"/>
                  </a:cubicBezTo>
                  <a:cubicBezTo>
                    <a:pt x="168" y="131"/>
                    <a:pt x="154" y="123"/>
                    <a:pt x="142" y="124"/>
                  </a:cubicBezTo>
                  <a:cubicBezTo>
                    <a:pt x="129" y="124"/>
                    <a:pt x="127" y="126"/>
                    <a:pt x="115" y="122"/>
                  </a:cubicBezTo>
                  <a:cubicBezTo>
                    <a:pt x="107" y="119"/>
                    <a:pt x="88" y="121"/>
                    <a:pt x="79" y="121"/>
                  </a:cubicBezTo>
                  <a:cubicBezTo>
                    <a:pt x="67" y="121"/>
                    <a:pt x="55" y="123"/>
                    <a:pt x="43" y="126"/>
                  </a:cubicBezTo>
                  <a:cubicBezTo>
                    <a:pt x="35" y="128"/>
                    <a:pt x="23" y="130"/>
                    <a:pt x="19" y="139"/>
                  </a:cubicBezTo>
                  <a:cubicBezTo>
                    <a:pt x="17" y="144"/>
                    <a:pt x="11" y="147"/>
                    <a:pt x="7" y="142"/>
                  </a:cubicBezTo>
                  <a:cubicBezTo>
                    <a:pt x="0" y="134"/>
                    <a:pt x="2" y="123"/>
                    <a:pt x="3" y="1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4" name="Freeform 670">
              <a:extLst>
                <a:ext uri="{FF2B5EF4-FFF2-40B4-BE49-F238E27FC236}">
                  <a16:creationId xmlns:a16="http://schemas.microsoft.com/office/drawing/2014/main" id="{35DDE3BA-71FC-0D23-25C7-7E437CCB0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420" y="2183785"/>
              <a:ext cx="248732" cy="150029"/>
            </a:xfrm>
            <a:custGeom>
              <a:avLst/>
              <a:gdLst>
                <a:gd name="T0" fmla="*/ 0 w 572"/>
                <a:gd name="T1" fmla="*/ 158 h 344"/>
                <a:gd name="T2" fmla="*/ 18 w 572"/>
                <a:gd name="T3" fmla="*/ 155 h 344"/>
                <a:gd name="T4" fmla="*/ 31 w 572"/>
                <a:gd name="T5" fmla="*/ 147 h 344"/>
                <a:gd name="T6" fmla="*/ 49 w 572"/>
                <a:gd name="T7" fmla="*/ 144 h 344"/>
                <a:gd name="T8" fmla="*/ 60 w 572"/>
                <a:gd name="T9" fmla="*/ 125 h 344"/>
                <a:gd name="T10" fmla="*/ 74 w 572"/>
                <a:gd name="T11" fmla="*/ 107 h 344"/>
                <a:gd name="T12" fmla="*/ 84 w 572"/>
                <a:gd name="T13" fmla="*/ 87 h 344"/>
                <a:gd name="T14" fmla="*/ 96 w 572"/>
                <a:gd name="T15" fmla="*/ 66 h 344"/>
                <a:gd name="T16" fmla="*/ 101 w 572"/>
                <a:gd name="T17" fmla="*/ 51 h 344"/>
                <a:gd name="T18" fmla="*/ 113 w 572"/>
                <a:gd name="T19" fmla="*/ 41 h 344"/>
                <a:gd name="T20" fmla="*/ 138 w 572"/>
                <a:gd name="T21" fmla="*/ 32 h 344"/>
                <a:gd name="T22" fmla="*/ 155 w 572"/>
                <a:gd name="T23" fmla="*/ 15 h 344"/>
                <a:gd name="T24" fmla="*/ 185 w 572"/>
                <a:gd name="T25" fmla="*/ 18 h 344"/>
                <a:gd name="T26" fmla="*/ 213 w 572"/>
                <a:gd name="T27" fmla="*/ 22 h 344"/>
                <a:gd name="T28" fmla="*/ 248 w 572"/>
                <a:gd name="T29" fmla="*/ 25 h 344"/>
                <a:gd name="T30" fmla="*/ 286 w 572"/>
                <a:gd name="T31" fmla="*/ 28 h 344"/>
                <a:gd name="T32" fmla="*/ 334 w 572"/>
                <a:gd name="T33" fmla="*/ 20 h 344"/>
                <a:gd name="T34" fmla="*/ 347 w 572"/>
                <a:gd name="T35" fmla="*/ 6 h 344"/>
                <a:gd name="T36" fmla="*/ 371 w 572"/>
                <a:gd name="T37" fmla="*/ 0 h 344"/>
                <a:gd name="T38" fmla="*/ 406 w 572"/>
                <a:gd name="T39" fmla="*/ 34 h 344"/>
                <a:gd name="T40" fmla="*/ 438 w 572"/>
                <a:gd name="T41" fmla="*/ 75 h 344"/>
                <a:gd name="T42" fmla="*/ 471 w 572"/>
                <a:gd name="T43" fmla="*/ 129 h 344"/>
                <a:gd name="T44" fmla="*/ 467 w 572"/>
                <a:gd name="T45" fmla="*/ 155 h 344"/>
                <a:gd name="T46" fmla="*/ 469 w 572"/>
                <a:gd name="T47" fmla="*/ 184 h 344"/>
                <a:gd name="T48" fmla="*/ 487 w 572"/>
                <a:gd name="T49" fmla="*/ 215 h 344"/>
                <a:gd name="T50" fmla="*/ 510 w 572"/>
                <a:gd name="T51" fmla="*/ 222 h 344"/>
                <a:gd name="T52" fmla="*/ 565 w 572"/>
                <a:gd name="T53" fmla="*/ 219 h 344"/>
                <a:gd name="T54" fmla="*/ 528 w 572"/>
                <a:gd name="T55" fmla="*/ 260 h 344"/>
                <a:gd name="T56" fmla="*/ 527 w 572"/>
                <a:gd name="T57" fmla="*/ 241 h 344"/>
                <a:gd name="T58" fmla="*/ 517 w 572"/>
                <a:gd name="T59" fmla="*/ 266 h 344"/>
                <a:gd name="T60" fmla="*/ 529 w 572"/>
                <a:gd name="T61" fmla="*/ 264 h 344"/>
                <a:gd name="T62" fmla="*/ 519 w 572"/>
                <a:gd name="T63" fmla="*/ 276 h 344"/>
                <a:gd name="T64" fmla="*/ 526 w 572"/>
                <a:gd name="T65" fmla="*/ 270 h 344"/>
                <a:gd name="T66" fmla="*/ 510 w 572"/>
                <a:gd name="T67" fmla="*/ 296 h 344"/>
                <a:gd name="T68" fmla="*/ 510 w 572"/>
                <a:gd name="T69" fmla="*/ 336 h 344"/>
                <a:gd name="T70" fmla="*/ 492 w 572"/>
                <a:gd name="T71" fmla="*/ 334 h 344"/>
                <a:gd name="T72" fmla="*/ 470 w 572"/>
                <a:gd name="T73" fmla="*/ 317 h 344"/>
                <a:gd name="T74" fmla="*/ 440 w 572"/>
                <a:gd name="T75" fmla="*/ 313 h 344"/>
                <a:gd name="T76" fmla="*/ 396 w 572"/>
                <a:gd name="T77" fmla="*/ 310 h 344"/>
                <a:gd name="T78" fmla="*/ 327 w 572"/>
                <a:gd name="T79" fmla="*/ 341 h 344"/>
                <a:gd name="T80" fmla="*/ 283 w 572"/>
                <a:gd name="T81" fmla="*/ 336 h 344"/>
                <a:gd name="T82" fmla="*/ 241 w 572"/>
                <a:gd name="T83" fmla="*/ 339 h 344"/>
                <a:gd name="T84" fmla="*/ 205 w 572"/>
                <a:gd name="T85" fmla="*/ 328 h 344"/>
                <a:gd name="T86" fmla="*/ 165 w 572"/>
                <a:gd name="T87" fmla="*/ 326 h 344"/>
                <a:gd name="T88" fmla="*/ 159 w 572"/>
                <a:gd name="T89" fmla="*/ 302 h 344"/>
                <a:gd name="T90" fmla="*/ 139 w 572"/>
                <a:gd name="T91" fmla="*/ 285 h 344"/>
                <a:gd name="T92" fmla="*/ 155 w 572"/>
                <a:gd name="T93" fmla="*/ 274 h 344"/>
                <a:gd name="T94" fmla="*/ 132 w 572"/>
                <a:gd name="T95" fmla="*/ 265 h 344"/>
                <a:gd name="T96" fmla="*/ 120 w 572"/>
                <a:gd name="T97" fmla="*/ 279 h 344"/>
                <a:gd name="T98" fmla="*/ 96 w 572"/>
                <a:gd name="T99" fmla="*/ 265 h 344"/>
                <a:gd name="T100" fmla="*/ 71 w 572"/>
                <a:gd name="T101" fmla="*/ 254 h 344"/>
                <a:gd name="T102" fmla="*/ 71 w 572"/>
                <a:gd name="T103" fmla="*/ 241 h 344"/>
                <a:gd name="T104" fmla="*/ 65 w 572"/>
                <a:gd name="T105" fmla="*/ 224 h 344"/>
                <a:gd name="T106" fmla="*/ 30 w 572"/>
                <a:gd name="T107" fmla="*/ 204 h 344"/>
                <a:gd name="T108" fmla="*/ 0 w 572"/>
                <a:gd name="T109" fmla="*/ 15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2" h="344">
                  <a:moveTo>
                    <a:pt x="0" y="158"/>
                  </a:moveTo>
                  <a:cubicBezTo>
                    <a:pt x="6" y="153"/>
                    <a:pt x="12" y="154"/>
                    <a:pt x="18" y="155"/>
                  </a:cubicBezTo>
                  <a:cubicBezTo>
                    <a:pt x="25" y="157"/>
                    <a:pt x="26" y="149"/>
                    <a:pt x="31" y="147"/>
                  </a:cubicBezTo>
                  <a:cubicBezTo>
                    <a:pt x="37" y="145"/>
                    <a:pt x="43" y="146"/>
                    <a:pt x="49" y="144"/>
                  </a:cubicBezTo>
                  <a:cubicBezTo>
                    <a:pt x="58" y="141"/>
                    <a:pt x="56" y="131"/>
                    <a:pt x="60" y="125"/>
                  </a:cubicBezTo>
                  <a:cubicBezTo>
                    <a:pt x="64" y="118"/>
                    <a:pt x="69" y="113"/>
                    <a:pt x="74" y="107"/>
                  </a:cubicBezTo>
                  <a:cubicBezTo>
                    <a:pt x="79" y="100"/>
                    <a:pt x="79" y="93"/>
                    <a:pt x="84" y="87"/>
                  </a:cubicBezTo>
                  <a:cubicBezTo>
                    <a:pt x="88" y="81"/>
                    <a:pt x="93" y="74"/>
                    <a:pt x="96" y="66"/>
                  </a:cubicBezTo>
                  <a:cubicBezTo>
                    <a:pt x="98" y="58"/>
                    <a:pt x="95" y="54"/>
                    <a:pt x="101" y="51"/>
                  </a:cubicBezTo>
                  <a:cubicBezTo>
                    <a:pt x="107" y="48"/>
                    <a:pt x="109" y="46"/>
                    <a:pt x="113" y="41"/>
                  </a:cubicBezTo>
                  <a:cubicBezTo>
                    <a:pt x="119" y="33"/>
                    <a:pt x="130" y="39"/>
                    <a:pt x="138" y="32"/>
                  </a:cubicBezTo>
                  <a:cubicBezTo>
                    <a:pt x="144" y="27"/>
                    <a:pt x="149" y="20"/>
                    <a:pt x="155" y="15"/>
                  </a:cubicBezTo>
                  <a:cubicBezTo>
                    <a:pt x="165" y="9"/>
                    <a:pt x="176" y="17"/>
                    <a:pt x="185" y="18"/>
                  </a:cubicBezTo>
                  <a:cubicBezTo>
                    <a:pt x="195" y="19"/>
                    <a:pt x="204" y="21"/>
                    <a:pt x="213" y="22"/>
                  </a:cubicBezTo>
                  <a:cubicBezTo>
                    <a:pt x="224" y="23"/>
                    <a:pt x="238" y="18"/>
                    <a:pt x="248" y="25"/>
                  </a:cubicBezTo>
                  <a:cubicBezTo>
                    <a:pt x="267" y="37"/>
                    <a:pt x="269" y="44"/>
                    <a:pt x="286" y="28"/>
                  </a:cubicBezTo>
                  <a:cubicBezTo>
                    <a:pt x="297" y="17"/>
                    <a:pt x="320" y="23"/>
                    <a:pt x="334" y="20"/>
                  </a:cubicBezTo>
                  <a:cubicBezTo>
                    <a:pt x="343" y="19"/>
                    <a:pt x="342" y="12"/>
                    <a:pt x="347" y="6"/>
                  </a:cubicBezTo>
                  <a:cubicBezTo>
                    <a:pt x="353" y="0"/>
                    <a:pt x="364" y="0"/>
                    <a:pt x="371" y="0"/>
                  </a:cubicBezTo>
                  <a:cubicBezTo>
                    <a:pt x="389" y="2"/>
                    <a:pt x="399" y="21"/>
                    <a:pt x="406" y="34"/>
                  </a:cubicBezTo>
                  <a:cubicBezTo>
                    <a:pt x="414" y="50"/>
                    <a:pt x="425" y="63"/>
                    <a:pt x="438" y="75"/>
                  </a:cubicBezTo>
                  <a:cubicBezTo>
                    <a:pt x="456" y="92"/>
                    <a:pt x="464" y="105"/>
                    <a:pt x="471" y="129"/>
                  </a:cubicBezTo>
                  <a:cubicBezTo>
                    <a:pt x="474" y="137"/>
                    <a:pt x="469" y="146"/>
                    <a:pt x="467" y="155"/>
                  </a:cubicBezTo>
                  <a:cubicBezTo>
                    <a:pt x="464" y="164"/>
                    <a:pt x="469" y="174"/>
                    <a:pt x="469" y="184"/>
                  </a:cubicBezTo>
                  <a:cubicBezTo>
                    <a:pt x="471" y="199"/>
                    <a:pt x="474" y="206"/>
                    <a:pt x="487" y="215"/>
                  </a:cubicBezTo>
                  <a:cubicBezTo>
                    <a:pt x="492" y="218"/>
                    <a:pt x="503" y="226"/>
                    <a:pt x="510" y="222"/>
                  </a:cubicBezTo>
                  <a:cubicBezTo>
                    <a:pt x="518" y="218"/>
                    <a:pt x="559" y="195"/>
                    <a:pt x="565" y="219"/>
                  </a:cubicBezTo>
                  <a:cubicBezTo>
                    <a:pt x="572" y="249"/>
                    <a:pt x="556" y="260"/>
                    <a:pt x="528" y="260"/>
                  </a:cubicBezTo>
                  <a:cubicBezTo>
                    <a:pt x="531" y="257"/>
                    <a:pt x="534" y="241"/>
                    <a:pt x="527" y="241"/>
                  </a:cubicBezTo>
                  <a:cubicBezTo>
                    <a:pt x="518" y="241"/>
                    <a:pt x="523" y="261"/>
                    <a:pt x="517" y="266"/>
                  </a:cubicBezTo>
                  <a:cubicBezTo>
                    <a:pt x="521" y="265"/>
                    <a:pt x="525" y="265"/>
                    <a:pt x="529" y="264"/>
                  </a:cubicBezTo>
                  <a:cubicBezTo>
                    <a:pt x="523" y="267"/>
                    <a:pt x="512" y="268"/>
                    <a:pt x="519" y="276"/>
                  </a:cubicBezTo>
                  <a:cubicBezTo>
                    <a:pt x="522" y="274"/>
                    <a:pt x="524" y="272"/>
                    <a:pt x="526" y="270"/>
                  </a:cubicBezTo>
                  <a:cubicBezTo>
                    <a:pt x="523" y="280"/>
                    <a:pt x="512" y="286"/>
                    <a:pt x="510" y="296"/>
                  </a:cubicBezTo>
                  <a:cubicBezTo>
                    <a:pt x="509" y="307"/>
                    <a:pt x="517" y="325"/>
                    <a:pt x="510" y="336"/>
                  </a:cubicBezTo>
                  <a:cubicBezTo>
                    <a:pt x="505" y="332"/>
                    <a:pt x="496" y="336"/>
                    <a:pt x="492" y="334"/>
                  </a:cubicBezTo>
                  <a:cubicBezTo>
                    <a:pt x="489" y="332"/>
                    <a:pt x="476" y="323"/>
                    <a:pt x="470" y="317"/>
                  </a:cubicBezTo>
                  <a:cubicBezTo>
                    <a:pt x="461" y="314"/>
                    <a:pt x="452" y="319"/>
                    <a:pt x="440" y="313"/>
                  </a:cubicBezTo>
                  <a:cubicBezTo>
                    <a:pt x="431" y="308"/>
                    <a:pt x="414" y="302"/>
                    <a:pt x="396" y="310"/>
                  </a:cubicBezTo>
                  <a:cubicBezTo>
                    <a:pt x="355" y="314"/>
                    <a:pt x="346" y="337"/>
                    <a:pt x="327" y="341"/>
                  </a:cubicBezTo>
                  <a:cubicBezTo>
                    <a:pt x="316" y="344"/>
                    <a:pt x="300" y="338"/>
                    <a:pt x="283" y="336"/>
                  </a:cubicBezTo>
                  <a:cubicBezTo>
                    <a:pt x="263" y="333"/>
                    <a:pt x="252" y="339"/>
                    <a:pt x="241" y="339"/>
                  </a:cubicBezTo>
                  <a:cubicBezTo>
                    <a:pt x="232" y="338"/>
                    <a:pt x="221" y="329"/>
                    <a:pt x="205" y="328"/>
                  </a:cubicBezTo>
                  <a:cubicBezTo>
                    <a:pt x="197" y="328"/>
                    <a:pt x="170" y="335"/>
                    <a:pt x="165" y="326"/>
                  </a:cubicBezTo>
                  <a:cubicBezTo>
                    <a:pt x="156" y="313"/>
                    <a:pt x="189" y="313"/>
                    <a:pt x="159" y="302"/>
                  </a:cubicBezTo>
                  <a:cubicBezTo>
                    <a:pt x="152" y="299"/>
                    <a:pt x="149" y="299"/>
                    <a:pt x="139" y="285"/>
                  </a:cubicBezTo>
                  <a:cubicBezTo>
                    <a:pt x="131" y="273"/>
                    <a:pt x="151" y="276"/>
                    <a:pt x="155" y="274"/>
                  </a:cubicBezTo>
                  <a:cubicBezTo>
                    <a:pt x="150" y="269"/>
                    <a:pt x="140" y="262"/>
                    <a:pt x="132" y="265"/>
                  </a:cubicBezTo>
                  <a:cubicBezTo>
                    <a:pt x="127" y="267"/>
                    <a:pt x="126" y="281"/>
                    <a:pt x="120" y="279"/>
                  </a:cubicBezTo>
                  <a:cubicBezTo>
                    <a:pt x="113" y="278"/>
                    <a:pt x="104" y="268"/>
                    <a:pt x="96" y="265"/>
                  </a:cubicBezTo>
                  <a:cubicBezTo>
                    <a:pt x="87" y="263"/>
                    <a:pt x="77" y="261"/>
                    <a:pt x="71" y="254"/>
                  </a:cubicBezTo>
                  <a:cubicBezTo>
                    <a:pt x="78" y="252"/>
                    <a:pt x="80" y="242"/>
                    <a:pt x="71" y="241"/>
                  </a:cubicBezTo>
                  <a:cubicBezTo>
                    <a:pt x="79" y="233"/>
                    <a:pt x="75" y="228"/>
                    <a:pt x="65" y="224"/>
                  </a:cubicBezTo>
                  <a:cubicBezTo>
                    <a:pt x="51" y="220"/>
                    <a:pt x="41" y="212"/>
                    <a:pt x="30" y="204"/>
                  </a:cubicBezTo>
                  <a:cubicBezTo>
                    <a:pt x="40" y="184"/>
                    <a:pt x="11" y="171"/>
                    <a:pt x="0" y="15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Freeform 671">
              <a:extLst>
                <a:ext uri="{FF2B5EF4-FFF2-40B4-BE49-F238E27FC236}">
                  <a16:creationId xmlns:a16="http://schemas.microsoft.com/office/drawing/2014/main" id="{C8716AFC-00B8-AFA0-577D-F000A001F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383" y="4045330"/>
              <a:ext cx="341514" cy="329669"/>
            </a:xfrm>
            <a:custGeom>
              <a:avLst/>
              <a:gdLst>
                <a:gd name="T0" fmla="*/ 2 w 785"/>
                <a:gd name="T1" fmla="*/ 387 h 759"/>
                <a:gd name="T2" fmla="*/ 41 w 785"/>
                <a:gd name="T3" fmla="*/ 362 h 759"/>
                <a:gd name="T4" fmla="*/ 137 w 785"/>
                <a:gd name="T5" fmla="*/ 325 h 759"/>
                <a:gd name="T6" fmla="*/ 138 w 785"/>
                <a:gd name="T7" fmla="*/ 200 h 759"/>
                <a:gd name="T8" fmla="*/ 159 w 785"/>
                <a:gd name="T9" fmla="*/ 240 h 759"/>
                <a:gd name="T10" fmla="*/ 228 w 785"/>
                <a:gd name="T11" fmla="*/ 227 h 759"/>
                <a:gd name="T12" fmla="*/ 258 w 785"/>
                <a:gd name="T13" fmla="*/ 269 h 759"/>
                <a:gd name="T14" fmla="*/ 338 w 785"/>
                <a:gd name="T15" fmla="*/ 267 h 759"/>
                <a:gd name="T16" fmla="*/ 375 w 785"/>
                <a:gd name="T17" fmla="*/ 302 h 759"/>
                <a:gd name="T18" fmla="*/ 425 w 785"/>
                <a:gd name="T19" fmla="*/ 320 h 759"/>
                <a:gd name="T20" fmla="*/ 467 w 785"/>
                <a:gd name="T21" fmla="*/ 388 h 759"/>
                <a:gd name="T22" fmla="*/ 515 w 785"/>
                <a:gd name="T23" fmla="*/ 394 h 759"/>
                <a:gd name="T24" fmla="*/ 523 w 785"/>
                <a:gd name="T25" fmla="*/ 297 h 759"/>
                <a:gd name="T26" fmla="*/ 500 w 785"/>
                <a:gd name="T27" fmla="*/ 316 h 759"/>
                <a:gd name="T28" fmla="*/ 433 w 785"/>
                <a:gd name="T29" fmla="*/ 230 h 759"/>
                <a:gd name="T30" fmla="*/ 446 w 785"/>
                <a:gd name="T31" fmla="*/ 146 h 759"/>
                <a:gd name="T32" fmla="*/ 467 w 785"/>
                <a:gd name="T33" fmla="*/ 20 h 759"/>
                <a:gd name="T34" fmla="*/ 570 w 785"/>
                <a:gd name="T35" fmla="*/ 18 h 759"/>
                <a:gd name="T36" fmla="*/ 598 w 785"/>
                <a:gd name="T37" fmla="*/ 32 h 759"/>
                <a:gd name="T38" fmla="*/ 649 w 785"/>
                <a:gd name="T39" fmla="*/ 49 h 759"/>
                <a:gd name="T40" fmla="*/ 674 w 785"/>
                <a:gd name="T41" fmla="*/ 61 h 759"/>
                <a:gd name="T42" fmla="*/ 720 w 785"/>
                <a:gd name="T43" fmla="*/ 80 h 759"/>
                <a:gd name="T44" fmla="*/ 738 w 785"/>
                <a:gd name="T45" fmla="*/ 99 h 759"/>
                <a:gd name="T46" fmla="*/ 761 w 785"/>
                <a:gd name="T47" fmla="*/ 134 h 759"/>
                <a:gd name="T48" fmla="*/ 781 w 785"/>
                <a:gd name="T49" fmla="*/ 172 h 759"/>
                <a:gd name="T50" fmla="*/ 760 w 785"/>
                <a:gd name="T51" fmla="*/ 217 h 759"/>
                <a:gd name="T52" fmla="*/ 770 w 785"/>
                <a:gd name="T53" fmla="*/ 314 h 759"/>
                <a:gd name="T54" fmla="*/ 733 w 785"/>
                <a:gd name="T55" fmla="*/ 374 h 759"/>
                <a:gd name="T56" fmla="*/ 725 w 785"/>
                <a:gd name="T57" fmla="*/ 432 h 759"/>
                <a:gd name="T58" fmla="*/ 548 w 785"/>
                <a:gd name="T59" fmla="*/ 512 h 759"/>
                <a:gd name="T60" fmla="*/ 529 w 785"/>
                <a:gd name="T61" fmla="*/ 562 h 759"/>
                <a:gd name="T62" fmla="*/ 454 w 785"/>
                <a:gd name="T63" fmla="*/ 600 h 759"/>
                <a:gd name="T64" fmla="*/ 423 w 785"/>
                <a:gd name="T65" fmla="*/ 639 h 759"/>
                <a:gd name="T66" fmla="*/ 303 w 785"/>
                <a:gd name="T67" fmla="*/ 742 h 759"/>
                <a:gd name="T68" fmla="*/ 257 w 785"/>
                <a:gd name="T69" fmla="*/ 739 h 759"/>
                <a:gd name="T70" fmla="*/ 211 w 785"/>
                <a:gd name="T71" fmla="*/ 723 h 759"/>
                <a:gd name="T72" fmla="*/ 154 w 785"/>
                <a:gd name="T73" fmla="*/ 701 h 759"/>
                <a:gd name="T74" fmla="*/ 95 w 785"/>
                <a:gd name="T75" fmla="*/ 711 h 759"/>
                <a:gd name="T76" fmla="*/ 16 w 785"/>
                <a:gd name="T77" fmla="*/ 631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5" h="759">
                  <a:moveTo>
                    <a:pt x="1" y="602"/>
                  </a:moveTo>
                  <a:cubicBezTo>
                    <a:pt x="1" y="530"/>
                    <a:pt x="1" y="458"/>
                    <a:pt x="2" y="387"/>
                  </a:cubicBezTo>
                  <a:cubicBezTo>
                    <a:pt x="2" y="379"/>
                    <a:pt x="0" y="363"/>
                    <a:pt x="10" y="361"/>
                  </a:cubicBezTo>
                  <a:cubicBezTo>
                    <a:pt x="20" y="359"/>
                    <a:pt x="31" y="361"/>
                    <a:pt x="41" y="362"/>
                  </a:cubicBezTo>
                  <a:cubicBezTo>
                    <a:pt x="73" y="362"/>
                    <a:pt x="106" y="368"/>
                    <a:pt x="137" y="358"/>
                  </a:cubicBezTo>
                  <a:cubicBezTo>
                    <a:pt x="127" y="347"/>
                    <a:pt x="132" y="337"/>
                    <a:pt x="137" y="325"/>
                  </a:cubicBezTo>
                  <a:cubicBezTo>
                    <a:pt x="143" y="310"/>
                    <a:pt x="135" y="299"/>
                    <a:pt x="136" y="285"/>
                  </a:cubicBezTo>
                  <a:cubicBezTo>
                    <a:pt x="137" y="258"/>
                    <a:pt x="149" y="227"/>
                    <a:pt x="138" y="200"/>
                  </a:cubicBezTo>
                  <a:cubicBezTo>
                    <a:pt x="148" y="200"/>
                    <a:pt x="147" y="211"/>
                    <a:pt x="157" y="214"/>
                  </a:cubicBezTo>
                  <a:cubicBezTo>
                    <a:pt x="169" y="216"/>
                    <a:pt x="164" y="233"/>
                    <a:pt x="159" y="240"/>
                  </a:cubicBezTo>
                  <a:cubicBezTo>
                    <a:pt x="173" y="243"/>
                    <a:pt x="172" y="243"/>
                    <a:pt x="185" y="237"/>
                  </a:cubicBezTo>
                  <a:cubicBezTo>
                    <a:pt x="199" y="231"/>
                    <a:pt x="214" y="228"/>
                    <a:pt x="228" y="227"/>
                  </a:cubicBezTo>
                  <a:cubicBezTo>
                    <a:pt x="223" y="237"/>
                    <a:pt x="225" y="255"/>
                    <a:pt x="233" y="263"/>
                  </a:cubicBezTo>
                  <a:cubicBezTo>
                    <a:pt x="240" y="270"/>
                    <a:pt x="250" y="266"/>
                    <a:pt x="258" y="269"/>
                  </a:cubicBezTo>
                  <a:cubicBezTo>
                    <a:pt x="269" y="274"/>
                    <a:pt x="277" y="279"/>
                    <a:pt x="290" y="280"/>
                  </a:cubicBezTo>
                  <a:cubicBezTo>
                    <a:pt x="311" y="280"/>
                    <a:pt x="331" y="294"/>
                    <a:pt x="338" y="267"/>
                  </a:cubicBezTo>
                  <a:cubicBezTo>
                    <a:pt x="346" y="238"/>
                    <a:pt x="354" y="271"/>
                    <a:pt x="364" y="279"/>
                  </a:cubicBezTo>
                  <a:cubicBezTo>
                    <a:pt x="371" y="285"/>
                    <a:pt x="370" y="295"/>
                    <a:pt x="375" y="302"/>
                  </a:cubicBezTo>
                  <a:cubicBezTo>
                    <a:pt x="383" y="314"/>
                    <a:pt x="392" y="303"/>
                    <a:pt x="399" y="307"/>
                  </a:cubicBezTo>
                  <a:cubicBezTo>
                    <a:pt x="409" y="314"/>
                    <a:pt x="414" y="321"/>
                    <a:pt x="425" y="320"/>
                  </a:cubicBezTo>
                  <a:cubicBezTo>
                    <a:pt x="438" y="320"/>
                    <a:pt x="435" y="342"/>
                    <a:pt x="444" y="350"/>
                  </a:cubicBezTo>
                  <a:cubicBezTo>
                    <a:pt x="457" y="362"/>
                    <a:pt x="460" y="373"/>
                    <a:pt x="467" y="388"/>
                  </a:cubicBezTo>
                  <a:cubicBezTo>
                    <a:pt x="476" y="408"/>
                    <a:pt x="504" y="370"/>
                    <a:pt x="514" y="382"/>
                  </a:cubicBezTo>
                  <a:cubicBezTo>
                    <a:pt x="510" y="386"/>
                    <a:pt x="509" y="392"/>
                    <a:pt x="515" y="394"/>
                  </a:cubicBezTo>
                  <a:cubicBezTo>
                    <a:pt x="525" y="398"/>
                    <a:pt x="522" y="378"/>
                    <a:pt x="522" y="373"/>
                  </a:cubicBezTo>
                  <a:cubicBezTo>
                    <a:pt x="523" y="348"/>
                    <a:pt x="523" y="323"/>
                    <a:pt x="523" y="297"/>
                  </a:cubicBezTo>
                  <a:cubicBezTo>
                    <a:pt x="519" y="299"/>
                    <a:pt x="514" y="300"/>
                    <a:pt x="509" y="301"/>
                  </a:cubicBezTo>
                  <a:cubicBezTo>
                    <a:pt x="501" y="303"/>
                    <a:pt x="503" y="310"/>
                    <a:pt x="500" y="316"/>
                  </a:cubicBezTo>
                  <a:cubicBezTo>
                    <a:pt x="494" y="325"/>
                    <a:pt x="468" y="304"/>
                    <a:pt x="461" y="297"/>
                  </a:cubicBezTo>
                  <a:cubicBezTo>
                    <a:pt x="443" y="278"/>
                    <a:pt x="422" y="262"/>
                    <a:pt x="433" y="230"/>
                  </a:cubicBezTo>
                  <a:cubicBezTo>
                    <a:pt x="439" y="213"/>
                    <a:pt x="444" y="199"/>
                    <a:pt x="448" y="184"/>
                  </a:cubicBezTo>
                  <a:cubicBezTo>
                    <a:pt x="452" y="174"/>
                    <a:pt x="445" y="157"/>
                    <a:pt x="446" y="146"/>
                  </a:cubicBezTo>
                  <a:cubicBezTo>
                    <a:pt x="448" y="127"/>
                    <a:pt x="457" y="88"/>
                    <a:pt x="432" y="81"/>
                  </a:cubicBezTo>
                  <a:cubicBezTo>
                    <a:pt x="440" y="59"/>
                    <a:pt x="484" y="48"/>
                    <a:pt x="467" y="20"/>
                  </a:cubicBezTo>
                  <a:cubicBezTo>
                    <a:pt x="504" y="12"/>
                    <a:pt x="537" y="9"/>
                    <a:pt x="579" y="0"/>
                  </a:cubicBezTo>
                  <a:cubicBezTo>
                    <a:pt x="579" y="7"/>
                    <a:pt x="570" y="16"/>
                    <a:pt x="570" y="18"/>
                  </a:cubicBezTo>
                  <a:cubicBezTo>
                    <a:pt x="571" y="22"/>
                    <a:pt x="583" y="16"/>
                    <a:pt x="577" y="26"/>
                  </a:cubicBezTo>
                  <a:cubicBezTo>
                    <a:pt x="578" y="29"/>
                    <a:pt x="583" y="16"/>
                    <a:pt x="598" y="32"/>
                  </a:cubicBezTo>
                  <a:cubicBezTo>
                    <a:pt x="614" y="48"/>
                    <a:pt x="620" y="37"/>
                    <a:pt x="619" y="29"/>
                  </a:cubicBezTo>
                  <a:cubicBezTo>
                    <a:pt x="637" y="29"/>
                    <a:pt x="641" y="35"/>
                    <a:pt x="649" y="49"/>
                  </a:cubicBezTo>
                  <a:cubicBezTo>
                    <a:pt x="652" y="54"/>
                    <a:pt x="656" y="52"/>
                    <a:pt x="660" y="50"/>
                  </a:cubicBezTo>
                  <a:cubicBezTo>
                    <a:pt x="667" y="48"/>
                    <a:pt x="669" y="59"/>
                    <a:pt x="674" y="61"/>
                  </a:cubicBezTo>
                  <a:cubicBezTo>
                    <a:pt x="685" y="65"/>
                    <a:pt x="704" y="64"/>
                    <a:pt x="708" y="76"/>
                  </a:cubicBezTo>
                  <a:cubicBezTo>
                    <a:pt x="709" y="80"/>
                    <a:pt x="716" y="79"/>
                    <a:pt x="720" y="80"/>
                  </a:cubicBezTo>
                  <a:cubicBezTo>
                    <a:pt x="728" y="82"/>
                    <a:pt x="734" y="85"/>
                    <a:pt x="737" y="88"/>
                  </a:cubicBezTo>
                  <a:cubicBezTo>
                    <a:pt x="739" y="91"/>
                    <a:pt x="739" y="95"/>
                    <a:pt x="738" y="99"/>
                  </a:cubicBezTo>
                  <a:cubicBezTo>
                    <a:pt x="734" y="109"/>
                    <a:pt x="759" y="105"/>
                    <a:pt x="763" y="121"/>
                  </a:cubicBezTo>
                  <a:cubicBezTo>
                    <a:pt x="764" y="126"/>
                    <a:pt x="760" y="129"/>
                    <a:pt x="761" y="134"/>
                  </a:cubicBezTo>
                  <a:cubicBezTo>
                    <a:pt x="762" y="142"/>
                    <a:pt x="768" y="144"/>
                    <a:pt x="773" y="149"/>
                  </a:cubicBezTo>
                  <a:cubicBezTo>
                    <a:pt x="778" y="153"/>
                    <a:pt x="779" y="167"/>
                    <a:pt x="781" y="172"/>
                  </a:cubicBezTo>
                  <a:cubicBezTo>
                    <a:pt x="785" y="183"/>
                    <a:pt x="773" y="193"/>
                    <a:pt x="762" y="196"/>
                  </a:cubicBezTo>
                  <a:cubicBezTo>
                    <a:pt x="751" y="200"/>
                    <a:pt x="758" y="208"/>
                    <a:pt x="760" y="217"/>
                  </a:cubicBezTo>
                  <a:cubicBezTo>
                    <a:pt x="765" y="230"/>
                    <a:pt x="757" y="237"/>
                    <a:pt x="756" y="250"/>
                  </a:cubicBezTo>
                  <a:cubicBezTo>
                    <a:pt x="756" y="268"/>
                    <a:pt x="747" y="307"/>
                    <a:pt x="770" y="314"/>
                  </a:cubicBezTo>
                  <a:cubicBezTo>
                    <a:pt x="761" y="324"/>
                    <a:pt x="732" y="329"/>
                    <a:pt x="733" y="346"/>
                  </a:cubicBezTo>
                  <a:cubicBezTo>
                    <a:pt x="733" y="357"/>
                    <a:pt x="735" y="361"/>
                    <a:pt x="733" y="374"/>
                  </a:cubicBezTo>
                  <a:cubicBezTo>
                    <a:pt x="730" y="392"/>
                    <a:pt x="718" y="402"/>
                    <a:pt x="714" y="415"/>
                  </a:cubicBezTo>
                  <a:cubicBezTo>
                    <a:pt x="711" y="422"/>
                    <a:pt x="720" y="428"/>
                    <a:pt x="725" y="432"/>
                  </a:cubicBezTo>
                  <a:cubicBezTo>
                    <a:pt x="733" y="438"/>
                    <a:pt x="737" y="434"/>
                    <a:pt x="740" y="439"/>
                  </a:cubicBezTo>
                  <a:cubicBezTo>
                    <a:pt x="678" y="468"/>
                    <a:pt x="611" y="486"/>
                    <a:pt x="548" y="512"/>
                  </a:cubicBezTo>
                  <a:cubicBezTo>
                    <a:pt x="540" y="518"/>
                    <a:pt x="562" y="547"/>
                    <a:pt x="558" y="561"/>
                  </a:cubicBezTo>
                  <a:cubicBezTo>
                    <a:pt x="551" y="562"/>
                    <a:pt x="535" y="564"/>
                    <a:pt x="529" y="562"/>
                  </a:cubicBezTo>
                  <a:cubicBezTo>
                    <a:pt x="517" y="557"/>
                    <a:pt x="504" y="564"/>
                    <a:pt x="493" y="568"/>
                  </a:cubicBezTo>
                  <a:cubicBezTo>
                    <a:pt x="477" y="573"/>
                    <a:pt x="457" y="582"/>
                    <a:pt x="454" y="600"/>
                  </a:cubicBezTo>
                  <a:cubicBezTo>
                    <a:pt x="452" y="608"/>
                    <a:pt x="454" y="616"/>
                    <a:pt x="451" y="624"/>
                  </a:cubicBezTo>
                  <a:cubicBezTo>
                    <a:pt x="446" y="634"/>
                    <a:pt x="432" y="635"/>
                    <a:pt x="423" y="639"/>
                  </a:cubicBezTo>
                  <a:cubicBezTo>
                    <a:pt x="406" y="645"/>
                    <a:pt x="384" y="659"/>
                    <a:pt x="375" y="674"/>
                  </a:cubicBezTo>
                  <a:cubicBezTo>
                    <a:pt x="366" y="690"/>
                    <a:pt x="330" y="759"/>
                    <a:pt x="303" y="742"/>
                  </a:cubicBezTo>
                  <a:cubicBezTo>
                    <a:pt x="297" y="739"/>
                    <a:pt x="290" y="736"/>
                    <a:pt x="284" y="734"/>
                  </a:cubicBezTo>
                  <a:cubicBezTo>
                    <a:pt x="274" y="730"/>
                    <a:pt x="265" y="743"/>
                    <a:pt x="257" y="739"/>
                  </a:cubicBezTo>
                  <a:cubicBezTo>
                    <a:pt x="251" y="736"/>
                    <a:pt x="249" y="725"/>
                    <a:pt x="241" y="726"/>
                  </a:cubicBezTo>
                  <a:cubicBezTo>
                    <a:pt x="240" y="727"/>
                    <a:pt x="220" y="732"/>
                    <a:pt x="211" y="723"/>
                  </a:cubicBezTo>
                  <a:cubicBezTo>
                    <a:pt x="200" y="712"/>
                    <a:pt x="195" y="705"/>
                    <a:pt x="186" y="703"/>
                  </a:cubicBezTo>
                  <a:cubicBezTo>
                    <a:pt x="177" y="701"/>
                    <a:pt x="171" y="711"/>
                    <a:pt x="154" y="701"/>
                  </a:cubicBezTo>
                  <a:cubicBezTo>
                    <a:pt x="141" y="699"/>
                    <a:pt x="132" y="706"/>
                    <a:pt x="119" y="707"/>
                  </a:cubicBezTo>
                  <a:cubicBezTo>
                    <a:pt x="112" y="707"/>
                    <a:pt x="99" y="712"/>
                    <a:pt x="95" y="711"/>
                  </a:cubicBezTo>
                  <a:cubicBezTo>
                    <a:pt x="72" y="702"/>
                    <a:pt x="57" y="676"/>
                    <a:pt x="41" y="658"/>
                  </a:cubicBezTo>
                  <a:cubicBezTo>
                    <a:pt x="32" y="648"/>
                    <a:pt x="25" y="640"/>
                    <a:pt x="16" y="631"/>
                  </a:cubicBezTo>
                  <a:cubicBezTo>
                    <a:pt x="7" y="623"/>
                    <a:pt x="4" y="614"/>
                    <a:pt x="1" y="60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Freeform 672">
              <a:extLst>
                <a:ext uri="{FF2B5EF4-FFF2-40B4-BE49-F238E27FC236}">
                  <a16:creationId xmlns:a16="http://schemas.microsoft.com/office/drawing/2014/main" id="{AF680EEF-44F9-DE1C-2F51-1A70CA8EB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776" y="3097778"/>
              <a:ext cx="1975" cy="1973"/>
            </a:xfrm>
            <a:custGeom>
              <a:avLst/>
              <a:gdLst>
                <a:gd name="T0" fmla="*/ 1 w 5"/>
                <a:gd name="T1" fmla="*/ 0 h 7"/>
                <a:gd name="T2" fmla="*/ 5 w 5"/>
                <a:gd name="T3" fmla="*/ 7 h 7"/>
                <a:gd name="T4" fmla="*/ 1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1" y="0"/>
                  </a:moveTo>
                  <a:cubicBezTo>
                    <a:pt x="0" y="3"/>
                    <a:pt x="2" y="5"/>
                    <a:pt x="5" y="7"/>
                  </a:cubicBezTo>
                  <a:cubicBezTo>
                    <a:pt x="4" y="4"/>
                    <a:pt x="2" y="2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7" name="Freeform 673">
              <a:extLst>
                <a:ext uri="{FF2B5EF4-FFF2-40B4-BE49-F238E27FC236}">
                  <a16:creationId xmlns:a16="http://schemas.microsoft.com/office/drawing/2014/main" id="{DF58A40A-33CC-B477-508F-5094621B0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6724" y="3109623"/>
              <a:ext cx="5923" cy="7896"/>
            </a:xfrm>
            <a:custGeom>
              <a:avLst/>
              <a:gdLst>
                <a:gd name="T0" fmla="*/ 3 w 10"/>
                <a:gd name="T1" fmla="*/ 6 h 19"/>
                <a:gd name="T2" fmla="*/ 10 w 10"/>
                <a:gd name="T3" fmla="*/ 19 h 19"/>
                <a:gd name="T4" fmla="*/ 0 w 10"/>
                <a:gd name="T5" fmla="*/ 0 h 19"/>
                <a:gd name="T6" fmla="*/ 3 w 10"/>
                <a:gd name="T7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3" y="6"/>
                  </a:moveTo>
                  <a:cubicBezTo>
                    <a:pt x="6" y="10"/>
                    <a:pt x="8" y="15"/>
                    <a:pt x="10" y="19"/>
                  </a:cubicBezTo>
                  <a:cubicBezTo>
                    <a:pt x="8" y="12"/>
                    <a:pt x="5" y="5"/>
                    <a:pt x="0" y="0"/>
                  </a:cubicBezTo>
                  <a:cubicBezTo>
                    <a:pt x="1" y="2"/>
                    <a:pt x="2" y="4"/>
                    <a:pt x="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Freeform 674">
              <a:extLst>
                <a:ext uri="{FF2B5EF4-FFF2-40B4-BE49-F238E27FC236}">
                  <a16:creationId xmlns:a16="http://schemas.microsoft.com/office/drawing/2014/main" id="{9CA85827-87B1-B9B2-4926-747969411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2517" y="3113571"/>
              <a:ext cx="3948" cy="5922"/>
            </a:xfrm>
            <a:custGeom>
              <a:avLst/>
              <a:gdLst>
                <a:gd name="T0" fmla="*/ 2 w 9"/>
                <a:gd name="T1" fmla="*/ 0 h 13"/>
                <a:gd name="T2" fmla="*/ 9 w 9"/>
                <a:gd name="T3" fmla="*/ 13 h 13"/>
                <a:gd name="T4" fmla="*/ 2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0" y="5"/>
                    <a:pt x="6" y="11"/>
                    <a:pt x="9" y="13"/>
                  </a:cubicBezTo>
                  <a:cubicBezTo>
                    <a:pt x="9" y="8"/>
                    <a:pt x="6" y="3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675">
              <a:extLst>
                <a:ext uri="{FF2B5EF4-FFF2-40B4-BE49-F238E27FC236}">
                  <a16:creationId xmlns:a16="http://schemas.microsoft.com/office/drawing/2014/main" id="{DE965920-F554-DF3D-2F1C-5C7C02BCD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8438" y="3149103"/>
              <a:ext cx="9871" cy="11844"/>
            </a:xfrm>
            <a:custGeom>
              <a:avLst/>
              <a:gdLst>
                <a:gd name="T0" fmla="*/ 9 w 21"/>
                <a:gd name="T1" fmla="*/ 0 h 27"/>
                <a:gd name="T2" fmla="*/ 0 w 21"/>
                <a:gd name="T3" fmla="*/ 4 h 27"/>
                <a:gd name="T4" fmla="*/ 9 w 2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7">
                  <a:moveTo>
                    <a:pt x="9" y="0"/>
                  </a:moveTo>
                  <a:cubicBezTo>
                    <a:pt x="6" y="1"/>
                    <a:pt x="3" y="2"/>
                    <a:pt x="0" y="4"/>
                  </a:cubicBezTo>
                  <a:cubicBezTo>
                    <a:pt x="20" y="27"/>
                    <a:pt x="21" y="0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0" name="Freeform 676">
              <a:extLst>
                <a:ext uri="{FF2B5EF4-FFF2-40B4-BE49-F238E27FC236}">
                  <a16:creationId xmlns:a16="http://schemas.microsoft.com/office/drawing/2014/main" id="{EF6D9844-73B6-857F-8266-4624449E3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8438" y="3127390"/>
              <a:ext cx="11844" cy="11844"/>
            </a:xfrm>
            <a:custGeom>
              <a:avLst/>
              <a:gdLst>
                <a:gd name="T0" fmla="*/ 26 w 26"/>
                <a:gd name="T1" fmla="*/ 14 h 27"/>
                <a:gd name="T2" fmla="*/ 9 w 26"/>
                <a:gd name="T3" fmla="*/ 0 h 27"/>
                <a:gd name="T4" fmla="*/ 26 w 26"/>
                <a:gd name="T5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26" y="14"/>
                  </a:moveTo>
                  <a:cubicBezTo>
                    <a:pt x="23" y="6"/>
                    <a:pt x="14" y="6"/>
                    <a:pt x="9" y="0"/>
                  </a:cubicBezTo>
                  <a:cubicBezTo>
                    <a:pt x="0" y="9"/>
                    <a:pt x="18" y="27"/>
                    <a:pt x="26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Freeform 677">
              <a:extLst>
                <a:ext uri="{FF2B5EF4-FFF2-40B4-BE49-F238E27FC236}">
                  <a16:creationId xmlns:a16="http://schemas.microsoft.com/office/drawing/2014/main" id="{43BF803E-7C96-3AA6-2B9D-9246CD42C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971" y="3235962"/>
              <a:ext cx="11844" cy="11844"/>
            </a:xfrm>
            <a:custGeom>
              <a:avLst/>
              <a:gdLst>
                <a:gd name="T0" fmla="*/ 19 w 25"/>
                <a:gd name="T1" fmla="*/ 0 h 26"/>
                <a:gd name="T2" fmla="*/ 9 w 25"/>
                <a:gd name="T3" fmla="*/ 26 h 26"/>
                <a:gd name="T4" fmla="*/ 19 w 2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6">
                  <a:moveTo>
                    <a:pt x="19" y="0"/>
                  </a:moveTo>
                  <a:cubicBezTo>
                    <a:pt x="15" y="5"/>
                    <a:pt x="0" y="19"/>
                    <a:pt x="9" y="26"/>
                  </a:cubicBezTo>
                  <a:cubicBezTo>
                    <a:pt x="15" y="19"/>
                    <a:pt x="25" y="11"/>
                    <a:pt x="1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Freeform 678">
              <a:extLst>
                <a:ext uri="{FF2B5EF4-FFF2-40B4-BE49-F238E27FC236}">
                  <a16:creationId xmlns:a16="http://schemas.microsoft.com/office/drawing/2014/main" id="{AB819642-6DC1-CCE5-3FA1-D1DC52BA0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791" y="3247807"/>
              <a:ext cx="1975" cy="197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1" y="3"/>
                    <a:pt x="0" y="2"/>
                    <a:pt x="3" y="6"/>
                  </a:cubicBezTo>
                  <a:lnTo>
                    <a:pt x="3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Freeform 679">
              <a:extLst>
                <a:ext uri="{FF2B5EF4-FFF2-40B4-BE49-F238E27FC236}">
                  <a16:creationId xmlns:a16="http://schemas.microsoft.com/office/drawing/2014/main" id="{9F9CE514-1375-F78B-FFCA-0768FAF17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805" y="3228066"/>
              <a:ext cx="5923" cy="5922"/>
            </a:xfrm>
            <a:custGeom>
              <a:avLst/>
              <a:gdLst>
                <a:gd name="T0" fmla="*/ 4 w 13"/>
                <a:gd name="T1" fmla="*/ 0 h 15"/>
                <a:gd name="T2" fmla="*/ 4 w 13"/>
                <a:gd name="T3" fmla="*/ 15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1" y="1"/>
                    <a:pt x="0" y="15"/>
                    <a:pt x="4" y="15"/>
                  </a:cubicBezTo>
                  <a:cubicBezTo>
                    <a:pt x="13" y="15"/>
                    <a:pt x="12" y="1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Freeform 680">
              <a:extLst>
                <a:ext uri="{FF2B5EF4-FFF2-40B4-BE49-F238E27FC236}">
                  <a16:creationId xmlns:a16="http://schemas.microsoft.com/office/drawing/2014/main" id="{223658D2-8E88-D681-3903-1830645B1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8468" y="3362303"/>
              <a:ext cx="3948" cy="3948"/>
            </a:xfrm>
            <a:custGeom>
              <a:avLst/>
              <a:gdLst>
                <a:gd name="T0" fmla="*/ 5 w 8"/>
                <a:gd name="T1" fmla="*/ 8 h 8"/>
                <a:gd name="T2" fmla="*/ 8 w 8"/>
                <a:gd name="T3" fmla="*/ 1 h 8"/>
                <a:gd name="T4" fmla="*/ 5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7" y="6"/>
                    <a:pt x="8" y="4"/>
                    <a:pt x="8" y="1"/>
                  </a:cubicBezTo>
                  <a:cubicBezTo>
                    <a:pt x="1" y="0"/>
                    <a:pt x="0" y="3"/>
                    <a:pt x="5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Freeform 681">
              <a:extLst>
                <a:ext uri="{FF2B5EF4-FFF2-40B4-BE49-F238E27FC236}">
                  <a16:creationId xmlns:a16="http://schemas.microsoft.com/office/drawing/2014/main" id="{D2CC348A-1CC4-D690-1BD9-5FD23273E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2416" y="3382044"/>
              <a:ext cx="1975" cy="5922"/>
            </a:xfrm>
            <a:custGeom>
              <a:avLst/>
              <a:gdLst>
                <a:gd name="T0" fmla="*/ 4 w 4"/>
                <a:gd name="T1" fmla="*/ 12 h 12"/>
                <a:gd name="T2" fmla="*/ 0 w 4"/>
                <a:gd name="T3" fmla="*/ 0 h 12"/>
                <a:gd name="T4" fmla="*/ 4 w 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2">
                  <a:moveTo>
                    <a:pt x="4" y="12"/>
                  </a:moveTo>
                  <a:cubicBezTo>
                    <a:pt x="4" y="7"/>
                    <a:pt x="3" y="3"/>
                    <a:pt x="0" y="0"/>
                  </a:cubicBezTo>
                  <a:cubicBezTo>
                    <a:pt x="1" y="4"/>
                    <a:pt x="3" y="8"/>
                    <a:pt x="4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6" name="Freeform 682">
              <a:extLst>
                <a:ext uri="{FF2B5EF4-FFF2-40B4-BE49-F238E27FC236}">
                  <a16:creationId xmlns:a16="http://schemas.microsoft.com/office/drawing/2014/main" id="{412AD687-6883-6A35-3A6F-651EE759C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2416" y="3368226"/>
              <a:ext cx="3948" cy="1973"/>
            </a:xfrm>
            <a:custGeom>
              <a:avLst/>
              <a:gdLst>
                <a:gd name="T0" fmla="*/ 2 w 6"/>
                <a:gd name="T1" fmla="*/ 7 h 7"/>
                <a:gd name="T2" fmla="*/ 6 w 6"/>
                <a:gd name="T3" fmla="*/ 7 h 7"/>
                <a:gd name="T4" fmla="*/ 0 w 6"/>
                <a:gd name="T5" fmla="*/ 0 h 7"/>
                <a:gd name="T6" fmla="*/ 2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lnTo>
                    <a:pt x="6" y="7"/>
                  </a:lnTo>
                  <a:cubicBezTo>
                    <a:pt x="4" y="4"/>
                    <a:pt x="3" y="2"/>
                    <a:pt x="0" y="0"/>
                  </a:cubicBezTo>
                  <a:lnTo>
                    <a:pt x="2" y="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Freeform 683">
              <a:extLst>
                <a:ext uri="{FF2B5EF4-FFF2-40B4-BE49-F238E27FC236}">
                  <a16:creationId xmlns:a16="http://schemas.microsoft.com/office/drawing/2014/main" id="{FADD6EE4-A9BD-4B9F-2D80-43CAE561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364" y="3338614"/>
              <a:ext cx="3948" cy="5922"/>
            </a:xfrm>
            <a:custGeom>
              <a:avLst/>
              <a:gdLst>
                <a:gd name="T0" fmla="*/ 4 w 8"/>
                <a:gd name="T1" fmla="*/ 13 h 13"/>
                <a:gd name="T2" fmla="*/ 0 w 8"/>
                <a:gd name="T3" fmla="*/ 0 h 13"/>
                <a:gd name="T4" fmla="*/ 4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4" y="13"/>
                  </a:moveTo>
                  <a:cubicBezTo>
                    <a:pt x="8" y="8"/>
                    <a:pt x="6" y="2"/>
                    <a:pt x="0" y="0"/>
                  </a:cubicBezTo>
                  <a:cubicBezTo>
                    <a:pt x="2" y="4"/>
                    <a:pt x="3" y="9"/>
                    <a:pt x="4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Freeform 684">
              <a:extLst>
                <a:ext uri="{FF2B5EF4-FFF2-40B4-BE49-F238E27FC236}">
                  <a16:creationId xmlns:a16="http://schemas.microsoft.com/office/drawing/2014/main" id="{F0F5992D-338E-25FE-C430-63486C8D1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339" y="3409680"/>
              <a:ext cx="5923" cy="7896"/>
            </a:xfrm>
            <a:custGeom>
              <a:avLst/>
              <a:gdLst>
                <a:gd name="T0" fmla="*/ 15 w 15"/>
                <a:gd name="T1" fmla="*/ 18 h 18"/>
                <a:gd name="T2" fmla="*/ 4 w 15"/>
                <a:gd name="T3" fmla="*/ 0 h 18"/>
                <a:gd name="T4" fmla="*/ 0 w 15"/>
                <a:gd name="T5" fmla="*/ 6 h 18"/>
                <a:gd name="T6" fmla="*/ 15 w 1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8">
                  <a:moveTo>
                    <a:pt x="15" y="18"/>
                  </a:moveTo>
                  <a:cubicBezTo>
                    <a:pt x="14" y="11"/>
                    <a:pt x="10" y="4"/>
                    <a:pt x="4" y="0"/>
                  </a:cubicBezTo>
                  <a:cubicBezTo>
                    <a:pt x="3" y="2"/>
                    <a:pt x="1" y="4"/>
                    <a:pt x="0" y="6"/>
                  </a:cubicBezTo>
                  <a:cubicBezTo>
                    <a:pt x="9" y="2"/>
                    <a:pt x="12" y="13"/>
                    <a:pt x="15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9" name="Freeform 685">
              <a:extLst>
                <a:ext uri="{FF2B5EF4-FFF2-40B4-BE49-F238E27FC236}">
                  <a16:creationId xmlns:a16="http://schemas.microsoft.com/office/drawing/2014/main" id="{5DC6B606-67F4-D218-2E6F-24879CA29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339" y="3384018"/>
              <a:ext cx="5923" cy="9870"/>
            </a:xfrm>
            <a:custGeom>
              <a:avLst/>
              <a:gdLst>
                <a:gd name="T0" fmla="*/ 0 w 11"/>
                <a:gd name="T1" fmla="*/ 26 h 26"/>
                <a:gd name="T2" fmla="*/ 5 w 11"/>
                <a:gd name="T3" fmla="*/ 0 h 26"/>
                <a:gd name="T4" fmla="*/ 0 w 11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cubicBezTo>
                    <a:pt x="11" y="25"/>
                    <a:pt x="10" y="6"/>
                    <a:pt x="5" y="0"/>
                  </a:cubicBezTo>
                  <a:cubicBezTo>
                    <a:pt x="3" y="9"/>
                    <a:pt x="1" y="17"/>
                    <a:pt x="0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Freeform 686">
              <a:extLst>
                <a:ext uri="{FF2B5EF4-FFF2-40B4-BE49-F238E27FC236}">
                  <a16:creationId xmlns:a16="http://schemas.microsoft.com/office/drawing/2014/main" id="{B95D579B-57D4-6B43-3116-F2187EE3E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0312" y="3354407"/>
              <a:ext cx="7896" cy="11844"/>
            </a:xfrm>
            <a:custGeom>
              <a:avLst/>
              <a:gdLst>
                <a:gd name="T0" fmla="*/ 2 w 20"/>
                <a:gd name="T1" fmla="*/ 24 h 28"/>
                <a:gd name="T2" fmla="*/ 0 w 20"/>
                <a:gd name="T3" fmla="*/ 4 h 28"/>
                <a:gd name="T4" fmla="*/ 2 w 20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8">
                  <a:moveTo>
                    <a:pt x="2" y="24"/>
                  </a:moveTo>
                  <a:cubicBezTo>
                    <a:pt x="6" y="28"/>
                    <a:pt x="20" y="0"/>
                    <a:pt x="0" y="4"/>
                  </a:cubicBezTo>
                  <a:cubicBezTo>
                    <a:pt x="1" y="11"/>
                    <a:pt x="4" y="17"/>
                    <a:pt x="2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Freeform 687">
              <a:extLst>
                <a:ext uri="{FF2B5EF4-FFF2-40B4-BE49-F238E27FC236}">
                  <a16:creationId xmlns:a16="http://schemas.microsoft.com/office/drawing/2014/main" id="{2B6AA83F-8D5B-1A0A-29B9-E3E115F2A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287" y="3441265"/>
              <a:ext cx="3948" cy="3948"/>
            </a:xfrm>
            <a:custGeom>
              <a:avLst/>
              <a:gdLst>
                <a:gd name="T0" fmla="*/ 0 w 7"/>
                <a:gd name="T1" fmla="*/ 4 h 11"/>
                <a:gd name="T2" fmla="*/ 1 w 7"/>
                <a:gd name="T3" fmla="*/ 11 h 11"/>
                <a:gd name="T4" fmla="*/ 6 w 7"/>
                <a:gd name="T5" fmla="*/ 0 h 11"/>
                <a:gd name="T6" fmla="*/ 0 w 7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0" y="4"/>
                  </a:moveTo>
                  <a:cubicBezTo>
                    <a:pt x="0" y="6"/>
                    <a:pt x="0" y="8"/>
                    <a:pt x="1" y="11"/>
                  </a:cubicBezTo>
                  <a:cubicBezTo>
                    <a:pt x="5" y="8"/>
                    <a:pt x="7" y="4"/>
                    <a:pt x="6" y="0"/>
                  </a:cubicBezTo>
                  <a:cubicBezTo>
                    <a:pt x="4" y="1"/>
                    <a:pt x="2" y="3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2" name="Freeform 688">
              <a:extLst>
                <a:ext uri="{FF2B5EF4-FFF2-40B4-BE49-F238E27FC236}">
                  <a16:creationId xmlns:a16="http://schemas.microsoft.com/office/drawing/2014/main" id="{EA46CF97-DFC9-E034-9BC3-0DCBA7649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0312" y="3380070"/>
              <a:ext cx="9871" cy="11844"/>
            </a:xfrm>
            <a:custGeom>
              <a:avLst/>
              <a:gdLst>
                <a:gd name="T0" fmla="*/ 12 w 23"/>
                <a:gd name="T1" fmla="*/ 19 h 25"/>
                <a:gd name="T2" fmla="*/ 20 w 23"/>
                <a:gd name="T3" fmla="*/ 25 h 25"/>
                <a:gd name="T4" fmla="*/ 12 w 23"/>
                <a:gd name="T5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5">
                  <a:moveTo>
                    <a:pt x="12" y="19"/>
                  </a:moveTo>
                  <a:cubicBezTo>
                    <a:pt x="13" y="23"/>
                    <a:pt x="16" y="25"/>
                    <a:pt x="20" y="25"/>
                  </a:cubicBezTo>
                  <a:cubicBezTo>
                    <a:pt x="23" y="4"/>
                    <a:pt x="0" y="0"/>
                    <a:pt x="12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Freeform 689">
              <a:extLst>
                <a:ext uri="{FF2B5EF4-FFF2-40B4-BE49-F238E27FC236}">
                  <a16:creationId xmlns:a16="http://schemas.microsoft.com/office/drawing/2014/main" id="{39465D2B-378C-4465-622C-295FDAD8D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260" y="3374148"/>
              <a:ext cx="5923" cy="5922"/>
            </a:xfrm>
            <a:custGeom>
              <a:avLst/>
              <a:gdLst>
                <a:gd name="T0" fmla="*/ 1 w 12"/>
                <a:gd name="T1" fmla="*/ 6 h 15"/>
                <a:gd name="T2" fmla="*/ 6 w 12"/>
                <a:gd name="T3" fmla="*/ 15 h 15"/>
                <a:gd name="T4" fmla="*/ 12 w 12"/>
                <a:gd name="T5" fmla="*/ 10 h 15"/>
                <a:gd name="T6" fmla="*/ 0 w 12"/>
                <a:gd name="T7" fmla="*/ 0 h 15"/>
                <a:gd name="T8" fmla="*/ 1 w 12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5">
                  <a:moveTo>
                    <a:pt x="1" y="6"/>
                  </a:moveTo>
                  <a:cubicBezTo>
                    <a:pt x="3" y="9"/>
                    <a:pt x="4" y="12"/>
                    <a:pt x="6" y="15"/>
                  </a:cubicBezTo>
                  <a:cubicBezTo>
                    <a:pt x="9" y="14"/>
                    <a:pt x="11" y="12"/>
                    <a:pt x="12" y="10"/>
                  </a:cubicBezTo>
                  <a:cubicBezTo>
                    <a:pt x="7" y="8"/>
                    <a:pt x="3" y="4"/>
                    <a:pt x="0" y="0"/>
                  </a:cubicBezTo>
                  <a:cubicBezTo>
                    <a:pt x="0" y="2"/>
                    <a:pt x="1" y="4"/>
                    <a:pt x="1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Freeform 690">
              <a:extLst>
                <a:ext uri="{FF2B5EF4-FFF2-40B4-BE49-F238E27FC236}">
                  <a16:creationId xmlns:a16="http://schemas.microsoft.com/office/drawing/2014/main" id="{F9259A6F-2C42-24E0-62E3-6A97E4EEF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260" y="3360330"/>
              <a:ext cx="1975" cy="1973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0 h 7"/>
                <a:gd name="T4" fmla="*/ 0 w 4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2" y="4"/>
                    <a:pt x="4" y="5"/>
                    <a:pt x="1" y="0"/>
                  </a:cubicBezTo>
                  <a:cubicBezTo>
                    <a:pt x="1" y="2"/>
                    <a:pt x="1" y="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5" name="Freeform 691">
              <a:extLst>
                <a:ext uri="{FF2B5EF4-FFF2-40B4-BE49-F238E27FC236}">
                  <a16:creationId xmlns:a16="http://schemas.microsoft.com/office/drawing/2014/main" id="{9E5CC4B6-00A7-94F2-B5C4-A09860ABE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060" y="2829305"/>
              <a:ext cx="256629" cy="613935"/>
            </a:xfrm>
            <a:custGeom>
              <a:avLst/>
              <a:gdLst>
                <a:gd name="T0" fmla="*/ 32 w 590"/>
                <a:gd name="T1" fmla="*/ 549 h 1406"/>
                <a:gd name="T2" fmla="*/ 44 w 590"/>
                <a:gd name="T3" fmla="*/ 497 h 1406"/>
                <a:gd name="T4" fmla="*/ 46 w 590"/>
                <a:gd name="T5" fmla="*/ 416 h 1406"/>
                <a:gd name="T6" fmla="*/ 56 w 590"/>
                <a:gd name="T7" fmla="*/ 344 h 1406"/>
                <a:gd name="T8" fmla="*/ 119 w 590"/>
                <a:gd name="T9" fmla="*/ 253 h 1406"/>
                <a:gd name="T10" fmla="*/ 140 w 590"/>
                <a:gd name="T11" fmla="*/ 141 h 1406"/>
                <a:gd name="T12" fmla="*/ 182 w 590"/>
                <a:gd name="T13" fmla="*/ 105 h 1406"/>
                <a:gd name="T14" fmla="*/ 256 w 590"/>
                <a:gd name="T15" fmla="*/ 109 h 1406"/>
                <a:gd name="T16" fmla="*/ 252 w 590"/>
                <a:gd name="T17" fmla="*/ 29 h 1406"/>
                <a:gd name="T18" fmla="*/ 305 w 590"/>
                <a:gd name="T19" fmla="*/ 32 h 1406"/>
                <a:gd name="T20" fmla="*/ 330 w 590"/>
                <a:gd name="T21" fmla="*/ 65 h 1406"/>
                <a:gd name="T22" fmla="*/ 363 w 590"/>
                <a:gd name="T23" fmla="*/ 185 h 1406"/>
                <a:gd name="T24" fmla="*/ 344 w 590"/>
                <a:gd name="T25" fmla="*/ 224 h 1406"/>
                <a:gd name="T26" fmla="*/ 318 w 590"/>
                <a:gd name="T27" fmla="*/ 298 h 1406"/>
                <a:gd name="T28" fmla="*/ 329 w 590"/>
                <a:gd name="T29" fmla="*/ 354 h 1406"/>
                <a:gd name="T30" fmla="*/ 401 w 590"/>
                <a:gd name="T31" fmla="*/ 355 h 1406"/>
                <a:gd name="T32" fmla="*/ 431 w 590"/>
                <a:gd name="T33" fmla="*/ 410 h 1406"/>
                <a:gd name="T34" fmla="*/ 458 w 590"/>
                <a:gd name="T35" fmla="*/ 489 h 1406"/>
                <a:gd name="T36" fmla="*/ 522 w 590"/>
                <a:gd name="T37" fmla="*/ 537 h 1406"/>
                <a:gd name="T38" fmla="*/ 580 w 590"/>
                <a:gd name="T39" fmla="*/ 539 h 1406"/>
                <a:gd name="T40" fmla="*/ 538 w 590"/>
                <a:gd name="T41" fmla="*/ 588 h 1406"/>
                <a:gd name="T42" fmla="*/ 492 w 590"/>
                <a:gd name="T43" fmla="*/ 637 h 1406"/>
                <a:gd name="T44" fmla="*/ 454 w 590"/>
                <a:gd name="T45" fmla="*/ 663 h 1406"/>
                <a:gd name="T46" fmla="*/ 390 w 590"/>
                <a:gd name="T47" fmla="*/ 693 h 1406"/>
                <a:gd name="T48" fmla="*/ 394 w 590"/>
                <a:gd name="T49" fmla="*/ 755 h 1406"/>
                <a:gd name="T50" fmla="*/ 395 w 590"/>
                <a:gd name="T51" fmla="*/ 792 h 1406"/>
                <a:gd name="T52" fmla="*/ 460 w 590"/>
                <a:gd name="T53" fmla="*/ 884 h 1406"/>
                <a:gd name="T54" fmla="*/ 485 w 590"/>
                <a:gd name="T55" fmla="*/ 941 h 1406"/>
                <a:gd name="T56" fmla="*/ 466 w 590"/>
                <a:gd name="T57" fmla="*/ 1006 h 1406"/>
                <a:gd name="T58" fmla="*/ 511 w 590"/>
                <a:gd name="T59" fmla="*/ 1097 h 1406"/>
                <a:gd name="T60" fmla="*/ 546 w 590"/>
                <a:gd name="T61" fmla="*/ 1204 h 1406"/>
                <a:gd name="T62" fmla="*/ 555 w 590"/>
                <a:gd name="T63" fmla="*/ 1308 h 1406"/>
                <a:gd name="T64" fmla="*/ 512 w 590"/>
                <a:gd name="T65" fmla="*/ 1406 h 1406"/>
                <a:gd name="T66" fmla="*/ 508 w 590"/>
                <a:gd name="T67" fmla="*/ 1338 h 1406"/>
                <a:gd name="T68" fmla="*/ 518 w 590"/>
                <a:gd name="T69" fmla="*/ 1266 h 1406"/>
                <a:gd name="T70" fmla="*/ 508 w 590"/>
                <a:gd name="T71" fmla="*/ 1237 h 1406"/>
                <a:gd name="T72" fmla="*/ 506 w 590"/>
                <a:gd name="T73" fmla="*/ 1215 h 1406"/>
                <a:gd name="T74" fmla="*/ 473 w 590"/>
                <a:gd name="T75" fmla="*/ 1130 h 1406"/>
                <a:gd name="T76" fmla="*/ 456 w 590"/>
                <a:gd name="T77" fmla="*/ 1113 h 1406"/>
                <a:gd name="T78" fmla="*/ 440 w 590"/>
                <a:gd name="T79" fmla="*/ 1043 h 1406"/>
                <a:gd name="T80" fmla="*/ 406 w 590"/>
                <a:gd name="T81" fmla="*/ 950 h 1406"/>
                <a:gd name="T82" fmla="*/ 387 w 590"/>
                <a:gd name="T83" fmla="*/ 906 h 1406"/>
                <a:gd name="T84" fmla="*/ 346 w 590"/>
                <a:gd name="T85" fmla="*/ 840 h 1406"/>
                <a:gd name="T86" fmla="*/ 328 w 590"/>
                <a:gd name="T87" fmla="*/ 912 h 1406"/>
                <a:gd name="T88" fmla="*/ 298 w 590"/>
                <a:gd name="T89" fmla="*/ 921 h 1406"/>
                <a:gd name="T90" fmla="*/ 257 w 590"/>
                <a:gd name="T91" fmla="*/ 939 h 1406"/>
                <a:gd name="T92" fmla="*/ 246 w 590"/>
                <a:gd name="T93" fmla="*/ 941 h 1406"/>
                <a:gd name="T94" fmla="*/ 216 w 590"/>
                <a:gd name="T95" fmla="*/ 962 h 1406"/>
                <a:gd name="T96" fmla="*/ 206 w 590"/>
                <a:gd name="T97" fmla="*/ 954 h 1406"/>
                <a:gd name="T98" fmla="*/ 190 w 590"/>
                <a:gd name="T99" fmla="*/ 948 h 1406"/>
                <a:gd name="T100" fmla="*/ 187 w 590"/>
                <a:gd name="T101" fmla="*/ 814 h 1406"/>
                <a:gd name="T102" fmla="*/ 162 w 590"/>
                <a:gd name="T103" fmla="*/ 742 h 1406"/>
                <a:gd name="T104" fmla="*/ 134 w 590"/>
                <a:gd name="T105" fmla="*/ 708 h 1406"/>
                <a:gd name="T106" fmla="*/ 114 w 590"/>
                <a:gd name="T107" fmla="*/ 696 h 1406"/>
                <a:gd name="T108" fmla="*/ 124 w 590"/>
                <a:gd name="T109" fmla="*/ 669 h 1406"/>
                <a:gd name="T110" fmla="*/ 94 w 590"/>
                <a:gd name="T111" fmla="*/ 646 h 1406"/>
                <a:gd name="T112" fmla="*/ 75 w 590"/>
                <a:gd name="T113" fmla="*/ 647 h 1406"/>
                <a:gd name="T114" fmla="*/ 64 w 590"/>
                <a:gd name="T115" fmla="*/ 631 h 1406"/>
                <a:gd name="T116" fmla="*/ 66 w 590"/>
                <a:gd name="T117" fmla="*/ 605 h 1406"/>
                <a:gd name="T118" fmla="*/ 43 w 590"/>
                <a:gd name="T119" fmla="*/ 603 h 1406"/>
                <a:gd name="T120" fmla="*/ 2 w 590"/>
                <a:gd name="T121" fmla="*/ 557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0" h="1406">
                  <a:moveTo>
                    <a:pt x="2" y="557"/>
                  </a:moveTo>
                  <a:cubicBezTo>
                    <a:pt x="3" y="552"/>
                    <a:pt x="0" y="539"/>
                    <a:pt x="7" y="538"/>
                  </a:cubicBezTo>
                  <a:cubicBezTo>
                    <a:pt x="16" y="537"/>
                    <a:pt x="21" y="546"/>
                    <a:pt x="32" y="549"/>
                  </a:cubicBezTo>
                  <a:cubicBezTo>
                    <a:pt x="26" y="532"/>
                    <a:pt x="23" y="515"/>
                    <a:pt x="20" y="498"/>
                  </a:cubicBezTo>
                  <a:cubicBezTo>
                    <a:pt x="20" y="498"/>
                    <a:pt x="28" y="491"/>
                    <a:pt x="26" y="484"/>
                  </a:cubicBezTo>
                  <a:cubicBezTo>
                    <a:pt x="33" y="486"/>
                    <a:pt x="36" y="500"/>
                    <a:pt x="44" y="497"/>
                  </a:cubicBezTo>
                  <a:cubicBezTo>
                    <a:pt x="50" y="495"/>
                    <a:pt x="47" y="484"/>
                    <a:pt x="48" y="480"/>
                  </a:cubicBezTo>
                  <a:cubicBezTo>
                    <a:pt x="61" y="488"/>
                    <a:pt x="56" y="468"/>
                    <a:pt x="53" y="463"/>
                  </a:cubicBezTo>
                  <a:cubicBezTo>
                    <a:pt x="47" y="446"/>
                    <a:pt x="48" y="434"/>
                    <a:pt x="46" y="416"/>
                  </a:cubicBezTo>
                  <a:cubicBezTo>
                    <a:pt x="59" y="426"/>
                    <a:pt x="59" y="406"/>
                    <a:pt x="59" y="398"/>
                  </a:cubicBezTo>
                  <a:cubicBezTo>
                    <a:pt x="58" y="378"/>
                    <a:pt x="55" y="360"/>
                    <a:pt x="48" y="341"/>
                  </a:cubicBezTo>
                  <a:cubicBezTo>
                    <a:pt x="51" y="341"/>
                    <a:pt x="53" y="342"/>
                    <a:pt x="56" y="344"/>
                  </a:cubicBezTo>
                  <a:cubicBezTo>
                    <a:pt x="62" y="348"/>
                    <a:pt x="61" y="345"/>
                    <a:pt x="68" y="344"/>
                  </a:cubicBezTo>
                  <a:cubicBezTo>
                    <a:pt x="75" y="343"/>
                    <a:pt x="97" y="352"/>
                    <a:pt x="102" y="356"/>
                  </a:cubicBezTo>
                  <a:cubicBezTo>
                    <a:pt x="102" y="327"/>
                    <a:pt x="142" y="275"/>
                    <a:pt x="119" y="253"/>
                  </a:cubicBezTo>
                  <a:cubicBezTo>
                    <a:pt x="108" y="241"/>
                    <a:pt x="133" y="224"/>
                    <a:pt x="136" y="212"/>
                  </a:cubicBezTo>
                  <a:cubicBezTo>
                    <a:pt x="139" y="199"/>
                    <a:pt x="143" y="190"/>
                    <a:pt x="136" y="178"/>
                  </a:cubicBezTo>
                  <a:cubicBezTo>
                    <a:pt x="130" y="168"/>
                    <a:pt x="129" y="149"/>
                    <a:pt x="140" y="141"/>
                  </a:cubicBezTo>
                  <a:cubicBezTo>
                    <a:pt x="143" y="139"/>
                    <a:pt x="153" y="142"/>
                    <a:pt x="154" y="136"/>
                  </a:cubicBezTo>
                  <a:cubicBezTo>
                    <a:pt x="155" y="130"/>
                    <a:pt x="166" y="126"/>
                    <a:pt x="170" y="122"/>
                  </a:cubicBezTo>
                  <a:cubicBezTo>
                    <a:pt x="176" y="117"/>
                    <a:pt x="179" y="112"/>
                    <a:pt x="182" y="105"/>
                  </a:cubicBezTo>
                  <a:cubicBezTo>
                    <a:pt x="189" y="94"/>
                    <a:pt x="205" y="96"/>
                    <a:pt x="216" y="94"/>
                  </a:cubicBezTo>
                  <a:cubicBezTo>
                    <a:pt x="221" y="93"/>
                    <a:pt x="227" y="89"/>
                    <a:pt x="232" y="94"/>
                  </a:cubicBezTo>
                  <a:cubicBezTo>
                    <a:pt x="238" y="100"/>
                    <a:pt x="245" y="114"/>
                    <a:pt x="256" y="109"/>
                  </a:cubicBezTo>
                  <a:cubicBezTo>
                    <a:pt x="254" y="99"/>
                    <a:pt x="245" y="95"/>
                    <a:pt x="239" y="88"/>
                  </a:cubicBezTo>
                  <a:cubicBezTo>
                    <a:pt x="228" y="75"/>
                    <a:pt x="235" y="65"/>
                    <a:pt x="245" y="56"/>
                  </a:cubicBezTo>
                  <a:cubicBezTo>
                    <a:pt x="259" y="42"/>
                    <a:pt x="252" y="44"/>
                    <a:pt x="252" y="29"/>
                  </a:cubicBezTo>
                  <a:cubicBezTo>
                    <a:pt x="252" y="24"/>
                    <a:pt x="256" y="25"/>
                    <a:pt x="255" y="20"/>
                  </a:cubicBezTo>
                  <a:cubicBezTo>
                    <a:pt x="255" y="14"/>
                    <a:pt x="260" y="6"/>
                    <a:pt x="260" y="0"/>
                  </a:cubicBezTo>
                  <a:cubicBezTo>
                    <a:pt x="272" y="13"/>
                    <a:pt x="296" y="15"/>
                    <a:pt x="305" y="32"/>
                  </a:cubicBezTo>
                  <a:cubicBezTo>
                    <a:pt x="309" y="38"/>
                    <a:pt x="308" y="45"/>
                    <a:pt x="311" y="52"/>
                  </a:cubicBezTo>
                  <a:cubicBezTo>
                    <a:pt x="315" y="60"/>
                    <a:pt x="321" y="67"/>
                    <a:pt x="325" y="76"/>
                  </a:cubicBezTo>
                  <a:cubicBezTo>
                    <a:pt x="330" y="74"/>
                    <a:pt x="333" y="70"/>
                    <a:pt x="330" y="65"/>
                  </a:cubicBezTo>
                  <a:cubicBezTo>
                    <a:pt x="357" y="77"/>
                    <a:pt x="359" y="104"/>
                    <a:pt x="366" y="129"/>
                  </a:cubicBezTo>
                  <a:cubicBezTo>
                    <a:pt x="369" y="142"/>
                    <a:pt x="371" y="153"/>
                    <a:pt x="371" y="166"/>
                  </a:cubicBezTo>
                  <a:cubicBezTo>
                    <a:pt x="371" y="172"/>
                    <a:pt x="377" y="190"/>
                    <a:pt x="363" y="185"/>
                  </a:cubicBezTo>
                  <a:cubicBezTo>
                    <a:pt x="367" y="190"/>
                    <a:pt x="387" y="211"/>
                    <a:pt x="366" y="205"/>
                  </a:cubicBezTo>
                  <a:cubicBezTo>
                    <a:pt x="363" y="204"/>
                    <a:pt x="357" y="215"/>
                    <a:pt x="357" y="218"/>
                  </a:cubicBezTo>
                  <a:cubicBezTo>
                    <a:pt x="359" y="226"/>
                    <a:pt x="348" y="224"/>
                    <a:pt x="344" y="224"/>
                  </a:cubicBezTo>
                  <a:cubicBezTo>
                    <a:pt x="342" y="228"/>
                    <a:pt x="341" y="263"/>
                    <a:pt x="327" y="249"/>
                  </a:cubicBezTo>
                  <a:cubicBezTo>
                    <a:pt x="327" y="261"/>
                    <a:pt x="321" y="270"/>
                    <a:pt x="328" y="281"/>
                  </a:cubicBezTo>
                  <a:cubicBezTo>
                    <a:pt x="316" y="282"/>
                    <a:pt x="317" y="289"/>
                    <a:pt x="318" y="298"/>
                  </a:cubicBezTo>
                  <a:cubicBezTo>
                    <a:pt x="318" y="308"/>
                    <a:pt x="326" y="309"/>
                    <a:pt x="329" y="316"/>
                  </a:cubicBezTo>
                  <a:cubicBezTo>
                    <a:pt x="330" y="319"/>
                    <a:pt x="335" y="330"/>
                    <a:pt x="334" y="333"/>
                  </a:cubicBezTo>
                  <a:cubicBezTo>
                    <a:pt x="331" y="339"/>
                    <a:pt x="321" y="348"/>
                    <a:pt x="329" y="354"/>
                  </a:cubicBezTo>
                  <a:cubicBezTo>
                    <a:pt x="333" y="357"/>
                    <a:pt x="355" y="340"/>
                    <a:pt x="358" y="338"/>
                  </a:cubicBezTo>
                  <a:cubicBezTo>
                    <a:pt x="374" y="329"/>
                    <a:pt x="393" y="343"/>
                    <a:pt x="409" y="332"/>
                  </a:cubicBezTo>
                  <a:cubicBezTo>
                    <a:pt x="411" y="342"/>
                    <a:pt x="398" y="346"/>
                    <a:pt x="401" y="355"/>
                  </a:cubicBezTo>
                  <a:cubicBezTo>
                    <a:pt x="403" y="361"/>
                    <a:pt x="408" y="364"/>
                    <a:pt x="412" y="368"/>
                  </a:cubicBezTo>
                  <a:cubicBezTo>
                    <a:pt x="416" y="373"/>
                    <a:pt x="410" y="379"/>
                    <a:pt x="413" y="382"/>
                  </a:cubicBezTo>
                  <a:cubicBezTo>
                    <a:pt x="424" y="392"/>
                    <a:pt x="421" y="406"/>
                    <a:pt x="431" y="410"/>
                  </a:cubicBezTo>
                  <a:cubicBezTo>
                    <a:pt x="444" y="416"/>
                    <a:pt x="456" y="404"/>
                    <a:pt x="466" y="426"/>
                  </a:cubicBezTo>
                  <a:cubicBezTo>
                    <a:pt x="451" y="425"/>
                    <a:pt x="457" y="448"/>
                    <a:pt x="458" y="457"/>
                  </a:cubicBezTo>
                  <a:cubicBezTo>
                    <a:pt x="459" y="466"/>
                    <a:pt x="443" y="490"/>
                    <a:pt x="458" y="489"/>
                  </a:cubicBezTo>
                  <a:cubicBezTo>
                    <a:pt x="466" y="488"/>
                    <a:pt x="493" y="484"/>
                    <a:pt x="503" y="493"/>
                  </a:cubicBezTo>
                  <a:cubicBezTo>
                    <a:pt x="514" y="503"/>
                    <a:pt x="498" y="520"/>
                    <a:pt x="519" y="520"/>
                  </a:cubicBezTo>
                  <a:cubicBezTo>
                    <a:pt x="517" y="525"/>
                    <a:pt x="519" y="533"/>
                    <a:pt x="522" y="537"/>
                  </a:cubicBezTo>
                  <a:cubicBezTo>
                    <a:pt x="527" y="543"/>
                    <a:pt x="531" y="529"/>
                    <a:pt x="538" y="534"/>
                  </a:cubicBezTo>
                  <a:cubicBezTo>
                    <a:pt x="552" y="543"/>
                    <a:pt x="570" y="521"/>
                    <a:pt x="581" y="513"/>
                  </a:cubicBezTo>
                  <a:cubicBezTo>
                    <a:pt x="582" y="524"/>
                    <a:pt x="590" y="530"/>
                    <a:pt x="580" y="539"/>
                  </a:cubicBezTo>
                  <a:cubicBezTo>
                    <a:pt x="575" y="543"/>
                    <a:pt x="565" y="547"/>
                    <a:pt x="562" y="551"/>
                  </a:cubicBezTo>
                  <a:cubicBezTo>
                    <a:pt x="560" y="555"/>
                    <a:pt x="546" y="587"/>
                    <a:pt x="559" y="580"/>
                  </a:cubicBezTo>
                  <a:cubicBezTo>
                    <a:pt x="558" y="589"/>
                    <a:pt x="543" y="584"/>
                    <a:pt x="538" y="588"/>
                  </a:cubicBezTo>
                  <a:cubicBezTo>
                    <a:pt x="528" y="596"/>
                    <a:pt x="531" y="610"/>
                    <a:pt x="529" y="621"/>
                  </a:cubicBezTo>
                  <a:cubicBezTo>
                    <a:pt x="523" y="608"/>
                    <a:pt x="506" y="622"/>
                    <a:pt x="490" y="623"/>
                  </a:cubicBezTo>
                  <a:cubicBezTo>
                    <a:pt x="495" y="628"/>
                    <a:pt x="499" y="634"/>
                    <a:pt x="492" y="637"/>
                  </a:cubicBezTo>
                  <a:cubicBezTo>
                    <a:pt x="485" y="640"/>
                    <a:pt x="476" y="639"/>
                    <a:pt x="470" y="639"/>
                  </a:cubicBezTo>
                  <a:cubicBezTo>
                    <a:pt x="462" y="640"/>
                    <a:pt x="466" y="654"/>
                    <a:pt x="465" y="659"/>
                  </a:cubicBezTo>
                  <a:cubicBezTo>
                    <a:pt x="463" y="665"/>
                    <a:pt x="458" y="666"/>
                    <a:pt x="454" y="663"/>
                  </a:cubicBezTo>
                  <a:cubicBezTo>
                    <a:pt x="450" y="660"/>
                    <a:pt x="441" y="670"/>
                    <a:pt x="432" y="671"/>
                  </a:cubicBezTo>
                  <a:cubicBezTo>
                    <a:pt x="429" y="672"/>
                    <a:pt x="404" y="666"/>
                    <a:pt x="404" y="666"/>
                  </a:cubicBezTo>
                  <a:cubicBezTo>
                    <a:pt x="407" y="663"/>
                    <a:pt x="389" y="684"/>
                    <a:pt x="390" y="693"/>
                  </a:cubicBezTo>
                  <a:cubicBezTo>
                    <a:pt x="391" y="698"/>
                    <a:pt x="393" y="702"/>
                    <a:pt x="394" y="707"/>
                  </a:cubicBezTo>
                  <a:cubicBezTo>
                    <a:pt x="395" y="713"/>
                    <a:pt x="388" y="723"/>
                    <a:pt x="389" y="729"/>
                  </a:cubicBezTo>
                  <a:cubicBezTo>
                    <a:pt x="391" y="737"/>
                    <a:pt x="400" y="746"/>
                    <a:pt x="394" y="755"/>
                  </a:cubicBezTo>
                  <a:cubicBezTo>
                    <a:pt x="389" y="762"/>
                    <a:pt x="372" y="763"/>
                    <a:pt x="368" y="754"/>
                  </a:cubicBezTo>
                  <a:cubicBezTo>
                    <a:pt x="370" y="763"/>
                    <a:pt x="376" y="781"/>
                    <a:pt x="389" y="777"/>
                  </a:cubicBezTo>
                  <a:cubicBezTo>
                    <a:pt x="388" y="783"/>
                    <a:pt x="392" y="788"/>
                    <a:pt x="395" y="792"/>
                  </a:cubicBezTo>
                  <a:cubicBezTo>
                    <a:pt x="400" y="799"/>
                    <a:pt x="398" y="806"/>
                    <a:pt x="400" y="813"/>
                  </a:cubicBezTo>
                  <a:cubicBezTo>
                    <a:pt x="404" y="826"/>
                    <a:pt x="422" y="841"/>
                    <a:pt x="430" y="850"/>
                  </a:cubicBezTo>
                  <a:cubicBezTo>
                    <a:pt x="440" y="862"/>
                    <a:pt x="453" y="866"/>
                    <a:pt x="460" y="884"/>
                  </a:cubicBezTo>
                  <a:cubicBezTo>
                    <a:pt x="466" y="899"/>
                    <a:pt x="468" y="915"/>
                    <a:pt x="478" y="928"/>
                  </a:cubicBezTo>
                  <a:cubicBezTo>
                    <a:pt x="482" y="924"/>
                    <a:pt x="484" y="920"/>
                    <a:pt x="486" y="915"/>
                  </a:cubicBezTo>
                  <a:cubicBezTo>
                    <a:pt x="494" y="921"/>
                    <a:pt x="493" y="935"/>
                    <a:pt x="485" y="941"/>
                  </a:cubicBezTo>
                  <a:cubicBezTo>
                    <a:pt x="478" y="946"/>
                    <a:pt x="469" y="940"/>
                    <a:pt x="473" y="957"/>
                  </a:cubicBezTo>
                  <a:cubicBezTo>
                    <a:pt x="475" y="965"/>
                    <a:pt x="479" y="982"/>
                    <a:pt x="478" y="991"/>
                  </a:cubicBezTo>
                  <a:cubicBezTo>
                    <a:pt x="477" y="998"/>
                    <a:pt x="464" y="997"/>
                    <a:pt x="466" y="1006"/>
                  </a:cubicBezTo>
                  <a:cubicBezTo>
                    <a:pt x="460" y="1001"/>
                    <a:pt x="456" y="1005"/>
                    <a:pt x="455" y="1012"/>
                  </a:cubicBezTo>
                  <a:cubicBezTo>
                    <a:pt x="453" y="1021"/>
                    <a:pt x="458" y="1034"/>
                    <a:pt x="463" y="1042"/>
                  </a:cubicBezTo>
                  <a:cubicBezTo>
                    <a:pt x="475" y="1064"/>
                    <a:pt x="497" y="1079"/>
                    <a:pt x="511" y="1097"/>
                  </a:cubicBezTo>
                  <a:cubicBezTo>
                    <a:pt x="526" y="1116"/>
                    <a:pt x="535" y="1135"/>
                    <a:pt x="532" y="1157"/>
                  </a:cubicBezTo>
                  <a:cubicBezTo>
                    <a:pt x="530" y="1167"/>
                    <a:pt x="528" y="1167"/>
                    <a:pt x="533" y="1179"/>
                  </a:cubicBezTo>
                  <a:cubicBezTo>
                    <a:pt x="538" y="1190"/>
                    <a:pt x="539" y="1195"/>
                    <a:pt x="546" y="1204"/>
                  </a:cubicBezTo>
                  <a:cubicBezTo>
                    <a:pt x="552" y="1214"/>
                    <a:pt x="557" y="1221"/>
                    <a:pt x="558" y="1231"/>
                  </a:cubicBezTo>
                  <a:cubicBezTo>
                    <a:pt x="559" y="1242"/>
                    <a:pt x="569" y="1260"/>
                    <a:pt x="571" y="1266"/>
                  </a:cubicBezTo>
                  <a:cubicBezTo>
                    <a:pt x="576" y="1277"/>
                    <a:pt x="563" y="1296"/>
                    <a:pt x="555" y="1308"/>
                  </a:cubicBezTo>
                  <a:cubicBezTo>
                    <a:pt x="547" y="1319"/>
                    <a:pt x="539" y="1330"/>
                    <a:pt x="528" y="1349"/>
                  </a:cubicBezTo>
                  <a:cubicBezTo>
                    <a:pt x="523" y="1358"/>
                    <a:pt x="529" y="1363"/>
                    <a:pt x="525" y="1371"/>
                  </a:cubicBezTo>
                  <a:cubicBezTo>
                    <a:pt x="519" y="1382"/>
                    <a:pt x="519" y="1394"/>
                    <a:pt x="512" y="1406"/>
                  </a:cubicBezTo>
                  <a:cubicBezTo>
                    <a:pt x="505" y="1394"/>
                    <a:pt x="506" y="1376"/>
                    <a:pt x="502" y="1363"/>
                  </a:cubicBezTo>
                  <a:cubicBezTo>
                    <a:pt x="501" y="1358"/>
                    <a:pt x="498" y="1353"/>
                    <a:pt x="504" y="1350"/>
                  </a:cubicBezTo>
                  <a:cubicBezTo>
                    <a:pt x="510" y="1345"/>
                    <a:pt x="505" y="1343"/>
                    <a:pt x="508" y="1338"/>
                  </a:cubicBezTo>
                  <a:cubicBezTo>
                    <a:pt x="515" y="1327"/>
                    <a:pt x="517" y="1314"/>
                    <a:pt x="514" y="1301"/>
                  </a:cubicBezTo>
                  <a:cubicBezTo>
                    <a:pt x="513" y="1295"/>
                    <a:pt x="509" y="1275"/>
                    <a:pt x="520" y="1275"/>
                  </a:cubicBezTo>
                  <a:cubicBezTo>
                    <a:pt x="518" y="1272"/>
                    <a:pt x="517" y="1269"/>
                    <a:pt x="518" y="1266"/>
                  </a:cubicBezTo>
                  <a:cubicBezTo>
                    <a:pt x="514" y="1270"/>
                    <a:pt x="510" y="1273"/>
                    <a:pt x="505" y="1274"/>
                  </a:cubicBezTo>
                  <a:cubicBezTo>
                    <a:pt x="503" y="1265"/>
                    <a:pt x="516" y="1261"/>
                    <a:pt x="503" y="1262"/>
                  </a:cubicBezTo>
                  <a:cubicBezTo>
                    <a:pt x="518" y="1255"/>
                    <a:pt x="496" y="1244"/>
                    <a:pt x="508" y="1237"/>
                  </a:cubicBezTo>
                  <a:cubicBezTo>
                    <a:pt x="503" y="1239"/>
                    <a:pt x="498" y="1236"/>
                    <a:pt x="497" y="1231"/>
                  </a:cubicBezTo>
                  <a:cubicBezTo>
                    <a:pt x="500" y="1230"/>
                    <a:pt x="503" y="1229"/>
                    <a:pt x="506" y="1227"/>
                  </a:cubicBezTo>
                  <a:cubicBezTo>
                    <a:pt x="500" y="1224"/>
                    <a:pt x="496" y="1217"/>
                    <a:pt x="506" y="1215"/>
                  </a:cubicBezTo>
                  <a:cubicBezTo>
                    <a:pt x="498" y="1213"/>
                    <a:pt x="502" y="1205"/>
                    <a:pt x="501" y="1198"/>
                  </a:cubicBezTo>
                  <a:cubicBezTo>
                    <a:pt x="499" y="1186"/>
                    <a:pt x="495" y="1174"/>
                    <a:pt x="490" y="1163"/>
                  </a:cubicBezTo>
                  <a:cubicBezTo>
                    <a:pt x="486" y="1152"/>
                    <a:pt x="479" y="1141"/>
                    <a:pt x="473" y="1130"/>
                  </a:cubicBezTo>
                  <a:cubicBezTo>
                    <a:pt x="468" y="1119"/>
                    <a:pt x="467" y="1106"/>
                    <a:pt x="460" y="1097"/>
                  </a:cubicBezTo>
                  <a:cubicBezTo>
                    <a:pt x="464" y="1106"/>
                    <a:pt x="468" y="1126"/>
                    <a:pt x="461" y="1135"/>
                  </a:cubicBezTo>
                  <a:cubicBezTo>
                    <a:pt x="463" y="1127"/>
                    <a:pt x="457" y="1120"/>
                    <a:pt x="456" y="1113"/>
                  </a:cubicBezTo>
                  <a:cubicBezTo>
                    <a:pt x="456" y="1107"/>
                    <a:pt x="455" y="1095"/>
                    <a:pt x="454" y="1089"/>
                  </a:cubicBezTo>
                  <a:cubicBezTo>
                    <a:pt x="452" y="1083"/>
                    <a:pt x="428" y="1042"/>
                    <a:pt x="443" y="1050"/>
                  </a:cubicBezTo>
                  <a:cubicBezTo>
                    <a:pt x="443" y="1048"/>
                    <a:pt x="441" y="1045"/>
                    <a:pt x="440" y="1043"/>
                  </a:cubicBezTo>
                  <a:cubicBezTo>
                    <a:pt x="438" y="1045"/>
                    <a:pt x="436" y="1046"/>
                    <a:pt x="434" y="1047"/>
                  </a:cubicBezTo>
                  <a:cubicBezTo>
                    <a:pt x="423" y="1020"/>
                    <a:pt x="425" y="990"/>
                    <a:pt x="415" y="963"/>
                  </a:cubicBezTo>
                  <a:cubicBezTo>
                    <a:pt x="413" y="957"/>
                    <a:pt x="409" y="955"/>
                    <a:pt x="406" y="950"/>
                  </a:cubicBezTo>
                  <a:cubicBezTo>
                    <a:pt x="404" y="945"/>
                    <a:pt x="407" y="940"/>
                    <a:pt x="407" y="936"/>
                  </a:cubicBezTo>
                  <a:cubicBezTo>
                    <a:pt x="406" y="928"/>
                    <a:pt x="400" y="911"/>
                    <a:pt x="411" y="907"/>
                  </a:cubicBezTo>
                  <a:cubicBezTo>
                    <a:pt x="404" y="908"/>
                    <a:pt x="392" y="913"/>
                    <a:pt x="387" y="906"/>
                  </a:cubicBezTo>
                  <a:cubicBezTo>
                    <a:pt x="377" y="894"/>
                    <a:pt x="370" y="880"/>
                    <a:pt x="369" y="864"/>
                  </a:cubicBezTo>
                  <a:cubicBezTo>
                    <a:pt x="363" y="869"/>
                    <a:pt x="364" y="859"/>
                    <a:pt x="359" y="855"/>
                  </a:cubicBezTo>
                  <a:cubicBezTo>
                    <a:pt x="354" y="850"/>
                    <a:pt x="348" y="847"/>
                    <a:pt x="346" y="840"/>
                  </a:cubicBezTo>
                  <a:cubicBezTo>
                    <a:pt x="345" y="842"/>
                    <a:pt x="347" y="856"/>
                    <a:pt x="347" y="859"/>
                  </a:cubicBezTo>
                  <a:cubicBezTo>
                    <a:pt x="347" y="869"/>
                    <a:pt x="353" y="880"/>
                    <a:pt x="348" y="891"/>
                  </a:cubicBezTo>
                  <a:cubicBezTo>
                    <a:pt x="344" y="900"/>
                    <a:pt x="338" y="911"/>
                    <a:pt x="328" y="912"/>
                  </a:cubicBezTo>
                  <a:cubicBezTo>
                    <a:pt x="317" y="912"/>
                    <a:pt x="305" y="898"/>
                    <a:pt x="313" y="888"/>
                  </a:cubicBezTo>
                  <a:cubicBezTo>
                    <a:pt x="300" y="891"/>
                    <a:pt x="311" y="901"/>
                    <a:pt x="314" y="908"/>
                  </a:cubicBezTo>
                  <a:cubicBezTo>
                    <a:pt x="319" y="919"/>
                    <a:pt x="308" y="931"/>
                    <a:pt x="298" y="921"/>
                  </a:cubicBezTo>
                  <a:cubicBezTo>
                    <a:pt x="309" y="928"/>
                    <a:pt x="288" y="941"/>
                    <a:pt x="281" y="934"/>
                  </a:cubicBezTo>
                  <a:cubicBezTo>
                    <a:pt x="283" y="943"/>
                    <a:pt x="275" y="976"/>
                    <a:pt x="260" y="970"/>
                  </a:cubicBezTo>
                  <a:cubicBezTo>
                    <a:pt x="251" y="967"/>
                    <a:pt x="259" y="945"/>
                    <a:pt x="257" y="939"/>
                  </a:cubicBezTo>
                  <a:cubicBezTo>
                    <a:pt x="257" y="939"/>
                    <a:pt x="249" y="969"/>
                    <a:pt x="253" y="949"/>
                  </a:cubicBezTo>
                  <a:cubicBezTo>
                    <a:pt x="250" y="955"/>
                    <a:pt x="249" y="960"/>
                    <a:pt x="250" y="966"/>
                  </a:cubicBezTo>
                  <a:cubicBezTo>
                    <a:pt x="242" y="963"/>
                    <a:pt x="240" y="945"/>
                    <a:pt x="246" y="941"/>
                  </a:cubicBezTo>
                  <a:cubicBezTo>
                    <a:pt x="237" y="934"/>
                    <a:pt x="240" y="978"/>
                    <a:pt x="228" y="967"/>
                  </a:cubicBezTo>
                  <a:cubicBezTo>
                    <a:pt x="222" y="962"/>
                    <a:pt x="227" y="934"/>
                    <a:pt x="232" y="931"/>
                  </a:cubicBezTo>
                  <a:cubicBezTo>
                    <a:pt x="223" y="935"/>
                    <a:pt x="220" y="954"/>
                    <a:pt x="216" y="962"/>
                  </a:cubicBezTo>
                  <a:cubicBezTo>
                    <a:pt x="213" y="960"/>
                    <a:pt x="211" y="958"/>
                    <a:pt x="209" y="956"/>
                  </a:cubicBezTo>
                  <a:cubicBezTo>
                    <a:pt x="217" y="952"/>
                    <a:pt x="218" y="944"/>
                    <a:pt x="220" y="937"/>
                  </a:cubicBezTo>
                  <a:cubicBezTo>
                    <a:pt x="216" y="944"/>
                    <a:pt x="214" y="953"/>
                    <a:pt x="206" y="954"/>
                  </a:cubicBezTo>
                  <a:cubicBezTo>
                    <a:pt x="215" y="941"/>
                    <a:pt x="211" y="925"/>
                    <a:pt x="213" y="910"/>
                  </a:cubicBezTo>
                  <a:cubicBezTo>
                    <a:pt x="211" y="910"/>
                    <a:pt x="210" y="910"/>
                    <a:pt x="209" y="910"/>
                  </a:cubicBezTo>
                  <a:cubicBezTo>
                    <a:pt x="214" y="921"/>
                    <a:pt x="199" y="944"/>
                    <a:pt x="190" y="948"/>
                  </a:cubicBezTo>
                  <a:cubicBezTo>
                    <a:pt x="176" y="954"/>
                    <a:pt x="187" y="894"/>
                    <a:pt x="189" y="887"/>
                  </a:cubicBezTo>
                  <a:cubicBezTo>
                    <a:pt x="191" y="881"/>
                    <a:pt x="189" y="861"/>
                    <a:pt x="192" y="858"/>
                  </a:cubicBezTo>
                  <a:cubicBezTo>
                    <a:pt x="202" y="849"/>
                    <a:pt x="191" y="824"/>
                    <a:pt x="187" y="814"/>
                  </a:cubicBezTo>
                  <a:cubicBezTo>
                    <a:pt x="181" y="801"/>
                    <a:pt x="183" y="782"/>
                    <a:pt x="174" y="772"/>
                  </a:cubicBezTo>
                  <a:cubicBezTo>
                    <a:pt x="170" y="768"/>
                    <a:pt x="168" y="762"/>
                    <a:pt x="165" y="757"/>
                  </a:cubicBezTo>
                  <a:cubicBezTo>
                    <a:pt x="161" y="749"/>
                    <a:pt x="151" y="744"/>
                    <a:pt x="162" y="742"/>
                  </a:cubicBezTo>
                  <a:cubicBezTo>
                    <a:pt x="154" y="737"/>
                    <a:pt x="145" y="735"/>
                    <a:pt x="145" y="724"/>
                  </a:cubicBezTo>
                  <a:cubicBezTo>
                    <a:pt x="145" y="716"/>
                    <a:pt x="146" y="703"/>
                    <a:pt x="141" y="696"/>
                  </a:cubicBezTo>
                  <a:cubicBezTo>
                    <a:pt x="142" y="702"/>
                    <a:pt x="145" y="716"/>
                    <a:pt x="134" y="708"/>
                  </a:cubicBezTo>
                  <a:cubicBezTo>
                    <a:pt x="139" y="714"/>
                    <a:pt x="143" y="726"/>
                    <a:pt x="140" y="733"/>
                  </a:cubicBezTo>
                  <a:cubicBezTo>
                    <a:pt x="124" y="727"/>
                    <a:pt x="115" y="711"/>
                    <a:pt x="106" y="698"/>
                  </a:cubicBezTo>
                  <a:cubicBezTo>
                    <a:pt x="104" y="695"/>
                    <a:pt x="111" y="691"/>
                    <a:pt x="114" y="696"/>
                  </a:cubicBezTo>
                  <a:cubicBezTo>
                    <a:pt x="116" y="700"/>
                    <a:pt x="121" y="701"/>
                    <a:pt x="125" y="702"/>
                  </a:cubicBezTo>
                  <a:cubicBezTo>
                    <a:pt x="133" y="704"/>
                    <a:pt x="143" y="700"/>
                    <a:pt x="136" y="690"/>
                  </a:cubicBezTo>
                  <a:cubicBezTo>
                    <a:pt x="132" y="684"/>
                    <a:pt x="112" y="677"/>
                    <a:pt x="124" y="669"/>
                  </a:cubicBezTo>
                  <a:cubicBezTo>
                    <a:pt x="119" y="669"/>
                    <a:pt x="114" y="668"/>
                    <a:pt x="109" y="667"/>
                  </a:cubicBezTo>
                  <a:cubicBezTo>
                    <a:pt x="110" y="663"/>
                    <a:pt x="111" y="658"/>
                    <a:pt x="111" y="654"/>
                  </a:cubicBezTo>
                  <a:cubicBezTo>
                    <a:pt x="105" y="657"/>
                    <a:pt x="97" y="650"/>
                    <a:pt x="94" y="646"/>
                  </a:cubicBezTo>
                  <a:cubicBezTo>
                    <a:pt x="88" y="638"/>
                    <a:pt x="82" y="644"/>
                    <a:pt x="74" y="640"/>
                  </a:cubicBezTo>
                  <a:cubicBezTo>
                    <a:pt x="77" y="647"/>
                    <a:pt x="81" y="653"/>
                    <a:pt x="83" y="660"/>
                  </a:cubicBezTo>
                  <a:cubicBezTo>
                    <a:pt x="80" y="656"/>
                    <a:pt x="78" y="651"/>
                    <a:pt x="75" y="647"/>
                  </a:cubicBezTo>
                  <a:cubicBezTo>
                    <a:pt x="74" y="652"/>
                    <a:pt x="75" y="656"/>
                    <a:pt x="78" y="660"/>
                  </a:cubicBezTo>
                  <a:cubicBezTo>
                    <a:pt x="70" y="649"/>
                    <a:pt x="66" y="643"/>
                    <a:pt x="73" y="631"/>
                  </a:cubicBezTo>
                  <a:cubicBezTo>
                    <a:pt x="70" y="631"/>
                    <a:pt x="67" y="631"/>
                    <a:pt x="64" y="631"/>
                  </a:cubicBezTo>
                  <a:cubicBezTo>
                    <a:pt x="66" y="627"/>
                    <a:pt x="68" y="622"/>
                    <a:pt x="70" y="618"/>
                  </a:cubicBezTo>
                  <a:cubicBezTo>
                    <a:pt x="68" y="618"/>
                    <a:pt x="67" y="619"/>
                    <a:pt x="66" y="620"/>
                  </a:cubicBezTo>
                  <a:cubicBezTo>
                    <a:pt x="65" y="615"/>
                    <a:pt x="65" y="610"/>
                    <a:pt x="66" y="605"/>
                  </a:cubicBezTo>
                  <a:cubicBezTo>
                    <a:pt x="62" y="616"/>
                    <a:pt x="63" y="628"/>
                    <a:pt x="58" y="638"/>
                  </a:cubicBezTo>
                  <a:cubicBezTo>
                    <a:pt x="49" y="634"/>
                    <a:pt x="53" y="630"/>
                    <a:pt x="54" y="623"/>
                  </a:cubicBezTo>
                  <a:cubicBezTo>
                    <a:pt x="55" y="616"/>
                    <a:pt x="46" y="609"/>
                    <a:pt x="43" y="603"/>
                  </a:cubicBezTo>
                  <a:cubicBezTo>
                    <a:pt x="44" y="610"/>
                    <a:pt x="47" y="617"/>
                    <a:pt x="43" y="623"/>
                  </a:cubicBezTo>
                  <a:cubicBezTo>
                    <a:pt x="40" y="611"/>
                    <a:pt x="31" y="602"/>
                    <a:pt x="21" y="596"/>
                  </a:cubicBezTo>
                  <a:cubicBezTo>
                    <a:pt x="10" y="590"/>
                    <a:pt x="8" y="570"/>
                    <a:pt x="2" y="55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6" name="Freeform 692">
              <a:extLst>
                <a:ext uri="{FF2B5EF4-FFF2-40B4-BE49-F238E27FC236}">
                  <a16:creationId xmlns:a16="http://schemas.microsoft.com/office/drawing/2014/main" id="{8253EBF8-51B3-6827-687B-06D0AD2C9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1131" y="3281367"/>
              <a:ext cx="434294" cy="379021"/>
            </a:xfrm>
            <a:custGeom>
              <a:avLst/>
              <a:gdLst>
                <a:gd name="T0" fmla="*/ 11 w 999"/>
                <a:gd name="T1" fmla="*/ 504 h 869"/>
                <a:gd name="T2" fmla="*/ 73 w 999"/>
                <a:gd name="T3" fmla="*/ 479 h 869"/>
                <a:gd name="T4" fmla="*/ 76 w 999"/>
                <a:gd name="T5" fmla="*/ 384 h 869"/>
                <a:gd name="T6" fmla="*/ 84 w 999"/>
                <a:gd name="T7" fmla="*/ 336 h 869"/>
                <a:gd name="T8" fmla="*/ 115 w 999"/>
                <a:gd name="T9" fmla="*/ 319 h 869"/>
                <a:gd name="T10" fmla="*/ 133 w 999"/>
                <a:gd name="T11" fmla="*/ 257 h 869"/>
                <a:gd name="T12" fmla="*/ 165 w 999"/>
                <a:gd name="T13" fmla="*/ 182 h 869"/>
                <a:gd name="T14" fmla="*/ 202 w 999"/>
                <a:gd name="T15" fmla="*/ 165 h 869"/>
                <a:gd name="T16" fmla="*/ 215 w 999"/>
                <a:gd name="T17" fmla="*/ 100 h 869"/>
                <a:gd name="T18" fmla="*/ 257 w 999"/>
                <a:gd name="T19" fmla="*/ 46 h 869"/>
                <a:gd name="T20" fmla="*/ 294 w 999"/>
                <a:gd name="T21" fmla="*/ 60 h 869"/>
                <a:gd name="T22" fmla="*/ 326 w 999"/>
                <a:gd name="T23" fmla="*/ 14 h 869"/>
                <a:gd name="T24" fmla="*/ 369 w 999"/>
                <a:gd name="T25" fmla="*/ 33 h 869"/>
                <a:gd name="T26" fmla="*/ 390 w 999"/>
                <a:gd name="T27" fmla="*/ 17 h 869"/>
                <a:gd name="T28" fmla="*/ 451 w 999"/>
                <a:gd name="T29" fmla="*/ 34 h 869"/>
                <a:gd name="T30" fmla="*/ 547 w 999"/>
                <a:gd name="T31" fmla="*/ 104 h 869"/>
                <a:gd name="T32" fmla="*/ 596 w 999"/>
                <a:gd name="T33" fmla="*/ 158 h 869"/>
                <a:gd name="T34" fmla="*/ 581 w 999"/>
                <a:gd name="T35" fmla="*/ 267 h 869"/>
                <a:gd name="T36" fmla="*/ 634 w 999"/>
                <a:gd name="T37" fmla="*/ 288 h 869"/>
                <a:gd name="T38" fmla="*/ 646 w 999"/>
                <a:gd name="T39" fmla="*/ 336 h 869"/>
                <a:gd name="T40" fmla="*/ 695 w 999"/>
                <a:gd name="T41" fmla="*/ 414 h 869"/>
                <a:gd name="T42" fmla="*/ 743 w 999"/>
                <a:gd name="T43" fmla="*/ 449 h 869"/>
                <a:gd name="T44" fmla="*/ 932 w 999"/>
                <a:gd name="T45" fmla="*/ 520 h 869"/>
                <a:gd name="T46" fmla="*/ 812 w 999"/>
                <a:gd name="T47" fmla="*/ 744 h 869"/>
                <a:gd name="T48" fmla="*/ 676 w 999"/>
                <a:gd name="T49" fmla="*/ 783 h 869"/>
                <a:gd name="T50" fmla="*/ 614 w 999"/>
                <a:gd name="T51" fmla="*/ 813 h 869"/>
                <a:gd name="T52" fmla="*/ 541 w 999"/>
                <a:gd name="T53" fmla="*/ 822 h 869"/>
                <a:gd name="T54" fmla="*/ 497 w 999"/>
                <a:gd name="T55" fmla="*/ 815 h 869"/>
                <a:gd name="T56" fmla="*/ 442 w 999"/>
                <a:gd name="T57" fmla="*/ 869 h 869"/>
                <a:gd name="T58" fmla="*/ 382 w 999"/>
                <a:gd name="T59" fmla="*/ 853 h 869"/>
                <a:gd name="T60" fmla="*/ 267 w 999"/>
                <a:gd name="T61" fmla="*/ 796 h 869"/>
                <a:gd name="T62" fmla="*/ 189 w 999"/>
                <a:gd name="T63" fmla="*/ 765 h 869"/>
                <a:gd name="T64" fmla="*/ 159 w 999"/>
                <a:gd name="T65" fmla="*/ 722 h 869"/>
                <a:gd name="T66" fmla="*/ 128 w 999"/>
                <a:gd name="T67" fmla="*/ 656 h 869"/>
                <a:gd name="T68" fmla="*/ 106 w 999"/>
                <a:gd name="T69" fmla="*/ 616 h 869"/>
                <a:gd name="T70" fmla="*/ 92 w 999"/>
                <a:gd name="T71" fmla="*/ 602 h 869"/>
                <a:gd name="T72" fmla="*/ 56 w 999"/>
                <a:gd name="T73" fmla="*/ 554 h 869"/>
                <a:gd name="T74" fmla="*/ 0 w 999"/>
                <a:gd name="T75" fmla="*/ 53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9" h="869">
                  <a:moveTo>
                    <a:pt x="0" y="530"/>
                  </a:moveTo>
                  <a:cubicBezTo>
                    <a:pt x="1" y="520"/>
                    <a:pt x="11" y="515"/>
                    <a:pt x="11" y="504"/>
                  </a:cubicBezTo>
                  <a:cubicBezTo>
                    <a:pt x="11" y="487"/>
                    <a:pt x="23" y="485"/>
                    <a:pt x="38" y="487"/>
                  </a:cubicBezTo>
                  <a:cubicBezTo>
                    <a:pt x="52" y="490"/>
                    <a:pt x="63" y="494"/>
                    <a:pt x="73" y="479"/>
                  </a:cubicBezTo>
                  <a:cubicBezTo>
                    <a:pt x="80" y="469"/>
                    <a:pt x="75" y="452"/>
                    <a:pt x="74" y="440"/>
                  </a:cubicBezTo>
                  <a:cubicBezTo>
                    <a:pt x="72" y="422"/>
                    <a:pt x="69" y="402"/>
                    <a:pt x="76" y="384"/>
                  </a:cubicBezTo>
                  <a:cubicBezTo>
                    <a:pt x="79" y="377"/>
                    <a:pt x="82" y="370"/>
                    <a:pt x="85" y="363"/>
                  </a:cubicBezTo>
                  <a:cubicBezTo>
                    <a:pt x="89" y="353"/>
                    <a:pt x="84" y="346"/>
                    <a:pt x="84" y="336"/>
                  </a:cubicBezTo>
                  <a:cubicBezTo>
                    <a:pt x="84" y="325"/>
                    <a:pt x="90" y="315"/>
                    <a:pt x="96" y="307"/>
                  </a:cubicBezTo>
                  <a:cubicBezTo>
                    <a:pt x="104" y="298"/>
                    <a:pt x="115" y="309"/>
                    <a:pt x="115" y="319"/>
                  </a:cubicBezTo>
                  <a:cubicBezTo>
                    <a:pt x="120" y="314"/>
                    <a:pt x="137" y="287"/>
                    <a:pt x="128" y="278"/>
                  </a:cubicBezTo>
                  <a:cubicBezTo>
                    <a:pt x="123" y="273"/>
                    <a:pt x="131" y="262"/>
                    <a:pt x="133" y="257"/>
                  </a:cubicBezTo>
                  <a:cubicBezTo>
                    <a:pt x="136" y="248"/>
                    <a:pt x="129" y="236"/>
                    <a:pt x="138" y="228"/>
                  </a:cubicBezTo>
                  <a:cubicBezTo>
                    <a:pt x="151" y="215"/>
                    <a:pt x="157" y="199"/>
                    <a:pt x="165" y="182"/>
                  </a:cubicBezTo>
                  <a:cubicBezTo>
                    <a:pt x="169" y="175"/>
                    <a:pt x="171" y="168"/>
                    <a:pt x="180" y="167"/>
                  </a:cubicBezTo>
                  <a:cubicBezTo>
                    <a:pt x="183" y="167"/>
                    <a:pt x="200" y="169"/>
                    <a:pt x="202" y="165"/>
                  </a:cubicBezTo>
                  <a:cubicBezTo>
                    <a:pt x="207" y="152"/>
                    <a:pt x="206" y="135"/>
                    <a:pt x="208" y="122"/>
                  </a:cubicBezTo>
                  <a:cubicBezTo>
                    <a:pt x="209" y="114"/>
                    <a:pt x="212" y="108"/>
                    <a:pt x="215" y="100"/>
                  </a:cubicBezTo>
                  <a:cubicBezTo>
                    <a:pt x="221" y="88"/>
                    <a:pt x="220" y="76"/>
                    <a:pt x="222" y="62"/>
                  </a:cubicBezTo>
                  <a:cubicBezTo>
                    <a:pt x="227" y="37"/>
                    <a:pt x="238" y="46"/>
                    <a:pt x="257" y="46"/>
                  </a:cubicBezTo>
                  <a:cubicBezTo>
                    <a:pt x="264" y="46"/>
                    <a:pt x="266" y="31"/>
                    <a:pt x="276" y="37"/>
                  </a:cubicBezTo>
                  <a:cubicBezTo>
                    <a:pt x="284" y="41"/>
                    <a:pt x="289" y="52"/>
                    <a:pt x="294" y="60"/>
                  </a:cubicBezTo>
                  <a:cubicBezTo>
                    <a:pt x="302" y="40"/>
                    <a:pt x="310" y="21"/>
                    <a:pt x="315" y="0"/>
                  </a:cubicBezTo>
                  <a:cubicBezTo>
                    <a:pt x="318" y="5"/>
                    <a:pt x="321" y="11"/>
                    <a:pt x="326" y="14"/>
                  </a:cubicBezTo>
                  <a:cubicBezTo>
                    <a:pt x="332" y="17"/>
                    <a:pt x="338" y="14"/>
                    <a:pt x="341" y="21"/>
                  </a:cubicBezTo>
                  <a:cubicBezTo>
                    <a:pt x="348" y="34"/>
                    <a:pt x="356" y="35"/>
                    <a:pt x="369" y="33"/>
                  </a:cubicBezTo>
                  <a:cubicBezTo>
                    <a:pt x="374" y="32"/>
                    <a:pt x="379" y="31"/>
                    <a:pt x="383" y="27"/>
                  </a:cubicBezTo>
                  <a:cubicBezTo>
                    <a:pt x="386" y="25"/>
                    <a:pt x="388" y="17"/>
                    <a:pt x="390" y="17"/>
                  </a:cubicBezTo>
                  <a:cubicBezTo>
                    <a:pt x="395" y="15"/>
                    <a:pt x="402" y="31"/>
                    <a:pt x="403" y="34"/>
                  </a:cubicBezTo>
                  <a:cubicBezTo>
                    <a:pt x="416" y="18"/>
                    <a:pt x="438" y="37"/>
                    <a:pt x="451" y="34"/>
                  </a:cubicBezTo>
                  <a:cubicBezTo>
                    <a:pt x="469" y="29"/>
                    <a:pt x="488" y="48"/>
                    <a:pt x="503" y="55"/>
                  </a:cubicBezTo>
                  <a:cubicBezTo>
                    <a:pt x="524" y="63"/>
                    <a:pt x="530" y="90"/>
                    <a:pt x="547" y="104"/>
                  </a:cubicBezTo>
                  <a:cubicBezTo>
                    <a:pt x="557" y="112"/>
                    <a:pt x="571" y="118"/>
                    <a:pt x="577" y="130"/>
                  </a:cubicBezTo>
                  <a:cubicBezTo>
                    <a:pt x="583" y="141"/>
                    <a:pt x="585" y="151"/>
                    <a:pt x="596" y="158"/>
                  </a:cubicBezTo>
                  <a:cubicBezTo>
                    <a:pt x="613" y="172"/>
                    <a:pt x="620" y="182"/>
                    <a:pt x="609" y="202"/>
                  </a:cubicBezTo>
                  <a:cubicBezTo>
                    <a:pt x="595" y="225"/>
                    <a:pt x="577" y="239"/>
                    <a:pt x="581" y="267"/>
                  </a:cubicBezTo>
                  <a:cubicBezTo>
                    <a:pt x="583" y="282"/>
                    <a:pt x="578" y="299"/>
                    <a:pt x="598" y="298"/>
                  </a:cubicBezTo>
                  <a:cubicBezTo>
                    <a:pt x="610" y="297"/>
                    <a:pt x="622" y="291"/>
                    <a:pt x="634" y="288"/>
                  </a:cubicBezTo>
                  <a:cubicBezTo>
                    <a:pt x="643" y="286"/>
                    <a:pt x="647" y="294"/>
                    <a:pt x="656" y="291"/>
                  </a:cubicBezTo>
                  <a:cubicBezTo>
                    <a:pt x="655" y="306"/>
                    <a:pt x="637" y="319"/>
                    <a:pt x="646" y="336"/>
                  </a:cubicBezTo>
                  <a:cubicBezTo>
                    <a:pt x="656" y="357"/>
                    <a:pt x="665" y="362"/>
                    <a:pt x="678" y="381"/>
                  </a:cubicBezTo>
                  <a:cubicBezTo>
                    <a:pt x="682" y="387"/>
                    <a:pt x="690" y="408"/>
                    <a:pt x="695" y="414"/>
                  </a:cubicBezTo>
                  <a:cubicBezTo>
                    <a:pt x="700" y="419"/>
                    <a:pt x="704" y="418"/>
                    <a:pt x="709" y="422"/>
                  </a:cubicBezTo>
                  <a:cubicBezTo>
                    <a:pt x="718" y="429"/>
                    <a:pt x="732" y="445"/>
                    <a:pt x="743" y="449"/>
                  </a:cubicBezTo>
                  <a:cubicBezTo>
                    <a:pt x="788" y="465"/>
                    <a:pt x="828" y="481"/>
                    <a:pt x="872" y="498"/>
                  </a:cubicBezTo>
                  <a:cubicBezTo>
                    <a:pt x="893" y="506"/>
                    <a:pt x="910" y="515"/>
                    <a:pt x="932" y="520"/>
                  </a:cubicBezTo>
                  <a:cubicBezTo>
                    <a:pt x="953" y="525"/>
                    <a:pt x="979" y="521"/>
                    <a:pt x="999" y="521"/>
                  </a:cubicBezTo>
                  <a:lnTo>
                    <a:pt x="812" y="744"/>
                  </a:lnTo>
                  <a:cubicBezTo>
                    <a:pt x="800" y="757"/>
                    <a:pt x="791" y="758"/>
                    <a:pt x="775" y="756"/>
                  </a:cubicBezTo>
                  <a:cubicBezTo>
                    <a:pt x="749" y="752"/>
                    <a:pt x="711" y="751"/>
                    <a:pt x="676" y="783"/>
                  </a:cubicBezTo>
                  <a:cubicBezTo>
                    <a:pt x="667" y="791"/>
                    <a:pt x="664" y="802"/>
                    <a:pt x="651" y="804"/>
                  </a:cubicBezTo>
                  <a:cubicBezTo>
                    <a:pt x="638" y="807"/>
                    <a:pt x="625" y="806"/>
                    <a:pt x="614" y="813"/>
                  </a:cubicBezTo>
                  <a:cubicBezTo>
                    <a:pt x="602" y="820"/>
                    <a:pt x="602" y="831"/>
                    <a:pt x="586" y="827"/>
                  </a:cubicBezTo>
                  <a:cubicBezTo>
                    <a:pt x="573" y="824"/>
                    <a:pt x="553" y="835"/>
                    <a:pt x="541" y="822"/>
                  </a:cubicBezTo>
                  <a:cubicBezTo>
                    <a:pt x="536" y="817"/>
                    <a:pt x="532" y="808"/>
                    <a:pt x="524" y="807"/>
                  </a:cubicBezTo>
                  <a:cubicBezTo>
                    <a:pt x="516" y="806"/>
                    <a:pt x="505" y="812"/>
                    <a:pt x="497" y="815"/>
                  </a:cubicBezTo>
                  <a:cubicBezTo>
                    <a:pt x="486" y="820"/>
                    <a:pt x="468" y="830"/>
                    <a:pt x="461" y="841"/>
                  </a:cubicBezTo>
                  <a:cubicBezTo>
                    <a:pt x="453" y="852"/>
                    <a:pt x="447" y="860"/>
                    <a:pt x="442" y="869"/>
                  </a:cubicBezTo>
                  <a:cubicBezTo>
                    <a:pt x="434" y="861"/>
                    <a:pt x="415" y="860"/>
                    <a:pt x="404" y="861"/>
                  </a:cubicBezTo>
                  <a:cubicBezTo>
                    <a:pt x="395" y="862"/>
                    <a:pt x="389" y="855"/>
                    <a:pt x="382" y="853"/>
                  </a:cubicBezTo>
                  <a:cubicBezTo>
                    <a:pt x="374" y="852"/>
                    <a:pt x="365" y="855"/>
                    <a:pt x="357" y="854"/>
                  </a:cubicBezTo>
                  <a:cubicBezTo>
                    <a:pt x="325" y="851"/>
                    <a:pt x="352" y="847"/>
                    <a:pt x="267" y="796"/>
                  </a:cubicBezTo>
                  <a:cubicBezTo>
                    <a:pt x="253" y="788"/>
                    <a:pt x="231" y="798"/>
                    <a:pt x="214" y="791"/>
                  </a:cubicBezTo>
                  <a:cubicBezTo>
                    <a:pt x="206" y="788"/>
                    <a:pt x="193" y="772"/>
                    <a:pt x="189" y="765"/>
                  </a:cubicBezTo>
                  <a:cubicBezTo>
                    <a:pt x="184" y="754"/>
                    <a:pt x="193" y="741"/>
                    <a:pt x="190" y="729"/>
                  </a:cubicBezTo>
                  <a:cubicBezTo>
                    <a:pt x="187" y="719"/>
                    <a:pt x="166" y="713"/>
                    <a:pt x="159" y="722"/>
                  </a:cubicBezTo>
                  <a:cubicBezTo>
                    <a:pt x="154" y="718"/>
                    <a:pt x="148" y="705"/>
                    <a:pt x="145" y="700"/>
                  </a:cubicBezTo>
                  <a:cubicBezTo>
                    <a:pt x="137" y="687"/>
                    <a:pt x="134" y="670"/>
                    <a:pt x="128" y="656"/>
                  </a:cubicBezTo>
                  <a:cubicBezTo>
                    <a:pt x="124" y="646"/>
                    <a:pt x="122" y="634"/>
                    <a:pt x="116" y="624"/>
                  </a:cubicBezTo>
                  <a:cubicBezTo>
                    <a:pt x="114" y="619"/>
                    <a:pt x="111" y="618"/>
                    <a:pt x="106" y="616"/>
                  </a:cubicBezTo>
                  <a:cubicBezTo>
                    <a:pt x="101" y="613"/>
                    <a:pt x="101" y="608"/>
                    <a:pt x="98" y="605"/>
                  </a:cubicBezTo>
                  <a:cubicBezTo>
                    <a:pt x="95" y="604"/>
                    <a:pt x="94" y="602"/>
                    <a:pt x="92" y="602"/>
                  </a:cubicBezTo>
                  <a:cubicBezTo>
                    <a:pt x="85" y="600"/>
                    <a:pt x="84" y="593"/>
                    <a:pt x="80" y="588"/>
                  </a:cubicBezTo>
                  <a:cubicBezTo>
                    <a:pt x="72" y="576"/>
                    <a:pt x="67" y="563"/>
                    <a:pt x="56" y="554"/>
                  </a:cubicBezTo>
                  <a:cubicBezTo>
                    <a:pt x="48" y="547"/>
                    <a:pt x="38" y="543"/>
                    <a:pt x="28" y="541"/>
                  </a:cubicBezTo>
                  <a:cubicBezTo>
                    <a:pt x="18" y="540"/>
                    <a:pt x="5" y="540"/>
                    <a:pt x="0" y="5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Freeform 693">
              <a:extLst>
                <a:ext uri="{FF2B5EF4-FFF2-40B4-BE49-F238E27FC236}">
                  <a16:creationId xmlns:a16="http://schemas.microsoft.com/office/drawing/2014/main" id="{8092A61B-8F3B-C542-2AFE-51C1B4CD7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4768" y="3180688"/>
              <a:ext cx="122393" cy="138184"/>
            </a:xfrm>
            <a:custGeom>
              <a:avLst/>
              <a:gdLst>
                <a:gd name="T0" fmla="*/ 0 w 277"/>
                <a:gd name="T1" fmla="*/ 254 h 315"/>
                <a:gd name="T2" fmla="*/ 9 w 277"/>
                <a:gd name="T3" fmla="*/ 226 h 315"/>
                <a:gd name="T4" fmla="*/ 15 w 277"/>
                <a:gd name="T5" fmla="*/ 212 h 315"/>
                <a:gd name="T6" fmla="*/ 19 w 277"/>
                <a:gd name="T7" fmla="*/ 190 h 315"/>
                <a:gd name="T8" fmla="*/ 41 w 277"/>
                <a:gd name="T9" fmla="*/ 144 h 315"/>
                <a:gd name="T10" fmla="*/ 84 w 277"/>
                <a:gd name="T11" fmla="*/ 138 h 315"/>
                <a:gd name="T12" fmla="*/ 134 w 277"/>
                <a:gd name="T13" fmla="*/ 137 h 315"/>
                <a:gd name="T14" fmla="*/ 137 w 277"/>
                <a:gd name="T15" fmla="*/ 110 h 315"/>
                <a:gd name="T16" fmla="*/ 126 w 277"/>
                <a:gd name="T17" fmla="*/ 101 h 315"/>
                <a:gd name="T18" fmla="*/ 115 w 277"/>
                <a:gd name="T19" fmla="*/ 84 h 315"/>
                <a:gd name="T20" fmla="*/ 80 w 277"/>
                <a:gd name="T21" fmla="*/ 49 h 315"/>
                <a:gd name="T22" fmla="*/ 109 w 277"/>
                <a:gd name="T23" fmla="*/ 43 h 315"/>
                <a:gd name="T24" fmla="*/ 116 w 277"/>
                <a:gd name="T25" fmla="*/ 9 h 315"/>
                <a:gd name="T26" fmla="*/ 171 w 277"/>
                <a:gd name="T27" fmla="*/ 6 h 315"/>
                <a:gd name="T28" fmla="*/ 237 w 277"/>
                <a:gd name="T29" fmla="*/ 6 h 315"/>
                <a:gd name="T30" fmla="*/ 226 w 277"/>
                <a:gd name="T31" fmla="*/ 78 h 315"/>
                <a:gd name="T32" fmla="*/ 213 w 277"/>
                <a:gd name="T33" fmla="*/ 152 h 315"/>
                <a:gd name="T34" fmla="*/ 251 w 277"/>
                <a:gd name="T35" fmla="*/ 167 h 315"/>
                <a:gd name="T36" fmla="*/ 260 w 277"/>
                <a:gd name="T37" fmla="*/ 156 h 315"/>
                <a:gd name="T38" fmla="*/ 255 w 277"/>
                <a:gd name="T39" fmla="*/ 150 h 315"/>
                <a:gd name="T40" fmla="*/ 277 w 277"/>
                <a:gd name="T41" fmla="*/ 165 h 315"/>
                <a:gd name="T42" fmla="*/ 223 w 277"/>
                <a:gd name="T43" fmla="*/ 207 h 315"/>
                <a:gd name="T44" fmla="*/ 205 w 277"/>
                <a:gd name="T45" fmla="*/ 231 h 315"/>
                <a:gd name="T46" fmla="*/ 202 w 277"/>
                <a:gd name="T47" fmla="*/ 253 h 315"/>
                <a:gd name="T48" fmla="*/ 177 w 277"/>
                <a:gd name="T49" fmla="*/ 273 h 315"/>
                <a:gd name="T50" fmla="*/ 169 w 277"/>
                <a:gd name="T51" fmla="*/ 282 h 315"/>
                <a:gd name="T52" fmla="*/ 162 w 277"/>
                <a:gd name="T53" fmla="*/ 292 h 315"/>
                <a:gd name="T54" fmla="*/ 136 w 277"/>
                <a:gd name="T55" fmla="*/ 315 h 315"/>
                <a:gd name="T56" fmla="*/ 106 w 277"/>
                <a:gd name="T57" fmla="*/ 301 h 315"/>
                <a:gd name="T58" fmla="*/ 70 w 277"/>
                <a:gd name="T59" fmla="*/ 301 h 315"/>
                <a:gd name="T60" fmla="*/ 0 w 277"/>
                <a:gd name="T61" fmla="*/ 25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7" h="315">
                  <a:moveTo>
                    <a:pt x="0" y="254"/>
                  </a:moveTo>
                  <a:cubicBezTo>
                    <a:pt x="7" y="245"/>
                    <a:pt x="6" y="236"/>
                    <a:pt x="9" y="226"/>
                  </a:cubicBezTo>
                  <a:cubicBezTo>
                    <a:pt x="10" y="221"/>
                    <a:pt x="17" y="218"/>
                    <a:pt x="15" y="212"/>
                  </a:cubicBezTo>
                  <a:cubicBezTo>
                    <a:pt x="13" y="202"/>
                    <a:pt x="13" y="200"/>
                    <a:pt x="19" y="190"/>
                  </a:cubicBezTo>
                  <a:cubicBezTo>
                    <a:pt x="28" y="176"/>
                    <a:pt x="35" y="156"/>
                    <a:pt x="41" y="144"/>
                  </a:cubicBezTo>
                  <a:cubicBezTo>
                    <a:pt x="48" y="131"/>
                    <a:pt x="72" y="138"/>
                    <a:pt x="84" y="138"/>
                  </a:cubicBezTo>
                  <a:cubicBezTo>
                    <a:pt x="92" y="138"/>
                    <a:pt x="130" y="143"/>
                    <a:pt x="134" y="137"/>
                  </a:cubicBezTo>
                  <a:cubicBezTo>
                    <a:pt x="135" y="135"/>
                    <a:pt x="138" y="111"/>
                    <a:pt x="137" y="110"/>
                  </a:cubicBezTo>
                  <a:cubicBezTo>
                    <a:pt x="133" y="106"/>
                    <a:pt x="127" y="108"/>
                    <a:pt x="126" y="101"/>
                  </a:cubicBezTo>
                  <a:cubicBezTo>
                    <a:pt x="124" y="93"/>
                    <a:pt x="122" y="89"/>
                    <a:pt x="115" y="84"/>
                  </a:cubicBezTo>
                  <a:cubicBezTo>
                    <a:pt x="100" y="75"/>
                    <a:pt x="91" y="61"/>
                    <a:pt x="80" y="49"/>
                  </a:cubicBezTo>
                  <a:cubicBezTo>
                    <a:pt x="88" y="49"/>
                    <a:pt x="104" y="53"/>
                    <a:pt x="109" y="43"/>
                  </a:cubicBezTo>
                  <a:cubicBezTo>
                    <a:pt x="115" y="33"/>
                    <a:pt x="108" y="18"/>
                    <a:pt x="116" y="9"/>
                  </a:cubicBezTo>
                  <a:cubicBezTo>
                    <a:pt x="124" y="0"/>
                    <a:pt x="159" y="6"/>
                    <a:pt x="171" y="6"/>
                  </a:cubicBezTo>
                  <a:lnTo>
                    <a:pt x="237" y="6"/>
                  </a:lnTo>
                  <a:cubicBezTo>
                    <a:pt x="232" y="30"/>
                    <a:pt x="231" y="54"/>
                    <a:pt x="226" y="78"/>
                  </a:cubicBezTo>
                  <a:cubicBezTo>
                    <a:pt x="222" y="103"/>
                    <a:pt x="216" y="127"/>
                    <a:pt x="213" y="152"/>
                  </a:cubicBezTo>
                  <a:cubicBezTo>
                    <a:pt x="224" y="151"/>
                    <a:pt x="249" y="150"/>
                    <a:pt x="251" y="167"/>
                  </a:cubicBezTo>
                  <a:cubicBezTo>
                    <a:pt x="253" y="162"/>
                    <a:pt x="255" y="157"/>
                    <a:pt x="260" y="156"/>
                  </a:cubicBezTo>
                  <a:cubicBezTo>
                    <a:pt x="258" y="154"/>
                    <a:pt x="257" y="152"/>
                    <a:pt x="255" y="150"/>
                  </a:cubicBezTo>
                  <a:cubicBezTo>
                    <a:pt x="264" y="153"/>
                    <a:pt x="269" y="160"/>
                    <a:pt x="277" y="165"/>
                  </a:cubicBezTo>
                  <a:cubicBezTo>
                    <a:pt x="256" y="174"/>
                    <a:pt x="243" y="195"/>
                    <a:pt x="223" y="207"/>
                  </a:cubicBezTo>
                  <a:cubicBezTo>
                    <a:pt x="214" y="212"/>
                    <a:pt x="202" y="218"/>
                    <a:pt x="205" y="231"/>
                  </a:cubicBezTo>
                  <a:cubicBezTo>
                    <a:pt x="207" y="240"/>
                    <a:pt x="209" y="246"/>
                    <a:pt x="202" y="253"/>
                  </a:cubicBezTo>
                  <a:cubicBezTo>
                    <a:pt x="195" y="259"/>
                    <a:pt x="175" y="263"/>
                    <a:pt x="177" y="273"/>
                  </a:cubicBezTo>
                  <a:cubicBezTo>
                    <a:pt x="178" y="279"/>
                    <a:pt x="174" y="278"/>
                    <a:pt x="169" y="282"/>
                  </a:cubicBezTo>
                  <a:cubicBezTo>
                    <a:pt x="169" y="282"/>
                    <a:pt x="161" y="292"/>
                    <a:pt x="162" y="292"/>
                  </a:cubicBezTo>
                  <a:cubicBezTo>
                    <a:pt x="154" y="296"/>
                    <a:pt x="132" y="297"/>
                    <a:pt x="136" y="315"/>
                  </a:cubicBezTo>
                  <a:cubicBezTo>
                    <a:pt x="126" y="310"/>
                    <a:pt x="117" y="303"/>
                    <a:pt x="106" y="301"/>
                  </a:cubicBezTo>
                  <a:cubicBezTo>
                    <a:pt x="94" y="299"/>
                    <a:pt x="82" y="303"/>
                    <a:pt x="70" y="301"/>
                  </a:cubicBezTo>
                  <a:cubicBezTo>
                    <a:pt x="41" y="298"/>
                    <a:pt x="20" y="273"/>
                    <a:pt x="0" y="25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8" name="Freeform 694">
              <a:extLst>
                <a:ext uri="{FF2B5EF4-FFF2-40B4-BE49-F238E27FC236}">
                  <a16:creationId xmlns:a16="http://schemas.microsoft.com/office/drawing/2014/main" id="{B14F4B8B-370F-E866-2F02-A8D6870FB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984" y="3571554"/>
              <a:ext cx="120419" cy="142132"/>
            </a:xfrm>
            <a:custGeom>
              <a:avLst/>
              <a:gdLst>
                <a:gd name="T0" fmla="*/ 20 w 274"/>
                <a:gd name="T1" fmla="*/ 190 h 327"/>
                <a:gd name="T2" fmla="*/ 0 w 274"/>
                <a:gd name="T3" fmla="*/ 151 h 327"/>
                <a:gd name="T4" fmla="*/ 2 w 274"/>
                <a:gd name="T5" fmla="*/ 96 h 327"/>
                <a:gd name="T6" fmla="*/ 44 w 274"/>
                <a:gd name="T7" fmla="*/ 80 h 327"/>
                <a:gd name="T8" fmla="*/ 49 w 274"/>
                <a:gd name="T9" fmla="*/ 58 h 327"/>
                <a:gd name="T10" fmla="*/ 88 w 274"/>
                <a:gd name="T11" fmla="*/ 8 h 327"/>
                <a:gd name="T12" fmla="*/ 145 w 274"/>
                <a:gd name="T13" fmla="*/ 31 h 327"/>
                <a:gd name="T14" fmla="*/ 163 w 274"/>
                <a:gd name="T15" fmla="*/ 8 h 327"/>
                <a:gd name="T16" fmla="*/ 197 w 274"/>
                <a:gd name="T17" fmla="*/ 20 h 327"/>
                <a:gd name="T18" fmla="*/ 214 w 274"/>
                <a:gd name="T19" fmla="*/ 17 h 327"/>
                <a:gd name="T20" fmla="*/ 198 w 274"/>
                <a:gd name="T21" fmla="*/ 8 h 327"/>
                <a:gd name="T22" fmla="*/ 252 w 274"/>
                <a:gd name="T23" fmla="*/ 14 h 327"/>
                <a:gd name="T24" fmla="*/ 264 w 274"/>
                <a:gd name="T25" fmla="*/ 49 h 327"/>
                <a:gd name="T26" fmla="*/ 240 w 274"/>
                <a:gd name="T27" fmla="*/ 99 h 327"/>
                <a:gd name="T28" fmla="*/ 248 w 274"/>
                <a:gd name="T29" fmla="*/ 159 h 327"/>
                <a:gd name="T30" fmla="*/ 264 w 274"/>
                <a:gd name="T31" fmla="*/ 204 h 327"/>
                <a:gd name="T32" fmla="*/ 255 w 274"/>
                <a:gd name="T33" fmla="*/ 224 h 327"/>
                <a:gd name="T34" fmla="*/ 253 w 274"/>
                <a:gd name="T35" fmla="*/ 248 h 327"/>
                <a:gd name="T36" fmla="*/ 228 w 274"/>
                <a:gd name="T37" fmla="*/ 285 h 327"/>
                <a:gd name="T38" fmla="*/ 204 w 274"/>
                <a:gd name="T39" fmla="*/ 270 h 327"/>
                <a:gd name="T40" fmla="*/ 165 w 274"/>
                <a:gd name="T41" fmla="*/ 275 h 327"/>
                <a:gd name="T42" fmla="*/ 145 w 274"/>
                <a:gd name="T43" fmla="*/ 274 h 327"/>
                <a:gd name="T44" fmla="*/ 132 w 274"/>
                <a:gd name="T45" fmla="*/ 279 h 327"/>
                <a:gd name="T46" fmla="*/ 138 w 274"/>
                <a:gd name="T47" fmla="*/ 308 h 327"/>
                <a:gd name="T48" fmla="*/ 100 w 274"/>
                <a:gd name="T49" fmla="*/ 312 h 327"/>
                <a:gd name="T50" fmla="*/ 80 w 274"/>
                <a:gd name="T51" fmla="*/ 299 h 327"/>
                <a:gd name="T52" fmla="*/ 73 w 274"/>
                <a:gd name="T53" fmla="*/ 283 h 327"/>
                <a:gd name="T54" fmla="*/ 52 w 274"/>
                <a:gd name="T55" fmla="*/ 238 h 327"/>
                <a:gd name="T56" fmla="*/ 43 w 274"/>
                <a:gd name="T57" fmla="*/ 206 h 327"/>
                <a:gd name="T58" fmla="*/ 27 w 274"/>
                <a:gd name="T59" fmla="*/ 206 h 327"/>
                <a:gd name="T60" fmla="*/ 20 w 274"/>
                <a:gd name="T61" fmla="*/ 1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4" h="327">
                  <a:moveTo>
                    <a:pt x="20" y="190"/>
                  </a:moveTo>
                  <a:cubicBezTo>
                    <a:pt x="12" y="186"/>
                    <a:pt x="0" y="159"/>
                    <a:pt x="0" y="151"/>
                  </a:cubicBezTo>
                  <a:cubicBezTo>
                    <a:pt x="1" y="138"/>
                    <a:pt x="2" y="107"/>
                    <a:pt x="2" y="96"/>
                  </a:cubicBezTo>
                  <a:cubicBezTo>
                    <a:pt x="2" y="74"/>
                    <a:pt x="30" y="80"/>
                    <a:pt x="44" y="80"/>
                  </a:cubicBezTo>
                  <a:cubicBezTo>
                    <a:pt x="50" y="80"/>
                    <a:pt x="63" y="62"/>
                    <a:pt x="49" y="58"/>
                  </a:cubicBezTo>
                  <a:cubicBezTo>
                    <a:pt x="63" y="41"/>
                    <a:pt x="57" y="4"/>
                    <a:pt x="88" y="8"/>
                  </a:cubicBezTo>
                  <a:cubicBezTo>
                    <a:pt x="98" y="9"/>
                    <a:pt x="150" y="14"/>
                    <a:pt x="145" y="31"/>
                  </a:cubicBezTo>
                  <a:cubicBezTo>
                    <a:pt x="152" y="17"/>
                    <a:pt x="141" y="8"/>
                    <a:pt x="163" y="8"/>
                  </a:cubicBezTo>
                  <a:cubicBezTo>
                    <a:pt x="171" y="8"/>
                    <a:pt x="196" y="7"/>
                    <a:pt x="197" y="20"/>
                  </a:cubicBezTo>
                  <a:cubicBezTo>
                    <a:pt x="201" y="14"/>
                    <a:pt x="209" y="17"/>
                    <a:pt x="214" y="17"/>
                  </a:cubicBezTo>
                  <a:cubicBezTo>
                    <a:pt x="213" y="16"/>
                    <a:pt x="196" y="10"/>
                    <a:pt x="198" y="8"/>
                  </a:cubicBezTo>
                  <a:cubicBezTo>
                    <a:pt x="210" y="0"/>
                    <a:pt x="240" y="12"/>
                    <a:pt x="252" y="14"/>
                  </a:cubicBezTo>
                  <a:cubicBezTo>
                    <a:pt x="274" y="18"/>
                    <a:pt x="273" y="33"/>
                    <a:pt x="264" y="49"/>
                  </a:cubicBezTo>
                  <a:cubicBezTo>
                    <a:pt x="253" y="67"/>
                    <a:pt x="239" y="77"/>
                    <a:pt x="240" y="99"/>
                  </a:cubicBezTo>
                  <a:cubicBezTo>
                    <a:pt x="241" y="118"/>
                    <a:pt x="238" y="142"/>
                    <a:pt x="248" y="159"/>
                  </a:cubicBezTo>
                  <a:cubicBezTo>
                    <a:pt x="255" y="174"/>
                    <a:pt x="274" y="185"/>
                    <a:pt x="264" y="204"/>
                  </a:cubicBezTo>
                  <a:cubicBezTo>
                    <a:pt x="261" y="210"/>
                    <a:pt x="257" y="217"/>
                    <a:pt x="255" y="224"/>
                  </a:cubicBezTo>
                  <a:cubicBezTo>
                    <a:pt x="253" y="231"/>
                    <a:pt x="255" y="241"/>
                    <a:pt x="253" y="248"/>
                  </a:cubicBezTo>
                  <a:cubicBezTo>
                    <a:pt x="248" y="266"/>
                    <a:pt x="234" y="285"/>
                    <a:pt x="228" y="285"/>
                  </a:cubicBezTo>
                  <a:cubicBezTo>
                    <a:pt x="223" y="286"/>
                    <a:pt x="206" y="273"/>
                    <a:pt x="204" y="270"/>
                  </a:cubicBezTo>
                  <a:cubicBezTo>
                    <a:pt x="195" y="259"/>
                    <a:pt x="177" y="272"/>
                    <a:pt x="165" y="275"/>
                  </a:cubicBezTo>
                  <a:cubicBezTo>
                    <a:pt x="155" y="276"/>
                    <a:pt x="153" y="278"/>
                    <a:pt x="145" y="274"/>
                  </a:cubicBezTo>
                  <a:cubicBezTo>
                    <a:pt x="135" y="269"/>
                    <a:pt x="136" y="273"/>
                    <a:pt x="132" y="279"/>
                  </a:cubicBezTo>
                  <a:cubicBezTo>
                    <a:pt x="123" y="293"/>
                    <a:pt x="135" y="292"/>
                    <a:pt x="138" y="308"/>
                  </a:cubicBezTo>
                  <a:cubicBezTo>
                    <a:pt x="141" y="327"/>
                    <a:pt x="107" y="317"/>
                    <a:pt x="100" y="312"/>
                  </a:cubicBezTo>
                  <a:cubicBezTo>
                    <a:pt x="94" y="308"/>
                    <a:pt x="84" y="303"/>
                    <a:pt x="80" y="299"/>
                  </a:cubicBezTo>
                  <a:cubicBezTo>
                    <a:pt x="74" y="293"/>
                    <a:pt x="73" y="288"/>
                    <a:pt x="73" y="283"/>
                  </a:cubicBezTo>
                  <a:cubicBezTo>
                    <a:pt x="74" y="269"/>
                    <a:pt x="52" y="252"/>
                    <a:pt x="52" y="238"/>
                  </a:cubicBezTo>
                  <a:cubicBezTo>
                    <a:pt x="52" y="233"/>
                    <a:pt x="50" y="207"/>
                    <a:pt x="43" y="206"/>
                  </a:cubicBezTo>
                  <a:cubicBezTo>
                    <a:pt x="38" y="206"/>
                    <a:pt x="31" y="211"/>
                    <a:pt x="27" y="206"/>
                  </a:cubicBezTo>
                  <a:cubicBezTo>
                    <a:pt x="23" y="201"/>
                    <a:pt x="23" y="194"/>
                    <a:pt x="20" y="19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9" name="Freeform 695">
              <a:extLst>
                <a:ext uri="{FF2B5EF4-FFF2-40B4-BE49-F238E27FC236}">
                  <a16:creationId xmlns:a16="http://schemas.microsoft.com/office/drawing/2014/main" id="{D2D3EC1E-8BDE-4033-6169-745A75775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165" y="2856942"/>
              <a:ext cx="252681" cy="228992"/>
            </a:xfrm>
            <a:custGeom>
              <a:avLst/>
              <a:gdLst>
                <a:gd name="T0" fmla="*/ 10 w 579"/>
                <a:gd name="T1" fmla="*/ 528 h 528"/>
                <a:gd name="T2" fmla="*/ 19 w 579"/>
                <a:gd name="T3" fmla="*/ 460 h 528"/>
                <a:gd name="T4" fmla="*/ 31 w 579"/>
                <a:gd name="T5" fmla="*/ 424 h 528"/>
                <a:gd name="T6" fmla="*/ 60 w 579"/>
                <a:gd name="T7" fmla="*/ 393 h 528"/>
                <a:gd name="T8" fmla="*/ 71 w 579"/>
                <a:gd name="T9" fmla="*/ 365 h 528"/>
                <a:gd name="T10" fmla="*/ 77 w 579"/>
                <a:gd name="T11" fmla="*/ 347 h 528"/>
                <a:gd name="T12" fmla="*/ 101 w 579"/>
                <a:gd name="T13" fmla="*/ 295 h 528"/>
                <a:gd name="T14" fmla="*/ 90 w 579"/>
                <a:gd name="T15" fmla="*/ 307 h 528"/>
                <a:gd name="T16" fmla="*/ 146 w 579"/>
                <a:gd name="T17" fmla="*/ 247 h 528"/>
                <a:gd name="T18" fmla="*/ 177 w 579"/>
                <a:gd name="T19" fmla="*/ 167 h 528"/>
                <a:gd name="T20" fmla="*/ 218 w 579"/>
                <a:gd name="T21" fmla="*/ 101 h 528"/>
                <a:gd name="T22" fmla="*/ 270 w 579"/>
                <a:gd name="T23" fmla="*/ 45 h 528"/>
                <a:gd name="T24" fmla="*/ 285 w 579"/>
                <a:gd name="T25" fmla="*/ 6 h 528"/>
                <a:gd name="T26" fmla="*/ 579 w 579"/>
                <a:gd name="T27" fmla="*/ 3 h 528"/>
                <a:gd name="T28" fmla="*/ 574 w 579"/>
                <a:gd name="T29" fmla="*/ 131 h 528"/>
                <a:gd name="T30" fmla="*/ 357 w 579"/>
                <a:gd name="T31" fmla="*/ 134 h 528"/>
                <a:gd name="T32" fmla="*/ 347 w 579"/>
                <a:gd name="T33" fmla="*/ 325 h 528"/>
                <a:gd name="T34" fmla="*/ 302 w 579"/>
                <a:gd name="T35" fmla="*/ 343 h 528"/>
                <a:gd name="T36" fmla="*/ 275 w 579"/>
                <a:gd name="T37" fmla="*/ 394 h 528"/>
                <a:gd name="T38" fmla="*/ 272 w 579"/>
                <a:gd name="T39" fmla="*/ 485 h 528"/>
                <a:gd name="T40" fmla="*/ 30 w 579"/>
                <a:gd name="T41" fmla="*/ 485 h 528"/>
                <a:gd name="T42" fmla="*/ 10 w 579"/>
                <a:gd name="T43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9" h="528">
                  <a:moveTo>
                    <a:pt x="10" y="528"/>
                  </a:moveTo>
                  <a:cubicBezTo>
                    <a:pt x="0" y="510"/>
                    <a:pt x="15" y="479"/>
                    <a:pt x="19" y="460"/>
                  </a:cubicBezTo>
                  <a:cubicBezTo>
                    <a:pt x="21" y="447"/>
                    <a:pt x="24" y="435"/>
                    <a:pt x="31" y="424"/>
                  </a:cubicBezTo>
                  <a:cubicBezTo>
                    <a:pt x="39" y="410"/>
                    <a:pt x="55" y="410"/>
                    <a:pt x="60" y="393"/>
                  </a:cubicBezTo>
                  <a:cubicBezTo>
                    <a:pt x="62" y="384"/>
                    <a:pt x="62" y="370"/>
                    <a:pt x="71" y="365"/>
                  </a:cubicBezTo>
                  <a:cubicBezTo>
                    <a:pt x="76" y="362"/>
                    <a:pt x="73" y="352"/>
                    <a:pt x="77" y="347"/>
                  </a:cubicBezTo>
                  <a:cubicBezTo>
                    <a:pt x="83" y="338"/>
                    <a:pt x="108" y="307"/>
                    <a:pt x="101" y="295"/>
                  </a:cubicBezTo>
                  <a:cubicBezTo>
                    <a:pt x="96" y="298"/>
                    <a:pt x="92" y="302"/>
                    <a:pt x="90" y="307"/>
                  </a:cubicBezTo>
                  <a:cubicBezTo>
                    <a:pt x="101" y="283"/>
                    <a:pt x="128" y="265"/>
                    <a:pt x="146" y="247"/>
                  </a:cubicBezTo>
                  <a:cubicBezTo>
                    <a:pt x="170" y="222"/>
                    <a:pt x="166" y="197"/>
                    <a:pt x="177" y="167"/>
                  </a:cubicBezTo>
                  <a:cubicBezTo>
                    <a:pt x="187" y="142"/>
                    <a:pt x="194" y="115"/>
                    <a:pt x="218" y="101"/>
                  </a:cubicBezTo>
                  <a:cubicBezTo>
                    <a:pt x="245" y="86"/>
                    <a:pt x="259" y="74"/>
                    <a:pt x="270" y="45"/>
                  </a:cubicBezTo>
                  <a:cubicBezTo>
                    <a:pt x="277" y="27"/>
                    <a:pt x="290" y="0"/>
                    <a:pt x="285" y="6"/>
                  </a:cubicBezTo>
                  <a:lnTo>
                    <a:pt x="579" y="3"/>
                  </a:lnTo>
                  <a:lnTo>
                    <a:pt x="574" y="131"/>
                  </a:lnTo>
                  <a:lnTo>
                    <a:pt x="357" y="134"/>
                  </a:lnTo>
                  <a:lnTo>
                    <a:pt x="347" y="325"/>
                  </a:lnTo>
                  <a:cubicBezTo>
                    <a:pt x="334" y="334"/>
                    <a:pt x="316" y="335"/>
                    <a:pt x="302" y="343"/>
                  </a:cubicBezTo>
                  <a:cubicBezTo>
                    <a:pt x="282" y="356"/>
                    <a:pt x="273" y="370"/>
                    <a:pt x="275" y="394"/>
                  </a:cubicBezTo>
                  <a:cubicBezTo>
                    <a:pt x="276" y="408"/>
                    <a:pt x="287" y="480"/>
                    <a:pt x="272" y="485"/>
                  </a:cubicBezTo>
                  <a:lnTo>
                    <a:pt x="30" y="485"/>
                  </a:lnTo>
                  <a:cubicBezTo>
                    <a:pt x="11" y="485"/>
                    <a:pt x="8" y="515"/>
                    <a:pt x="10" y="5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Freeform 696">
              <a:extLst>
                <a:ext uri="{FF2B5EF4-FFF2-40B4-BE49-F238E27FC236}">
                  <a16:creationId xmlns:a16="http://schemas.microsoft.com/office/drawing/2014/main" id="{A52C8A0D-A449-3772-E156-535D4DCA2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5221" y="2092979"/>
              <a:ext cx="173718" cy="80936"/>
            </a:xfrm>
            <a:custGeom>
              <a:avLst/>
              <a:gdLst>
                <a:gd name="T0" fmla="*/ 0 w 401"/>
                <a:gd name="T1" fmla="*/ 54 h 182"/>
                <a:gd name="T2" fmla="*/ 13 w 401"/>
                <a:gd name="T3" fmla="*/ 65 h 182"/>
                <a:gd name="T4" fmla="*/ 54 w 401"/>
                <a:gd name="T5" fmla="*/ 44 h 182"/>
                <a:gd name="T6" fmla="*/ 131 w 401"/>
                <a:gd name="T7" fmla="*/ 9 h 182"/>
                <a:gd name="T8" fmla="*/ 125 w 401"/>
                <a:gd name="T9" fmla="*/ 4 h 182"/>
                <a:gd name="T10" fmla="*/ 141 w 401"/>
                <a:gd name="T11" fmla="*/ 5 h 182"/>
                <a:gd name="T12" fmla="*/ 155 w 401"/>
                <a:gd name="T13" fmla="*/ 15 h 182"/>
                <a:gd name="T14" fmla="*/ 167 w 401"/>
                <a:gd name="T15" fmla="*/ 9 h 182"/>
                <a:gd name="T16" fmla="*/ 175 w 401"/>
                <a:gd name="T17" fmla="*/ 5 h 182"/>
                <a:gd name="T18" fmla="*/ 186 w 401"/>
                <a:gd name="T19" fmla="*/ 15 h 182"/>
                <a:gd name="T20" fmla="*/ 227 w 401"/>
                <a:gd name="T21" fmla="*/ 33 h 182"/>
                <a:gd name="T22" fmla="*/ 243 w 401"/>
                <a:gd name="T23" fmla="*/ 29 h 182"/>
                <a:gd name="T24" fmla="*/ 238 w 401"/>
                <a:gd name="T25" fmla="*/ 46 h 182"/>
                <a:gd name="T26" fmla="*/ 258 w 401"/>
                <a:gd name="T27" fmla="*/ 65 h 182"/>
                <a:gd name="T28" fmla="*/ 285 w 401"/>
                <a:gd name="T29" fmla="*/ 58 h 182"/>
                <a:gd name="T30" fmla="*/ 278 w 401"/>
                <a:gd name="T31" fmla="*/ 45 h 182"/>
                <a:gd name="T32" fmla="*/ 328 w 401"/>
                <a:gd name="T33" fmla="*/ 57 h 182"/>
                <a:gd name="T34" fmla="*/ 336 w 401"/>
                <a:gd name="T35" fmla="*/ 78 h 182"/>
                <a:gd name="T36" fmla="*/ 360 w 401"/>
                <a:gd name="T37" fmla="*/ 80 h 182"/>
                <a:gd name="T38" fmla="*/ 380 w 401"/>
                <a:gd name="T39" fmla="*/ 94 h 182"/>
                <a:gd name="T40" fmla="*/ 401 w 401"/>
                <a:gd name="T41" fmla="*/ 116 h 182"/>
                <a:gd name="T42" fmla="*/ 362 w 401"/>
                <a:gd name="T43" fmla="*/ 129 h 182"/>
                <a:gd name="T44" fmla="*/ 347 w 401"/>
                <a:gd name="T45" fmla="*/ 151 h 182"/>
                <a:gd name="T46" fmla="*/ 312 w 401"/>
                <a:gd name="T47" fmla="*/ 164 h 182"/>
                <a:gd name="T48" fmla="*/ 286 w 401"/>
                <a:gd name="T49" fmla="*/ 179 h 182"/>
                <a:gd name="T50" fmla="*/ 238 w 401"/>
                <a:gd name="T51" fmla="*/ 168 h 182"/>
                <a:gd name="T52" fmla="*/ 206 w 401"/>
                <a:gd name="T53" fmla="*/ 157 h 182"/>
                <a:gd name="T54" fmla="*/ 171 w 401"/>
                <a:gd name="T55" fmla="*/ 150 h 182"/>
                <a:gd name="T56" fmla="*/ 169 w 401"/>
                <a:gd name="T57" fmla="*/ 167 h 182"/>
                <a:gd name="T58" fmla="*/ 154 w 401"/>
                <a:gd name="T59" fmla="*/ 182 h 182"/>
                <a:gd name="T60" fmla="*/ 127 w 401"/>
                <a:gd name="T61" fmla="*/ 181 h 182"/>
                <a:gd name="T62" fmla="*/ 105 w 401"/>
                <a:gd name="T63" fmla="*/ 166 h 182"/>
                <a:gd name="T64" fmla="*/ 77 w 401"/>
                <a:gd name="T65" fmla="*/ 150 h 182"/>
                <a:gd name="T66" fmla="*/ 50 w 401"/>
                <a:gd name="T67" fmla="*/ 130 h 182"/>
                <a:gd name="T68" fmla="*/ 18 w 401"/>
                <a:gd name="T69" fmla="*/ 96 h 182"/>
                <a:gd name="T70" fmla="*/ 0 w 401"/>
                <a:gd name="T71" fmla="*/ 5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1" h="182">
                  <a:moveTo>
                    <a:pt x="0" y="54"/>
                  </a:moveTo>
                  <a:cubicBezTo>
                    <a:pt x="6" y="54"/>
                    <a:pt x="12" y="59"/>
                    <a:pt x="13" y="65"/>
                  </a:cubicBezTo>
                  <a:cubicBezTo>
                    <a:pt x="15" y="43"/>
                    <a:pt x="48" y="49"/>
                    <a:pt x="54" y="44"/>
                  </a:cubicBezTo>
                  <a:cubicBezTo>
                    <a:pt x="77" y="26"/>
                    <a:pt x="107" y="18"/>
                    <a:pt x="131" y="9"/>
                  </a:cubicBezTo>
                  <a:cubicBezTo>
                    <a:pt x="129" y="7"/>
                    <a:pt x="127" y="5"/>
                    <a:pt x="125" y="4"/>
                  </a:cubicBezTo>
                  <a:cubicBezTo>
                    <a:pt x="130" y="2"/>
                    <a:pt x="137" y="0"/>
                    <a:pt x="141" y="5"/>
                  </a:cubicBezTo>
                  <a:cubicBezTo>
                    <a:pt x="145" y="10"/>
                    <a:pt x="148" y="18"/>
                    <a:pt x="155" y="15"/>
                  </a:cubicBezTo>
                  <a:cubicBezTo>
                    <a:pt x="160" y="14"/>
                    <a:pt x="166" y="15"/>
                    <a:pt x="167" y="9"/>
                  </a:cubicBezTo>
                  <a:cubicBezTo>
                    <a:pt x="168" y="2"/>
                    <a:pt x="170" y="4"/>
                    <a:pt x="175" y="5"/>
                  </a:cubicBezTo>
                  <a:cubicBezTo>
                    <a:pt x="182" y="7"/>
                    <a:pt x="184" y="8"/>
                    <a:pt x="186" y="15"/>
                  </a:cubicBezTo>
                  <a:cubicBezTo>
                    <a:pt x="193" y="31"/>
                    <a:pt x="226" y="13"/>
                    <a:pt x="227" y="33"/>
                  </a:cubicBezTo>
                  <a:cubicBezTo>
                    <a:pt x="230" y="30"/>
                    <a:pt x="238" y="29"/>
                    <a:pt x="243" y="29"/>
                  </a:cubicBezTo>
                  <a:cubicBezTo>
                    <a:pt x="259" y="33"/>
                    <a:pt x="243" y="42"/>
                    <a:pt x="238" y="46"/>
                  </a:cubicBezTo>
                  <a:cubicBezTo>
                    <a:pt x="248" y="50"/>
                    <a:pt x="252" y="56"/>
                    <a:pt x="258" y="65"/>
                  </a:cubicBezTo>
                  <a:cubicBezTo>
                    <a:pt x="266" y="75"/>
                    <a:pt x="279" y="63"/>
                    <a:pt x="285" y="58"/>
                  </a:cubicBezTo>
                  <a:cubicBezTo>
                    <a:pt x="281" y="55"/>
                    <a:pt x="279" y="51"/>
                    <a:pt x="278" y="45"/>
                  </a:cubicBezTo>
                  <a:cubicBezTo>
                    <a:pt x="295" y="49"/>
                    <a:pt x="310" y="62"/>
                    <a:pt x="328" y="57"/>
                  </a:cubicBezTo>
                  <a:cubicBezTo>
                    <a:pt x="328" y="65"/>
                    <a:pt x="327" y="78"/>
                    <a:pt x="336" y="78"/>
                  </a:cubicBezTo>
                  <a:cubicBezTo>
                    <a:pt x="346" y="77"/>
                    <a:pt x="350" y="75"/>
                    <a:pt x="360" y="80"/>
                  </a:cubicBezTo>
                  <a:cubicBezTo>
                    <a:pt x="371" y="85"/>
                    <a:pt x="374" y="81"/>
                    <a:pt x="380" y="94"/>
                  </a:cubicBezTo>
                  <a:cubicBezTo>
                    <a:pt x="370" y="87"/>
                    <a:pt x="392" y="96"/>
                    <a:pt x="401" y="116"/>
                  </a:cubicBezTo>
                  <a:cubicBezTo>
                    <a:pt x="389" y="120"/>
                    <a:pt x="372" y="122"/>
                    <a:pt x="362" y="129"/>
                  </a:cubicBezTo>
                  <a:cubicBezTo>
                    <a:pt x="354" y="135"/>
                    <a:pt x="354" y="147"/>
                    <a:pt x="347" y="151"/>
                  </a:cubicBezTo>
                  <a:cubicBezTo>
                    <a:pt x="339" y="155"/>
                    <a:pt x="329" y="165"/>
                    <a:pt x="312" y="164"/>
                  </a:cubicBezTo>
                  <a:cubicBezTo>
                    <a:pt x="301" y="164"/>
                    <a:pt x="293" y="164"/>
                    <a:pt x="286" y="179"/>
                  </a:cubicBezTo>
                  <a:cubicBezTo>
                    <a:pt x="280" y="158"/>
                    <a:pt x="251" y="173"/>
                    <a:pt x="238" y="168"/>
                  </a:cubicBezTo>
                  <a:cubicBezTo>
                    <a:pt x="227" y="165"/>
                    <a:pt x="217" y="160"/>
                    <a:pt x="206" y="157"/>
                  </a:cubicBezTo>
                  <a:cubicBezTo>
                    <a:pt x="197" y="154"/>
                    <a:pt x="180" y="149"/>
                    <a:pt x="171" y="150"/>
                  </a:cubicBezTo>
                  <a:cubicBezTo>
                    <a:pt x="171" y="156"/>
                    <a:pt x="169" y="161"/>
                    <a:pt x="169" y="167"/>
                  </a:cubicBezTo>
                  <a:cubicBezTo>
                    <a:pt x="161" y="166"/>
                    <a:pt x="154" y="173"/>
                    <a:pt x="154" y="182"/>
                  </a:cubicBezTo>
                  <a:cubicBezTo>
                    <a:pt x="140" y="177"/>
                    <a:pt x="140" y="182"/>
                    <a:pt x="127" y="181"/>
                  </a:cubicBezTo>
                  <a:cubicBezTo>
                    <a:pt x="119" y="180"/>
                    <a:pt x="111" y="171"/>
                    <a:pt x="105" y="166"/>
                  </a:cubicBezTo>
                  <a:cubicBezTo>
                    <a:pt x="96" y="161"/>
                    <a:pt x="87" y="156"/>
                    <a:pt x="77" y="150"/>
                  </a:cubicBezTo>
                  <a:cubicBezTo>
                    <a:pt x="69" y="145"/>
                    <a:pt x="59" y="133"/>
                    <a:pt x="50" y="130"/>
                  </a:cubicBezTo>
                  <a:cubicBezTo>
                    <a:pt x="35" y="124"/>
                    <a:pt x="32" y="103"/>
                    <a:pt x="18" y="96"/>
                  </a:cubicBezTo>
                  <a:cubicBezTo>
                    <a:pt x="37" y="79"/>
                    <a:pt x="2" y="78"/>
                    <a:pt x="0" y="5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1" name="Freeform 697">
              <a:extLst>
                <a:ext uri="{FF2B5EF4-FFF2-40B4-BE49-F238E27FC236}">
                  <a16:creationId xmlns:a16="http://schemas.microsoft.com/office/drawing/2014/main" id="{CDABF685-F258-E4D3-26A6-2D8B38D40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624" y="2999074"/>
              <a:ext cx="304006" cy="525102"/>
            </a:xfrm>
            <a:custGeom>
              <a:avLst/>
              <a:gdLst>
                <a:gd name="T0" fmla="*/ 12 w 697"/>
                <a:gd name="T1" fmla="*/ 671 h 1203"/>
                <a:gd name="T2" fmla="*/ 28 w 697"/>
                <a:gd name="T3" fmla="*/ 633 h 1203"/>
                <a:gd name="T4" fmla="*/ 134 w 697"/>
                <a:gd name="T5" fmla="*/ 469 h 1203"/>
                <a:gd name="T6" fmla="*/ 156 w 697"/>
                <a:gd name="T7" fmla="*/ 248 h 1203"/>
                <a:gd name="T8" fmla="*/ 138 w 697"/>
                <a:gd name="T9" fmla="*/ 202 h 1203"/>
                <a:gd name="T10" fmla="*/ 114 w 697"/>
                <a:gd name="T11" fmla="*/ 145 h 1203"/>
                <a:gd name="T12" fmla="*/ 99 w 697"/>
                <a:gd name="T13" fmla="*/ 47 h 1203"/>
                <a:gd name="T14" fmla="*/ 170 w 697"/>
                <a:gd name="T15" fmla="*/ 0 h 1203"/>
                <a:gd name="T16" fmla="*/ 697 w 697"/>
                <a:gd name="T17" fmla="*/ 584 h 1203"/>
                <a:gd name="T18" fmla="*/ 628 w 697"/>
                <a:gd name="T19" fmla="*/ 595 h 1203"/>
                <a:gd name="T20" fmla="*/ 602 w 697"/>
                <a:gd name="T21" fmla="*/ 663 h 1203"/>
                <a:gd name="T22" fmla="*/ 584 w 697"/>
                <a:gd name="T23" fmla="*/ 753 h 1203"/>
                <a:gd name="T24" fmla="*/ 562 w 697"/>
                <a:gd name="T25" fmla="*/ 811 h 1203"/>
                <a:gd name="T26" fmla="*/ 598 w 697"/>
                <a:gd name="T27" fmla="*/ 821 h 1203"/>
                <a:gd name="T28" fmla="*/ 606 w 697"/>
                <a:gd name="T29" fmla="*/ 858 h 1203"/>
                <a:gd name="T30" fmla="*/ 613 w 697"/>
                <a:gd name="T31" fmla="*/ 900 h 1203"/>
                <a:gd name="T32" fmla="*/ 628 w 697"/>
                <a:gd name="T33" fmla="*/ 949 h 1203"/>
                <a:gd name="T34" fmla="*/ 584 w 697"/>
                <a:gd name="T35" fmla="*/ 950 h 1203"/>
                <a:gd name="T36" fmla="*/ 549 w 697"/>
                <a:gd name="T37" fmla="*/ 974 h 1203"/>
                <a:gd name="T38" fmla="*/ 517 w 697"/>
                <a:gd name="T39" fmla="*/ 1024 h 1203"/>
                <a:gd name="T40" fmla="*/ 445 w 697"/>
                <a:gd name="T41" fmla="*/ 1085 h 1203"/>
                <a:gd name="T42" fmla="*/ 365 w 697"/>
                <a:gd name="T43" fmla="*/ 1104 h 1203"/>
                <a:gd name="T44" fmla="*/ 358 w 697"/>
                <a:gd name="T45" fmla="*/ 1145 h 1203"/>
                <a:gd name="T46" fmla="*/ 299 w 697"/>
                <a:gd name="T47" fmla="*/ 1166 h 1203"/>
                <a:gd name="T48" fmla="*/ 225 w 697"/>
                <a:gd name="T49" fmla="*/ 1201 h 1203"/>
                <a:gd name="T50" fmla="*/ 198 w 697"/>
                <a:gd name="T51" fmla="*/ 1190 h 1203"/>
                <a:gd name="T52" fmla="*/ 138 w 697"/>
                <a:gd name="T53" fmla="*/ 1202 h 1203"/>
                <a:gd name="T54" fmla="*/ 113 w 697"/>
                <a:gd name="T55" fmla="*/ 1125 h 1203"/>
                <a:gd name="T56" fmla="*/ 53 w 697"/>
                <a:gd name="T57" fmla="*/ 1065 h 1203"/>
                <a:gd name="T58" fmla="*/ 64 w 697"/>
                <a:gd name="T59" fmla="*/ 1015 h 1203"/>
                <a:gd name="T60" fmla="*/ 130 w 697"/>
                <a:gd name="T61" fmla="*/ 1020 h 1203"/>
                <a:gd name="T62" fmla="*/ 105 w 697"/>
                <a:gd name="T63" fmla="*/ 922 h 1203"/>
                <a:gd name="T64" fmla="*/ 109 w 697"/>
                <a:gd name="T65" fmla="*/ 878 h 1203"/>
                <a:gd name="T66" fmla="*/ 97 w 697"/>
                <a:gd name="T67" fmla="*/ 849 h 1203"/>
                <a:gd name="T68" fmla="*/ 77 w 697"/>
                <a:gd name="T69" fmla="*/ 809 h 1203"/>
                <a:gd name="T70" fmla="*/ 40 w 697"/>
                <a:gd name="T71" fmla="*/ 781 h 1203"/>
                <a:gd name="T72" fmla="*/ 0 w 697"/>
                <a:gd name="T73" fmla="*/ 681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7" h="1203">
                  <a:moveTo>
                    <a:pt x="0" y="681"/>
                  </a:moveTo>
                  <a:cubicBezTo>
                    <a:pt x="3" y="675"/>
                    <a:pt x="9" y="676"/>
                    <a:pt x="12" y="671"/>
                  </a:cubicBezTo>
                  <a:cubicBezTo>
                    <a:pt x="14" y="667"/>
                    <a:pt x="15" y="661"/>
                    <a:pt x="19" y="658"/>
                  </a:cubicBezTo>
                  <a:cubicBezTo>
                    <a:pt x="25" y="654"/>
                    <a:pt x="26" y="639"/>
                    <a:pt x="28" y="633"/>
                  </a:cubicBezTo>
                  <a:cubicBezTo>
                    <a:pt x="40" y="601"/>
                    <a:pt x="68" y="571"/>
                    <a:pt x="90" y="545"/>
                  </a:cubicBezTo>
                  <a:cubicBezTo>
                    <a:pt x="110" y="521"/>
                    <a:pt x="133" y="501"/>
                    <a:pt x="134" y="469"/>
                  </a:cubicBezTo>
                  <a:cubicBezTo>
                    <a:pt x="136" y="428"/>
                    <a:pt x="137" y="388"/>
                    <a:pt x="140" y="348"/>
                  </a:cubicBezTo>
                  <a:cubicBezTo>
                    <a:pt x="142" y="316"/>
                    <a:pt x="141" y="275"/>
                    <a:pt x="156" y="248"/>
                  </a:cubicBezTo>
                  <a:cubicBezTo>
                    <a:pt x="165" y="232"/>
                    <a:pt x="159" y="224"/>
                    <a:pt x="148" y="212"/>
                  </a:cubicBezTo>
                  <a:cubicBezTo>
                    <a:pt x="145" y="208"/>
                    <a:pt x="142" y="206"/>
                    <a:pt x="138" y="202"/>
                  </a:cubicBezTo>
                  <a:cubicBezTo>
                    <a:pt x="133" y="196"/>
                    <a:pt x="140" y="191"/>
                    <a:pt x="138" y="185"/>
                  </a:cubicBezTo>
                  <a:cubicBezTo>
                    <a:pt x="132" y="170"/>
                    <a:pt x="120" y="159"/>
                    <a:pt x="114" y="145"/>
                  </a:cubicBezTo>
                  <a:cubicBezTo>
                    <a:pt x="108" y="134"/>
                    <a:pt x="112" y="120"/>
                    <a:pt x="110" y="107"/>
                  </a:cubicBezTo>
                  <a:cubicBezTo>
                    <a:pt x="108" y="87"/>
                    <a:pt x="102" y="67"/>
                    <a:pt x="99" y="47"/>
                  </a:cubicBezTo>
                  <a:cubicBezTo>
                    <a:pt x="99" y="44"/>
                    <a:pt x="95" y="36"/>
                    <a:pt x="98" y="34"/>
                  </a:cubicBezTo>
                  <a:lnTo>
                    <a:pt x="170" y="0"/>
                  </a:lnTo>
                  <a:lnTo>
                    <a:pt x="691" y="295"/>
                  </a:lnTo>
                  <a:lnTo>
                    <a:pt x="697" y="584"/>
                  </a:lnTo>
                  <a:cubicBezTo>
                    <a:pt x="679" y="578"/>
                    <a:pt x="678" y="581"/>
                    <a:pt x="660" y="583"/>
                  </a:cubicBezTo>
                  <a:cubicBezTo>
                    <a:pt x="648" y="585"/>
                    <a:pt x="632" y="583"/>
                    <a:pt x="628" y="595"/>
                  </a:cubicBezTo>
                  <a:cubicBezTo>
                    <a:pt x="626" y="603"/>
                    <a:pt x="634" y="618"/>
                    <a:pt x="628" y="626"/>
                  </a:cubicBezTo>
                  <a:cubicBezTo>
                    <a:pt x="622" y="633"/>
                    <a:pt x="613" y="659"/>
                    <a:pt x="602" y="663"/>
                  </a:cubicBezTo>
                  <a:cubicBezTo>
                    <a:pt x="588" y="668"/>
                    <a:pt x="594" y="691"/>
                    <a:pt x="603" y="700"/>
                  </a:cubicBezTo>
                  <a:cubicBezTo>
                    <a:pt x="581" y="718"/>
                    <a:pt x="567" y="729"/>
                    <a:pt x="584" y="753"/>
                  </a:cubicBezTo>
                  <a:cubicBezTo>
                    <a:pt x="596" y="769"/>
                    <a:pt x="569" y="776"/>
                    <a:pt x="562" y="790"/>
                  </a:cubicBezTo>
                  <a:cubicBezTo>
                    <a:pt x="557" y="800"/>
                    <a:pt x="555" y="803"/>
                    <a:pt x="562" y="811"/>
                  </a:cubicBezTo>
                  <a:cubicBezTo>
                    <a:pt x="569" y="817"/>
                    <a:pt x="580" y="810"/>
                    <a:pt x="587" y="810"/>
                  </a:cubicBezTo>
                  <a:cubicBezTo>
                    <a:pt x="596" y="810"/>
                    <a:pt x="603" y="815"/>
                    <a:pt x="598" y="821"/>
                  </a:cubicBezTo>
                  <a:cubicBezTo>
                    <a:pt x="589" y="831"/>
                    <a:pt x="606" y="843"/>
                    <a:pt x="600" y="861"/>
                  </a:cubicBezTo>
                  <a:cubicBezTo>
                    <a:pt x="602" y="860"/>
                    <a:pt x="604" y="859"/>
                    <a:pt x="606" y="858"/>
                  </a:cubicBezTo>
                  <a:cubicBezTo>
                    <a:pt x="611" y="866"/>
                    <a:pt x="606" y="875"/>
                    <a:pt x="606" y="884"/>
                  </a:cubicBezTo>
                  <a:cubicBezTo>
                    <a:pt x="606" y="893"/>
                    <a:pt x="607" y="893"/>
                    <a:pt x="613" y="900"/>
                  </a:cubicBezTo>
                  <a:cubicBezTo>
                    <a:pt x="619" y="906"/>
                    <a:pt x="632" y="903"/>
                    <a:pt x="633" y="920"/>
                  </a:cubicBezTo>
                  <a:cubicBezTo>
                    <a:pt x="633" y="927"/>
                    <a:pt x="626" y="940"/>
                    <a:pt x="628" y="949"/>
                  </a:cubicBezTo>
                  <a:cubicBezTo>
                    <a:pt x="625" y="942"/>
                    <a:pt x="606" y="936"/>
                    <a:pt x="599" y="941"/>
                  </a:cubicBezTo>
                  <a:cubicBezTo>
                    <a:pt x="594" y="943"/>
                    <a:pt x="587" y="945"/>
                    <a:pt x="584" y="950"/>
                  </a:cubicBezTo>
                  <a:cubicBezTo>
                    <a:pt x="580" y="955"/>
                    <a:pt x="579" y="952"/>
                    <a:pt x="575" y="957"/>
                  </a:cubicBezTo>
                  <a:cubicBezTo>
                    <a:pt x="568" y="964"/>
                    <a:pt x="552" y="962"/>
                    <a:pt x="549" y="974"/>
                  </a:cubicBezTo>
                  <a:cubicBezTo>
                    <a:pt x="548" y="979"/>
                    <a:pt x="552" y="983"/>
                    <a:pt x="550" y="989"/>
                  </a:cubicBezTo>
                  <a:cubicBezTo>
                    <a:pt x="545" y="1006"/>
                    <a:pt x="530" y="1013"/>
                    <a:pt x="517" y="1024"/>
                  </a:cubicBezTo>
                  <a:cubicBezTo>
                    <a:pt x="507" y="1033"/>
                    <a:pt x="502" y="1046"/>
                    <a:pt x="494" y="1055"/>
                  </a:cubicBezTo>
                  <a:cubicBezTo>
                    <a:pt x="478" y="1073"/>
                    <a:pt x="467" y="1077"/>
                    <a:pt x="445" y="1085"/>
                  </a:cubicBezTo>
                  <a:cubicBezTo>
                    <a:pt x="432" y="1090"/>
                    <a:pt x="401" y="1092"/>
                    <a:pt x="387" y="1091"/>
                  </a:cubicBezTo>
                  <a:cubicBezTo>
                    <a:pt x="383" y="1090"/>
                    <a:pt x="355" y="1097"/>
                    <a:pt x="365" y="1104"/>
                  </a:cubicBezTo>
                  <a:cubicBezTo>
                    <a:pt x="369" y="1107"/>
                    <a:pt x="381" y="1110"/>
                    <a:pt x="378" y="1117"/>
                  </a:cubicBezTo>
                  <a:cubicBezTo>
                    <a:pt x="375" y="1126"/>
                    <a:pt x="365" y="1139"/>
                    <a:pt x="358" y="1145"/>
                  </a:cubicBezTo>
                  <a:cubicBezTo>
                    <a:pt x="352" y="1150"/>
                    <a:pt x="348" y="1163"/>
                    <a:pt x="341" y="1164"/>
                  </a:cubicBezTo>
                  <a:cubicBezTo>
                    <a:pt x="328" y="1168"/>
                    <a:pt x="312" y="1165"/>
                    <a:pt x="299" y="1166"/>
                  </a:cubicBezTo>
                  <a:cubicBezTo>
                    <a:pt x="281" y="1168"/>
                    <a:pt x="268" y="1172"/>
                    <a:pt x="253" y="1182"/>
                  </a:cubicBezTo>
                  <a:cubicBezTo>
                    <a:pt x="245" y="1187"/>
                    <a:pt x="229" y="1191"/>
                    <a:pt x="225" y="1201"/>
                  </a:cubicBezTo>
                  <a:cubicBezTo>
                    <a:pt x="219" y="1193"/>
                    <a:pt x="211" y="1187"/>
                    <a:pt x="208" y="1176"/>
                  </a:cubicBezTo>
                  <a:cubicBezTo>
                    <a:pt x="203" y="1178"/>
                    <a:pt x="200" y="1185"/>
                    <a:pt x="198" y="1190"/>
                  </a:cubicBezTo>
                  <a:cubicBezTo>
                    <a:pt x="196" y="1193"/>
                    <a:pt x="185" y="1194"/>
                    <a:pt x="181" y="1196"/>
                  </a:cubicBezTo>
                  <a:cubicBezTo>
                    <a:pt x="163" y="1203"/>
                    <a:pt x="157" y="1202"/>
                    <a:pt x="138" y="1202"/>
                  </a:cubicBezTo>
                  <a:cubicBezTo>
                    <a:pt x="148" y="1190"/>
                    <a:pt x="136" y="1185"/>
                    <a:pt x="133" y="1173"/>
                  </a:cubicBezTo>
                  <a:cubicBezTo>
                    <a:pt x="128" y="1157"/>
                    <a:pt x="124" y="1139"/>
                    <a:pt x="113" y="1125"/>
                  </a:cubicBezTo>
                  <a:cubicBezTo>
                    <a:pt x="104" y="1113"/>
                    <a:pt x="91" y="1105"/>
                    <a:pt x="80" y="1096"/>
                  </a:cubicBezTo>
                  <a:cubicBezTo>
                    <a:pt x="69" y="1087"/>
                    <a:pt x="62" y="1076"/>
                    <a:pt x="53" y="1065"/>
                  </a:cubicBezTo>
                  <a:cubicBezTo>
                    <a:pt x="47" y="1058"/>
                    <a:pt x="31" y="1044"/>
                    <a:pt x="39" y="1033"/>
                  </a:cubicBezTo>
                  <a:cubicBezTo>
                    <a:pt x="46" y="1022"/>
                    <a:pt x="50" y="1014"/>
                    <a:pt x="64" y="1015"/>
                  </a:cubicBezTo>
                  <a:cubicBezTo>
                    <a:pt x="80" y="1016"/>
                    <a:pt x="95" y="1022"/>
                    <a:pt x="111" y="1017"/>
                  </a:cubicBezTo>
                  <a:cubicBezTo>
                    <a:pt x="118" y="1015"/>
                    <a:pt x="124" y="1018"/>
                    <a:pt x="130" y="1020"/>
                  </a:cubicBezTo>
                  <a:cubicBezTo>
                    <a:pt x="136" y="1023"/>
                    <a:pt x="144" y="1017"/>
                    <a:pt x="149" y="1016"/>
                  </a:cubicBezTo>
                  <a:cubicBezTo>
                    <a:pt x="118" y="999"/>
                    <a:pt x="103" y="957"/>
                    <a:pt x="105" y="922"/>
                  </a:cubicBezTo>
                  <a:cubicBezTo>
                    <a:pt x="105" y="915"/>
                    <a:pt x="109" y="908"/>
                    <a:pt x="110" y="901"/>
                  </a:cubicBezTo>
                  <a:cubicBezTo>
                    <a:pt x="111" y="893"/>
                    <a:pt x="109" y="885"/>
                    <a:pt x="109" y="878"/>
                  </a:cubicBezTo>
                  <a:cubicBezTo>
                    <a:pt x="108" y="872"/>
                    <a:pt x="110" y="862"/>
                    <a:pt x="106" y="857"/>
                  </a:cubicBezTo>
                  <a:cubicBezTo>
                    <a:pt x="104" y="853"/>
                    <a:pt x="96" y="856"/>
                    <a:pt x="97" y="849"/>
                  </a:cubicBezTo>
                  <a:cubicBezTo>
                    <a:pt x="97" y="840"/>
                    <a:pt x="94" y="828"/>
                    <a:pt x="92" y="819"/>
                  </a:cubicBezTo>
                  <a:cubicBezTo>
                    <a:pt x="90" y="813"/>
                    <a:pt x="81" y="812"/>
                    <a:pt x="77" y="809"/>
                  </a:cubicBezTo>
                  <a:cubicBezTo>
                    <a:pt x="62" y="800"/>
                    <a:pt x="81" y="787"/>
                    <a:pt x="52" y="782"/>
                  </a:cubicBezTo>
                  <a:cubicBezTo>
                    <a:pt x="45" y="781"/>
                    <a:pt x="47" y="787"/>
                    <a:pt x="40" y="781"/>
                  </a:cubicBezTo>
                  <a:cubicBezTo>
                    <a:pt x="29" y="769"/>
                    <a:pt x="16" y="745"/>
                    <a:pt x="12" y="739"/>
                  </a:cubicBezTo>
                  <a:cubicBezTo>
                    <a:pt x="3" y="721"/>
                    <a:pt x="4" y="700"/>
                    <a:pt x="0" y="68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2" name="Freeform 698">
              <a:extLst>
                <a:ext uri="{FF2B5EF4-FFF2-40B4-BE49-F238E27FC236}">
                  <a16:creationId xmlns:a16="http://schemas.microsoft.com/office/drawing/2014/main" id="{FF3FB2CE-A314-FB6E-0E19-87215EB58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680" y="2361452"/>
              <a:ext cx="51326" cy="102652"/>
            </a:xfrm>
            <a:custGeom>
              <a:avLst/>
              <a:gdLst>
                <a:gd name="T0" fmla="*/ 4 w 119"/>
                <a:gd name="T1" fmla="*/ 160 h 235"/>
                <a:gd name="T2" fmla="*/ 8 w 119"/>
                <a:gd name="T3" fmla="*/ 140 h 235"/>
                <a:gd name="T4" fmla="*/ 15 w 119"/>
                <a:gd name="T5" fmla="*/ 114 h 235"/>
                <a:gd name="T6" fmla="*/ 11 w 119"/>
                <a:gd name="T7" fmla="*/ 101 h 235"/>
                <a:gd name="T8" fmla="*/ 16 w 119"/>
                <a:gd name="T9" fmla="*/ 86 h 235"/>
                <a:gd name="T10" fmla="*/ 4 w 119"/>
                <a:gd name="T11" fmla="*/ 69 h 235"/>
                <a:gd name="T12" fmla="*/ 9 w 119"/>
                <a:gd name="T13" fmla="*/ 25 h 235"/>
                <a:gd name="T14" fmla="*/ 27 w 119"/>
                <a:gd name="T15" fmla="*/ 18 h 235"/>
                <a:gd name="T16" fmla="*/ 53 w 119"/>
                <a:gd name="T17" fmla="*/ 22 h 235"/>
                <a:gd name="T18" fmla="*/ 58 w 119"/>
                <a:gd name="T19" fmla="*/ 32 h 235"/>
                <a:gd name="T20" fmla="*/ 77 w 119"/>
                <a:gd name="T21" fmla="*/ 45 h 235"/>
                <a:gd name="T22" fmla="*/ 81 w 119"/>
                <a:gd name="T23" fmla="*/ 71 h 235"/>
                <a:gd name="T24" fmla="*/ 73 w 119"/>
                <a:gd name="T25" fmla="*/ 92 h 235"/>
                <a:gd name="T26" fmla="*/ 78 w 119"/>
                <a:gd name="T27" fmla="*/ 102 h 235"/>
                <a:gd name="T28" fmla="*/ 78 w 119"/>
                <a:gd name="T29" fmla="*/ 109 h 235"/>
                <a:gd name="T30" fmla="*/ 85 w 119"/>
                <a:gd name="T31" fmla="*/ 126 h 235"/>
                <a:gd name="T32" fmla="*/ 98 w 119"/>
                <a:gd name="T33" fmla="*/ 139 h 235"/>
                <a:gd name="T34" fmla="*/ 109 w 119"/>
                <a:gd name="T35" fmla="*/ 149 h 235"/>
                <a:gd name="T36" fmla="*/ 96 w 119"/>
                <a:gd name="T37" fmla="*/ 182 h 235"/>
                <a:gd name="T38" fmla="*/ 83 w 119"/>
                <a:gd name="T39" fmla="*/ 202 h 235"/>
                <a:gd name="T40" fmla="*/ 75 w 119"/>
                <a:gd name="T41" fmla="*/ 223 h 235"/>
                <a:gd name="T42" fmla="*/ 62 w 119"/>
                <a:gd name="T43" fmla="*/ 234 h 235"/>
                <a:gd name="T44" fmla="*/ 48 w 119"/>
                <a:gd name="T45" fmla="*/ 222 h 235"/>
                <a:gd name="T46" fmla="*/ 4 w 119"/>
                <a:gd name="T47" fmla="*/ 177 h 235"/>
                <a:gd name="T48" fmla="*/ 13 w 119"/>
                <a:gd name="T49" fmla="*/ 184 h 235"/>
                <a:gd name="T50" fmla="*/ 14 w 119"/>
                <a:gd name="T51" fmla="*/ 169 h 235"/>
                <a:gd name="T52" fmla="*/ 4 w 119"/>
                <a:gd name="T53" fmla="*/ 16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235">
                  <a:moveTo>
                    <a:pt x="4" y="160"/>
                  </a:moveTo>
                  <a:cubicBezTo>
                    <a:pt x="8" y="154"/>
                    <a:pt x="11" y="147"/>
                    <a:pt x="8" y="140"/>
                  </a:cubicBezTo>
                  <a:cubicBezTo>
                    <a:pt x="17" y="142"/>
                    <a:pt x="13" y="121"/>
                    <a:pt x="15" y="114"/>
                  </a:cubicBezTo>
                  <a:cubicBezTo>
                    <a:pt x="16" y="108"/>
                    <a:pt x="8" y="108"/>
                    <a:pt x="11" y="101"/>
                  </a:cubicBezTo>
                  <a:cubicBezTo>
                    <a:pt x="13" y="96"/>
                    <a:pt x="15" y="91"/>
                    <a:pt x="16" y="86"/>
                  </a:cubicBezTo>
                  <a:cubicBezTo>
                    <a:pt x="18" y="76"/>
                    <a:pt x="16" y="66"/>
                    <a:pt x="4" y="69"/>
                  </a:cubicBezTo>
                  <a:cubicBezTo>
                    <a:pt x="0" y="55"/>
                    <a:pt x="0" y="36"/>
                    <a:pt x="9" y="25"/>
                  </a:cubicBezTo>
                  <a:cubicBezTo>
                    <a:pt x="16" y="15"/>
                    <a:pt x="17" y="0"/>
                    <a:pt x="27" y="18"/>
                  </a:cubicBezTo>
                  <a:cubicBezTo>
                    <a:pt x="34" y="29"/>
                    <a:pt x="44" y="4"/>
                    <a:pt x="53" y="22"/>
                  </a:cubicBezTo>
                  <a:cubicBezTo>
                    <a:pt x="55" y="26"/>
                    <a:pt x="55" y="29"/>
                    <a:pt x="58" y="32"/>
                  </a:cubicBezTo>
                  <a:cubicBezTo>
                    <a:pt x="64" y="38"/>
                    <a:pt x="68" y="32"/>
                    <a:pt x="77" y="45"/>
                  </a:cubicBezTo>
                  <a:cubicBezTo>
                    <a:pt x="79" y="47"/>
                    <a:pt x="81" y="60"/>
                    <a:pt x="81" y="71"/>
                  </a:cubicBezTo>
                  <a:cubicBezTo>
                    <a:pt x="71" y="77"/>
                    <a:pt x="83" y="87"/>
                    <a:pt x="73" y="92"/>
                  </a:cubicBezTo>
                  <a:cubicBezTo>
                    <a:pt x="73" y="96"/>
                    <a:pt x="76" y="99"/>
                    <a:pt x="78" y="102"/>
                  </a:cubicBezTo>
                  <a:cubicBezTo>
                    <a:pt x="78" y="105"/>
                    <a:pt x="79" y="106"/>
                    <a:pt x="78" y="109"/>
                  </a:cubicBezTo>
                  <a:cubicBezTo>
                    <a:pt x="76" y="115"/>
                    <a:pt x="81" y="123"/>
                    <a:pt x="85" y="126"/>
                  </a:cubicBezTo>
                  <a:cubicBezTo>
                    <a:pt x="90" y="130"/>
                    <a:pt x="89" y="140"/>
                    <a:pt x="98" y="139"/>
                  </a:cubicBezTo>
                  <a:cubicBezTo>
                    <a:pt x="106" y="138"/>
                    <a:pt x="106" y="143"/>
                    <a:pt x="109" y="149"/>
                  </a:cubicBezTo>
                  <a:cubicBezTo>
                    <a:pt x="119" y="172"/>
                    <a:pt x="102" y="167"/>
                    <a:pt x="96" y="182"/>
                  </a:cubicBezTo>
                  <a:cubicBezTo>
                    <a:pt x="94" y="187"/>
                    <a:pt x="89" y="199"/>
                    <a:pt x="83" y="202"/>
                  </a:cubicBezTo>
                  <a:cubicBezTo>
                    <a:pt x="69" y="209"/>
                    <a:pt x="69" y="209"/>
                    <a:pt x="75" y="223"/>
                  </a:cubicBezTo>
                  <a:cubicBezTo>
                    <a:pt x="62" y="221"/>
                    <a:pt x="79" y="231"/>
                    <a:pt x="62" y="234"/>
                  </a:cubicBezTo>
                  <a:cubicBezTo>
                    <a:pt x="52" y="235"/>
                    <a:pt x="49" y="230"/>
                    <a:pt x="48" y="222"/>
                  </a:cubicBezTo>
                  <a:cubicBezTo>
                    <a:pt x="44" y="201"/>
                    <a:pt x="17" y="193"/>
                    <a:pt x="4" y="177"/>
                  </a:cubicBezTo>
                  <a:cubicBezTo>
                    <a:pt x="9" y="177"/>
                    <a:pt x="12" y="180"/>
                    <a:pt x="13" y="184"/>
                  </a:cubicBezTo>
                  <a:cubicBezTo>
                    <a:pt x="20" y="176"/>
                    <a:pt x="7" y="172"/>
                    <a:pt x="14" y="169"/>
                  </a:cubicBezTo>
                  <a:cubicBezTo>
                    <a:pt x="10" y="167"/>
                    <a:pt x="7" y="164"/>
                    <a:pt x="4" y="1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3" name="Freeform 699">
              <a:extLst>
                <a:ext uri="{FF2B5EF4-FFF2-40B4-BE49-F238E27FC236}">
                  <a16:creationId xmlns:a16="http://schemas.microsoft.com/office/drawing/2014/main" id="{7466253D-DAA2-EAA7-EF29-7A18EF278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016" y="1806738"/>
              <a:ext cx="3948" cy="3948"/>
            </a:xfrm>
            <a:custGeom>
              <a:avLst/>
              <a:gdLst>
                <a:gd name="T0" fmla="*/ 5 w 8"/>
                <a:gd name="T1" fmla="*/ 0 h 8"/>
                <a:gd name="T2" fmla="*/ 8 w 8"/>
                <a:gd name="T3" fmla="*/ 8 h 8"/>
                <a:gd name="T4" fmla="*/ 5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0" y="6"/>
                    <a:pt x="0" y="7"/>
                    <a:pt x="8" y="8"/>
                  </a:cubicBezTo>
                  <a:cubicBezTo>
                    <a:pt x="8" y="5"/>
                    <a:pt x="7" y="3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4" name="Freeform 700">
              <a:extLst>
                <a:ext uri="{FF2B5EF4-FFF2-40B4-BE49-F238E27FC236}">
                  <a16:creationId xmlns:a16="http://schemas.microsoft.com/office/drawing/2014/main" id="{866B34E2-BEA3-17AB-F86B-A2FBCCDA9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964" y="1802790"/>
              <a:ext cx="15793" cy="9870"/>
            </a:xfrm>
            <a:custGeom>
              <a:avLst/>
              <a:gdLst>
                <a:gd name="T0" fmla="*/ 12 w 40"/>
                <a:gd name="T1" fmla="*/ 20 h 23"/>
                <a:gd name="T2" fmla="*/ 17 w 40"/>
                <a:gd name="T3" fmla="*/ 8 h 23"/>
                <a:gd name="T4" fmla="*/ 31 w 40"/>
                <a:gd name="T5" fmla="*/ 14 h 23"/>
                <a:gd name="T6" fmla="*/ 8 w 40"/>
                <a:gd name="T7" fmla="*/ 1 h 23"/>
                <a:gd name="T8" fmla="*/ 9 w 40"/>
                <a:gd name="T9" fmla="*/ 14 h 23"/>
                <a:gd name="T10" fmla="*/ 0 w 40"/>
                <a:gd name="T11" fmla="*/ 8 h 23"/>
                <a:gd name="T12" fmla="*/ 12 w 40"/>
                <a:gd name="T1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3">
                  <a:moveTo>
                    <a:pt x="12" y="20"/>
                  </a:moveTo>
                  <a:cubicBezTo>
                    <a:pt x="21" y="22"/>
                    <a:pt x="21" y="14"/>
                    <a:pt x="17" y="8"/>
                  </a:cubicBezTo>
                  <a:cubicBezTo>
                    <a:pt x="21" y="7"/>
                    <a:pt x="26" y="16"/>
                    <a:pt x="31" y="14"/>
                  </a:cubicBezTo>
                  <a:cubicBezTo>
                    <a:pt x="40" y="9"/>
                    <a:pt x="13" y="0"/>
                    <a:pt x="8" y="1"/>
                  </a:cubicBezTo>
                  <a:cubicBezTo>
                    <a:pt x="13" y="5"/>
                    <a:pt x="13" y="10"/>
                    <a:pt x="9" y="14"/>
                  </a:cubicBezTo>
                  <a:cubicBezTo>
                    <a:pt x="8" y="9"/>
                    <a:pt x="5" y="6"/>
                    <a:pt x="0" y="8"/>
                  </a:cubicBezTo>
                  <a:cubicBezTo>
                    <a:pt x="2" y="14"/>
                    <a:pt x="4" y="23"/>
                    <a:pt x="12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5" name="Freeform 701">
              <a:extLst>
                <a:ext uri="{FF2B5EF4-FFF2-40B4-BE49-F238E27FC236}">
                  <a16:creationId xmlns:a16="http://schemas.microsoft.com/office/drawing/2014/main" id="{E040AA09-8B70-F15A-5A81-0D6034848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860" y="1810687"/>
              <a:ext cx="9871" cy="5922"/>
            </a:xfrm>
            <a:custGeom>
              <a:avLst/>
              <a:gdLst>
                <a:gd name="T0" fmla="*/ 0 w 23"/>
                <a:gd name="T1" fmla="*/ 7 h 16"/>
                <a:gd name="T2" fmla="*/ 0 w 23"/>
                <a:gd name="T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16">
                  <a:moveTo>
                    <a:pt x="0" y="7"/>
                  </a:moveTo>
                  <a:cubicBezTo>
                    <a:pt x="23" y="16"/>
                    <a:pt x="8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6" name="Freeform 702">
              <a:extLst>
                <a:ext uri="{FF2B5EF4-FFF2-40B4-BE49-F238E27FC236}">
                  <a16:creationId xmlns:a16="http://schemas.microsoft.com/office/drawing/2014/main" id="{D1964E9E-55CB-9468-6A21-6F4CD640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757" y="1814635"/>
              <a:ext cx="1975" cy="197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1"/>
                    <a:pt x="5" y="1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7" name="Freeform 703">
              <a:extLst>
                <a:ext uri="{FF2B5EF4-FFF2-40B4-BE49-F238E27FC236}">
                  <a16:creationId xmlns:a16="http://schemas.microsoft.com/office/drawing/2014/main" id="{ACFB3E1A-B268-AB5F-A25D-1B86D2111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628" y="1713958"/>
              <a:ext cx="7896" cy="7896"/>
            </a:xfrm>
            <a:custGeom>
              <a:avLst/>
              <a:gdLst>
                <a:gd name="T0" fmla="*/ 6 w 19"/>
                <a:gd name="T1" fmla="*/ 14 h 14"/>
                <a:gd name="T2" fmla="*/ 0 w 19"/>
                <a:gd name="T3" fmla="*/ 9 h 14"/>
                <a:gd name="T4" fmla="*/ 6 w 19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6" y="14"/>
                  </a:moveTo>
                  <a:cubicBezTo>
                    <a:pt x="19" y="13"/>
                    <a:pt x="10" y="0"/>
                    <a:pt x="0" y="9"/>
                  </a:cubicBezTo>
                  <a:cubicBezTo>
                    <a:pt x="2" y="11"/>
                    <a:pt x="4" y="13"/>
                    <a:pt x="6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8" name="Freeform 704">
              <a:extLst>
                <a:ext uri="{FF2B5EF4-FFF2-40B4-BE49-F238E27FC236}">
                  <a16:creationId xmlns:a16="http://schemas.microsoft.com/office/drawing/2014/main" id="{A408C7A8-AC48-0ADE-407D-92B40DBD0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472" y="1796869"/>
              <a:ext cx="3948" cy="1973"/>
            </a:xfrm>
            <a:custGeom>
              <a:avLst/>
              <a:gdLst>
                <a:gd name="T0" fmla="*/ 0 w 7"/>
                <a:gd name="T1" fmla="*/ 5 h 5"/>
                <a:gd name="T2" fmla="*/ 7 w 7"/>
                <a:gd name="T3" fmla="*/ 4 h 5"/>
                <a:gd name="T4" fmla="*/ 0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7" y="4"/>
                  </a:lnTo>
                  <a:cubicBezTo>
                    <a:pt x="2" y="0"/>
                    <a:pt x="0" y="0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9" name="Freeform 705">
              <a:extLst>
                <a:ext uri="{FF2B5EF4-FFF2-40B4-BE49-F238E27FC236}">
                  <a16:creationId xmlns:a16="http://schemas.microsoft.com/office/drawing/2014/main" id="{E80B7F59-D854-9C9D-0488-B68B9946D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394" y="1713958"/>
              <a:ext cx="3948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2" y="1"/>
                    <a:pt x="0" y="2"/>
                  </a:cubicBezTo>
                  <a:cubicBezTo>
                    <a:pt x="3" y="2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0" name="Freeform 706">
              <a:extLst>
                <a:ext uri="{FF2B5EF4-FFF2-40B4-BE49-F238E27FC236}">
                  <a16:creationId xmlns:a16="http://schemas.microsoft.com/office/drawing/2014/main" id="{134FD535-8D0D-99D0-9247-B73A7712F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4342" y="1715931"/>
              <a:ext cx="3948" cy="1973"/>
            </a:xfrm>
            <a:custGeom>
              <a:avLst/>
              <a:gdLst>
                <a:gd name="T0" fmla="*/ 6 w 8"/>
                <a:gd name="T1" fmla="*/ 0 h 7"/>
                <a:gd name="T2" fmla="*/ 0 w 8"/>
                <a:gd name="T3" fmla="*/ 1 h 7"/>
                <a:gd name="T4" fmla="*/ 6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lnTo>
                    <a:pt x="0" y="1"/>
                  </a:lnTo>
                  <a:cubicBezTo>
                    <a:pt x="6" y="7"/>
                    <a:pt x="8" y="6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1" name="Freeform 707">
              <a:extLst>
                <a:ext uri="{FF2B5EF4-FFF2-40B4-BE49-F238E27FC236}">
                  <a16:creationId xmlns:a16="http://schemas.microsoft.com/office/drawing/2014/main" id="{73DFA881-A09E-0066-B410-3C37A0C2D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4342" y="1800817"/>
              <a:ext cx="7896" cy="5922"/>
            </a:xfrm>
            <a:custGeom>
              <a:avLst/>
              <a:gdLst>
                <a:gd name="T0" fmla="*/ 12 w 17"/>
                <a:gd name="T1" fmla="*/ 5 h 11"/>
                <a:gd name="T2" fmla="*/ 5 w 17"/>
                <a:gd name="T3" fmla="*/ 0 h 11"/>
                <a:gd name="T4" fmla="*/ 17 w 17"/>
                <a:gd name="T5" fmla="*/ 9 h 11"/>
                <a:gd name="T6" fmla="*/ 12 w 17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12" y="5"/>
                  </a:moveTo>
                  <a:cubicBezTo>
                    <a:pt x="10" y="3"/>
                    <a:pt x="8" y="1"/>
                    <a:pt x="5" y="0"/>
                  </a:cubicBezTo>
                  <a:cubicBezTo>
                    <a:pt x="0" y="8"/>
                    <a:pt x="10" y="11"/>
                    <a:pt x="17" y="9"/>
                  </a:cubicBezTo>
                  <a:cubicBezTo>
                    <a:pt x="15" y="9"/>
                    <a:pt x="12" y="5"/>
                    <a:pt x="12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708">
              <a:extLst>
                <a:ext uri="{FF2B5EF4-FFF2-40B4-BE49-F238E27FC236}">
                  <a16:creationId xmlns:a16="http://schemas.microsoft.com/office/drawing/2014/main" id="{48C1D489-9FB8-BCBD-E203-7EA33948B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6317" y="1808713"/>
              <a:ext cx="1975" cy="1973"/>
            </a:xfrm>
            <a:custGeom>
              <a:avLst/>
              <a:gdLst>
                <a:gd name="T0" fmla="*/ 5 w 5"/>
                <a:gd name="T1" fmla="*/ 3 h 3"/>
                <a:gd name="T2" fmla="*/ 0 w 5"/>
                <a:gd name="T3" fmla="*/ 0 h 3"/>
                <a:gd name="T4" fmla="*/ 5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4" y="2"/>
                    <a:pt x="2" y="1"/>
                    <a:pt x="0" y="0"/>
                  </a:cubicBezTo>
                  <a:cubicBezTo>
                    <a:pt x="2" y="1"/>
                    <a:pt x="3" y="2"/>
                    <a:pt x="5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3" name="Freeform 709">
              <a:extLst>
                <a:ext uri="{FF2B5EF4-FFF2-40B4-BE49-F238E27FC236}">
                  <a16:creationId xmlns:a16="http://schemas.microsoft.com/office/drawing/2014/main" id="{4BB4346D-AF94-754D-4D4F-500C5086C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265" y="1808713"/>
              <a:ext cx="1975" cy="1973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0 w 6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4" y="4"/>
                    <a:pt x="6" y="3"/>
                    <a:pt x="6" y="0"/>
                  </a:cubicBezTo>
                  <a:cubicBezTo>
                    <a:pt x="4" y="1"/>
                    <a:pt x="2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4" name="Freeform 710">
              <a:extLst>
                <a:ext uri="{FF2B5EF4-FFF2-40B4-BE49-F238E27FC236}">
                  <a16:creationId xmlns:a16="http://schemas.microsoft.com/office/drawing/2014/main" id="{3E769E89-E265-E9A0-07B3-35F770CB9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161" y="1700138"/>
              <a:ext cx="3948" cy="1973"/>
            </a:xfrm>
            <a:custGeom>
              <a:avLst/>
              <a:gdLst>
                <a:gd name="T0" fmla="*/ 7 w 10"/>
                <a:gd name="T1" fmla="*/ 1 h 5"/>
                <a:gd name="T2" fmla="*/ 0 w 10"/>
                <a:gd name="T3" fmla="*/ 1 h 5"/>
                <a:gd name="T4" fmla="*/ 7 w 10"/>
                <a:gd name="T5" fmla="*/ 5 h 5"/>
                <a:gd name="T6" fmla="*/ 7 w 10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7" y="1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2" y="3"/>
                    <a:pt x="4" y="4"/>
                    <a:pt x="7" y="5"/>
                  </a:cubicBezTo>
                  <a:cubicBezTo>
                    <a:pt x="7" y="2"/>
                    <a:pt x="10" y="0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Freeform 711">
              <a:extLst>
                <a:ext uri="{FF2B5EF4-FFF2-40B4-BE49-F238E27FC236}">
                  <a16:creationId xmlns:a16="http://schemas.microsoft.com/office/drawing/2014/main" id="{1A8DE54E-5D8C-D70E-0C7B-8724D5415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161" y="1804765"/>
              <a:ext cx="3948" cy="1973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5 h 5"/>
                <a:gd name="T4" fmla="*/ 0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lnTo>
                    <a:pt x="6" y="5"/>
                  </a:lnTo>
                  <a:cubicBezTo>
                    <a:pt x="3" y="0"/>
                    <a:pt x="3" y="2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6" name="Freeform 712">
              <a:extLst>
                <a:ext uri="{FF2B5EF4-FFF2-40B4-BE49-F238E27FC236}">
                  <a16:creationId xmlns:a16="http://schemas.microsoft.com/office/drawing/2014/main" id="{62332DCD-A868-F98C-2841-506A52338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135" y="1806738"/>
              <a:ext cx="13819" cy="7896"/>
            </a:xfrm>
            <a:custGeom>
              <a:avLst/>
              <a:gdLst>
                <a:gd name="T0" fmla="*/ 3 w 32"/>
                <a:gd name="T1" fmla="*/ 20 h 20"/>
                <a:gd name="T2" fmla="*/ 18 w 32"/>
                <a:gd name="T3" fmla="*/ 20 h 20"/>
                <a:gd name="T4" fmla="*/ 32 w 32"/>
                <a:gd name="T5" fmla="*/ 0 h 20"/>
                <a:gd name="T6" fmla="*/ 5 w 32"/>
                <a:gd name="T7" fmla="*/ 5 h 20"/>
                <a:gd name="T8" fmla="*/ 3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3" y="20"/>
                  </a:moveTo>
                  <a:cubicBezTo>
                    <a:pt x="8" y="19"/>
                    <a:pt x="13" y="20"/>
                    <a:pt x="18" y="20"/>
                  </a:cubicBezTo>
                  <a:cubicBezTo>
                    <a:pt x="28" y="19"/>
                    <a:pt x="24" y="5"/>
                    <a:pt x="32" y="0"/>
                  </a:cubicBezTo>
                  <a:cubicBezTo>
                    <a:pt x="24" y="5"/>
                    <a:pt x="13" y="7"/>
                    <a:pt x="5" y="5"/>
                  </a:cubicBezTo>
                  <a:cubicBezTo>
                    <a:pt x="19" y="11"/>
                    <a:pt x="0" y="9"/>
                    <a:pt x="3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7" name="Freeform 713">
              <a:extLst>
                <a:ext uri="{FF2B5EF4-FFF2-40B4-BE49-F238E27FC236}">
                  <a16:creationId xmlns:a16="http://schemas.microsoft.com/office/drawing/2014/main" id="{444FF99C-DED2-5D89-1BFE-D60BAED0C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006" y="1814635"/>
              <a:ext cx="5923" cy="5922"/>
            </a:xfrm>
            <a:custGeom>
              <a:avLst/>
              <a:gdLst>
                <a:gd name="T0" fmla="*/ 0 w 15"/>
                <a:gd name="T1" fmla="*/ 0 h 10"/>
                <a:gd name="T2" fmla="*/ 15 w 15"/>
                <a:gd name="T3" fmla="*/ 0 h 10"/>
                <a:gd name="T4" fmla="*/ 0 w 1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3" y="6"/>
                    <a:pt x="14" y="10"/>
                    <a:pt x="15" y="0"/>
                  </a:cubicBezTo>
                  <a:cubicBezTo>
                    <a:pt x="10" y="1"/>
                    <a:pt x="5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8" name="Freeform 714">
              <a:extLst>
                <a:ext uri="{FF2B5EF4-FFF2-40B4-BE49-F238E27FC236}">
                  <a16:creationId xmlns:a16="http://schemas.microsoft.com/office/drawing/2014/main" id="{B7BDED54-1DBC-24C9-9417-3FC69853F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668" y="1664605"/>
              <a:ext cx="7896" cy="5922"/>
            </a:xfrm>
            <a:custGeom>
              <a:avLst/>
              <a:gdLst>
                <a:gd name="T0" fmla="*/ 0 w 20"/>
                <a:gd name="T1" fmla="*/ 7 h 14"/>
                <a:gd name="T2" fmla="*/ 20 w 20"/>
                <a:gd name="T3" fmla="*/ 5 h 14"/>
                <a:gd name="T4" fmla="*/ 0 w 20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4">
                  <a:moveTo>
                    <a:pt x="0" y="7"/>
                  </a:moveTo>
                  <a:cubicBezTo>
                    <a:pt x="12" y="14"/>
                    <a:pt x="11" y="2"/>
                    <a:pt x="20" y="5"/>
                  </a:cubicBezTo>
                  <a:cubicBezTo>
                    <a:pt x="16" y="0"/>
                    <a:pt x="2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9" name="Freeform 715">
              <a:extLst>
                <a:ext uri="{FF2B5EF4-FFF2-40B4-BE49-F238E27FC236}">
                  <a16:creationId xmlns:a16="http://schemas.microsoft.com/office/drawing/2014/main" id="{AD39536B-4025-B775-6EF0-08C4193E6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964" y="1522473"/>
              <a:ext cx="264525" cy="298084"/>
            </a:xfrm>
            <a:custGeom>
              <a:avLst/>
              <a:gdLst>
                <a:gd name="T0" fmla="*/ 25 w 605"/>
                <a:gd name="T1" fmla="*/ 67 h 687"/>
                <a:gd name="T2" fmla="*/ 82 w 605"/>
                <a:gd name="T3" fmla="*/ 81 h 687"/>
                <a:gd name="T4" fmla="*/ 157 w 605"/>
                <a:gd name="T5" fmla="*/ 86 h 687"/>
                <a:gd name="T6" fmla="*/ 213 w 605"/>
                <a:gd name="T7" fmla="*/ 98 h 687"/>
                <a:gd name="T8" fmla="*/ 248 w 605"/>
                <a:gd name="T9" fmla="*/ 70 h 687"/>
                <a:gd name="T10" fmla="*/ 292 w 605"/>
                <a:gd name="T11" fmla="*/ 14 h 687"/>
                <a:gd name="T12" fmla="*/ 364 w 605"/>
                <a:gd name="T13" fmla="*/ 17 h 687"/>
                <a:gd name="T14" fmla="*/ 412 w 605"/>
                <a:gd name="T15" fmla="*/ 71 h 687"/>
                <a:gd name="T16" fmla="*/ 396 w 605"/>
                <a:gd name="T17" fmla="*/ 92 h 687"/>
                <a:gd name="T18" fmla="*/ 433 w 605"/>
                <a:gd name="T19" fmla="*/ 134 h 687"/>
                <a:gd name="T20" fmla="*/ 436 w 605"/>
                <a:gd name="T21" fmla="*/ 212 h 687"/>
                <a:gd name="T22" fmla="*/ 479 w 605"/>
                <a:gd name="T23" fmla="*/ 291 h 687"/>
                <a:gd name="T24" fmla="*/ 491 w 605"/>
                <a:gd name="T25" fmla="*/ 325 h 687"/>
                <a:gd name="T26" fmla="*/ 512 w 605"/>
                <a:gd name="T27" fmla="*/ 355 h 687"/>
                <a:gd name="T28" fmla="*/ 512 w 605"/>
                <a:gd name="T29" fmla="*/ 418 h 687"/>
                <a:gd name="T30" fmla="*/ 597 w 605"/>
                <a:gd name="T31" fmla="*/ 488 h 687"/>
                <a:gd name="T32" fmla="*/ 462 w 605"/>
                <a:gd name="T33" fmla="*/ 610 h 687"/>
                <a:gd name="T34" fmla="*/ 428 w 605"/>
                <a:gd name="T35" fmla="*/ 638 h 687"/>
                <a:gd name="T36" fmla="*/ 391 w 605"/>
                <a:gd name="T37" fmla="*/ 637 h 687"/>
                <a:gd name="T38" fmla="*/ 359 w 605"/>
                <a:gd name="T39" fmla="*/ 641 h 687"/>
                <a:gd name="T40" fmla="*/ 332 w 605"/>
                <a:gd name="T41" fmla="*/ 642 h 687"/>
                <a:gd name="T42" fmla="*/ 331 w 605"/>
                <a:gd name="T43" fmla="*/ 657 h 687"/>
                <a:gd name="T44" fmla="*/ 282 w 605"/>
                <a:gd name="T45" fmla="*/ 661 h 687"/>
                <a:gd name="T46" fmla="*/ 256 w 605"/>
                <a:gd name="T47" fmla="*/ 674 h 687"/>
                <a:gd name="T48" fmla="*/ 197 w 605"/>
                <a:gd name="T49" fmla="*/ 679 h 687"/>
                <a:gd name="T50" fmla="*/ 175 w 605"/>
                <a:gd name="T51" fmla="*/ 687 h 687"/>
                <a:gd name="T52" fmla="*/ 191 w 605"/>
                <a:gd name="T53" fmla="*/ 671 h 687"/>
                <a:gd name="T54" fmla="*/ 181 w 605"/>
                <a:gd name="T55" fmla="*/ 649 h 687"/>
                <a:gd name="T56" fmla="*/ 118 w 605"/>
                <a:gd name="T57" fmla="*/ 638 h 687"/>
                <a:gd name="T58" fmla="*/ 91 w 605"/>
                <a:gd name="T59" fmla="*/ 628 h 687"/>
                <a:gd name="T60" fmla="*/ 100 w 605"/>
                <a:gd name="T61" fmla="*/ 568 h 687"/>
                <a:gd name="T62" fmla="*/ 74 w 605"/>
                <a:gd name="T63" fmla="*/ 511 h 687"/>
                <a:gd name="T64" fmla="*/ 88 w 605"/>
                <a:gd name="T65" fmla="*/ 466 h 687"/>
                <a:gd name="T66" fmla="*/ 125 w 605"/>
                <a:gd name="T67" fmla="*/ 447 h 687"/>
                <a:gd name="T68" fmla="*/ 119 w 605"/>
                <a:gd name="T69" fmla="*/ 433 h 687"/>
                <a:gd name="T70" fmla="*/ 173 w 605"/>
                <a:gd name="T71" fmla="*/ 406 h 687"/>
                <a:gd name="T72" fmla="*/ 188 w 605"/>
                <a:gd name="T73" fmla="*/ 388 h 687"/>
                <a:gd name="T74" fmla="*/ 232 w 605"/>
                <a:gd name="T75" fmla="*/ 346 h 687"/>
                <a:gd name="T76" fmla="*/ 260 w 605"/>
                <a:gd name="T77" fmla="*/ 339 h 687"/>
                <a:gd name="T78" fmla="*/ 257 w 605"/>
                <a:gd name="T79" fmla="*/ 322 h 687"/>
                <a:gd name="T80" fmla="*/ 217 w 605"/>
                <a:gd name="T81" fmla="*/ 281 h 687"/>
                <a:gd name="T82" fmla="*/ 171 w 605"/>
                <a:gd name="T83" fmla="*/ 252 h 687"/>
                <a:gd name="T84" fmla="*/ 158 w 605"/>
                <a:gd name="T85" fmla="*/ 188 h 687"/>
                <a:gd name="T86" fmla="*/ 149 w 605"/>
                <a:gd name="T87" fmla="*/ 161 h 687"/>
                <a:gd name="T88" fmla="*/ 155 w 605"/>
                <a:gd name="T89" fmla="*/ 143 h 687"/>
                <a:gd name="T90" fmla="*/ 118 w 605"/>
                <a:gd name="T91" fmla="*/ 115 h 687"/>
                <a:gd name="T92" fmla="*/ 57 w 605"/>
                <a:gd name="T93" fmla="*/ 9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5" h="687">
                  <a:moveTo>
                    <a:pt x="0" y="70"/>
                  </a:moveTo>
                  <a:cubicBezTo>
                    <a:pt x="7" y="62"/>
                    <a:pt x="17" y="71"/>
                    <a:pt x="25" y="67"/>
                  </a:cubicBezTo>
                  <a:cubicBezTo>
                    <a:pt x="23" y="65"/>
                    <a:pt x="21" y="63"/>
                    <a:pt x="19" y="61"/>
                  </a:cubicBezTo>
                  <a:cubicBezTo>
                    <a:pt x="42" y="47"/>
                    <a:pt x="64" y="64"/>
                    <a:pt x="82" y="81"/>
                  </a:cubicBezTo>
                  <a:cubicBezTo>
                    <a:pt x="94" y="93"/>
                    <a:pt x="117" y="101"/>
                    <a:pt x="134" y="96"/>
                  </a:cubicBezTo>
                  <a:cubicBezTo>
                    <a:pt x="144" y="93"/>
                    <a:pt x="150" y="91"/>
                    <a:pt x="157" y="86"/>
                  </a:cubicBezTo>
                  <a:cubicBezTo>
                    <a:pt x="164" y="81"/>
                    <a:pt x="184" y="89"/>
                    <a:pt x="191" y="91"/>
                  </a:cubicBezTo>
                  <a:cubicBezTo>
                    <a:pt x="202" y="94"/>
                    <a:pt x="203" y="100"/>
                    <a:pt x="213" y="98"/>
                  </a:cubicBezTo>
                  <a:cubicBezTo>
                    <a:pt x="223" y="96"/>
                    <a:pt x="225" y="80"/>
                    <a:pt x="237" y="79"/>
                  </a:cubicBezTo>
                  <a:cubicBezTo>
                    <a:pt x="244" y="79"/>
                    <a:pt x="250" y="78"/>
                    <a:pt x="248" y="70"/>
                  </a:cubicBezTo>
                  <a:cubicBezTo>
                    <a:pt x="246" y="57"/>
                    <a:pt x="251" y="44"/>
                    <a:pt x="254" y="31"/>
                  </a:cubicBezTo>
                  <a:cubicBezTo>
                    <a:pt x="262" y="21"/>
                    <a:pt x="277" y="10"/>
                    <a:pt x="292" y="14"/>
                  </a:cubicBezTo>
                  <a:cubicBezTo>
                    <a:pt x="306" y="17"/>
                    <a:pt x="315" y="12"/>
                    <a:pt x="327" y="6"/>
                  </a:cubicBezTo>
                  <a:cubicBezTo>
                    <a:pt x="341" y="0"/>
                    <a:pt x="351" y="12"/>
                    <a:pt x="364" y="17"/>
                  </a:cubicBezTo>
                  <a:cubicBezTo>
                    <a:pt x="376" y="22"/>
                    <a:pt x="389" y="24"/>
                    <a:pt x="402" y="28"/>
                  </a:cubicBezTo>
                  <a:cubicBezTo>
                    <a:pt x="442" y="37"/>
                    <a:pt x="390" y="57"/>
                    <a:pt x="412" y="71"/>
                  </a:cubicBezTo>
                  <a:cubicBezTo>
                    <a:pt x="402" y="77"/>
                    <a:pt x="389" y="77"/>
                    <a:pt x="380" y="80"/>
                  </a:cubicBezTo>
                  <a:cubicBezTo>
                    <a:pt x="385" y="81"/>
                    <a:pt x="406" y="82"/>
                    <a:pt x="396" y="92"/>
                  </a:cubicBezTo>
                  <a:cubicBezTo>
                    <a:pt x="387" y="101"/>
                    <a:pt x="383" y="108"/>
                    <a:pt x="395" y="118"/>
                  </a:cubicBezTo>
                  <a:cubicBezTo>
                    <a:pt x="406" y="127"/>
                    <a:pt x="421" y="127"/>
                    <a:pt x="433" y="134"/>
                  </a:cubicBezTo>
                  <a:cubicBezTo>
                    <a:pt x="444" y="140"/>
                    <a:pt x="455" y="147"/>
                    <a:pt x="466" y="154"/>
                  </a:cubicBezTo>
                  <a:cubicBezTo>
                    <a:pt x="490" y="171"/>
                    <a:pt x="423" y="193"/>
                    <a:pt x="436" y="212"/>
                  </a:cubicBezTo>
                  <a:cubicBezTo>
                    <a:pt x="455" y="238"/>
                    <a:pt x="487" y="254"/>
                    <a:pt x="499" y="288"/>
                  </a:cubicBezTo>
                  <a:cubicBezTo>
                    <a:pt x="492" y="288"/>
                    <a:pt x="485" y="290"/>
                    <a:pt x="479" y="291"/>
                  </a:cubicBezTo>
                  <a:cubicBezTo>
                    <a:pt x="487" y="294"/>
                    <a:pt x="483" y="307"/>
                    <a:pt x="479" y="313"/>
                  </a:cubicBezTo>
                  <a:cubicBezTo>
                    <a:pt x="475" y="318"/>
                    <a:pt x="489" y="321"/>
                    <a:pt x="491" y="325"/>
                  </a:cubicBezTo>
                  <a:cubicBezTo>
                    <a:pt x="479" y="328"/>
                    <a:pt x="478" y="337"/>
                    <a:pt x="486" y="344"/>
                  </a:cubicBezTo>
                  <a:cubicBezTo>
                    <a:pt x="494" y="351"/>
                    <a:pt x="507" y="343"/>
                    <a:pt x="512" y="355"/>
                  </a:cubicBezTo>
                  <a:cubicBezTo>
                    <a:pt x="488" y="366"/>
                    <a:pt x="523" y="378"/>
                    <a:pt x="532" y="383"/>
                  </a:cubicBezTo>
                  <a:cubicBezTo>
                    <a:pt x="554" y="393"/>
                    <a:pt x="522" y="413"/>
                    <a:pt x="512" y="418"/>
                  </a:cubicBezTo>
                  <a:cubicBezTo>
                    <a:pt x="542" y="432"/>
                    <a:pt x="570" y="448"/>
                    <a:pt x="596" y="467"/>
                  </a:cubicBezTo>
                  <a:cubicBezTo>
                    <a:pt x="605" y="474"/>
                    <a:pt x="601" y="478"/>
                    <a:pt x="597" y="488"/>
                  </a:cubicBezTo>
                  <a:cubicBezTo>
                    <a:pt x="590" y="505"/>
                    <a:pt x="580" y="512"/>
                    <a:pt x="566" y="523"/>
                  </a:cubicBezTo>
                  <a:cubicBezTo>
                    <a:pt x="535" y="557"/>
                    <a:pt x="508" y="584"/>
                    <a:pt x="462" y="610"/>
                  </a:cubicBezTo>
                  <a:cubicBezTo>
                    <a:pt x="454" y="616"/>
                    <a:pt x="445" y="622"/>
                    <a:pt x="438" y="628"/>
                  </a:cubicBezTo>
                  <a:cubicBezTo>
                    <a:pt x="434" y="631"/>
                    <a:pt x="431" y="634"/>
                    <a:pt x="428" y="638"/>
                  </a:cubicBezTo>
                  <a:cubicBezTo>
                    <a:pt x="424" y="644"/>
                    <a:pt x="415" y="639"/>
                    <a:pt x="409" y="640"/>
                  </a:cubicBezTo>
                  <a:cubicBezTo>
                    <a:pt x="401" y="641"/>
                    <a:pt x="400" y="633"/>
                    <a:pt x="391" y="637"/>
                  </a:cubicBezTo>
                  <a:cubicBezTo>
                    <a:pt x="383" y="641"/>
                    <a:pt x="377" y="644"/>
                    <a:pt x="369" y="644"/>
                  </a:cubicBezTo>
                  <a:cubicBezTo>
                    <a:pt x="365" y="644"/>
                    <a:pt x="362" y="643"/>
                    <a:pt x="359" y="641"/>
                  </a:cubicBezTo>
                  <a:cubicBezTo>
                    <a:pt x="359" y="644"/>
                    <a:pt x="357" y="646"/>
                    <a:pt x="354" y="647"/>
                  </a:cubicBezTo>
                  <a:cubicBezTo>
                    <a:pt x="347" y="649"/>
                    <a:pt x="338" y="645"/>
                    <a:pt x="332" y="642"/>
                  </a:cubicBezTo>
                  <a:cubicBezTo>
                    <a:pt x="338" y="648"/>
                    <a:pt x="335" y="650"/>
                    <a:pt x="328" y="651"/>
                  </a:cubicBezTo>
                  <a:cubicBezTo>
                    <a:pt x="329" y="653"/>
                    <a:pt x="330" y="655"/>
                    <a:pt x="331" y="657"/>
                  </a:cubicBezTo>
                  <a:cubicBezTo>
                    <a:pt x="324" y="659"/>
                    <a:pt x="317" y="656"/>
                    <a:pt x="317" y="648"/>
                  </a:cubicBezTo>
                  <a:cubicBezTo>
                    <a:pt x="311" y="659"/>
                    <a:pt x="293" y="659"/>
                    <a:pt x="282" y="661"/>
                  </a:cubicBezTo>
                  <a:cubicBezTo>
                    <a:pt x="276" y="662"/>
                    <a:pt x="271" y="664"/>
                    <a:pt x="265" y="666"/>
                  </a:cubicBezTo>
                  <a:cubicBezTo>
                    <a:pt x="261" y="668"/>
                    <a:pt x="261" y="673"/>
                    <a:pt x="256" y="674"/>
                  </a:cubicBezTo>
                  <a:cubicBezTo>
                    <a:pt x="248" y="676"/>
                    <a:pt x="246" y="669"/>
                    <a:pt x="237" y="671"/>
                  </a:cubicBezTo>
                  <a:cubicBezTo>
                    <a:pt x="225" y="675"/>
                    <a:pt x="210" y="681"/>
                    <a:pt x="197" y="679"/>
                  </a:cubicBezTo>
                  <a:cubicBezTo>
                    <a:pt x="199" y="677"/>
                    <a:pt x="202" y="676"/>
                    <a:pt x="204" y="674"/>
                  </a:cubicBezTo>
                  <a:cubicBezTo>
                    <a:pt x="194" y="678"/>
                    <a:pt x="186" y="686"/>
                    <a:pt x="175" y="687"/>
                  </a:cubicBezTo>
                  <a:cubicBezTo>
                    <a:pt x="179" y="685"/>
                    <a:pt x="184" y="682"/>
                    <a:pt x="186" y="678"/>
                  </a:cubicBezTo>
                  <a:cubicBezTo>
                    <a:pt x="192" y="668"/>
                    <a:pt x="176" y="677"/>
                    <a:pt x="191" y="671"/>
                  </a:cubicBezTo>
                  <a:cubicBezTo>
                    <a:pt x="185" y="672"/>
                    <a:pt x="180" y="669"/>
                    <a:pt x="175" y="666"/>
                  </a:cubicBezTo>
                  <a:cubicBezTo>
                    <a:pt x="168" y="660"/>
                    <a:pt x="175" y="655"/>
                    <a:pt x="181" y="649"/>
                  </a:cubicBezTo>
                  <a:cubicBezTo>
                    <a:pt x="176" y="651"/>
                    <a:pt x="139" y="663"/>
                    <a:pt x="151" y="647"/>
                  </a:cubicBezTo>
                  <a:cubicBezTo>
                    <a:pt x="140" y="645"/>
                    <a:pt x="128" y="645"/>
                    <a:pt x="118" y="638"/>
                  </a:cubicBezTo>
                  <a:cubicBezTo>
                    <a:pt x="113" y="635"/>
                    <a:pt x="101" y="626"/>
                    <a:pt x="104" y="638"/>
                  </a:cubicBezTo>
                  <a:cubicBezTo>
                    <a:pt x="100" y="635"/>
                    <a:pt x="90" y="632"/>
                    <a:pt x="91" y="628"/>
                  </a:cubicBezTo>
                  <a:cubicBezTo>
                    <a:pt x="94" y="622"/>
                    <a:pt x="86" y="605"/>
                    <a:pt x="83" y="600"/>
                  </a:cubicBezTo>
                  <a:cubicBezTo>
                    <a:pt x="104" y="600"/>
                    <a:pt x="79" y="557"/>
                    <a:pt x="100" y="568"/>
                  </a:cubicBezTo>
                  <a:cubicBezTo>
                    <a:pt x="91" y="562"/>
                    <a:pt x="79" y="545"/>
                    <a:pt x="76" y="535"/>
                  </a:cubicBezTo>
                  <a:cubicBezTo>
                    <a:pt x="74" y="526"/>
                    <a:pt x="80" y="521"/>
                    <a:pt x="74" y="511"/>
                  </a:cubicBezTo>
                  <a:cubicBezTo>
                    <a:pt x="70" y="504"/>
                    <a:pt x="66" y="495"/>
                    <a:pt x="61" y="494"/>
                  </a:cubicBezTo>
                  <a:cubicBezTo>
                    <a:pt x="66" y="488"/>
                    <a:pt x="78" y="461"/>
                    <a:pt x="88" y="466"/>
                  </a:cubicBezTo>
                  <a:cubicBezTo>
                    <a:pt x="83" y="462"/>
                    <a:pt x="79" y="455"/>
                    <a:pt x="83" y="449"/>
                  </a:cubicBezTo>
                  <a:cubicBezTo>
                    <a:pt x="92" y="460"/>
                    <a:pt x="115" y="453"/>
                    <a:pt x="125" y="447"/>
                  </a:cubicBezTo>
                  <a:cubicBezTo>
                    <a:pt x="122" y="445"/>
                    <a:pt x="112" y="430"/>
                    <a:pt x="125" y="440"/>
                  </a:cubicBezTo>
                  <a:cubicBezTo>
                    <a:pt x="123" y="437"/>
                    <a:pt x="121" y="435"/>
                    <a:pt x="119" y="433"/>
                  </a:cubicBezTo>
                  <a:cubicBezTo>
                    <a:pt x="126" y="442"/>
                    <a:pt x="131" y="419"/>
                    <a:pt x="146" y="426"/>
                  </a:cubicBezTo>
                  <a:cubicBezTo>
                    <a:pt x="143" y="413"/>
                    <a:pt x="164" y="408"/>
                    <a:pt x="173" y="406"/>
                  </a:cubicBezTo>
                  <a:cubicBezTo>
                    <a:pt x="172" y="404"/>
                    <a:pt x="172" y="402"/>
                    <a:pt x="171" y="399"/>
                  </a:cubicBezTo>
                  <a:cubicBezTo>
                    <a:pt x="179" y="399"/>
                    <a:pt x="183" y="394"/>
                    <a:pt x="188" y="388"/>
                  </a:cubicBezTo>
                  <a:cubicBezTo>
                    <a:pt x="196" y="378"/>
                    <a:pt x="208" y="374"/>
                    <a:pt x="217" y="365"/>
                  </a:cubicBezTo>
                  <a:cubicBezTo>
                    <a:pt x="223" y="359"/>
                    <a:pt x="225" y="352"/>
                    <a:pt x="232" y="346"/>
                  </a:cubicBezTo>
                  <a:cubicBezTo>
                    <a:pt x="242" y="337"/>
                    <a:pt x="254" y="343"/>
                    <a:pt x="265" y="346"/>
                  </a:cubicBezTo>
                  <a:cubicBezTo>
                    <a:pt x="263" y="344"/>
                    <a:pt x="262" y="342"/>
                    <a:pt x="260" y="339"/>
                  </a:cubicBezTo>
                  <a:cubicBezTo>
                    <a:pt x="264" y="338"/>
                    <a:pt x="267" y="336"/>
                    <a:pt x="269" y="334"/>
                  </a:cubicBezTo>
                  <a:cubicBezTo>
                    <a:pt x="266" y="330"/>
                    <a:pt x="256" y="327"/>
                    <a:pt x="257" y="322"/>
                  </a:cubicBezTo>
                  <a:cubicBezTo>
                    <a:pt x="259" y="316"/>
                    <a:pt x="262" y="307"/>
                    <a:pt x="256" y="302"/>
                  </a:cubicBezTo>
                  <a:cubicBezTo>
                    <a:pt x="247" y="294"/>
                    <a:pt x="219" y="295"/>
                    <a:pt x="217" y="281"/>
                  </a:cubicBezTo>
                  <a:cubicBezTo>
                    <a:pt x="208" y="287"/>
                    <a:pt x="199" y="282"/>
                    <a:pt x="193" y="274"/>
                  </a:cubicBezTo>
                  <a:cubicBezTo>
                    <a:pt x="186" y="265"/>
                    <a:pt x="179" y="260"/>
                    <a:pt x="171" y="252"/>
                  </a:cubicBezTo>
                  <a:cubicBezTo>
                    <a:pt x="158" y="240"/>
                    <a:pt x="190" y="220"/>
                    <a:pt x="171" y="204"/>
                  </a:cubicBezTo>
                  <a:cubicBezTo>
                    <a:pt x="168" y="202"/>
                    <a:pt x="156" y="193"/>
                    <a:pt x="158" y="188"/>
                  </a:cubicBezTo>
                  <a:cubicBezTo>
                    <a:pt x="160" y="185"/>
                    <a:pt x="170" y="176"/>
                    <a:pt x="163" y="174"/>
                  </a:cubicBezTo>
                  <a:cubicBezTo>
                    <a:pt x="153" y="170"/>
                    <a:pt x="150" y="174"/>
                    <a:pt x="149" y="161"/>
                  </a:cubicBezTo>
                  <a:cubicBezTo>
                    <a:pt x="148" y="157"/>
                    <a:pt x="149" y="152"/>
                    <a:pt x="148" y="148"/>
                  </a:cubicBezTo>
                  <a:cubicBezTo>
                    <a:pt x="147" y="144"/>
                    <a:pt x="156" y="145"/>
                    <a:pt x="155" y="143"/>
                  </a:cubicBezTo>
                  <a:cubicBezTo>
                    <a:pt x="154" y="135"/>
                    <a:pt x="137" y="131"/>
                    <a:pt x="131" y="127"/>
                  </a:cubicBezTo>
                  <a:cubicBezTo>
                    <a:pt x="126" y="124"/>
                    <a:pt x="125" y="118"/>
                    <a:pt x="118" y="115"/>
                  </a:cubicBezTo>
                  <a:cubicBezTo>
                    <a:pt x="111" y="112"/>
                    <a:pt x="103" y="112"/>
                    <a:pt x="96" y="111"/>
                  </a:cubicBezTo>
                  <a:cubicBezTo>
                    <a:pt x="83" y="108"/>
                    <a:pt x="70" y="102"/>
                    <a:pt x="57" y="97"/>
                  </a:cubicBezTo>
                  <a:cubicBezTo>
                    <a:pt x="39" y="89"/>
                    <a:pt x="20" y="73"/>
                    <a:pt x="0" y="7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0" name="Freeform 716">
              <a:extLst>
                <a:ext uri="{FF2B5EF4-FFF2-40B4-BE49-F238E27FC236}">
                  <a16:creationId xmlns:a16="http://schemas.microsoft.com/office/drawing/2014/main" id="{B56498FF-47F0-18B7-3E96-F4950984C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238" y="1804765"/>
              <a:ext cx="5923" cy="3948"/>
            </a:xfrm>
            <a:custGeom>
              <a:avLst/>
              <a:gdLst>
                <a:gd name="T0" fmla="*/ 8 w 14"/>
                <a:gd name="T1" fmla="*/ 5 h 5"/>
                <a:gd name="T2" fmla="*/ 0 w 14"/>
                <a:gd name="T3" fmla="*/ 3 h 5"/>
                <a:gd name="T4" fmla="*/ 14 w 14"/>
                <a:gd name="T5" fmla="*/ 3 h 5"/>
                <a:gd name="T6" fmla="*/ 8 w 1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5" y="3"/>
                    <a:pt x="3" y="2"/>
                    <a:pt x="0" y="3"/>
                  </a:cubicBezTo>
                  <a:cubicBezTo>
                    <a:pt x="4" y="1"/>
                    <a:pt x="10" y="0"/>
                    <a:pt x="14" y="3"/>
                  </a:cubicBezTo>
                  <a:cubicBezTo>
                    <a:pt x="12" y="4"/>
                    <a:pt x="10" y="4"/>
                    <a:pt x="8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1" name="Freeform 717">
              <a:extLst>
                <a:ext uri="{FF2B5EF4-FFF2-40B4-BE49-F238E27FC236}">
                  <a16:creationId xmlns:a16="http://schemas.microsoft.com/office/drawing/2014/main" id="{9218D8B2-66B8-D0E3-9F05-0AB5FCD35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135" y="1804765"/>
              <a:ext cx="0" cy="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2" name="Freeform 718">
              <a:extLst>
                <a:ext uri="{FF2B5EF4-FFF2-40B4-BE49-F238E27FC236}">
                  <a16:creationId xmlns:a16="http://schemas.microsoft.com/office/drawing/2014/main" id="{1F3C2043-1B02-DAC9-7234-E30694029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637" y="2535169"/>
              <a:ext cx="175692" cy="175691"/>
            </a:xfrm>
            <a:custGeom>
              <a:avLst/>
              <a:gdLst>
                <a:gd name="T0" fmla="*/ 5 w 402"/>
                <a:gd name="T1" fmla="*/ 318 h 402"/>
                <a:gd name="T2" fmla="*/ 31 w 402"/>
                <a:gd name="T3" fmla="*/ 295 h 402"/>
                <a:gd name="T4" fmla="*/ 50 w 402"/>
                <a:gd name="T5" fmla="*/ 276 h 402"/>
                <a:gd name="T6" fmla="*/ 59 w 402"/>
                <a:gd name="T7" fmla="*/ 248 h 402"/>
                <a:gd name="T8" fmla="*/ 44 w 402"/>
                <a:gd name="T9" fmla="*/ 225 h 402"/>
                <a:gd name="T10" fmla="*/ 38 w 402"/>
                <a:gd name="T11" fmla="*/ 214 h 402"/>
                <a:gd name="T12" fmla="*/ 11 w 402"/>
                <a:gd name="T13" fmla="*/ 193 h 402"/>
                <a:gd name="T14" fmla="*/ 8 w 402"/>
                <a:gd name="T15" fmla="*/ 154 h 402"/>
                <a:gd name="T16" fmla="*/ 6 w 402"/>
                <a:gd name="T17" fmla="*/ 120 h 402"/>
                <a:gd name="T18" fmla="*/ 21 w 402"/>
                <a:gd name="T19" fmla="*/ 125 h 402"/>
                <a:gd name="T20" fmla="*/ 30 w 402"/>
                <a:gd name="T21" fmla="*/ 115 h 402"/>
                <a:gd name="T22" fmla="*/ 34 w 402"/>
                <a:gd name="T23" fmla="*/ 94 h 402"/>
                <a:gd name="T24" fmla="*/ 53 w 402"/>
                <a:gd name="T25" fmla="*/ 94 h 402"/>
                <a:gd name="T26" fmla="*/ 43 w 402"/>
                <a:gd name="T27" fmla="*/ 69 h 402"/>
                <a:gd name="T28" fmla="*/ 49 w 402"/>
                <a:gd name="T29" fmla="*/ 50 h 402"/>
                <a:gd name="T30" fmla="*/ 63 w 402"/>
                <a:gd name="T31" fmla="*/ 51 h 402"/>
                <a:gd name="T32" fmla="*/ 85 w 402"/>
                <a:gd name="T33" fmla="*/ 64 h 402"/>
                <a:gd name="T34" fmla="*/ 118 w 402"/>
                <a:gd name="T35" fmla="*/ 55 h 402"/>
                <a:gd name="T36" fmla="*/ 153 w 402"/>
                <a:gd name="T37" fmla="*/ 44 h 402"/>
                <a:gd name="T38" fmla="*/ 178 w 402"/>
                <a:gd name="T39" fmla="*/ 57 h 402"/>
                <a:gd name="T40" fmla="*/ 218 w 402"/>
                <a:gd name="T41" fmla="*/ 59 h 402"/>
                <a:gd name="T42" fmla="*/ 289 w 402"/>
                <a:gd name="T43" fmla="*/ 31 h 402"/>
                <a:gd name="T44" fmla="*/ 367 w 402"/>
                <a:gd name="T45" fmla="*/ 25 h 402"/>
                <a:gd name="T46" fmla="*/ 401 w 402"/>
                <a:gd name="T47" fmla="*/ 31 h 402"/>
                <a:gd name="T48" fmla="*/ 379 w 402"/>
                <a:gd name="T49" fmla="*/ 58 h 402"/>
                <a:gd name="T50" fmla="*/ 349 w 402"/>
                <a:gd name="T51" fmla="*/ 73 h 402"/>
                <a:gd name="T52" fmla="*/ 351 w 402"/>
                <a:gd name="T53" fmla="*/ 130 h 402"/>
                <a:gd name="T54" fmla="*/ 346 w 402"/>
                <a:gd name="T55" fmla="*/ 160 h 402"/>
                <a:gd name="T56" fmla="*/ 346 w 402"/>
                <a:gd name="T57" fmla="*/ 212 h 402"/>
                <a:gd name="T58" fmla="*/ 136 w 402"/>
                <a:gd name="T59" fmla="*/ 357 h 402"/>
                <a:gd name="T60" fmla="*/ 60 w 402"/>
                <a:gd name="T61" fmla="*/ 384 h 402"/>
                <a:gd name="T62" fmla="*/ 35 w 402"/>
                <a:gd name="T63" fmla="*/ 367 h 402"/>
                <a:gd name="T64" fmla="*/ 9 w 402"/>
                <a:gd name="T65" fmla="*/ 363 h 402"/>
                <a:gd name="T66" fmla="*/ 5 w 402"/>
                <a:gd name="T67" fmla="*/ 31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2" h="402">
                  <a:moveTo>
                    <a:pt x="5" y="318"/>
                  </a:moveTo>
                  <a:cubicBezTo>
                    <a:pt x="11" y="311"/>
                    <a:pt x="21" y="297"/>
                    <a:pt x="31" y="295"/>
                  </a:cubicBezTo>
                  <a:cubicBezTo>
                    <a:pt x="16" y="281"/>
                    <a:pt x="37" y="272"/>
                    <a:pt x="50" y="276"/>
                  </a:cubicBezTo>
                  <a:cubicBezTo>
                    <a:pt x="39" y="263"/>
                    <a:pt x="55" y="261"/>
                    <a:pt x="59" y="248"/>
                  </a:cubicBezTo>
                  <a:cubicBezTo>
                    <a:pt x="61" y="241"/>
                    <a:pt x="52" y="227"/>
                    <a:pt x="44" y="225"/>
                  </a:cubicBezTo>
                  <a:cubicBezTo>
                    <a:pt x="35" y="224"/>
                    <a:pt x="52" y="210"/>
                    <a:pt x="38" y="214"/>
                  </a:cubicBezTo>
                  <a:cubicBezTo>
                    <a:pt x="14" y="221"/>
                    <a:pt x="13" y="206"/>
                    <a:pt x="11" y="193"/>
                  </a:cubicBezTo>
                  <a:cubicBezTo>
                    <a:pt x="10" y="182"/>
                    <a:pt x="18" y="162"/>
                    <a:pt x="8" y="154"/>
                  </a:cubicBezTo>
                  <a:cubicBezTo>
                    <a:pt x="0" y="147"/>
                    <a:pt x="6" y="129"/>
                    <a:pt x="6" y="120"/>
                  </a:cubicBezTo>
                  <a:cubicBezTo>
                    <a:pt x="5" y="112"/>
                    <a:pt x="19" y="124"/>
                    <a:pt x="21" y="125"/>
                  </a:cubicBezTo>
                  <a:cubicBezTo>
                    <a:pt x="22" y="126"/>
                    <a:pt x="25" y="119"/>
                    <a:pt x="30" y="115"/>
                  </a:cubicBezTo>
                  <a:cubicBezTo>
                    <a:pt x="38" y="111"/>
                    <a:pt x="33" y="101"/>
                    <a:pt x="34" y="94"/>
                  </a:cubicBezTo>
                  <a:cubicBezTo>
                    <a:pt x="40" y="96"/>
                    <a:pt x="47" y="94"/>
                    <a:pt x="53" y="94"/>
                  </a:cubicBezTo>
                  <a:cubicBezTo>
                    <a:pt x="48" y="84"/>
                    <a:pt x="45" y="81"/>
                    <a:pt x="43" y="69"/>
                  </a:cubicBezTo>
                  <a:cubicBezTo>
                    <a:pt x="43" y="64"/>
                    <a:pt x="43" y="52"/>
                    <a:pt x="49" y="50"/>
                  </a:cubicBezTo>
                  <a:cubicBezTo>
                    <a:pt x="54" y="49"/>
                    <a:pt x="59" y="49"/>
                    <a:pt x="63" y="51"/>
                  </a:cubicBezTo>
                  <a:cubicBezTo>
                    <a:pt x="73" y="56"/>
                    <a:pt x="74" y="65"/>
                    <a:pt x="85" y="64"/>
                  </a:cubicBezTo>
                  <a:cubicBezTo>
                    <a:pt x="97" y="62"/>
                    <a:pt x="106" y="60"/>
                    <a:pt x="118" y="55"/>
                  </a:cubicBezTo>
                  <a:cubicBezTo>
                    <a:pt x="130" y="50"/>
                    <a:pt x="139" y="42"/>
                    <a:pt x="153" y="44"/>
                  </a:cubicBezTo>
                  <a:cubicBezTo>
                    <a:pt x="163" y="46"/>
                    <a:pt x="169" y="53"/>
                    <a:pt x="178" y="57"/>
                  </a:cubicBezTo>
                  <a:cubicBezTo>
                    <a:pt x="188" y="62"/>
                    <a:pt x="207" y="60"/>
                    <a:pt x="218" y="59"/>
                  </a:cubicBezTo>
                  <a:cubicBezTo>
                    <a:pt x="245" y="57"/>
                    <a:pt x="264" y="41"/>
                    <a:pt x="289" y="31"/>
                  </a:cubicBezTo>
                  <a:cubicBezTo>
                    <a:pt x="314" y="21"/>
                    <a:pt x="341" y="35"/>
                    <a:pt x="367" y="25"/>
                  </a:cubicBezTo>
                  <a:cubicBezTo>
                    <a:pt x="380" y="20"/>
                    <a:pt x="399" y="0"/>
                    <a:pt x="401" y="31"/>
                  </a:cubicBezTo>
                  <a:cubicBezTo>
                    <a:pt x="402" y="38"/>
                    <a:pt x="384" y="53"/>
                    <a:pt x="379" y="58"/>
                  </a:cubicBezTo>
                  <a:cubicBezTo>
                    <a:pt x="369" y="67"/>
                    <a:pt x="359" y="67"/>
                    <a:pt x="349" y="73"/>
                  </a:cubicBezTo>
                  <a:cubicBezTo>
                    <a:pt x="326" y="86"/>
                    <a:pt x="350" y="114"/>
                    <a:pt x="351" y="130"/>
                  </a:cubicBezTo>
                  <a:cubicBezTo>
                    <a:pt x="353" y="139"/>
                    <a:pt x="347" y="151"/>
                    <a:pt x="346" y="160"/>
                  </a:cubicBezTo>
                  <a:cubicBezTo>
                    <a:pt x="345" y="175"/>
                    <a:pt x="346" y="198"/>
                    <a:pt x="346" y="212"/>
                  </a:cubicBezTo>
                  <a:cubicBezTo>
                    <a:pt x="346" y="245"/>
                    <a:pt x="206" y="309"/>
                    <a:pt x="136" y="357"/>
                  </a:cubicBezTo>
                  <a:cubicBezTo>
                    <a:pt x="116" y="370"/>
                    <a:pt x="85" y="402"/>
                    <a:pt x="60" y="384"/>
                  </a:cubicBezTo>
                  <a:cubicBezTo>
                    <a:pt x="51" y="378"/>
                    <a:pt x="44" y="373"/>
                    <a:pt x="35" y="367"/>
                  </a:cubicBezTo>
                  <a:cubicBezTo>
                    <a:pt x="19" y="355"/>
                    <a:pt x="11" y="364"/>
                    <a:pt x="9" y="363"/>
                  </a:cubicBezTo>
                  <a:cubicBezTo>
                    <a:pt x="8" y="361"/>
                    <a:pt x="14" y="322"/>
                    <a:pt x="5" y="3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3" name="Freeform 719">
              <a:extLst>
                <a:ext uri="{FF2B5EF4-FFF2-40B4-BE49-F238E27FC236}">
                  <a16:creationId xmlns:a16="http://schemas.microsoft.com/office/drawing/2014/main" id="{292411D4-D75D-6697-E589-6F22AC422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993" y="2345659"/>
              <a:ext cx="274396" cy="132261"/>
            </a:xfrm>
            <a:custGeom>
              <a:avLst/>
              <a:gdLst>
                <a:gd name="T0" fmla="*/ 55 w 628"/>
                <a:gd name="T1" fmla="*/ 232 h 306"/>
                <a:gd name="T2" fmla="*/ 99 w 628"/>
                <a:gd name="T3" fmla="*/ 228 h 306"/>
                <a:gd name="T4" fmla="*/ 136 w 628"/>
                <a:gd name="T5" fmla="*/ 230 h 306"/>
                <a:gd name="T6" fmla="*/ 164 w 628"/>
                <a:gd name="T7" fmla="*/ 226 h 306"/>
                <a:gd name="T8" fmla="*/ 181 w 628"/>
                <a:gd name="T9" fmla="*/ 200 h 306"/>
                <a:gd name="T10" fmla="*/ 218 w 628"/>
                <a:gd name="T11" fmla="*/ 182 h 306"/>
                <a:gd name="T12" fmla="*/ 159 w 628"/>
                <a:gd name="T13" fmla="*/ 170 h 306"/>
                <a:gd name="T14" fmla="*/ 115 w 628"/>
                <a:gd name="T15" fmla="*/ 128 h 306"/>
                <a:gd name="T16" fmla="*/ 108 w 628"/>
                <a:gd name="T17" fmla="*/ 150 h 306"/>
                <a:gd name="T18" fmla="*/ 66 w 628"/>
                <a:gd name="T19" fmla="*/ 145 h 306"/>
                <a:gd name="T20" fmla="*/ 26 w 628"/>
                <a:gd name="T21" fmla="*/ 131 h 306"/>
                <a:gd name="T22" fmla="*/ 59 w 628"/>
                <a:gd name="T23" fmla="*/ 56 h 306"/>
                <a:gd name="T24" fmla="*/ 90 w 628"/>
                <a:gd name="T25" fmla="*/ 35 h 306"/>
                <a:gd name="T26" fmla="*/ 163 w 628"/>
                <a:gd name="T27" fmla="*/ 49 h 306"/>
                <a:gd name="T28" fmla="*/ 210 w 628"/>
                <a:gd name="T29" fmla="*/ 62 h 306"/>
                <a:gd name="T30" fmla="*/ 234 w 628"/>
                <a:gd name="T31" fmla="*/ 0 h 306"/>
                <a:gd name="T32" fmla="*/ 333 w 628"/>
                <a:gd name="T33" fmla="*/ 35 h 306"/>
                <a:gd name="T34" fmla="*/ 381 w 628"/>
                <a:gd name="T35" fmla="*/ 27 h 306"/>
                <a:gd name="T36" fmla="*/ 436 w 628"/>
                <a:gd name="T37" fmla="*/ 26 h 306"/>
                <a:gd name="T38" fmla="*/ 498 w 628"/>
                <a:gd name="T39" fmla="*/ 28 h 306"/>
                <a:gd name="T40" fmla="*/ 579 w 628"/>
                <a:gd name="T41" fmla="*/ 61 h 306"/>
                <a:gd name="T42" fmla="*/ 627 w 628"/>
                <a:gd name="T43" fmla="*/ 88 h 306"/>
                <a:gd name="T44" fmla="*/ 542 w 628"/>
                <a:gd name="T45" fmla="*/ 133 h 306"/>
                <a:gd name="T46" fmla="*/ 512 w 628"/>
                <a:gd name="T47" fmla="*/ 167 h 306"/>
                <a:gd name="T48" fmla="*/ 455 w 628"/>
                <a:gd name="T49" fmla="*/ 167 h 306"/>
                <a:gd name="T50" fmla="*/ 402 w 628"/>
                <a:gd name="T51" fmla="*/ 220 h 306"/>
                <a:gd name="T52" fmla="*/ 358 w 628"/>
                <a:gd name="T53" fmla="*/ 210 h 306"/>
                <a:gd name="T54" fmla="*/ 333 w 628"/>
                <a:gd name="T55" fmla="*/ 220 h 306"/>
                <a:gd name="T56" fmla="*/ 290 w 628"/>
                <a:gd name="T57" fmla="*/ 246 h 306"/>
                <a:gd name="T58" fmla="*/ 266 w 628"/>
                <a:gd name="T59" fmla="*/ 287 h 306"/>
                <a:gd name="T60" fmla="*/ 198 w 628"/>
                <a:gd name="T61" fmla="*/ 306 h 306"/>
                <a:gd name="T62" fmla="*/ 159 w 628"/>
                <a:gd name="T63" fmla="*/ 285 h 306"/>
                <a:gd name="T64" fmla="*/ 142 w 628"/>
                <a:gd name="T65" fmla="*/ 275 h 306"/>
                <a:gd name="T66" fmla="*/ 93 w 628"/>
                <a:gd name="T67" fmla="*/ 282 h 306"/>
                <a:gd name="T68" fmla="*/ 65 w 628"/>
                <a:gd name="T69" fmla="*/ 274 h 306"/>
                <a:gd name="T70" fmla="*/ 12 w 628"/>
                <a:gd name="T71" fmla="*/ 280 h 306"/>
                <a:gd name="T72" fmla="*/ 15 w 628"/>
                <a:gd name="T73" fmla="*/ 24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8" h="306">
                  <a:moveTo>
                    <a:pt x="15" y="240"/>
                  </a:moveTo>
                  <a:cubicBezTo>
                    <a:pt x="25" y="223"/>
                    <a:pt x="45" y="228"/>
                    <a:pt x="55" y="232"/>
                  </a:cubicBezTo>
                  <a:cubicBezTo>
                    <a:pt x="59" y="234"/>
                    <a:pt x="83" y="242"/>
                    <a:pt x="74" y="250"/>
                  </a:cubicBezTo>
                  <a:cubicBezTo>
                    <a:pt x="84" y="247"/>
                    <a:pt x="94" y="232"/>
                    <a:pt x="99" y="228"/>
                  </a:cubicBezTo>
                  <a:cubicBezTo>
                    <a:pt x="109" y="219"/>
                    <a:pt x="111" y="217"/>
                    <a:pt x="125" y="223"/>
                  </a:cubicBezTo>
                  <a:cubicBezTo>
                    <a:pt x="129" y="225"/>
                    <a:pt x="132" y="228"/>
                    <a:pt x="136" y="230"/>
                  </a:cubicBezTo>
                  <a:cubicBezTo>
                    <a:pt x="141" y="232"/>
                    <a:pt x="140" y="222"/>
                    <a:pt x="145" y="230"/>
                  </a:cubicBezTo>
                  <a:cubicBezTo>
                    <a:pt x="148" y="235"/>
                    <a:pt x="158" y="226"/>
                    <a:pt x="164" y="226"/>
                  </a:cubicBezTo>
                  <a:cubicBezTo>
                    <a:pt x="146" y="216"/>
                    <a:pt x="182" y="214"/>
                    <a:pt x="186" y="214"/>
                  </a:cubicBezTo>
                  <a:cubicBezTo>
                    <a:pt x="183" y="210"/>
                    <a:pt x="181" y="206"/>
                    <a:pt x="181" y="200"/>
                  </a:cubicBezTo>
                  <a:cubicBezTo>
                    <a:pt x="192" y="204"/>
                    <a:pt x="200" y="207"/>
                    <a:pt x="205" y="195"/>
                  </a:cubicBezTo>
                  <a:cubicBezTo>
                    <a:pt x="207" y="192"/>
                    <a:pt x="224" y="186"/>
                    <a:pt x="218" y="182"/>
                  </a:cubicBezTo>
                  <a:cubicBezTo>
                    <a:pt x="214" y="180"/>
                    <a:pt x="202" y="179"/>
                    <a:pt x="198" y="179"/>
                  </a:cubicBezTo>
                  <a:cubicBezTo>
                    <a:pt x="184" y="179"/>
                    <a:pt x="175" y="160"/>
                    <a:pt x="159" y="170"/>
                  </a:cubicBezTo>
                  <a:cubicBezTo>
                    <a:pt x="159" y="154"/>
                    <a:pt x="150" y="161"/>
                    <a:pt x="141" y="153"/>
                  </a:cubicBezTo>
                  <a:cubicBezTo>
                    <a:pt x="131" y="145"/>
                    <a:pt x="120" y="137"/>
                    <a:pt x="115" y="128"/>
                  </a:cubicBezTo>
                  <a:cubicBezTo>
                    <a:pt x="116" y="133"/>
                    <a:pt x="118" y="140"/>
                    <a:pt x="116" y="145"/>
                  </a:cubicBezTo>
                  <a:cubicBezTo>
                    <a:pt x="114" y="148"/>
                    <a:pt x="111" y="150"/>
                    <a:pt x="108" y="150"/>
                  </a:cubicBezTo>
                  <a:cubicBezTo>
                    <a:pt x="109" y="153"/>
                    <a:pt x="109" y="157"/>
                    <a:pt x="108" y="160"/>
                  </a:cubicBezTo>
                  <a:cubicBezTo>
                    <a:pt x="97" y="150"/>
                    <a:pt x="73" y="163"/>
                    <a:pt x="66" y="145"/>
                  </a:cubicBezTo>
                  <a:cubicBezTo>
                    <a:pt x="62" y="136"/>
                    <a:pt x="58" y="135"/>
                    <a:pt x="49" y="138"/>
                  </a:cubicBezTo>
                  <a:cubicBezTo>
                    <a:pt x="42" y="140"/>
                    <a:pt x="33" y="131"/>
                    <a:pt x="26" y="131"/>
                  </a:cubicBezTo>
                  <a:cubicBezTo>
                    <a:pt x="29" y="109"/>
                    <a:pt x="65" y="93"/>
                    <a:pt x="79" y="80"/>
                  </a:cubicBezTo>
                  <a:cubicBezTo>
                    <a:pt x="60" y="70"/>
                    <a:pt x="48" y="80"/>
                    <a:pt x="59" y="56"/>
                  </a:cubicBezTo>
                  <a:cubicBezTo>
                    <a:pt x="62" y="50"/>
                    <a:pt x="59" y="45"/>
                    <a:pt x="66" y="41"/>
                  </a:cubicBezTo>
                  <a:cubicBezTo>
                    <a:pt x="74" y="37"/>
                    <a:pt x="84" y="40"/>
                    <a:pt x="90" y="35"/>
                  </a:cubicBezTo>
                  <a:cubicBezTo>
                    <a:pt x="103" y="26"/>
                    <a:pt x="137" y="39"/>
                    <a:pt x="150" y="43"/>
                  </a:cubicBezTo>
                  <a:cubicBezTo>
                    <a:pt x="155" y="44"/>
                    <a:pt x="159" y="46"/>
                    <a:pt x="163" y="49"/>
                  </a:cubicBezTo>
                  <a:cubicBezTo>
                    <a:pt x="171" y="55"/>
                    <a:pt x="175" y="52"/>
                    <a:pt x="184" y="53"/>
                  </a:cubicBezTo>
                  <a:cubicBezTo>
                    <a:pt x="193" y="54"/>
                    <a:pt x="201" y="65"/>
                    <a:pt x="210" y="62"/>
                  </a:cubicBezTo>
                  <a:cubicBezTo>
                    <a:pt x="201" y="53"/>
                    <a:pt x="193" y="22"/>
                    <a:pt x="207" y="14"/>
                  </a:cubicBezTo>
                  <a:cubicBezTo>
                    <a:pt x="210" y="12"/>
                    <a:pt x="237" y="6"/>
                    <a:pt x="234" y="0"/>
                  </a:cubicBezTo>
                  <a:cubicBezTo>
                    <a:pt x="252" y="6"/>
                    <a:pt x="270" y="16"/>
                    <a:pt x="288" y="25"/>
                  </a:cubicBezTo>
                  <a:cubicBezTo>
                    <a:pt x="294" y="28"/>
                    <a:pt x="325" y="39"/>
                    <a:pt x="333" y="35"/>
                  </a:cubicBezTo>
                  <a:cubicBezTo>
                    <a:pt x="340" y="32"/>
                    <a:pt x="334" y="24"/>
                    <a:pt x="343" y="24"/>
                  </a:cubicBezTo>
                  <a:cubicBezTo>
                    <a:pt x="355" y="24"/>
                    <a:pt x="368" y="29"/>
                    <a:pt x="381" y="27"/>
                  </a:cubicBezTo>
                  <a:cubicBezTo>
                    <a:pt x="390" y="26"/>
                    <a:pt x="398" y="22"/>
                    <a:pt x="408" y="22"/>
                  </a:cubicBezTo>
                  <a:cubicBezTo>
                    <a:pt x="417" y="22"/>
                    <a:pt x="426" y="29"/>
                    <a:pt x="436" y="26"/>
                  </a:cubicBezTo>
                  <a:cubicBezTo>
                    <a:pt x="445" y="23"/>
                    <a:pt x="455" y="26"/>
                    <a:pt x="464" y="28"/>
                  </a:cubicBezTo>
                  <a:cubicBezTo>
                    <a:pt x="475" y="30"/>
                    <a:pt x="486" y="27"/>
                    <a:pt x="498" y="28"/>
                  </a:cubicBezTo>
                  <a:cubicBezTo>
                    <a:pt x="517" y="29"/>
                    <a:pt x="545" y="36"/>
                    <a:pt x="560" y="49"/>
                  </a:cubicBezTo>
                  <a:cubicBezTo>
                    <a:pt x="567" y="54"/>
                    <a:pt x="569" y="61"/>
                    <a:pt x="579" y="61"/>
                  </a:cubicBezTo>
                  <a:cubicBezTo>
                    <a:pt x="587" y="61"/>
                    <a:pt x="592" y="61"/>
                    <a:pt x="599" y="65"/>
                  </a:cubicBezTo>
                  <a:cubicBezTo>
                    <a:pt x="608" y="70"/>
                    <a:pt x="622" y="78"/>
                    <a:pt x="627" y="88"/>
                  </a:cubicBezTo>
                  <a:cubicBezTo>
                    <a:pt x="628" y="91"/>
                    <a:pt x="603" y="99"/>
                    <a:pt x="599" y="103"/>
                  </a:cubicBezTo>
                  <a:cubicBezTo>
                    <a:pt x="583" y="116"/>
                    <a:pt x="559" y="121"/>
                    <a:pt x="542" y="133"/>
                  </a:cubicBezTo>
                  <a:cubicBezTo>
                    <a:pt x="534" y="138"/>
                    <a:pt x="530" y="141"/>
                    <a:pt x="530" y="150"/>
                  </a:cubicBezTo>
                  <a:cubicBezTo>
                    <a:pt x="530" y="158"/>
                    <a:pt x="523" y="168"/>
                    <a:pt x="512" y="167"/>
                  </a:cubicBezTo>
                  <a:cubicBezTo>
                    <a:pt x="503" y="166"/>
                    <a:pt x="495" y="169"/>
                    <a:pt x="486" y="170"/>
                  </a:cubicBezTo>
                  <a:cubicBezTo>
                    <a:pt x="475" y="171"/>
                    <a:pt x="466" y="168"/>
                    <a:pt x="455" y="167"/>
                  </a:cubicBezTo>
                  <a:cubicBezTo>
                    <a:pt x="441" y="167"/>
                    <a:pt x="442" y="184"/>
                    <a:pt x="440" y="196"/>
                  </a:cubicBezTo>
                  <a:cubicBezTo>
                    <a:pt x="436" y="226"/>
                    <a:pt x="420" y="215"/>
                    <a:pt x="402" y="220"/>
                  </a:cubicBezTo>
                  <a:cubicBezTo>
                    <a:pt x="382" y="226"/>
                    <a:pt x="385" y="206"/>
                    <a:pt x="376" y="199"/>
                  </a:cubicBezTo>
                  <a:cubicBezTo>
                    <a:pt x="371" y="195"/>
                    <a:pt x="362" y="208"/>
                    <a:pt x="358" y="210"/>
                  </a:cubicBezTo>
                  <a:cubicBezTo>
                    <a:pt x="349" y="216"/>
                    <a:pt x="342" y="210"/>
                    <a:pt x="332" y="208"/>
                  </a:cubicBezTo>
                  <a:cubicBezTo>
                    <a:pt x="331" y="212"/>
                    <a:pt x="332" y="216"/>
                    <a:pt x="333" y="220"/>
                  </a:cubicBezTo>
                  <a:cubicBezTo>
                    <a:pt x="325" y="220"/>
                    <a:pt x="320" y="228"/>
                    <a:pt x="316" y="234"/>
                  </a:cubicBezTo>
                  <a:cubicBezTo>
                    <a:pt x="309" y="242"/>
                    <a:pt x="296" y="237"/>
                    <a:pt x="290" y="246"/>
                  </a:cubicBezTo>
                  <a:cubicBezTo>
                    <a:pt x="280" y="259"/>
                    <a:pt x="304" y="275"/>
                    <a:pt x="288" y="285"/>
                  </a:cubicBezTo>
                  <a:cubicBezTo>
                    <a:pt x="282" y="289"/>
                    <a:pt x="273" y="282"/>
                    <a:pt x="266" y="287"/>
                  </a:cubicBezTo>
                  <a:cubicBezTo>
                    <a:pt x="258" y="294"/>
                    <a:pt x="247" y="293"/>
                    <a:pt x="237" y="292"/>
                  </a:cubicBezTo>
                  <a:cubicBezTo>
                    <a:pt x="225" y="290"/>
                    <a:pt x="200" y="288"/>
                    <a:pt x="198" y="306"/>
                  </a:cubicBezTo>
                  <a:cubicBezTo>
                    <a:pt x="183" y="291"/>
                    <a:pt x="172" y="301"/>
                    <a:pt x="163" y="293"/>
                  </a:cubicBezTo>
                  <a:cubicBezTo>
                    <a:pt x="162" y="296"/>
                    <a:pt x="163" y="289"/>
                    <a:pt x="159" y="285"/>
                  </a:cubicBezTo>
                  <a:cubicBezTo>
                    <a:pt x="156" y="286"/>
                    <a:pt x="151" y="285"/>
                    <a:pt x="148" y="284"/>
                  </a:cubicBezTo>
                  <a:cubicBezTo>
                    <a:pt x="144" y="281"/>
                    <a:pt x="146" y="277"/>
                    <a:pt x="142" y="275"/>
                  </a:cubicBezTo>
                  <a:cubicBezTo>
                    <a:pt x="140" y="274"/>
                    <a:pt x="116" y="293"/>
                    <a:pt x="106" y="291"/>
                  </a:cubicBezTo>
                  <a:cubicBezTo>
                    <a:pt x="99" y="290"/>
                    <a:pt x="98" y="288"/>
                    <a:pt x="93" y="282"/>
                  </a:cubicBezTo>
                  <a:cubicBezTo>
                    <a:pt x="86" y="274"/>
                    <a:pt x="75" y="277"/>
                    <a:pt x="66" y="281"/>
                  </a:cubicBezTo>
                  <a:cubicBezTo>
                    <a:pt x="66" y="278"/>
                    <a:pt x="66" y="276"/>
                    <a:pt x="65" y="274"/>
                  </a:cubicBezTo>
                  <a:cubicBezTo>
                    <a:pt x="60" y="277"/>
                    <a:pt x="53" y="278"/>
                    <a:pt x="45" y="277"/>
                  </a:cubicBezTo>
                  <a:cubicBezTo>
                    <a:pt x="25" y="275"/>
                    <a:pt x="20" y="285"/>
                    <a:pt x="12" y="280"/>
                  </a:cubicBezTo>
                  <a:cubicBezTo>
                    <a:pt x="3" y="274"/>
                    <a:pt x="0" y="236"/>
                    <a:pt x="13" y="252"/>
                  </a:cubicBezTo>
                  <a:cubicBezTo>
                    <a:pt x="13" y="247"/>
                    <a:pt x="15" y="243"/>
                    <a:pt x="15" y="2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Freeform 720">
              <a:extLst>
                <a:ext uri="{FF2B5EF4-FFF2-40B4-BE49-F238E27FC236}">
                  <a16:creationId xmlns:a16="http://schemas.microsoft.com/office/drawing/2014/main" id="{4C91CE29-2B56-8D5B-946D-824ED4E1B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958" y="4023616"/>
              <a:ext cx="11844" cy="11844"/>
            </a:xfrm>
            <a:custGeom>
              <a:avLst/>
              <a:gdLst>
                <a:gd name="T0" fmla="*/ 19 w 28"/>
                <a:gd name="T1" fmla="*/ 28 h 28"/>
                <a:gd name="T2" fmla="*/ 25 w 28"/>
                <a:gd name="T3" fmla="*/ 12 h 28"/>
                <a:gd name="T4" fmla="*/ 14 w 28"/>
                <a:gd name="T5" fmla="*/ 0 h 28"/>
                <a:gd name="T6" fmla="*/ 19 w 28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8">
                  <a:moveTo>
                    <a:pt x="19" y="28"/>
                  </a:moveTo>
                  <a:cubicBezTo>
                    <a:pt x="19" y="23"/>
                    <a:pt x="28" y="16"/>
                    <a:pt x="25" y="12"/>
                  </a:cubicBezTo>
                  <a:cubicBezTo>
                    <a:pt x="23" y="10"/>
                    <a:pt x="17" y="0"/>
                    <a:pt x="14" y="0"/>
                  </a:cubicBezTo>
                  <a:cubicBezTo>
                    <a:pt x="0" y="0"/>
                    <a:pt x="12" y="24"/>
                    <a:pt x="19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5" name="Freeform 721">
              <a:extLst>
                <a:ext uri="{FF2B5EF4-FFF2-40B4-BE49-F238E27FC236}">
                  <a16:creationId xmlns:a16="http://schemas.microsoft.com/office/drawing/2014/main" id="{5AF08EB2-FAED-326F-A1B1-FAF7478AB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32" y="4035460"/>
              <a:ext cx="1975" cy="7896"/>
            </a:xfrm>
            <a:custGeom>
              <a:avLst/>
              <a:gdLst>
                <a:gd name="T0" fmla="*/ 3 w 6"/>
                <a:gd name="T1" fmla="*/ 20 h 20"/>
                <a:gd name="T2" fmla="*/ 0 w 6"/>
                <a:gd name="T3" fmla="*/ 0 h 20"/>
                <a:gd name="T4" fmla="*/ 3 w 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0">
                  <a:moveTo>
                    <a:pt x="3" y="20"/>
                  </a:moveTo>
                  <a:cubicBezTo>
                    <a:pt x="5" y="13"/>
                    <a:pt x="6" y="6"/>
                    <a:pt x="0" y="0"/>
                  </a:cubicBezTo>
                  <a:cubicBezTo>
                    <a:pt x="0" y="7"/>
                    <a:pt x="0" y="14"/>
                    <a:pt x="3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" name="Freeform 722">
              <a:extLst>
                <a:ext uri="{FF2B5EF4-FFF2-40B4-BE49-F238E27FC236}">
                  <a16:creationId xmlns:a16="http://schemas.microsoft.com/office/drawing/2014/main" id="{F622A1B1-8361-80FC-7951-408C1F419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32" y="3992030"/>
              <a:ext cx="29612" cy="27637"/>
            </a:xfrm>
            <a:custGeom>
              <a:avLst/>
              <a:gdLst>
                <a:gd name="T0" fmla="*/ 28 w 71"/>
                <a:gd name="T1" fmla="*/ 38 h 66"/>
                <a:gd name="T2" fmla="*/ 71 w 71"/>
                <a:gd name="T3" fmla="*/ 58 h 66"/>
                <a:gd name="T4" fmla="*/ 54 w 71"/>
                <a:gd name="T5" fmla="*/ 45 h 66"/>
                <a:gd name="T6" fmla="*/ 42 w 71"/>
                <a:gd name="T7" fmla="*/ 21 h 66"/>
                <a:gd name="T8" fmla="*/ 7 w 71"/>
                <a:gd name="T9" fmla="*/ 0 h 66"/>
                <a:gd name="T10" fmla="*/ 28 w 71"/>
                <a:gd name="T11" fmla="*/ 3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6">
                  <a:moveTo>
                    <a:pt x="28" y="38"/>
                  </a:moveTo>
                  <a:cubicBezTo>
                    <a:pt x="36" y="51"/>
                    <a:pt x="56" y="66"/>
                    <a:pt x="71" y="58"/>
                  </a:cubicBezTo>
                  <a:cubicBezTo>
                    <a:pt x="66" y="53"/>
                    <a:pt x="59" y="51"/>
                    <a:pt x="54" y="45"/>
                  </a:cubicBezTo>
                  <a:cubicBezTo>
                    <a:pt x="48" y="38"/>
                    <a:pt x="49" y="28"/>
                    <a:pt x="42" y="21"/>
                  </a:cubicBezTo>
                  <a:cubicBezTo>
                    <a:pt x="32" y="12"/>
                    <a:pt x="19" y="4"/>
                    <a:pt x="7" y="0"/>
                  </a:cubicBezTo>
                  <a:cubicBezTo>
                    <a:pt x="0" y="13"/>
                    <a:pt x="23" y="28"/>
                    <a:pt x="28" y="3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" name="Freeform 723">
              <a:extLst>
                <a:ext uri="{FF2B5EF4-FFF2-40B4-BE49-F238E27FC236}">
                  <a16:creationId xmlns:a16="http://schemas.microsoft.com/office/drawing/2014/main" id="{8A5360FA-613F-FB9B-7941-8CAD5B4A5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802" y="4031512"/>
              <a:ext cx="9871" cy="9870"/>
            </a:xfrm>
            <a:custGeom>
              <a:avLst/>
              <a:gdLst>
                <a:gd name="T0" fmla="*/ 18 w 25"/>
                <a:gd name="T1" fmla="*/ 23 h 23"/>
                <a:gd name="T2" fmla="*/ 15 w 25"/>
                <a:gd name="T3" fmla="*/ 1 h 23"/>
                <a:gd name="T4" fmla="*/ 18 w 25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3">
                  <a:moveTo>
                    <a:pt x="18" y="23"/>
                  </a:moveTo>
                  <a:cubicBezTo>
                    <a:pt x="23" y="19"/>
                    <a:pt x="25" y="2"/>
                    <a:pt x="15" y="1"/>
                  </a:cubicBezTo>
                  <a:cubicBezTo>
                    <a:pt x="0" y="0"/>
                    <a:pt x="6" y="23"/>
                    <a:pt x="18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" name="Freeform 724">
              <a:extLst>
                <a:ext uri="{FF2B5EF4-FFF2-40B4-BE49-F238E27FC236}">
                  <a16:creationId xmlns:a16="http://schemas.microsoft.com/office/drawing/2014/main" id="{7348FEB4-8AF2-0CB9-49BB-749033FF8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1698" y="4051253"/>
              <a:ext cx="7896" cy="9870"/>
            </a:xfrm>
            <a:custGeom>
              <a:avLst/>
              <a:gdLst>
                <a:gd name="T0" fmla="*/ 11 w 18"/>
                <a:gd name="T1" fmla="*/ 24 h 24"/>
                <a:gd name="T2" fmla="*/ 13 w 18"/>
                <a:gd name="T3" fmla="*/ 0 h 24"/>
                <a:gd name="T4" fmla="*/ 11 w 1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4">
                  <a:moveTo>
                    <a:pt x="11" y="24"/>
                  </a:moveTo>
                  <a:cubicBezTo>
                    <a:pt x="5" y="16"/>
                    <a:pt x="18" y="9"/>
                    <a:pt x="13" y="0"/>
                  </a:cubicBezTo>
                  <a:cubicBezTo>
                    <a:pt x="0" y="9"/>
                    <a:pt x="3" y="14"/>
                    <a:pt x="11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" name="Freeform 725">
              <a:extLst>
                <a:ext uri="{FF2B5EF4-FFF2-40B4-BE49-F238E27FC236}">
                  <a16:creationId xmlns:a16="http://schemas.microsoft.com/office/drawing/2014/main" id="{3C1DC599-7D49-F15B-BCC5-9C12A0338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3673" y="4033485"/>
              <a:ext cx="19741" cy="23689"/>
            </a:xfrm>
            <a:custGeom>
              <a:avLst/>
              <a:gdLst>
                <a:gd name="T0" fmla="*/ 37 w 45"/>
                <a:gd name="T1" fmla="*/ 51 h 54"/>
                <a:gd name="T2" fmla="*/ 44 w 45"/>
                <a:gd name="T3" fmla="*/ 41 h 54"/>
                <a:gd name="T4" fmla="*/ 28 w 45"/>
                <a:gd name="T5" fmla="*/ 19 h 54"/>
                <a:gd name="T6" fmla="*/ 16 w 45"/>
                <a:gd name="T7" fmla="*/ 9 h 54"/>
                <a:gd name="T8" fmla="*/ 1 w 45"/>
                <a:gd name="T9" fmla="*/ 31 h 54"/>
                <a:gd name="T10" fmla="*/ 24 w 45"/>
                <a:gd name="T11" fmla="*/ 33 h 54"/>
                <a:gd name="T12" fmla="*/ 24 w 45"/>
                <a:gd name="T13" fmla="*/ 40 h 54"/>
                <a:gd name="T14" fmla="*/ 37 w 45"/>
                <a:gd name="T15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54">
                  <a:moveTo>
                    <a:pt x="37" y="51"/>
                  </a:moveTo>
                  <a:cubicBezTo>
                    <a:pt x="44" y="54"/>
                    <a:pt x="45" y="47"/>
                    <a:pt x="44" y="41"/>
                  </a:cubicBezTo>
                  <a:cubicBezTo>
                    <a:pt x="42" y="31"/>
                    <a:pt x="33" y="28"/>
                    <a:pt x="28" y="19"/>
                  </a:cubicBezTo>
                  <a:cubicBezTo>
                    <a:pt x="25" y="15"/>
                    <a:pt x="26" y="0"/>
                    <a:pt x="16" y="9"/>
                  </a:cubicBezTo>
                  <a:cubicBezTo>
                    <a:pt x="11" y="13"/>
                    <a:pt x="0" y="23"/>
                    <a:pt x="1" y="31"/>
                  </a:cubicBezTo>
                  <a:cubicBezTo>
                    <a:pt x="9" y="33"/>
                    <a:pt x="18" y="25"/>
                    <a:pt x="24" y="33"/>
                  </a:cubicBezTo>
                  <a:cubicBezTo>
                    <a:pt x="25" y="35"/>
                    <a:pt x="25" y="38"/>
                    <a:pt x="24" y="40"/>
                  </a:cubicBezTo>
                  <a:cubicBezTo>
                    <a:pt x="23" y="44"/>
                    <a:pt x="34" y="50"/>
                    <a:pt x="37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" name="Freeform 726">
              <a:extLst>
                <a:ext uri="{FF2B5EF4-FFF2-40B4-BE49-F238E27FC236}">
                  <a16:creationId xmlns:a16="http://schemas.microsoft.com/office/drawing/2014/main" id="{1142040C-EFE3-7F14-DAD3-E55E9D9A3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595" y="4061122"/>
              <a:ext cx="3948" cy="1973"/>
            </a:xfrm>
            <a:custGeom>
              <a:avLst/>
              <a:gdLst>
                <a:gd name="T0" fmla="*/ 7 w 8"/>
                <a:gd name="T1" fmla="*/ 7 h 7"/>
                <a:gd name="T2" fmla="*/ 0 w 8"/>
                <a:gd name="T3" fmla="*/ 5 h 7"/>
                <a:gd name="T4" fmla="*/ 7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1"/>
                    <a:pt x="6" y="0"/>
                    <a:pt x="0" y="5"/>
                  </a:cubicBezTo>
                  <a:lnTo>
                    <a:pt x="7" y="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1" name="Freeform 727">
              <a:extLst>
                <a:ext uri="{FF2B5EF4-FFF2-40B4-BE49-F238E27FC236}">
                  <a16:creationId xmlns:a16="http://schemas.microsoft.com/office/drawing/2014/main" id="{3AF1ECFE-B723-CDE0-AF18-D63C40B1A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3543" y="4015719"/>
              <a:ext cx="3948" cy="3948"/>
            </a:xfrm>
            <a:custGeom>
              <a:avLst/>
              <a:gdLst>
                <a:gd name="T0" fmla="*/ 7 w 8"/>
                <a:gd name="T1" fmla="*/ 7 h 7"/>
                <a:gd name="T2" fmla="*/ 0 w 8"/>
                <a:gd name="T3" fmla="*/ 4 h 7"/>
                <a:gd name="T4" fmla="*/ 7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1"/>
                    <a:pt x="6" y="0"/>
                    <a:pt x="0" y="4"/>
                  </a:cubicBezTo>
                  <a:cubicBezTo>
                    <a:pt x="2" y="5"/>
                    <a:pt x="4" y="6"/>
                    <a:pt x="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2" name="Freeform 728">
              <a:extLst>
                <a:ext uri="{FF2B5EF4-FFF2-40B4-BE49-F238E27FC236}">
                  <a16:creationId xmlns:a16="http://schemas.microsoft.com/office/drawing/2014/main" id="{33177744-04DF-307F-E3E6-B3E7A4EBF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466" y="4017693"/>
              <a:ext cx="3948" cy="1973"/>
            </a:xfrm>
            <a:custGeom>
              <a:avLst/>
              <a:gdLst>
                <a:gd name="T0" fmla="*/ 0 w 7"/>
                <a:gd name="T1" fmla="*/ 6 h 8"/>
                <a:gd name="T2" fmla="*/ 0 w 7"/>
                <a:gd name="T3" fmla="*/ 0 h 8"/>
                <a:gd name="T4" fmla="*/ 0 w 7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6"/>
                  </a:moveTo>
                  <a:cubicBezTo>
                    <a:pt x="7" y="8"/>
                    <a:pt x="7" y="5"/>
                    <a:pt x="0" y="0"/>
                  </a:cubicBezTo>
                  <a:lnTo>
                    <a:pt x="0" y="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3" name="Freeform 729">
              <a:extLst>
                <a:ext uri="{FF2B5EF4-FFF2-40B4-BE49-F238E27FC236}">
                  <a16:creationId xmlns:a16="http://schemas.microsoft.com/office/drawing/2014/main" id="{9BA6B5C2-3C1A-6A2D-CD48-54815919F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466" y="4053226"/>
              <a:ext cx="9871" cy="9870"/>
            </a:xfrm>
            <a:custGeom>
              <a:avLst/>
              <a:gdLst>
                <a:gd name="T0" fmla="*/ 10 w 21"/>
                <a:gd name="T1" fmla="*/ 22 h 22"/>
                <a:gd name="T2" fmla="*/ 16 w 21"/>
                <a:gd name="T3" fmla="*/ 3 h 22"/>
                <a:gd name="T4" fmla="*/ 10 w 2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2">
                  <a:moveTo>
                    <a:pt x="10" y="22"/>
                  </a:moveTo>
                  <a:cubicBezTo>
                    <a:pt x="21" y="18"/>
                    <a:pt x="14" y="11"/>
                    <a:pt x="16" y="3"/>
                  </a:cubicBezTo>
                  <a:cubicBezTo>
                    <a:pt x="4" y="0"/>
                    <a:pt x="0" y="16"/>
                    <a:pt x="10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4" name="Freeform 730">
              <a:extLst>
                <a:ext uri="{FF2B5EF4-FFF2-40B4-BE49-F238E27FC236}">
                  <a16:creationId xmlns:a16="http://schemas.microsoft.com/office/drawing/2014/main" id="{EA8D5AAF-B827-CAC9-F2F6-754CE8314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232" y="4019667"/>
              <a:ext cx="1975" cy="3948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1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3" y="2"/>
                    <a:pt x="6" y="0"/>
                    <a:pt x="0" y="1"/>
                  </a:cubicBezTo>
                  <a:cubicBezTo>
                    <a:pt x="2" y="2"/>
                    <a:pt x="4" y="3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5" name="Freeform 731">
              <a:extLst>
                <a:ext uri="{FF2B5EF4-FFF2-40B4-BE49-F238E27FC236}">
                  <a16:creationId xmlns:a16="http://schemas.microsoft.com/office/drawing/2014/main" id="{68432F34-79DC-0323-FFEB-31ADE2B32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232" y="4023616"/>
              <a:ext cx="5923" cy="1973"/>
            </a:xfrm>
            <a:custGeom>
              <a:avLst/>
              <a:gdLst>
                <a:gd name="T0" fmla="*/ 13 w 13"/>
                <a:gd name="T1" fmla="*/ 7 h 7"/>
                <a:gd name="T2" fmla="*/ 0 w 13"/>
                <a:gd name="T3" fmla="*/ 3 h 7"/>
                <a:gd name="T4" fmla="*/ 13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7"/>
                  </a:moveTo>
                  <a:cubicBezTo>
                    <a:pt x="11" y="2"/>
                    <a:pt x="5" y="0"/>
                    <a:pt x="0" y="3"/>
                  </a:cubicBezTo>
                  <a:cubicBezTo>
                    <a:pt x="5" y="4"/>
                    <a:pt x="9" y="5"/>
                    <a:pt x="13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6" name="Freeform 732">
              <a:extLst>
                <a:ext uri="{FF2B5EF4-FFF2-40B4-BE49-F238E27FC236}">
                  <a16:creationId xmlns:a16="http://schemas.microsoft.com/office/drawing/2014/main" id="{C69E7538-33DC-8128-42BE-099BF0E7C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1180" y="4021641"/>
              <a:ext cx="39481" cy="33559"/>
            </a:xfrm>
            <a:custGeom>
              <a:avLst/>
              <a:gdLst>
                <a:gd name="T0" fmla="*/ 39 w 89"/>
                <a:gd name="T1" fmla="*/ 45 h 76"/>
                <a:gd name="T2" fmla="*/ 83 w 89"/>
                <a:gd name="T3" fmla="*/ 76 h 76"/>
                <a:gd name="T4" fmla="*/ 52 w 89"/>
                <a:gd name="T5" fmla="*/ 34 h 76"/>
                <a:gd name="T6" fmla="*/ 25 w 89"/>
                <a:gd name="T7" fmla="*/ 14 h 76"/>
                <a:gd name="T8" fmla="*/ 14 w 89"/>
                <a:gd name="T9" fmla="*/ 4 h 76"/>
                <a:gd name="T10" fmla="*/ 0 w 89"/>
                <a:gd name="T11" fmla="*/ 0 h 76"/>
                <a:gd name="T12" fmla="*/ 39 w 89"/>
                <a:gd name="T13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76">
                  <a:moveTo>
                    <a:pt x="39" y="45"/>
                  </a:moveTo>
                  <a:cubicBezTo>
                    <a:pt x="51" y="57"/>
                    <a:pt x="69" y="63"/>
                    <a:pt x="83" y="76"/>
                  </a:cubicBezTo>
                  <a:cubicBezTo>
                    <a:pt x="89" y="60"/>
                    <a:pt x="67" y="37"/>
                    <a:pt x="52" y="34"/>
                  </a:cubicBezTo>
                  <a:cubicBezTo>
                    <a:pt x="43" y="32"/>
                    <a:pt x="32" y="21"/>
                    <a:pt x="25" y="14"/>
                  </a:cubicBezTo>
                  <a:cubicBezTo>
                    <a:pt x="21" y="11"/>
                    <a:pt x="19" y="6"/>
                    <a:pt x="14" y="4"/>
                  </a:cubicBezTo>
                  <a:cubicBezTo>
                    <a:pt x="9" y="3"/>
                    <a:pt x="4" y="4"/>
                    <a:pt x="0" y="0"/>
                  </a:cubicBezTo>
                  <a:cubicBezTo>
                    <a:pt x="6" y="17"/>
                    <a:pt x="20" y="39"/>
                    <a:pt x="39" y="4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7" name="Freeform 733">
              <a:extLst>
                <a:ext uri="{FF2B5EF4-FFF2-40B4-BE49-F238E27FC236}">
                  <a16:creationId xmlns:a16="http://schemas.microsoft.com/office/drawing/2014/main" id="{F6658708-CB4A-0B44-7073-57364C5F2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3024" y="4070993"/>
              <a:ext cx="3948" cy="1973"/>
            </a:xfrm>
            <a:custGeom>
              <a:avLst/>
              <a:gdLst>
                <a:gd name="T0" fmla="*/ 3 w 9"/>
                <a:gd name="T1" fmla="*/ 8 h 8"/>
                <a:gd name="T2" fmla="*/ 8 w 9"/>
                <a:gd name="T3" fmla="*/ 1 h 8"/>
                <a:gd name="T4" fmla="*/ 3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7" y="7"/>
                    <a:pt x="9" y="6"/>
                    <a:pt x="8" y="1"/>
                  </a:cubicBezTo>
                  <a:cubicBezTo>
                    <a:pt x="1" y="0"/>
                    <a:pt x="0" y="2"/>
                    <a:pt x="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8" name="Freeform 735">
              <a:extLst>
                <a:ext uri="{FF2B5EF4-FFF2-40B4-BE49-F238E27FC236}">
                  <a16:creationId xmlns:a16="http://schemas.microsoft.com/office/drawing/2014/main" id="{957053C5-D261-1196-4AFB-18A600F78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43" y="4049278"/>
              <a:ext cx="7896" cy="5922"/>
            </a:xfrm>
            <a:custGeom>
              <a:avLst/>
              <a:gdLst>
                <a:gd name="T0" fmla="*/ 14 w 14"/>
                <a:gd name="T1" fmla="*/ 12 h 12"/>
                <a:gd name="T2" fmla="*/ 12 w 14"/>
                <a:gd name="T3" fmla="*/ 0 h 12"/>
                <a:gd name="T4" fmla="*/ 14 w 1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4" y="12"/>
                  </a:moveTo>
                  <a:cubicBezTo>
                    <a:pt x="12" y="8"/>
                    <a:pt x="12" y="4"/>
                    <a:pt x="12" y="0"/>
                  </a:cubicBezTo>
                  <a:cubicBezTo>
                    <a:pt x="0" y="0"/>
                    <a:pt x="7" y="10"/>
                    <a:pt x="14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9" name="Freeform 737">
              <a:extLst>
                <a:ext uri="{FF2B5EF4-FFF2-40B4-BE49-F238E27FC236}">
                  <a16:creationId xmlns:a16="http://schemas.microsoft.com/office/drawing/2014/main" id="{48F5DF63-E3B4-4F01-F25F-55E8EC388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6584" y="4069019"/>
              <a:ext cx="3948" cy="5922"/>
            </a:xfrm>
            <a:custGeom>
              <a:avLst/>
              <a:gdLst>
                <a:gd name="T0" fmla="*/ 8 w 11"/>
                <a:gd name="T1" fmla="*/ 11 h 11"/>
                <a:gd name="T2" fmla="*/ 1 w 11"/>
                <a:gd name="T3" fmla="*/ 1 h 11"/>
                <a:gd name="T4" fmla="*/ 8 w 11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11" y="5"/>
                    <a:pt x="7" y="0"/>
                    <a:pt x="1" y="1"/>
                  </a:cubicBezTo>
                  <a:cubicBezTo>
                    <a:pt x="0" y="6"/>
                    <a:pt x="2" y="10"/>
                    <a:pt x="8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0" name="Freeform 739">
              <a:extLst>
                <a:ext uri="{FF2B5EF4-FFF2-40B4-BE49-F238E27FC236}">
                  <a16:creationId xmlns:a16="http://schemas.microsoft.com/office/drawing/2014/main" id="{A50D9C94-88B1-AB4D-EDD4-D4AE67298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02" y="4045330"/>
              <a:ext cx="19741" cy="45403"/>
            </a:xfrm>
            <a:custGeom>
              <a:avLst/>
              <a:gdLst>
                <a:gd name="T0" fmla="*/ 14 w 48"/>
                <a:gd name="T1" fmla="*/ 67 h 103"/>
                <a:gd name="T2" fmla="*/ 44 w 48"/>
                <a:gd name="T3" fmla="*/ 103 h 103"/>
                <a:gd name="T4" fmla="*/ 37 w 48"/>
                <a:gd name="T5" fmla="*/ 59 h 103"/>
                <a:gd name="T6" fmla="*/ 25 w 48"/>
                <a:gd name="T7" fmla="*/ 42 h 103"/>
                <a:gd name="T8" fmla="*/ 26 w 48"/>
                <a:gd name="T9" fmla="*/ 26 h 103"/>
                <a:gd name="T10" fmla="*/ 15 w 48"/>
                <a:gd name="T11" fmla="*/ 7 h 103"/>
                <a:gd name="T12" fmla="*/ 3 w 48"/>
                <a:gd name="T13" fmla="*/ 9 h 103"/>
                <a:gd name="T14" fmla="*/ 14 w 48"/>
                <a:gd name="T15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103">
                  <a:moveTo>
                    <a:pt x="14" y="67"/>
                  </a:moveTo>
                  <a:cubicBezTo>
                    <a:pt x="27" y="76"/>
                    <a:pt x="33" y="91"/>
                    <a:pt x="44" y="103"/>
                  </a:cubicBezTo>
                  <a:cubicBezTo>
                    <a:pt x="48" y="95"/>
                    <a:pt x="41" y="67"/>
                    <a:pt x="37" y="59"/>
                  </a:cubicBezTo>
                  <a:cubicBezTo>
                    <a:pt x="35" y="54"/>
                    <a:pt x="29" y="44"/>
                    <a:pt x="25" y="42"/>
                  </a:cubicBezTo>
                  <a:cubicBezTo>
                    <a:pt x="17" y="38"/>
                    <a:pt x="30" y="31"/>
                    <a:pt x="26" y="26"/>
                  </a:cubicBezTo>
                  <a:cubicBezTo>
                    <a:pt x="22" y="20"/>
                    <a:pt x="21" y="11"/>
                    <a:pt x="15" y="7"/>
                  </a:cubicBezTo>
                  <a:cubicBezTo>
                    <a:pt x="12" y="5"/>
                    <a:pt x="0" y="0"/>
                    <a:pt x="3" y="9"/>
                  </a:cubicBezTo>
                  <a:cubicBezTo>
                    <a:pt x="8" y="27"/>
                    <a:pt x="5" y="49"/>
                    <a:pt x="14" y="6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1" name="Freeform 744">
              <a:extLst>
                <a:ext uri="{FF2B5EF4-FFF2-40B4-BE49-F238E27FC236}">
                  <a16:creationId xmlns:a16="http://schemas.microsoft.com/office/drawing/2014/main" id="{E217EA72-8900-5E18-6443-00272F8A7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3639" y="3089882"/>
              <a:ext cx="9871" cy="15793"/>
            </a:xfrm>
            <a:custGeom>
              <a:avLst/>
              <a:gdLst>
                <a:gd name="T0" fmla="*/ 6 w 25"/>
                <a:gd name="T1" fmla="*/ 39 h 39"/>
                <a:gd name="T2" fmla="*/ 16 w 25"/>
                <a:gd name="T3" fmla="*/ 20 h 39"/>
                <a:gd name="T4" fmla="*/ 22 w 25"/>
                <a:gd name="T5" fmla="*/ 15 h 39"/>
                <a:gd name="T6" fmla="*/ 18 w 25"/>
                <a:gd name="T7" fmla="*/ 0 h 39"/>
                <a:gd name="T8" fmla="*/ 6 w 25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6" y="39"/>
                  </a:moveTo>
                  <a:cubicBezTo>
                    <a:pt x="12" y="34"/>
                    <a:pt x="14" y="27"/>
                    <a:pt x="16" y="20"/>
                  </a:cubicBezTo>
                  <a:cubicBezTo>
                    <a:pt x="18" y="18"/>
                    <a:pt x="20" y="16"/>
                    <a:pt x="22" y="15"/>
                  </a:cubicBezTo>
                  <a:cubicBezTo>
                    <a:pt x="25" y="12"/>
                    <a:pt x="18" y="3"/>
                    <a:pt x="18" y="0"/>
                  </a:cubicBezTo>
                  <a:cubicBezTo>
                    <a:pt x="15" y="14"/>
                    <a:pt x="0" y="24"/>
                    <a:pt x="6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2" name="Freeform 745">
              <a:extLst>
                <a:ext uri="{FF2B5EF4-FFF2-40B4-BE49-F238E27FC236}">
                  <a16:creationId xmlns:a16="http://schemas.microsoft.com/office/drawing/2014/main" id="{662BC57D-9ED8-C25C-5F7D-3A28792B5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6780" y="2902345"/>
              <a:ext cx="13819" cy="25662"/>
            </a:xfrm>
            <a:custGeom>
              <a:avLst/>
              <a:gdLst>
                <a:gd name="T0" fmla="*/ 1 w 32"/>
                <a:gd name="T1" fmla="*/ 23 h 58"/>
                <a:gd name="T2" fmla="*/ 8 w 32"/>
                <a:gd name="T3" fmla="*/ 8 h 58"/>
                <a:gd name="T4" fmla="*/ 16 w 32"/>
                <a:gd name="T5" fmla="*/ 0 h 58"/>
                <a:gd name="T6" fmla="*/ 19 w 32"/>
                <a:gd name="T7" fmla="*/ 17 h 58"/>
                <a:gd name="T8" fmla="*/ 12 w 32"/>
                <a:gd name="T9" fmla="*/ 56 h 58"/>
                <a:gd name="T10" fmla="*/ 1 w 32"/>
                <a:gd name="T11" fmla="*/ 2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58">
                  <a:moveTo>
                    <a:pt x="1" y="23"/>
                  </a:moveTo>
                  <a:cubicBezTo>
                    <a:pt x="2" y="18"/>
                    <a:pt x="5" y="13"/>
                    <a:pt x="8" y="8"/>
                  </a:cubicBezTo>
                  <a:cubicBezTo>
                    <a:pt x="13" y="15"/>
                    <a:pt x="19" y="6"/>
                    <a:pt x="16" y="0"/>
                  </a:cubicBezTo>
                  <a:cubicBezTo>
                    <a:pt x="21" y="3"/>
                    <a:pt x="32" y="20"/>
                    <a:pt x="19" y="17"/>
                  </a:cubicBezTo>
                  <a:cubicBezTo>
                    <a:pt x="27" y="23"/>
                    <a:pt x="21" y="58"/>
                    <a:pt x="12" y="56"/>
                  </a:cubicBezTo>
                  <a:cubicBezTo>
                    <a:pt x="0" y="54"/>
                    <a:pt x="16" y="24"/>
                    <a:pt x="1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3" name="Freeform 746">
              <a:extLst>
                <a:ext uri="{FF2B5EF4-FFF2-40B4-BE49-F238E27FC236}">
                  <a16:creationId xmlns:a16="http://schemas.microsoft.com/office/drawing/2014/main" id="{625BCC23-97C8-6A6F-0EFA-BCAFDEE44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077" y="2945775"/>
              <a:ext cx="223070" cy="276369"/>
            </a:xfrm>
            <a:custGeom>
              <a:avLst/>
              <a:gdLst>
                <a:gd name="T0" fmla="*/ 0 w 512"/>
                <a:gd name="T1" fmla="*/ 448 h 632"/>
                <a:gd name="T2" fmla="*/ 191 w 512"/>
                <a:gd name="T3" fmla="*/ 382 h 632"/>
                <a:gd name="T4" fmla="*/ 198 w 512"/>
                <a:gd name="T5" fmla="*/ 365 h 632"/>
                <a:gd name="T6" fmla="*/ 216 w 512"/>
                <a:gd name="T7" fmla="*/ 277 h 632"/>
                <a:gd name="T8" fmla="*/ 220 w 512"/>
                <a:gd name="T9" fmla="*/ 215 h 632"/>
                <a:gd name="T10" fmla="*/ 191 w 512"/>
                <a:gd name="T11" fmla="*/ 175 h 632"/>
                <a:gd name="T12" fmla="*/ 202 w 512"/>
                <a:gd name="T13" fmla="*/ 83 h 632"/>
                <a:gd name="T14" fmla="*/ 232 w 512"/>
                <a:gd name="T15" fmla="*/ 73 h 632"/>
                <a:gd name="T16" fmla="*/ 225 w 512"/>
                <a:gd name="T17" fmla="*/ 61 h 632"/>
                <a:gd name="T18" fmla="*/ 222 w 512"/>
                <a:gd name="T19" fmla="*/ 6 h 632"/>
                <a:gd name="T20" fmla="*/ 233 w 512"/>
                <a:gd name="T21" fmla="*/ 15 h 632"/>
                <a:gd name="T22" fmla="*/ 247 w 512"/>
                <a:gd name="T23" fmla="*/ 11 h 632"/>
                <a:gd name="T24" fmla="*/ 259 w 512"/>
                <a:gd name="T25" fmla="*/ 15 h 632"/>
                <a:gd name="T26" fmla="*/ 289 w 512"/>
                <a:gd name="T27" fmla="*/ 62 h 632"/>
                <a:gd name="T28" fmla="*/ 364 w 512"/>
                <a:gd name="T29" fmla="*/ 97 h 632"/>
                <a:gd name="T30" fmla="*/ 401 w 512"/>
                <a:gd name="T31" fmla="*/ 106 h 632"/>
                <a:gd name="T32" fmla="*/ 439 w 512"/>
                <a:gd name="T33" fmla="*/ 142 h 632"/>
                <a:gd name="T34" fmla="*/ 461 w 512"/>
                <a:gd name="T35" fmla="*/ 173 h 632"/>
                <a:gd name="T36" fmla="*/ 485 w 512"/>
                <a:gd name="T37" fmla="*/ 187 h 632"/>
                <a:gd name="T38" fmla="*/ 476 w 512"/>
                <a:gd name="T39" fmla="*/ 251 h 632"/>
                <a:gd name="T40" fmla="*/ 427 w 512"/>
                <a:gd name="T41" fmla="*/ 326 h 632"/>
                <a:gd name="T42" fmla="*/ 410 w 512"/>
                <a:gd name="T43" fmla="*/ 352 h 632"/>
                <a:gd name="T44" fmla="*/ 391 w 512"/>
                <a:gd name="T45" fmla="*/ 338 h 632"/>
                <a:gd name="T46" fmla="*/ 374 w 512"/>
                <a:gd name="T47" fmla="*/ 390 h 632"/>
                <a:gd name="T48" fmla="*/ 379 w 512"/>
                <a:gd name="T49" fmla="*/ 436 h 632"/>
                <a:gd name="T50" fmla="*/ 369 w 512"/>
                <a:gd name="T51" fmla="*/ 459 h 632"/>
                <a:gd name="T52" fmla="*/ 309 w 512"/>
                <a:gd name="T53" fmla="*/ 495 h 632"/>
                <a:gd name="T54" fmla="*/ 298 w 512"/>
                <a:gd name="T55" fmla="*/ 527 h 632"/>
                <a:gd name="T56" fmla="*/ 259 w 512"/>
                <a:gd name="T57" fmla="*/ 539 h 632"/>
                <a:gd name="T58" fmla="*/ 227 w 512"/>
                <a:gd name="T59" fmla="*/ 555 h 632"/>
                <a:gd name="T60" fmla="*/ 223 w 512"/>
                <a:gd name="T61" fmla="*/ 584 h 632"/>
                <a:gd name="T62" fmla="*/ 202 w 512"/>
                <a:gd name="T63" fmla="*/ 608 h 632"/>
                <a:gd name="T64" fmla="*/ 189 w 512"/>
                <a:gd name="T65" fmla="*/ 609 h 632"/>
                <a:gd name="T66" fmla="*/ 165 w 512"/>
                <a:gd name="T67" fmla="*/ 605 h 632"/>
                <a:gd name="T68" fmla="*/ 85 w 512"/>
                <a:gd name="T69" fmla="*/ 631 h 632"/>
                <a:gd name="T70" fmla="*/ 56 w 512"/>
                <a:gd name="T71" fmla="*/ 584 h 632"/>
                <a:gd name="T72" fmla="*/ 40 w 512"/>
                <a:gd name="T73" fmla="*/ 538 h 632"/>
                <a:gd name="T74" fmla="*/ 0 w 512"/>
                <a:gd name="T75" fmla="*/ 44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2" h="632">
                  <a:moveTo>
                    <a:pt x="0" y="448"/>
                  </a:moveTo>
                  <a:cubicBezTo>
                    <a:pt x="92" y="427"/>
                    <a:pt x="150" y="405"/>
                    <a:pt x="191" y="382"/>
                  </a:cubicBezTo>
                  <a:cubicBezTo>
                    <a:pt x="208" y="350"/>
                    <a:pt x="190" y="401"/>
                    <a:pt x="198" y="365"/>
                  </a:cubicBezTo>
                  <a:cubicBezTo>
                    <a:pt x="205" y="335"/>
                    <a:pt x="209" y="306"/>
                    <a:pt x="216" y="277"/>
                  </a:cubicBezTo>
                  <a:cubicBezTo>
                    <a:pt x="221" y="258"/>
                    <a:pt x="232" y="233"/>
                    <a:pt x="220" y="215"/>
                  </a:cubicBezTo>
                  <a:cubicBezTo>
                    <a:pt x="212" y="201"/>
                    <a:pt x="196" y="190"/>
                    <a:pt x="191" y="175"/>
                  </a:cubicBezTo>
                  <a:cubicBezTo>
                    <a:pt x="184" y="157"/>
                    <a:pt x="219" y="93"/>
                    <a:pt x="202" y="83"/>
                  </a:cubicBezTo>
                  <a:cubicBezTo>
                    <a:pt x="210" y="73"/>
                    <a:pt x="225" y="81"/>
                    <a:pt x="232" y="73"/>
                  </a:cubicBezTo>
                  <a:cubicBezTo>
                    <a:pt x="239" y="63"/>
                    <a:pt x="227" y="66"/>
                    <a:pt x="225" y="61"/>
                  </a:cubicBezTo>
                  <a:cubicBezTo>
                    <a:pt x="218" y="48"/>
                    <a:pt x="213" y="20"/>
                    <a:pt x="222" y="6"/>
                  </a:cubicBezTo>
                  <a:cubicBezTo>
                    <a:pt x="226" y="0"/>
                    <a:pt x="234" y="10"/>
                    <a:pt x="233" y="15"/>
                  </a:cubicBezTo>
                  <a:cubicBezTo>
                    <a:pt x="229" y="30"/>
                    <a:pt x="244" y="13"/>
                    <a:pt x="247" y="11"/>
                  </a:cubicBezTo>
                  <a:cubicBezTo>
                    <a:pt x="254" y="4"/>
                    <a:pt x="254" y="5"/>
                    <a:pt x="259" y="15"/>
                  </a:cubicBezTo>
                  <a:cubicBezTo>
                    <a:pt x="267" y="32"/>
                    <a:pt x="277" y="48"/>
                    <a:pt x="289" y="62"/>
                  </a:cubicBezTo>
                  <a:cubicBezTo>
                    <a:pt x="309" y="83"/>
                    <a:pt x="336" y="91"/>
                    <a:pt x="364" y="97"/>
                  </a:cubicBezTo>
                  <a:cubicBezTo>
                    <a:pt x="377" y="99"/>
                    <a:pt x="388" y="105"/>
                    <a:pt x="401" y="106"/>
                  </a:cubicBezTo>
                  <a:cubicBezTo>
                    <a:pt x="419" y="108"/>
                    <a:pt x="429" y="130"/>
                    <a:pt x="439" y="142"/>
                  </a:cubicBezTo>
                  <a:cubicBezTo>
                    <a:pt x="447" y="151"/>
                    <a:pt x="453" y="163"/>
                    <a:pt x="461" y="173"/>
                  </a:cubicBezTo>
                  <a:cubicBezTo>
                    <a:pt x="469" y="182"/>
                    <a:pt x="474" y="183"/>
                    <a:pt x="485" y="187"/>
                  </a:cubicBezTo>
                  <a:cubicBezTo>
                    <a:pt x="512" y="198"/>
                    <a:pt x="482" y="235"/>
                    <a:pt x="476" y="251"/>
                  </a:cubicBezTo>
                  <a:cubicBezTo>
                    <a:pt x="467" y="280"/>
                    <a:pt x="435" y="295"/>
                    <a:pt x="427" y="326"/>
                  </a:cubicBezTo>
                  <a:cubicBezTo>
                    <a:pt x="425" y="334"/>
                    <a:pt x="422" y="355"/>
                    <a:pt x="410" y="352"/>
                  </a:cubicBezTo>
                  <a:cubicBezTo>
                    <a:pt x="401" y="349"/>
                    <a:pt x="403" y="331"/>
                    <a:pt x="391" y="338"/>
                  </a:cubicBezTo>
                  <a:cubicBezTo>
                    <a:pt x="377" y="347"/>
                    <a:pt x="378" y="378"/>
                    <a:pt x="374" y="390"/>
                  </a:cubicBezTo>
                  <a:cubicBezTo>
                    <a:pt x="369" y="407"/>
                    <a:pt x="375" y="420"/>
                    <a:pt x="379" y="436"/>
                  </a:cubicBezTo>
                  <a:cubicBezTo>
                    <a:pt x="383" y="449"/>
                    <a:pt x="385" y="459"/>
                    <a:pt x="369" y="459"/>
                  </a:cubicBezTo>
                  <a:cubicBezTo>
                    <a:pt x="343" y="460"/>
                    <a:pt x="315" y="467"/>
                    <a:pt x="309" y="495"/>
                  </a:cubicBezTo>
                  <a:cubicBezTo>
                    <a:pt x="307" y="506"/>
                    <a:pt x="305" y="518"/>
                    <a:pt x="298" y="527"/>
                  </a:cubicBezTo>
                  <a:cubicBezTo>
                    <a:pt x="289" y="538"/>
                    <a:pt x="272" y="538"/>
                    <a:pt x="259" y="539"/>
                  </a:cubicBezTo>
                  <a:cubicBezTo>
                    <a:pt x="243" y="540"/>
                    <a:pt x="236" y="543"/>
                    <a:pt x="227" y="555"/>
                  </a:cubicBezTo>
                  <a:cubicBezTo>
                    <a:pt x="218" y="568"/>
                    <a:pt x="224" y="570"/>
                    <a:pt x="223" y="584"/>
                  </a:cubicBezTo>
                  <a:cubicBezTo>
                    <a:pt x="222" y="595"/>
                    <a:pt x="211" y="603"/>
                    <a:pt x="202" y="608"/>
                  </a:cubicBezTo>
                  <a:cubicBezTo>
                    <a:pt x="197" y="610"/>
                    <a:pt x="193" y="613"/>
                    <a:pt x="189" y="609"/>
                  </a:cubicBezTo>
                  <a:cubicBezTo>
                    <a:pt x="181" y="603"/>
                    <a:pt x="174" y="605"/>
                    <a:pt x="165" y="605"/>
                  </a:cubicBezTo>
                  <a:cubicBezTo>
                    <a:pt x="137" y="605"/>
                    <a:pt x="113" y="632"/>
                    <a:pt x="85" y="631"/>
                  </a:cubicBezTo>
                  <a:cubicBezTo>
                    <a:pt x="67" y="630"/>
                    <a:pt x="75" y="586"/>
                    <a:pt x="56" y="584"/>
                  </a:cubicBezTo>
                  <a:cubicBezTo>
                    <a:pt x="64" y="576"/>
                    <a:pt x="44" y="545"/>
                    <a:pt x="40" y="538"/>
                  </a:cubicBezTo>
                  <a:cubicBezTo>
                    <a:pt x="26" y="511"/>
                    <a:pt x="9" y="477"/>
                    <a:pt x="0" y="4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4" name="Freeform 747">
              <a:extLst>
                <a:ext uri="{FF2B5EF4-FFF2-40B4-BE49-F238E27FC236}">
                  <a16:creationId xmlns:a16="http://schemas.microsoft.com/office/drawing/2014/main" id="{FD3CB7E0-88CC-6699-A5CB-36AD37D69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5475" y="3453110"/>
              <a:ext cx="171744" cy="82911"/>
            </a:xfrm>
            <a:custGeom>
              <a:avLst/>
              <a:gdLst>
                <a:gd name="T0" fmla="*/ 6 w 393"/>
                <a:gd name="T1" fmla="*/ 105 h 190"/>
                <a:gd name="T2" fmla="*/ 16 w 393"/>
                <a:gd name="T3" fmla="*/ 86 h 190"/>
                <a:gd name="T4" fmla="*/ 22 w 393"/>
                <a:gd name="T5" fmla="*/ 58 h 190"/>
                <a:gd name="T6" fmla="*/ 12 w 393"/>
                <a:gd name="T7" fmla="*/ 42 h 190"/>
                <a:gd name="T8" fmla="*/ 17 w 393"/>
                <a:gd name="T9" fmla="*/ 8 h 190"/>
                <a:gd name="T10" fmla="*/ 39 w 393"/>
                <a:gd name="T11" fmla="*/ 7 h 190"/>
                <a:gd name="T12" fmla="*/ 52 w 393"/>
                <a:gd name="T13" fmla="*/ 21 h 190"/>
                <a:gd name="T14" fmla="*/ 51 w 393"/>
                <a:gd name="T15" fmla="*/ 34 h 190"/>
                <a:gd name="T16" fmla="*/ 57 w 393"/>
                <a:gd name="T17" fmla="*/ 39 h 190"/>
                <a:gd name="T18" fmla="*/ 88 w 393"/>
                <a:gd name="T19" fmla="*/ 54 h 190"/>
                <a:gd name="T20" fmla="*/ 80 w 393"/>
                <a:gd name="T21" fmla="*/ 42 h 190"/>
                <a:gd name="T22" fmla="*/ 114 w 393"/>
                <a:gd name="T23" fmla="*/ 67 h 190"/>
                <a:gd name="T24" fmla="*/ 178 w 393"/>
                <a:gd name="T25" fmla="*/ 41 h 190"/>
                <a:gd name="T26" fmla="*/ 223 w 393"/>
                <a:gd name="T27" fmla="*/ 19 h 190"/>
                <a:gd name="T28" fmla="*/ 243 w 393"/>
                <a:gd name="T29" fmla="*/ 4 h 190"/>
                <a:gd name="T30" fmla="*/ 277 w 393"/>
                <a:gd name="T31" fmla="*/ 8 h 190"/>
                <a:gd name="T32" fmla="*/ 272 w 393"/>
                <a:gd name="T33" fmla="*/ 16 h 190"/>
                <a:gd name="T34" fmla="*/ 341 w 393"/>
                <a:gd name="T35" fmla="*/ 36 h 190"/>
                <a:gd name="T36" fmla="*/ 381 w 393"/>
                <a:gd name="T37" fmla="*/ 74 h 190"/>
                <a:gd name="T38" fmla="*/ 388 w 393"/>
                <a:gd name="T39" fmla="*/ 115 h 190"/>
                <a:gd name="T40" fmla="*/ 361 w 393"/>
                <a:gd name="T41" fmla="*/ 161 h 190"/>
                <a:gd name="T42" fmla="*/ 354 w 393"/>
                <a:gd name="T43" fmla="*/ 148 h 190"/>
                <a:gd name="T44" fmla="*/ 352 w 393"/>
                <a:gd name="T45" fmla="*/ 161 h 190"/>
                <a:gd name="T46" fmla="*/ 341 w 393"/>
                <a:gd name="T47" fmla="*/ 183 h 190"/>
                <a:gd name="T48" fmla="*/ 307 w 393"/>
                <a:gd name="T49" fmla="*/ 120 h 190"/>
                <a:gd name="T50" fmla="*/ 323 w 393"/>
                <a:gd name="T51" fmla="*/ 102 h 190"/>
                <a:gd name="T52" fmla="*/ 353 w 393"/>
                <a:gd name="T53" fmla="*/ 116 h 190"/>
                <a:gd name="T54" fmla="*/ 339 w 393"/>
                <a:gd name="T55" fmla="*/ 105 h 190"/>
                <a:gd name="T56" fmla="*/ 329 w 393"/>
                <a:gd name="T57" fmla="*/ 83 h 190"/>
                <a:gd name="T58" fmla="*/ 324 w 393"/>
                <a:gd name="T59" fmla="*/ 96 h 190"/>
                <a:gd name="T60" fmla="*/ 311 w 393"/>
                <a:gd name="T61" fmla="*/ 84 h 190"/>
                <a:gd name="T62" fmla="*/ 311 w 393"/>
                <a:gd name="T63" fmla="*/ 100 h 190"/>
                <a:gd name="T64" fmla="*/ 291 w 393"/>
                <a:gd name="T65" fmla="*/ 66 h 190"/>
                <a:gd name="T66" fmla="*/ 276 w 393"/>
                <a:gd name="T67" fmla="*/ 55 h 190"/>
                <a:gd name="T68" fmla="*/ 262 w 393"/>
                <a:gd name="T69" fmla="*/ 49 h 190"/>
                <a:gd name="T70" fmla="*/ 221 w 393"/>
                <a:gd name="T71" fmla="*/ 70 h 190"/>
                <a:gd name="T72" fmla="*/ 183 w 393"/>
                <a:gd name="T73" fmla="*/ 103 h 190"/>
                <a:gd name="T74" fmla="*/ 190 w 393"/>
                <a:gd name="T75" fmla="*/ 143 h 190"/>
                <a:gd name="T76" fmla="*/ 199 w 393"/>
                <a:gd name="T77" fmla="*/ 165 h 190"/>
                <a:gd name="T78" fmla="*/ 177 w 393"/>
                <a:gd name="T79" fmla="*/ 173 h 190"/>
                <a:gd name="T80" fmla="*/ 141 w 393"/>
                <a:gd name="T81" fmla="*/ 184 h 190"/>
                <a:gd name="T82" fmla="*/ 138 w 393"/>
                <a:gd name="T83" fmla="*/ 161 h 190"/>
                <a:gd name="T84" fmla="*/ 132 w 393"/>
                <a:gd name="T85" fmla="*/ 133 h 190"/>
                <a:gd name="T86" fmla="*/ 121 w 393"/>
                <a:gd name="T87" fmla="*/ 134 h 190"/>
                <a:gd name="T88" fmla="*/ 98 w 393"/>
                <a:gd name="T89" fmla="*/ 142 h 190"/>
                <a:gd name="T90" fmla="*/ 73 w 393"/>
                <a:gd name="T91" fmla="*/ 110 h 190"/>
                <a:gd name="T92" fmla="*/ 57 w 393"/>
                <a:gd name="T93" fmla="*/ 107 h 190"/>
                <a:gd name="T94" fmla="*/ 42 w 393"/>
                <a:gd name="T95" fmla="*/ 99 h 190"/>
                <a:gd name="T96" fmla="*/ 18 w 393"/>
                <a:gd name="T97" fmla="*/ 103 h 190"/>
                <a:gd name="T98" fmla="*/ 9 w 393"/>
                <a:gd name="T99" fmla="*/ 124 h 190"/>
                <a:gd name="T100" fmla="*/ 6 w 393"/>
                <a:gd name="T101" fmla="*/ 10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3" h="190">
                  <a:moveTo>
                    <a:pt x="6" y="105"/>
                  </a:moveTo>
                  <a:cubicBezTo>
                    <a:pt x="0" y="99"/>
                    <a:pt x="15" y="92"/>
                    <a:pt x="16" y="86"/>
                  </a:cubicBezTo>
                  <a:cubicBezTo>
                    <a:pt x="18" y="76"/>
                    <a:pt x="7" y="64"/>
                    <a:pt x="22" y="58"/>
                  </a:cubicBezTo>
                  <a:cubicBezTo>
                    <a:pt x="33" y="53"/>
                    <a:pt x="12" y="46"/>
                    <a:pt x="12" y="42"/>
                  </a:cubicBezTo>
                  <a:cubicBezTo>
                    <a:pt x="12" y="33"/>
                    <a:pt x="19" y="12"/>
                    <a:pt x="17" y="8"/>
                  </a:cubicBezTo>
                  <a:cubicBezTo>
                    <a:pt x="25" y="0"/>
                    <a:pt x="33" y="19"/>
                    <a:pt x="39" y="7"/>
                  </a:cubicBezTo>
                  <a:cubicBezTo>
                    <a:pt x="43" y="11"/>
                    <a:pt x="50" y="16"/>
                    <a:pt x="52" y="21"/>
                  </a:cubicBezTo>
                  <a:cubicBezTo>
                    <a:pt x="52" y="26"/>
                    <a:pt x="51" y="30"/>
                    <a:pt x="51" y="34"/>
                  </a:cubicBezTo>
                  <a:cubicBezTo>
                    <a:pt x="52" y="37"/>
                    <a:pt x="58" y="34"/>
                    <a:pt x="57" y="39"/>
                  </a:cubicBezTo>
                  <a:cubicBezTo>
                    <a:pt x="55" y="59"/>
                    <a:pt x="75" y="52"/>
                    <a:pt x="88" y="54"/>
                  </a:cubicBezTo>
                  <a:cubicBezTo>
                    <a:pt x="86" y="50"/>
                    <a:pt x="83" y="46"/>
                    <a:pt x="80" y="42"/>
                  </a:cubicBezTo>
                  <a:cubicBezTo>
                    <a:pt x="91" y="38"/>
                    <a:pt x="102" y="65"/>
                    <a:pt x="114" y="67"/>
                  </a:cubicBezTo>
                  <a:cubicBezTo>
                    <a:pt x="141" y="70"/>
                    <a:pt x="156" y="50"/>
                    <a:pt x="178" y="41"/>
                  </a:cubicBezTo>
                  <a:cubicBezTo>
                    <a:pt x="193" y="35"/>
                    <a:pt x="211" y="31"/>
                    <a:pt x="223" y="19"/>
                  </a:cubicBezTo>
                  <a:cubicBezTo>
                    <a:pt x="229" y="13"/>
                    <a:pt x="233" y="4"/>
                    <a:pt x="243" y="4"/>
                  </a:cubicBezTo>
                  <a:cubicBezTo>
                    <a:pt x="255" y="4"/>
                    <a:pt x="266" y="9"/>
                    <a:pt x="277" y="8"/>
                  </a:cubicBezTo>
                  <a:cubicBezTo>
                    <a:pt x="275" y="11"/>
                    <a:pt x="273" y="14"/>
                    <a:pt x="272" y="16"/>
                  </a:cubicBezTo>
                  <a:cubicBezTo>
                    <a:pt x="294" y="14"/>
                    <a:pt x="324" y="19"/>
                    <a:pt x="341" y="36"/>
                  </a:cubicBezTo>
                  <a:cubicBezTo>
                    <a:pt x="349" y="45"/>
                    <a:pt x="366" y="79"/>
                    <a:pt x="381" y="74"/>
                  </a:cubicBezTo>
                  <a:cubicBezTo>
                    <a:pt x="370" y="91"/>
                    <a:pt x="382" y="98"/>
                    <a:pt x="388" y="115"/>
                  </a:cubicBezTo>
                  <a:cubicBezTo>
                    <a:pt x="393" y="133"/>
                    <a:pt x="375" y="151"/>
                    <a:pt x="361" y="161"/>
                  </a:cubicBezTo>
                  <a:cubicBezTo>
                    <a:pt x="360" y="156"/>
                    <a:pt x="357" y="152"/>
                    <a:pt x="354" y="148"/>
                  </a:cubicBezTo>
                  <a:cubicBezTo>
                    <a:pt x="349" y="155"/>
                    <a:pt x="352" y="156"/>
                    <a:pt x="352" y="161"/>
                  </a:cubicBezTo>
                  <a:cubicBezTo>
                    <a:pt x="351" y="167"/>
                    <a:pt x="345" y="171"/>
                    <a:pt x="341" y="183"/>
                  </a:cubicBezTo>
                  <a:cubicBezTo>
                    <a:pt x="324" y="171"/>
                    <a:pt x="308" y="141"/>
                    <a:pt x="307" y="120"/>
                  </a:cubicBezTo>
                  <a:cubicBezTo>
                    <a:pt x="322" y="126"/>
                    <a:pt x="317" y="109"/>
                    <a:pt x="323" y="102"/>
                  </a:cubicBezTo>
                  <a:cubicBezTo>
                    <a:pt x="330" y="95"/>
                    <a:pt x="348" y="113"/>
                    <a:pt x="353" y="116"/>
                  </a:cubicBezTo>
                  <a:cubicBezTo>
                    <a:pt x="349" y="111"/>
                    <a:pt x="344" y="108"/>
                    <a:pt x="339" y="105"/>
                  </a:cubicBezTo>
                  <a:cubicBezTo>
                    <a:pt x="332" y="99"/>
                    <a:pt x="334" y="90"/>
                    <a:pt x="329" y="83"/>
                  </a:cubicBezTo>
                  <a:cubicBezTo>
                    <a:pt x="331" y="89"/>
                    <a:pt x="328" y="93"/>
                    <a:pt x="324" y="96"/>
                  </a:cubicBezTo>
                  <a:cubicBezTo>
                    <a:pt x="327" y="83"/>
                    <a:pt x="316" y="96"/>
                    <a:pt x="311" y="84"/>
                  </a:cubicBezTo>
                  <a:cubicBezTo>
                    <a:pt x="313" y="90"/>
                    <a:pt x="312" y="95"/>
                    <a:pt x="311" y="100"/>
                  </a:cubicBezTo>
                  <a:cubicBezTo>
                    <a:pt x="303" y="86"/>
                    <a:pt x="303" y="73"/>
                    <a:pt x="291" y="66"/>
                  </a:cubicBezTo>
                  <a:cubicBezTo>
                    <a:pt x="286" y="63"/>
                    <a:pt x="281" y="59"/>
                    <a:pt x="276" y="55"/>
                  </a:cubicBezTo>
                  <a:cubicBezTo>
                    <a:pt x="267" y="48"/>
                    <a:pt x="271" y="49"/>
                    <a:pt x="262" y="49"/>
                  </a:cubicBezTo>
                  <a:cubicBezTo>
                    <a:pt x="248" y="50"/>
                    <a:pt x="225" y="53"/>
                    <a:pt x="221" y="70"/>
                  </a:cubicBezTo>
                  <a:cubicBezTo>
                    <a:pt x="218" y="83"/>
                    <a:pt x="199" y="106"/>
                    <a:pt x="183" y="103"/>
                  </a:cubicBezTo>
                  <a:cubicBezTo>
                    <a:pt x="157" y="99"/>
                    <a:pt x="185" y="137"/>
                    <a:pt x="190" y="143"/>
                  </a:cubicBezTo>
                  <a:cubicBezTo>
                    <a:pt x="195" y="148"/>
                    <a:pt x="204" y="158"/>
                    <a:pt x="199" y="165"/>
                  </a:cubicBezTo>
                  <a:cubicBezTo>
                    <a:pt x="194" y="172"/>
                    <a:pt x="183" y="167"/>
                    <a:pt x="177" y="173"/>
                  </a:cubicBezTo>
                  <a:cubicBezTo>
                    <a:pt x="170" y="180"/>
                    <a:pt x="152" y="190"/>
                    <a:pt x="141" y="184"/>
                  </a:cubicBezTo>
                  <a:cubicBezTo>
                    <a:pt x="138" y="183"/>
                    <a:pt x="139" y="165"/>
                    <a:pt x="138" y="161"/>
                  </a:cubicBezTo>
                  <a:cubicBezTo>
                    <a:pt x="134" y="153"/>
                    <a:pt x="137" y="140"/>
                    <a:pt x="132" y="133"/>
                  </a:cubicBezTo>
                  <a:cubicBezTo>
                    <a:pt x="128" y="137"/>
                    <a:pt x="125" y="137"/>
                    <a:pt x="121" y="134"/>
                  </a:cubicBezTo>
                  <a:cubicBezTo>
                    <a:pt x="132" y="155"/>
                    <a:pt x="108" y="160"/>
                    <a:pt x="98" y="142"/>
                  </a:cubicBezTo>
                  <a:cubicBezTo>
                    <a:pt x="90" y="127"/>
                    <a:pt x="90" y="116"/>
                    <a:pt x="73" y="110"/>
                  </a:cubicBezTo>
                  <a:cubicBezTo>
                    <a:pt x="67" y="108"/>
                    <a:pt x="61" y="113"/>
                    <a:pt x="57" y="107"/>
                  </a:cubicBezTo>
                  <a:cubicBezTo>
                    <a:pt x="52" y="99"/>
                    <a:pt x="45" y="105"/>
                    <a:pt x="42" y="99"/>
                  </a:cubicBezTo>
                  <a:cubicBezTo>
                    <a:pt x="35" y="108"/>
                    <a:pt x="26" y="99"/>
                    <a:pt x="18" y="103"/>
                  </a:cubicBezTo>
                  <a:cubicBezTo>
                    <a:pt x="9" y="107"/>
                    <a:pt x="16" y="118"/>
                    <a:pt x="9" y="124"/>
                  </a:cubicBezTo>
                  <a:cubicBezTo>
                    <a:pt x="10" y="116"/>
                    <a:pt x="9" y="109"/>
                    <a:pt x="6" y="10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5" name="Freeform 748">
              <a:extLst>
                <a:ext uri="{FF2B5EF4-FFF2-40B4-BE49-F238E27FC236}">
                  <a16:creationId xmlns:a16="http://schemas.microsoft.com/office/drawing/2014/main" id="{FF15C5A5-F76C-D618-4953-99156C8B8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241" y="3500487"/>
              <a:ext cx="1975" cy="1973"/>
            </a:xfrm>
            <a:custGeom>
              <a:avLst/>
              <a:gdLst>
                <a:gd name="T0" fmla="*/ 0 w 5"/>
                <a:gd name="T1" fmla="*/ 2 h 6"/>
                <a:gd name="T2" fmla="*/ 5 w 5"/>
                <a:gd name="T3" fmla="*/ 1 h 6"/>
                <a:gd name="T4" fmla="*/ 0 w 5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cubicBezTo>
                    <a:pt x="1" y="6"/>
                    <a:pt x="2" y="6"/>
                    <a:pt x="5" y="1"/>
                  </a:cubicBezTo>
                  <a:cubicBezTo>
                    <a:pt x="3" y="0"/>
                    <a:pt x="2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6" name="Freeform 749">
              <a:extLst>
                <a:ext uri="{FF2B5EF4-FFF2-40B4-BE49-F238E27FC236}">
                  <a16:creationId xmlns:a16="http://schemas.microsoft.com/office/drawing/2014/main" id="{28DB19C1-6602-B8C1-45C7-00EB04B77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060" y="3520228"/>
              <a:ext cx="5923" cy="9870"/>
            </a:xfrm>
            <a:custGeom>
              <a:avLst/>
              <a:gdLst>
                <a:gd name="T0" fmla="*/ 11 w 15"/>
                <a:gd name="T1" fmla="*/ 0 h 23"/>
                <a:gd name="T2" fmla="*/ 2 w 15"/>
                <a:gd name="T3" fmla="*/ 14 h 23"/>
                <a:gd name="T4" fmla="*/ 15 w 15"/>
                <a:gd name="T5" fmla="*/ 19 h 23"/>
                <a:gd name="T6" fmla="*/ 11 w 15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3">
                  <a:moveTo>
                    <a:pt x="11" y="0"/>
                  </a:moveTo>
                  <a:cubicBezTo>
                    <a:pt x="7" y="4"/>
                    <a:pt x="0" y="7"/>
                    <a:pt x="2" y="14"/>
                  </a:cubicBezTo>
                  <a:cubicBezTo>
                    <a:pt x="4" y="19"/>
                    <a:pt x="10" y="23"/>
                    <a:pt x="15" y="19"/>
                  </a:cubicBezTo>
                  <a:cubicBezTo>
                    <a:pt x="11" y="13"/>
                    <a:pt x="13" y="6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7" name="Freeform 750">
              <a:extLst>
                <a:ext uri="{FF2B5EF4-FFF2-40B4-BE49-F238E27FC236}">
                  <a16:creationId xmlns:a16="http://schemas.microsoft.com/office/drawing/2014/main" id="{A06A41C4-6950-7A0F-0B58-2A6DC4757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801" y="3522203"/>
              <a:ext cx="3948" cy="3948"/>
            </a:xfrm>
            <a:custGeom>
              <a:avLst/>
              <a:gdLst>
                <a:gd name="T0" fmla="*/ 0 w 13"/>
                <a:gd name="T1" fmla="*/ 7 h 7"/>
                <a:gd name="T2" fmla="*/ 13 w 13"/>
                <a:gd name="T3" fmla="*/ 0 h 7"/>
                <a:gd name="T4" fmla="*/ 0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7"/>
                  </a:moveTo>
                  <a:cubicBezTo>
                    <a:pt x="5" y="6"/>
                    <a:pt x="9" y="3"/>
                    <a:pt x="13" y="0"/>
                  </a:cubicBezTo>
                  <a:cubicBezTo>
                    <a:pt x="8" y="1"/>
                    <a:pt x="4" y="4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8" name="Freeform 751">
              <a:extLst>
                <a:ext uri="{FF2B5EF4-FFF2-40B4-BE49-F238E27FC236}">
                  <a16:creationId xmlns:a16="http://schemas.microsoft.com/office/drawing/2014/main" id="{C9C1A508-7028-CEF3-4F5E-ACB76708E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920" y="3492591"/>
              <a:ext cx="3948" cy="7896"/>
            </a:xfrm>
            <a:custGeom>
              <a:avLst/>
              <a:gdLst>
                <a:gd name="T0" fmla="*/ 7 w 10"/>
                <a:gd name="T1" fmla="*/ 0 h 14"/>
                <a:gd name="T2" fmla="*/ 1 w 10"/>
                <a:gd name="T3" fmla="*/ 13 h 14"/>
                <a:gd name="T4" fmla="*/ 7 w 1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">
                  <a:moveTo>
                    <a:pt x="7" y="0"/>
                  </a:moveTo>
                  <a:cubicBezTo>
                    <a:pt x="0" y="1"/>
                    <a:pt x="0" y="8"/>
                    <a:pt x="1" y="13"/>
                  </a:cubicBezTo>
                  <a:cubicBezTo>
                    <a:pt x="10" y="14"/>
                    <a:pt x="8" y="5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9" name="Freeform 752">
              <a:extLst>
                <a:ext uri="{FF2B5EF4-FFF2-40B4-BE49-F238E27FC236}">
                  <a16:creationId xmlns:a16="http://schemas.microsoft.com/office/drawing/2014/main" id="{831B9D8F-51D6-4544-1F9A-996698908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518" y="5060000"/>
              <a:ext cx="1975" cy="3948"/>
            </a:xfrm>
            <a:custGeom>
              <a:avLst/>
              <a:gdLst>
                <a:gd name="T0" fmla="*/ 6 w 7"/>
                <a:gd name="T1" fmla="*/ 5 h 5"/>
                <a:gd name="T2" fmla="*/ 0 w 7"/>
                <a:gd name="T3" fmla="*/ 3 h 5"/>
                <a:gd name="T4" fmla="*/ 6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5"/>
                  </a:moveTo>
                  <a:cubicBezTo>
                    <a:pt x="7" y="1"/>
                    <a:pt x="5" y="0"/>
                    <a:pt x="0" y="3"/>
                  </a:cubicBezTo>
                  <a:cubicBezTo>
                    <a:pt x="2" y="4"/>
                    <a:pt x="4" y="5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0" name="Freeform 753">
              <a:extLst>
                <a:ext uri="{FF2B5EF4-FFF2-40B4-BE49-F238E27FC236}">
                  <a16:creationId xmlns:a16="http://schemas.microsoft.com/office/drawing/2014/main" id="{6F170056-0844-E5C6-C0C5-BE7760A19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491" y="5063948"/>
              <a:ext cx="5923" cy="3948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4 h 11"/>
                <a:gd name="T4" fmla="*/ 13 w 1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14" y="4"/>
                    <a:pt x="6" y="0"/>
                    <a:pt x="0" y="4"/>
                  </a:cubicBezTo>
                  <a:cubicBezTo>
                    <a:pt x="4" y="7"/>
                    <a:pt x="8" y="10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1" name="Freeform 754">
              <a:extLst>
                <a:ext uri="{FF2B5EF4-FFF2-40B4-BE49-F238E27FC236}">
                  <a16:creationId xmlns:a16="http://schemas.microsoft.com/office/drawing/2014/main" id="{44A0F2A3-B7A2-6C50-075B-99D2CDE37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3459" y="4491469"/>
              <a:ext cx="446139" cy="1002826"/>
            </a:xfrm>
            <a:custGeom>
              <a:avLst/>
              <a:gdLst>
                <a:gd name="T0" fmla="*/ 37 w 1026"/>
                <a:gd name="T1" fmla="*/ 469 h 2296"/>
                <a:gd name="T2" fmla="*/ 61 w 1026"/>
                <a:gd name="T3" fmla="*/ 362 h 2296"/>
                <a:gd name="T4" fmla="*/ 70 w 1026"/>
                <a:gd name="T5" fmla="*/ 191 h 2296"/>
                <a:gd name="T6" fmla="*/ 105 w 1026"/>
                <a:gd name="T7" fmla="*/ 79 h 2296"/>
                <a:gd name="T8" fmla="*/ 244 w 1026"/>
                <a:gd name="T9" fmla="*/ 24 h 2296"/>
                <a:gd name="T10" fmla="*/ 335 w 1026"/>
                <a:gd name="T11" fmla="*/ 17 h 2296"/>
                <a:gd name="T12" fmla="*/ 434 w 1026"/>
                <a:gd name="T13" fmla="*/ 66 h 2296"/>
                <a:gd name="T14" fmla="*/ 549 w 1026"/>
                <a:gd name="T15" fmla="*/ 162 h 2296"/>
                <a:gd name="T16" fmla="*/ 698 w 1026"/>
                <a:gd name="T17" fmla="*/ 235 h 2296"/>
                <a:gd name="T18" fmla="*/ 749 w 1026"/>
                <a:gd name="T19" fmla="*/ 310 h 2296"/>
                <a:gd name="T20" fmla="*/ 755 w 1026"/>
                <a:gd name="T21" fmla="*/ 417 h 2296"/>
                <a:gd name="T22" fmla="*/ 879 w 1026"/>
                <a:gd name="T23" fmla="*/ 418 h 2296"/>
                <a:gd name="T24" fmla="*/ 949 w 1026"/>
                <a:gd name="T25" fmla="*/ 369 h 2296"/>
                <a:gd name="T26" fmla="*/ 993 w 1026"/>
                <a:gd name="T27" fmla="*/ 287 h 2296"/>
                <a:gd name="T28" fmla="*/ 1022 w 1026"/>
                <a:gd name="T29" fmla="*/ 408 h 2296"/>
                <a:gd name="T30" fmla="*/ 938 w 1026"/>
                <a:gd name="T31" fmla="*/ 462 h 2296"/>
                <a:gd name="T32" fmla="*/ 874 w 1026"/>
                <a:gd name="T33" fmla="*/ 547 h 2296"/>
                <a:gd name="T34" fmla="*/ 810 w 1026"/>
                <a:gd name="T35" fmla="*/ 657 h 2296"/>
                <a:gd name="T36" fmla="*/ 808 w 1026"/>
                <a:gd name="T37" fmla="*/ 729 h 2296"/>
                <a:gd name="T38" fmla="*/ 822 w 1026"/>
                <a:gd name="T39" fmla="*/ 842 h 2296"/>
                <a:gd name="T40" fmla="*/ 841 w 1026"/>
                <a:gd name="T41" fmla="*/ 973 h 2296"/>
                <a:gd name="T42" fmla="*/ 981 w 1026"/>
                <a:gd name="T43" fmla="*/ 1131 h 2296"/>
                <a:gd name="T44" fmla="*/ 854 w 1026"/>
                <a:gd name="T45" fmla="*/ 1283 h 2296"/>
                <a:gd name="T46" fmla="*/ 675 w 1026"/>
                <a:gd name="T47" fmla="*/ 1298 h 2296"/>
                <a:gd name="T48" fmla="*/ 694 w 1026"/>
                <a:gd name="T49" fmla="*/ 1365 h 2296"/>
                <a:gd name="T50" fmla="*/ 719 w 1026"/>
                <a:gd name="T51" fmla="*/ 1427 h 2296"/>
                <a:gd name="T52" fmla="*/ 544 w 1026"/>
                <a:gd name="T53" fmla="*/ 1451 h 2296"/>
                <a:gd name="T54" fmla="*/ 648 w 1026"/>
                <a:gd name="T55" fmla="*/ 1556 h 2296"/>
                <a:gd name="T56" fmla="*/ 682 w 1026"/>
                <a:gd name="T57" fmla="*/ 1587 h 2296"/>
                <a:gd name="T58" fmla="*/ 646 w 1026"/>
                <a:gd name="T59" fmla="*/ 1600 h 2296"/>
                <a:gd name="T60" fmla="*/ 620 w 1026"/>
                <a:gd name="T61" fmla="*/ 1684 h 2296"/>
                <a:gd name="T62" fmla="*/ 610 w 1026"/>
                <a:gd name="T63" fmla="*/ 1729 h 2296"/>
                <a:gd name="T64" fmla="*/ 574 w 1026"/>
                <a:gd name="T65" fmla="*/ 1877 h 2296"/>
                <a:gd name="T66" fmla="*/ 674 w 1026"/>
                <a:gd name="T67" fmla="*/ 1961 h 2296"/>
                <a:gd name="T68" fmla="*/ 630 w 1026"/>
                <a:gd name="T69" fmla="*/ 2039 h 2296"/>
                <a:gd name="T70" fmla="*/ 620 w 1026"/>
                <a:gd name="T71" fmla="*/ 2130 h 2296"/>
                <a:gd name="T72" fmla="*/ 608 w 1026"/>
                <a:gd name="T73" fmla="*/ 2131 h 2296"/>
                <a:gd name="T74" fmla="*/ 587 w 1026"/>
                <a:gd name="T75" fmla="*/ 2241 h 2296"/>
                <a:gd name="T76" fmla="*/ 662 w 1026"/>
                <a:gd name="T77" fmla="*/ 2289 h 2296"/>
                <a:gd name="T78" fmla="*/ 467 w 1026"/>
                <a:gd name="T79" fmla="*/ 2266 h 2296"/>
                <a:gd name="T80" fmla="*/ 388 w 1026"/>
                <a:gd name="T81" fmla="*/ 2168 h 2296"/>
                <a:gd name="T82" fmla="*/ 309 w 1026"/>
                <a:gd name="T83" fmla="*/ 2127 h 2296"/>
                <a:gd name="T84" fmla="*/ 289 w 1026"/>
                <a:gd name="T85" fmla="*/ 2071 h 2296"/>
                <a:gd name="T86" fmla="*/ 312 w 1026"/>
                <a:gd name="T87" fmla="*/ 2013 h 2296"/>
                <a:gd name="T88" fmla="*/ 314 w 1026"/>
                <a:gd name="T89" fmla="*/ 1916 h 2296"/>
                <a:gd name="T90" fmla="*/ 280 w 1026"/>
                <a:gd name="T91" fmla="*/ 1837 h 2296"/>
                <a:gd name="T92" fmla="*/ 285 w 1026"/>
                <a:gd name="T93" fmla="*/ 1768 h 2296"/>
                <a:gd name="T94" fmla="*/ 279 w 1026"/>
                <a:gd name="T95" fmla="*/ 1719 h 2296"/>
                <a:gd name="T96" fmla="*/ 218 w 1026"/>
                <a:gd name="T97" fmla="*/ 1656 h 2296"/>
                <a:gd name="T98" fmla="*/ 161 w 1026"/>
                <a:gd name="T99" fmla="*/ 1561 h 2296"/>
                <a:gd name="T100" fmla="*/ 124 w 1026"/>
                <a:gd name="T101" fmla="*/ 1434 h 2296"/>
                <a:gd name="T102" fmla="*/ 121 w 1026"/>
                <a:gd name="T103" fmla="*/ 1348 h 2296"/>
                <a:gd name="T104" fmla="*/ 94 w 1026"/>
                <a:gd name="T105" fmla="*/ 1196 h 2296"/>
                <a:gd name="T106" fmla="*/ 97 w 1026"/>
                <a:gd name="T107" fmla="*/ 1092 h 2296"/>
                <a:gd name="T108" fmla="*/ 80 w 1026"/>
                <a:gd name="T109" fmla="*/ 1022 h 2296"/>
                <a:gd name="T110" fmla="*/ 95 w 1026"/>
                <a:gd name="T111" fmla="*/ 919 h 2296"/>
                <a:gd name="T112" fmla="*/ 59 w 1026"/>
                <a:gd name="T113" fmla="*/ 831 h 2296"/>
                <a:gd name="T114" fmla="*/ 4 w 1026"/>
                <a:gd name="T115" fmla="*/ 721 h 2296"/>
                <a:gd name="T116" fmla="*/ 6 w 1026"/>
                <a:gd name="T117" fmla="*/ 567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6" h="2296">
                  <a:moveTo>
                    <a:pt x="6" y="567"/>
                  </a:moveTo>
                  <a:cubicBezTo>
                    <a:pt x="7" y="560"/>
                    <a:pt x="15" y="559"/>
                    <a:pt x="16" y="553"/>
                  </a:cubicBezTo>
                  <a:cubicBezTo>
                    <a:pt x="18" y="545"/>
                    <a:pt x="13" y="533"/>
                    <a:pt x="14" y="524"/>
                  </a:cubicBezTo>
                  <a:cubicBezTo>
                    <a:pt x="15" y="500"/>
                    <a:pt x="28" y="490"/>
                    <a:pt x="37" y="469"/>
                  </a:cubicBezTo>
                  <a:cubicBezTo>
                    <a:pt x="43" y="456"/>
                    <a:pt x="43" y="442"/>
                    <a:pt x="46" y="428"/>
                  </a:cubicBezTo>
                  <a:cubicBezTo>
                    <a:pt x="48" y="421"/>
                    <a:pt x="49" y="413"/>
                    <a:pt x="53" y="407"/>
                  </a:cubicBezTo>
                  <a:cubicBezTo>
                    <a:pt x="57" y="401"/>
                    <a:pt x="64" y="406"/>
                    <a:pt x="71" y="403"/>
                  </a:cubicBezTo>
                  <a:cubicBezTo>
                    <a:pt x="97" y="391"/>
                    <a:pt x="70" y="375"/>
                    <a:pt x="61" y="362"/>
                  </a:cubicBezTo>
                  <a:cubicBezTo>
                    <a:pt x="51" y="346"/>
                    <a:pt x="69" y="336"/>
                    <a:pt x="63" y="321"/>
                  </a:cubicBezTo>
                  <a:cubicBezTo>
                    <a:pt x="59" y="310"/>
                    <a:pt x="28" y="255"/>
                    <a:pt x="55" y="254"/>
                  </a:cubicBezTo>
                  <a:cubicBezTo>
                    <a:pt x="52" y="247"/>
                    <a:pt x="38" y="231"/>
                    <a:pt x="40" y="225"/>
                  </a:cubicBezTo>
                  <a:cubicBezTo>
                    <a:pt x="45" y="209"/>
                    <a:pt x="55" y="198"/>
                    <a:pt x="70" y="191"/>
                  </a:cubicBezTo>
                  <a:cubicBezTo>
                    <a:pt x="83" y="185"/>
                    <a:pt x="105" y="180"/>
                    <a:pt x="111" y="165"/>
                  </a:cubicBezTo>
                  <a:cubicBezTo>
                    <a:pt x="118" y="150"/>
                    <a:pt x="116" y="131"/>
                    <a:pt x="119" y="115"/>
                  </a:cubicBezTo>
                  <a:cubicBezTo>
                    <a:pt x="120" y="109"/>
                    <a:pt x="118" y="91"/>
                    <a:pt x="115" y="85"/>
                  </a:cubicBezTo>
                  <a:cubicBezTo>
                    <a:pt x="114" y="81"/>
                    <a:pt x="104" y="83"/>
                    <a:pt x="105" y="79"/>
                  </a:cubicBezTo>
                  <a:cubicBezTo>
                    <a:pt x="110" y="79"/>
                    <a:pt x="126" y="40"/>
                    <a:pt x="142" y="32"/>
                  </a:cubicBezTo>
                  <a:cubicBezTo>
                    <a:pt x="159" y="23"/>
                    <a:pt x="160" y="21"/>
                    <a:pt x="163" y="0"/>
                  </a:cubicBezTo>
                  <a:cubicBezTo>
                    <a:pt x="177" y="3"/>
                    <a:pt x="184" y="18"/>
                    <a:pt x="197" y="23"/>
                  </a:cubicBezTo>
                  <a:cubicBezTo>
                    <a:pt x="211" y="30"/>
                    <a:pt x="229" y="21"/>
                    <a:pt x="244" y="24"/>
                  </a:cubicBezTo>
                  <a:cubicBezTo>
                    <a:pt x="280" y="29"/>
                    <a:pt x="279" y="57"/>
                    <a:pt x="297" y="83"/>
                  </a:cubicBezTo>
                  <a:cubicBezTo>
                    <a:pt x="299" y="71"/>
                    <a:pt x="298" y="60"/>
                    <a:pt x="303" y="49"/>
                  </a:cubicBezTo>
                  <a:cubicBezTo>
                    <a:pt x="306" y="43"/>
                    <a:pt x="310" y="22"/>
                    <a:pt x="316" y="19"/>
                  </a:cubicBezTo>
                  <a:cubicBezTo>
                    <a:pt x="320" y="18"/>
                    <a:pt x="329" y="19"/>
                    <a:pt x="335" y="17"/>
                  </a:cubicBezTo>
                  <a:cubicBezTo>
                    <a:pt x="345" y="15"/>
                    <a:pt x="356" y="17"/>
                    <a:pt x="366" y="17"/>
                  </a:cubicBezTo>
                  <a:cubicBezTo>
                    <a:pt x="372" y="17"/>
                    <a:pt x="386" y="13"/>
                    <a:pt x="388" y="20"/>
                  </a:cubicBezTo>
                  <a:cubicBezTo>
                    <a:pt x="390" y="29"/>
                    <a:pt x="409" y="40"/>
                    <a:pt x="416" y="47"/>
                  </a:cubicBezTo>
                  <a:cubicBezTo>
                    <a:pt x="423" y="55"/>
                    <a:pt x="429" y="56"/>
                    <a:pt x="434" y="66"/>
                  </a:cubicBezTo>
                  <a:cubicBezTo>
                    <a:pt x="438" y="74"/>
                    <a:pt x="443" y="82"/>
                    <a:pt x="448" y="89"/>
                  </a:cubicBezTo>
                  <a:cubicBezTo>
                    <a:pt x="461" y="105"/>
                    <a:pt x="482" y="117"/>
                    <a:pt x="498" y="129"/>
                  </a:cubicBezTo>
                  <a:cubicBezTo>
                    <a:pt x="508" y="135"/>
                    <a:pt x="512" y="145"/>
                    <a:pt x="521" y="152"/>
                  </a:cubicBezTo>
                  <a:cubicBezTo>
                    <a:pt x="529" y="159"/>
                    <a:pt x="540" y="158"/>
                    <a:pt x="549" y="162"/>
                  </a:cubicBezTo>
                  <a:cubicBezTo>
                    <a:pt x="562" y="167"/>
                    <a:pt x="570" y="170"/>
                    <a:pt x="584" y="170"/>
                  </a:cubicBezTo>
                  <a:cubicBezTo>
                    <a:pt x="595" y="170"/>
                    <a:pt x="602" y="180"/>
                    <a:pt x="611" y="184"/>
                  </a:cubicBezTo>
                  <a:cubicBezTo>
                    <a:pt x="633" y="196"/>
                    <a:pt x="651" y="218"/>
                    <a:pt x="676" y="226"/>
                  </a:cubicBezTo>
                  <a:cubicBezTo>
                    <a:pt x="683" y="228"/>
                    <a:pt x="692" y="229"/>
                    <a:pt x="698" y="235"/>
                  </a:cubicBezTo>
                  <a:cubicBezTo>
                    <a:pt x="707" y="242"/>
                    <a:pt x="710" y="238"/>
                    <a:pt x="719" y="243"/>
                  </a:cubicBezTo>
                  <a:cubicBezTo>
                    <a:pt x="728" y="248"/>
                    <a:pt x="739" y="249"/>
                    <a:pt x="745" y="257"/>
                  </a:cubicBezTo>
                  <a:cubicBezTo>
                    <a:pt x="750" y="263"/>
                    <a:pt x="755" y="268"/>
                    <a:pt x="759" y="273"/>
                  </a:cubicBezTo>
                  <a:cubicBezTo>
                    <a:pt x="768" y="285"/>
                    <a:pt x="751" y="297"/>
                    <a:pt x="749" y="310"/>
                  </a:cubicBezTo>
                  <a:cubicBezTo>
                    <a:pt x="746" y="329"/>
                    <a:pt x="728" y="334"/>
                    <a:pt x="732" y="357"/>
                  </a:cubicBezTo>
                  <a:cubicBezTo>
                    <a:pt x="736" y="378"/>
                    <a:pt x="720" y="385"/>
                    <a:pt x="716" y="403"/>
                  </a:cubicBezTo>
                  <a:cubicBezTo>
                    <a:pt x="713" y="412"/>
                    <a:pt x="710" y="409"/>
                    <a:pt x="715" y="419"/>
                  </a:cubicBezTo>
                  <a:cubicBezTo>
                    <a:pt x="728" y="414"/>
                    <a:pt x="742" y="414"/>
                    <a:pt x="755" y="417"/>
                  </a:cubicBezTo>
                  <a:cubicBezTo>
                    <a:pt x="779" y="421"/>
                    <a:pt x="801" y="435"/>
                    <a:pt x="824" y="428"/>
                  </a:cubicBezTo>
                  <a:cubicBezTo>
                    <a:pt x="831" y="425"/>
                    <a:pt x="835" y="436"/>
                    <a:pt x="842" y="431"/>
                  </a:cubicBezTo>
                  <a:cubicBezTo>
                    <a:pt x="850" y="426"/>
                    <a:pt x="857" y="438"/>
                    <a:pt x="863" y="440"/>
                  </a:cubicBezTo>
                  <a:cubicBezTo>
                    <a:pt x="867" y="431"/>
                    <a:pt x="868" y="420"/>
                    <a:pt x="879" y="418"/>
                  </a:cubicBezTo>
                  <a:cubicBezTo>
                    <a:pt x="888" y="417"/>
                    <a:pt x="893" y="427"/>
                    <a:pt x="901" y="426"/>
                  </a:cubicBezTo>
                  <a:cubicBezTo>
                    <a:pt x="913" y="424"/>
                    <a:pt x="911" y="409"/>
                    <a:pt x="914" y="401"/>
                  </a:cubicBezTo>
                  <a:cubicBezTo>
                    <a:pt x="917" y="392"/>
                    <a:pt x="937" y="393"/>
                    <a:pt x="936" y="387"/>
                  </a:cubicBezTo>
                  <a:cubicBezTo>
                    <a:pt x="936" y="386"/>
                    <a:pt x="948" y="369"/>
                    <a:pt x="949" y="369"/>
                  </a:cubicBezTo>
                  <a:cubicBezTo>
                    <a:pt x="958" y="370"/>
                    <a:pt x="956" y="350"/>
                    <a:pt x="957" y="343"/>
                  </a:cubicBezTo>
                  <a:cubicBezTo>
                    <a:pt x="959" y="329"/>
                    <a:pt x="959" y="313"/>
                    <a:pt x="955" y="299"/>
                  </a:cubicBezTo>
                  <a:cubicBezTo>
                    <a:pt x="951" y="285"/>
                    <a:pt x="960" y="289"/>
                    <a:pt x="968" y="294"/>
                  </a:cubicBezTo>
                  <a:cubicBezTo>
                    <a:pt x="970" y="283"/>
                    <a:pt x="985" y="284"/>
                    <a:pt x="993" y="287"/>
                  </a:cubicBezTo>
                  <a:cubicBezTo>
                    <a:pt x="1007" y="292"/>
                    <a:pt x="1010" y="306"/>
                    <a:pt x="1014" y="319"/>
                  </a:cubicBezTo>
                  <a:cubicBezTo>
                    <a:pt x="1021" y="336"/>
                    <a:pt x="1023" y="346"/>
                    <a:pt x="1023" y="365"/>
                  </a:cubicBezTo>
                  <a:cubicBezTo>
                    <a:pt x="1023" y="375"/>
                    <a:pt x="1026" y="384"/>
                    <a:pt x="1024" y="393"/>
                  </a:cubicBezTo>
                  <a:cubicBezTo>
                    <a:pt x="1023" y="398"/>
                    <a:pt x="1023" y="403"/>
                    <a:pt x="1022" y="408"/>
                  </a:cubicBezTo>
                  <a:cubicBezTo>
                    <a:pt x="1019" y="407"/>
                    <a:pt x="1016" y="408"/>
                    <a:pt x="1013" y="409"/>
                  </a:cubicBezTo>
                  <a:cubicBezTo>
                    <a:pt x="1003" y="415"/>
                    <a:pt x="996" y="423"/>
                    <a:pt x="984" y="428"/>
                  </a:cubicBezTo>
                  <a:cubicBezTo>
                    <a:pt x="979" y="430"/>
                    <a:pt x="960" y="437"/>
                    <a:pt x="959" y="444"/>
                  </a:cubicBezTo>
                  <a:cubicBezTo>
                    <a:pt x="958" y="456"/>
                    <a:pt x="946" y="457"/>
                    <a:pt x="938" y="462"/>
                  </a:cubicBezTo>
                  <a:cubicBezTo>
                    <a:pt x="933" y="465"/>
                    <a:pt x="932" y="471"/>
                    <a:pt x="928" y="475"/>
                  </a:cubicBezTo>
                  <a:cubicBezTo>
                    <a:pt x="923" y="481"/>
                    <a:pt x="916" y="485"/>
                    <a:pt x="910" y="491"/>
                  </a:cubicBezTo>
                  <a:cubicBezTo>
                    <a:pt x="916" y="493"/>
                    <a:pt x="918" y="497"/>
                    <a:pt x="915" y="502"/>
                  </a:cubicBezTo>
                  <a:cubicBezTo>
                    <a:pt x="904" y="490"/>
                    <a:pt x="881" y="538"/>
                    <a:pt x="874" y="547"/>
                  </a:cubicBezTo>
                  <a:cubicBezTo>
                    <a:pt x="863" y="564"/>
                    <a:pt x="860" y="597"/>
                    <a:pt x="839" y="605"/>
                  </a:cubicBezTo>
                  <a:cubicBezTo>
                    <a:pt x="829" y="609"/>
                    <a:pt x="830" y="622"/>
                    <a:pt x="825" y="629"/>
                  </a:cubicBezTo>
                  <a:cubicBezTo>
                    <a:pt x="823" y="633"/>
                    <a:pt x="819" y="636"/>
                    <a:pt x="815" y="637"/>
                  </a:cubicBezTo>
                  <a:cubicBezTo>
                    <a:pt x="817" y="643"/>
                    <a:pt x="815" y="652"/>
                    <a:pt x="810" y="657"/>
                  </a:cubicBezTo>
                  <a:cubicBezTo>
                    <a:pt x="795" y="669"/>
                    <a:pt x="813" y="671"/>
                    <a:pt x="814" y="684"/>
                  </a:cubicBezTo>
                  <a:cubicBezTo>
                    <a:pt x="815" y="691"/>
                    <a:pt x="810" y="692"/>
                    <a:pt x="810" y="698"/>
                  </a:cubicBezTo>
                  <a:cubicBezTo>
                    <a:pt x="810" y="704"/>
                    <a:pt x="811" y="705"/>
                    <a:pt x="811" y="711"/>
                  </a:cubicBezTo>
                  <a:cubicBezTo>
                    <a:pt x="812" y="718"/>
                    <a:pt x="811" y="723"/>
                    <a:pt x="808" y="729"/>
                  </a:cubicBezTo>
                  <a:cubicBezTo>
                    <a:pt x="803" y="740"/>
                    <a:pt x="814" y="734"/>
                    <a:pt x="813" y="745"/>
                  </a:cubicBezTo>
                  <a:cubicBezTo>
                    <a:pt x="811" y="758"/>
                    <a:pt x="804" y="761"/>
                    <a:pt x="806" y="776"/>
                  </a:cubicBezTo>
                  <a:cubicBezTo>
                    <a:pt x="808" y="789"/>
                    <a:pt x="816" y="793"/>
                    <a:pt x="812" y="806"/>
                  </a:cubicBezTo>
                  <a:cubicBezTo>
                    <a:pt x="808" y="818"/>
                    <a:pt x="816" y="832"/>
                    <a:pt x="822" y="842"/>
                  </a:cubicBezTo>
                  <a:cubicBezTo>
                    <a:pt x="832" y="859"/>
                    <a:pt x="809" y="853"/>
                    <a:pt x="810" y="863"/>
                  </a:cubicBezTo>
                  <a:cubicBezTo>
                    <a:pt x="811" y="876"/>
                    <a:pt x="804" y="889"/>
                    <a:pt x="810" y="902"/>
                  </a:cubicBezTo>
                  <a:cubicBezTo>
                    <a:pt x="813" y="909"/>
                    <a:pt x="840" y="948"/>
                    <a:pt x="818" y="947"/>
                  </a:cubicBezTo>
                  <a:cubicBezTo>
                    <a:pt x="828" y="955"/>
                    <a:pt x="829" y="966"/>
                    <a:pt x="841" y="973"/>
                  </a:cubicBezTo>
                  <a:cubicBezTo>
                    <a:pt x="854" y="981"/>
                    <a:pt x="867" y="988"/>
                    <a:pt x="881" y="994"/>
                  </a:cubicBezTo>
                  <a:cubicBezTo>
                    <a:pt x="904" y="1005"/>
                    <a:pt x="936" y="1022"/>
                    <a:pt x="923" y="1050"/>
                  </a:cubicBezTo>
                  <a:cubicBezTo>
                    <a:pt x="914" y="1070"/>
                    <a:pt x="941" y="1111"/>
                    <a:pt x="965" y="1101"/>
                  </a:cubicBezTo>
                  <a:cubicBezTo>
                    <a:pt x="975" y="1097"/>
                    <a:pt x="979" y="1126"/>
                    <a:pt x="981" y="1131"/>
                  </a:cubicBezTo>
                  <a:cubicBezTo>
                    <a:pt x="987" y="1146"/>
                    <a:pt x="977" y="1163"/>
                    <a:pt x="970" y="1177"/>
                  </a:cubicBezTo>
                  <a:cubicBezTo>
                    <a:pt x="965" y="1190"/>
                    <a:pt x="950" y="1208"/>
                    <a:pt x="949" y="1222"/>
                  </a:cubicBezTo>
                  <a:cubicBezTo>
                    <a:pt x="949" y="1236"/>
                    <a:pt x="950" y="1241"/>
                    <a:pt x="937" y="1250"/>
                  </a:cubicBezTo>
                  <a:cubicBezTo>
                    <a:pt x="912" y="1268"/>
                    <a:pt x="884" y="1277"/>
                    <a:pt x="854" y="1283"/>
                  </a:cubicBezTo>
                  <a:cubicBezTo>
                    <a:pt x="819" y="1290"/>
                    <a:pt x="784" y="1301"/>
                    <a:pt x="748" y="1302"/>
                  </a:cubicBezTo>
                  <a:cubicBezTo>
                    <a:pt x="734" y="1303"/>
                    <a:pt x="722" y="1303"/>
                    <a:pt x="708" y="1301"/>
                  </a:cubicBezTo>
                  <a:cubicBezTo>
                    <a:pt x="692" y="1300"/>
                    <a:pt x="682" y="1290"/>
                    <a:pt x="666" y="1288"/>
                  </a:cubicBezTo>
                  <a:cubicBezTo>
                    <a:pt x="669" y="1292"/>
                    <a:pt x="671" y="1296"/>
                    <a:pt x="675" y="1298"/>
                  </a:cubicBezTo>
                  <a:cubicBezTo>
                    <a:pt x="679" y="1302"/>
                    <a:pt x="675" y="1310"/>
                    <a:pt x="677" y="1314"/>
                  </a:cubicBezTo>
                  <a:cubicBezTo>
                    <a:pt x="678" y="1317"/>
                    <a:pt x="707" y="1338"/>
                    <a:pt x="689" y="1331"/>
                  </a:cubicBezTo>
                  <a:cubicBezTo>
                    <a:pt x="697" y="1337"/>
                    <a:pt x="701" y="1341"/>
                    <a:pt x="703" y="1352"/>
                  </a:cubicBezTo>
                  <a:cubicBezTo>
                    <a:pt x="704" y="1359"/>
                    <a:pt x="705" y="1372"/>
                    <a:pt x="694" y="1365"/>
                  </a:cubicBezTo>
                  <a:cubicBezTo>
                    <a:pt x="695" y="1373"/>
                    <a:pt x="698" y="1381"/>
                    <a:pt x="697" y="1389"/>
                  </a:cubicBezTo>
                  <a:cubicBezTo>
                    <a:pt x="697" y="1395"/>
                    <a:pt x="690" y="1401"/>
                    <a:pt x="695" y="1406"/>
                  </a:cubicBezTo>
                  <a:cubicBezTo>
                    <a:pt x="699" y="1410"/>
                    <a:pt x="703" y="1413"/>
                    <a:pt x="707" y="1417"/>
                  </a:cubicBezTo>
                  <a:cubicBezTo>
                    <a:pt x="713" y="1422"/>
                    <a:pt x="710" y="1431"/>
                    <a:pt x="719" y="1427"/>
                  </a:cubicBezTo>
                  <a:cubicBezTo>
                    <a:pt x="714" y="1457"/>
                    <a:pt x="682" y="1462"/>
                    <a:pt x="656" y="1465"/>
                  </a:cubicBezTo>
                  <a:cubicBezTo>
                    <a:pt x="622" y="1468"/>
                    <a:pt x="593" y="1444"/>
                    <a:pt x="559" y="1439"/>
                  </a:cubicBezTo>
                  <a:cubicBezTo>
                    <a:pt x="573" y="1436"/>
                    <a:pt x="559" y="1431"/>
                    <a:pt x="554" y="1434"/>
                  </a:cubicBezTo>
                  <a:cubicBezTo>
                    <a:pt x="548" y="1437"/>
                    <a:pt x="545" y="1444"/>
                    <a:pt x="544" y="1451"/>
                  </a:cubicBezTo>
                  <a:cubicBezTo>
                    <a:pt x="544" y="1469"/>
                    <a:pt x="566" y="1483"/>
                    <a:pt x="570" y="1501"/>
                  </a:cubicBezTo>
                  <a:cubicBezTo>
                    <a:pt x="573" y="1516"/>
                    <a:pt x="573" y="1534"/>
                    <a:pt x="589" y="1540"/>
                  </a:cubicBezTo>
                  <a:cubicBezTo>
                    <a:pt x="598" y="1543"/>
                    <a:pt x="621" y="1545"/>
                    <a:pt x="614" y="1559"/>
                  </a:cubicBezTo>
                  <a:cubicBezTo>
                    <a:pt x="618" y="1560"/>
                    <a:pt x="650" y="1564"/>
                    <a:pt x="648" y="1556"/>
                  </a:cubicBezTo>
                  <a:cubicBezTo>
                    <a:pt x="646" y="1549"/>
                    <a:pt x="631" y="1548"/>
                    <a:pt x="626" y="1546"/>
                  </a:cubicBezTo>
                  <a:cubicBezTo>
                    <a:pt x="637" y="1547"/>
                    <a:pt x="643" y="1536"/>
                    <a:pt x="653" y="1536"/>
                  </a:cubicBezTo>
                  <a:cubicBezTo>
                    <a:pt x="663" y="1535"/>
                    <a:pt x="674" y="1549"/>
                    <a:pt x="675" y="1558"/>
                  </a:cubicBezTo>
                  <a:cubicBezTo>
                    <a:pt x="677" y="1567"/>
                    <a:pt x="687" y="1579"/>
                    <a:pt x="682" y="1587"/>
                  </a:cubicBezTo>
                  <a:cubicBezTo>
                    <a:pt x="678" y="1593"/>
                    <a:pt x="663" y="1595"/>
                    <a:pt x="657" y="1594"/>
                  </a:cubicBezTo>
                  <a:cubicBezTo>
                    <a:pt x="646" y="1593"/>
                    <a:pt x="648" y="1581"/>
                    <a:pt x="642" y="1576"/>
                  </a:cubicBezTo>
                  <a:cubicBezTo>
                    <a:pt x="634" y="1567"/>
                    <a:pt x="622" y="1564"/>
                    <a:pt x="612" y="1571"/>
                  </a:cubicBezTo>
                  <a:cubicBezTo>
                    <a:pt x="584" y="1589"/>
                    <a:pt x="630" y="1604"/>
                    <a:pt x="646" y="1600"/>
                  </a:cubicBezTo>
                  <a:cubicBezTo>
                    <a:pt x="644" y="1609"/>
                    <a:pt x="635" y="1612"/>
                    <a:pt x="628" y="1615"/>
                  </a:cubicBezTo>
                  <a:cubicBezTo>
                    <a:pt x="614" y="1621"/>
                    <a:pt x="615" y="1627"/>
                    <a:pt x="609" y="1639"/>
                  </a:cubicBezTo>
                  <a:cubicBezTo>
                    <a:pt x="604" y="1652"/>
                    <a:pt x="603" y="1657"/>
                    <a:pt x="612" y="1669"/>
                  </a:cubicBezTo>
                  <a:cubicBezTo>
                    <a:pt x="615" y="1673"/>
                    <a:pt x="619" y="1678"/>
                    <a:pt x="620" y="1684"/>
                  </a:cubicBezTo>
                  <a:cubicBezTo>
                    <a:pt x="619" y="1687"/>
                    <a:pt x="618" y="1691"/>
                    <a:pt x="619" y="1695"/>
                  </a:cubicBezTo>
                  <a:cubicBezTo>
                    <a:pt x="623" y="1698"/>
                    <a:pt x="625" y="1702"/>
                    <a:pt x="625" y="1707"/>
                  </a:cubicBezTo>
                  <a:cubicBezTo>
                    <a:pt x="625" y="1710"/>
                    <a:pt x="626" y="1718"/>
                    <a:pt x="623" y="1719"/>
                  </a:cubicBezTo>
                  <a:cubicBezTo>
                    <a:pt x="618" y="1721"/>
                    <a:pt x="611" y="1723"/>
                    <a:pt x="610" y="1729"/>
                  </a:cubicBezTo>
                  <a:cubicBezTo>
                    <a:pt x="609" y="1739"/>
                    <a:pt x="625" y="1741"/>
                    <a:pt x="623" y="1749"/>
                  </a:cubicBezTo>
                  <a:cubicBezTo>
                    <a:pt x="621" y="1758"/>
                    <a:pt x="559" y="1745"/>
                    <a:pt x="572" y="1768"/>
                  </a:cubicBezTo>
                  <a:cubicBezTo>
                    <a:pt x="545" y="1762"/>
                    <a:pt x="538" y="1795"/>
                    <a:pt x="534" y="1815"/>
                  </a:cubicBezTo>
                  <a:cubicBezTo>
                    <a:pt x="528" y="1848"/>
                    <a:pt x="549" y="1861"/>
                    <a:pt x="574" y="1877"/>
                  </a:cubicBezTo>
                  <a:cubicBezTo>
                    <a:pt x="587" y="1886"/>
                    <a:pt x="597" y="1897"/>
                    <a:pt x="611" y="1903"/>
                  </a:cubicBezTo>
                  <a:cubicBezTo>
                    <a:pt x="628" y="1910"/>
                    <a:pt x="649" y="1900"/>
                    <a:pt x="666" y="1910"/>
                  </a:cubicBezTo>
                  <a:cubicBezTo>
                    <a:pt x="689" y="1923"/>
                    <a:pt x="693" y="1969"/>
                    <a:pt x="656" y="1965"/>
                  </a:cubicBezTo>
                  <a:cubicBezTo>
                    <a:pt x="663" y="1967"/>
                    <a:pt x="668" y="1961"/>
                    <a:pt x="674" y="1961"/>
                  </a:cubicBezTo>
                  <a:cubicBezTo>
                    <a:pt x="684" y="1960"/>
                    <a:pt x="687" y="1967"/>
                    <a:pt x="693" y="1973"/>
                  </a:cubicBezTo>
                  <a:cubicBezTo>
                    <a:pt x="688" y="1973"/>
                    <a:pt x="686" y="1977"/>
                    <a:pt x="689" y="1982"/>
                  </a:cubicBezTo>
                  <a:cubicBezTo>
                    <a:pt x="678" y="1979"/>
                    <a:pt x="657" y="2006"/>
                    <a:pt x="651" y="2013"/>
                  </a:cubicBezTo>
                  <a:cubicBezTo>
                    <a:pt x="642" y="2021"/>
                    <a:pt x="636" y="2029"/>
                    <a:pt x="630" y="2039"/>
                  </a:cubicBezTo>
                  <a:cubicBezTo>
                    <a:pt x="625" y="2046"/>
                    <a:pt x="621" y="2050"/>
                    <a:pt x="622" y="2059"/>
                  </a:cubicBezTo>
                  <a:cubicBezTo>
                    <a:pt x="622" y="2066"/>
                    <a:pt x="623" y="2072"/>
                    <a:pt x="617" y="2077"/>
                  </a:cubicBezTo>
                  <a:cubicBezTo>
                    <a:pt x="622" y="2078"/>
                    <a:pt x="626" y="2075"/>
                    <a:pt x="627" y="2070"/>
                  </a:cubicBezTo>
                  <a:cubicBezTo>
                    <a:pt x="628" y="2089"/>
                    <a:pt x="648" y="2121"/>
                    <a:pt x="620" y="2130"/>
                  </a:cubicBezTo>
                  <a:cubicBezTo>
                    <a:pt x="599" y="2137"/>
                    <a:pt x="593" y="2105"/>
                    <a:pt x="575" y="2102"/>
                  </a:cubicBezTo>
                  <a:cubicBezTo>
                    <a:pt x="580" y="2104"/>
                    <a:pt x="592" y="2113"/>
                    <a:pt x="588" y="2119"/>
                  </a:cubicBezTo>
                  <a:cubicBezTo>
                    <a:pt x="585" y="2123"/>
                    <a:pt x="573" y="2120"/>
                    <a:pt x="568" y="2123"/>
                  </a:cubicBezTo>
                  <a:cubicBezTo>
                    <a:pt x="586" y="2116"/>
                    <a:pt x="593" y="2128"/>
                    <a:pt x="608" y="2131"/>
                  </a:cubicBezTo>
                  <a:cubicBezTo>
                    <a:pt x="606" y="2143"/>
                    <a:pt x="588" y="2142"/>
                    <a:pt x="584" y="2155"/>
                  </a:cubicBezTo>
                  <a:cubicBezTo>
                    <a:pt x="578" y="2172"/>
                    <a:pt x="590" y="2183"/>
                    <a:pt x="580" y="2201"/>
                  </a:cubicBezTo>
                  <a:cubicBezTo>
                    <a:pt x="593" y="2185"/>
                    <a:pt x="612" y="2220"/>
                    <a:pt x="616" y="2229"/>
                  </a:cubicBezTo>
                  <a:cubicBezTo>
                    <a:pt x="623" y="2243"/>
                    <a:pt x="594" y="2235"/>
                    <a:pt x="587" y="2241"/>
                  </a:cubicBezTo>
                  <a:cubicBezTo>
                    <a:pt x="595" y="2238"/>
                    <a:pt x="612" y="2245"/>
                    <a:pt x="616" y="2243"/>
                  </a:cubicBezTo>
                  <a:cubicBezTo>
                    <a:pt x="626" y="2237"/>
                    <a:pt x="634" y="2251"/>
                    <a:pt x="642" y="2257"/>
                  </a:cubicBezTo>
                  <a:cubicBezTo>
                    <a:pt x="657" y="2269"/>
                    <a:pt x="673" y="2278"/>
                    <a:pt x="680" y="2296"/>
                  </a:cubicBezTo>
                  <a:cubicBezTo>
                    <a:pt x="677" y="2290"/>
                    <a:pt x="668" y="2290"/>
                    <a:pt x="662" y="2289"/>
                  </a:cubicBezTo>
                  <a:cubicBezTo>
                    <a:pt x="651" y="2288"/>
                    <a:pt x="640" y="2282"/>
                    <a:pt x="630" y="2279"/>
                  </a:cubicBezTo>
                  <a:cubicBezTo>
                    <a:pt x="603" y="2271"/>
                    <a:pt x="574" y="2268"/>
                    <a:pt x="546" y="2268"/>
                  </a:cubicBezTo>
                  <a:lnTo>
                    <a:pt x="508" y="2268"/>
                  </a:lnTo>
                  <a:cubicBezTo>
                    <a:pt x="498" y="2268"/>
                    <a:pt x="476" y="2272"/>
                    <a:pt x="467" y="2266"/>
                  </a:cubicBezTo>
                  <a:cubicBezTo>
                    <a:pt x="453" y="2257"/>
                    <a:pt x="441" y="2238"/>
                    <a:pt x="423" y="2236"/>
                  </a:cubicBezTo>
                  <a:cubicBezTo>
                    <a:pt x="428" y="2227"/>
                    <a:pt x="423" y="2213"/>
                    <a:pt x="416" y="2208"/>
                  </a:cubicBezTo>
                  <a:cubicBezTo>
                    <a:pt x="406" y="2201"/>
                    <a:pt x="414" y="2192"/>
                    <a:pt x="409" y="2183"/>
                  </a:cubicBezTo>
                  <a:cubicBezTo>
                    <a:pt x="405" y="2178"/>
                    <a:pt x="395" y="2164"/>
                    <a:pt x="388" y="2168"/>
                  </a:cubicBezTo>
                  <a:cubicBezTo>
                    <a:pt x="381" y="2170"/>
                    <a:pt x="376" y="2166"/>
                    <a:pt x="370" y="2168"/>
                  </a:cubicBezTo>
                  <a:cubicBezTo>
                    <a:pt x="365" y="2169"/>
                    <a:pt x="363" y="2175"/>
                    <a:pt x="359" y="2177"/>
                  </a:cubicBezTo>
                  <a:cubicBezTo>
                    <a:pt x="351" y="2182"/>
                    <a:pt x="339" y="2160"/>
                    <a:pt x="336" y="2155"/>
                  </a:cubicBezTo>
                  <a:cubicBezTo>
                    <a:pt x="331" y="2144"/>
                    <a:pt x="310" y="2137"/>
                    <a:pt x="309" y="2127"/>
                  </a:cubicBezTo>
                  <a:cubicBezTo>
                    <a:pt x="308" y="2121"/>
                    <a:pt x="305" y="2121"/>
                    <a:pt x="302" y="2116"/>
                  </a:cubicBezTo>
                  <a:cubicBezTo>
                    <a:pt x="300" y="2112"/>
                    <a:pt x="302" y="2108"/>
                    <a:pt x="300" y="2104"/>
                  </a:cubicBezTo>
                  <a:cubicBezTo>
                    <a:pt x="298" y="2098"/>
                    <a:pt x="292" y="2096"/>
                    <a:pt x="290" y="2091"/>
                  </a:cubicBezTo>
                  <a:cubicBezTo>
                    <a:pt x="288" y="2084"/>
                    <a:pt x="290" y="2078"/>
                    <a:pt x="289" y="2071"/>
                  </a:cubicBezTo>
                  <a:cubicBezTo>
                    <a:pt x="299" y="2073"/>
                    <a:pt x="300" y="2067"/>
                    <a:pt x="302" y="2059"/>
                  </a:cubicBezTo>
                  <a:cubicBezTo>
                    <a:pt x="304" y="2054"/>
                    <a:pt x="301" y="2050"/>
                    <a:pt x="305" y="2046"/>
                  </a:cubicBezTo>
                  <a:cubicBezTo>
                    <a:pt x="308" y="2042"/>
                    <a:pt x="315" y="2045"/>
                    <a:pt x="318" y="2041"/>
                  </a:cubicBezTo>
                  <a:cubicBezTo>
                    <a:pt x="325" y="2033"/>
                    <a:pt x="318" y="2020"/>
                    <a:pt x="312" y="2013"/>
                  </a:cubicBezTo>
                  <a:cubicBezTo>
                    <a:pt x="306" y="2005"/>
                    <a:pt x="322" y="2005"/>
                    <a:pt x="323" y="1998"/>
                  </a:cubicBezTo>
                  <a:cubicBezTo>
                    <a:pt x="324" y="1991"/>
                    <a:pt x="313" y="1982"/>
                    <a:pt x="308" y="1978"/>
                  </a:cubicBezTo>
                  <a:cubicBezTo>
                    <a:pt x="298" y="1971"/>
                    <a:pt x="296" y="1966"/>
                    <a:pt x="296" y="1953"/>
                  </a:cubicBezTo>
                  <a:cubicBezTo>
                    <a:pt x="296" y="1945"/>
                    <a:pt x="299" y="1914"/>
                    <a:pt x="314" y="1916"/>
                  </a:cubicBezTo>
                  <a:cubicBezTo>
                    <a:pt x="311" y="1909"/>
                    <a:pt x="302" y="1908"/>
                    <a:pt x="303" y="1901"/>
                  </a:cubicBezTo>
                  <a:cubicBezTo>
                    <a:pt x="303" y="1897"/>
                    <a:pt x="298" y="1893"/>
                    <a:pt x="300" y="1888"/>
                  </a:cubicBezTo>
                  <a:cubicBezTo>
                    <a:pt x="301" y="1884"/>
                    <a:pt x="305" y="1883"/>
                    <a:pt x="307" y="1879"/>
                  </a:cubicBezTo>
                  <a:cubicBezTo>
                    <a:pt x="314" y="1865"/>
                    <a:pt x="290" y="1844"/>
                    <a:pt x="280" y="1837"/>
                  </a:cubicBezTo>
                  <a:cubicBezTo>
                    <a:pt x="289" y="1836"/>
                    <a:pt x="294" y="1820"/>
                    <a:pt x="285" y="1817"/>
                  </a:cubicBezTo>
                  <a:cubicBezTo>
                    <a:pt x="278" y="1815"/>
                    <a:pt x="267" y="1800"/>
                    <a:pt x="274" y="1793"/>
                  </a:cubicBezTo>
                  <a:cubicBezTo>
                    <a:pt x="280" y="1788"/>
                    <a:pt x="282" y="1791"/>
                    <a:pt x="287" y="1782"/>
                  </a:cubicBezTo>
                  <a:cubicBezTo>
                    <a:pt x="290" y="1775"/>
                    <a:pt x="291" y="1775"/>
                    <a:pt x="285" y="1768"/>
                  </a:cubicBezTo>
                  <a:cubicBezTo>
                    <a:pt x="278" y="1762"/>
                    <a:pt x="272" y="1757"/>
                    <a:pt x="265" y="1752"/>
                  </a:cubicBezTo>
                  <a:cubicBezTo>
                    <a:pt x="255" y="1745"/>
                    <a:pt x="241" y="1752"/>
                    <a:pt x="233" y="1742"/>
                  </a:cubicBezTo>
                  <a:cubicBezTo>
                    <a:pt x="225" y="1734"/>
                    <a:pt x="274" y="1738"/>
                    <a:pt x="278" y="1732"/>
                  </a:cubicBezTo>
                  <a:cubicBezTo>
                    <a:pt x="276" y="1735"/>
                    <a:pt x="278" y="1716"/>
                    <a:pt x="279" y="1719"/>
                  </a:cubicBezTo>
                  <a:cubicBezTo>
                    <a:pt x="272" y="1698"/>
                    <a:pt x="238" y="1719"/>
                    <a:pt x="230" y="1699"/>
                  </a:cubicBezTo>
                  <a:cubicBezTo>
                    <a:pt x="228" y="1696"/>
                    <a:pt x="226" y="1692"/>
                    <a:pt x="224" y="1689"/>
                  </a:cubicBezTo>
                  <a:cubicBezTo>
                    <a:pt x="223" y="1684"/>
                    <a:pt x="231" y="1679"/>
                    <a:pt x="227" y="1674"/>
                  </a:cubicBezTo>
                  <a:cubicBezTo>
                    <a:pt x="223" y="1667"/>
                    <a:pt x="211" y="1663"/>
                    <a:pt x="218" y="1656"/>
                  </a:cubicBezTo>
                  <a:cubicBezTo>
                    <a:pt x="226" y="1647"/>
                    <a:pt x="186" y="1640"/>
                    <a:pt x="200" y="1627"/>
                  </a:cubicBezTo>
                  <a:cubicBezTo>
                    <a:pt x="208" y="1620"/>
                    <a:pt x="198" y="1614"/>
                    <a:pt x="191" y="1613"/>
                  </a:cubicBezTo>
                  <a:cubicBezTo>
                    <a:pt x="178" y="1611"/>
                    <a:pt x="172" y="1606"/>
                    <a:pt x="168" y="1593"/>
                  </a:cubicBezTo>
                  <a:cubicBezTo>
                    <a:pt x="165" y="1583"/>
                    <a:pt x="165" y="1571"/>
                    <a:pt x="161" y="1561"/>
                  </a:cubicBezTo>
                  <a:cubicBezTo>
                    <a:pt x="159" y="1554"/>
                    <a:pt x="148" y="1548"/>
                    <a:pt x="158" y="1541"/>
                  </a:cubicBezTo>
                  <a:cubicBezTo>
                    <a:pt x="164" y="1537"/>
                    <a:pt x="175" y="1540"/>
                    <a:pt x="168" y="1529"/>
                  </a:cubicBezTo>
                  <a:cubicBezTo>
                    <a:pt x="161" y="1520"/>
                    <a:pt x="146" y="1508"/>
                    <a:pt x="147" y="1495"/>
                  </a:cubicBezTo>
                  <a:cubicBezTo>
                    <a:pt x="149" y="1474"/>
                    <a:pt x="127" y="1454"/>
                    <a:pt x="124" y="1434"/>
                  </a:cubicBezTo>
                  <a:cubicBezTo>
                    <a:pt x="122" y="1426"/>
                    <a:pt x="123" y="1416"/>
                    <a:pt x="126" y="1409"/>
                  </a:cubicBezTo>
                  <a:cubicBezTo>
                    <a:pt x="132" y="1397"/>
                    <a:pt x="116" y="1395"/>
                    <a:pt x="114" y="1385"/>
                  </a:cubicBezTo>
                  <a:cubicBezTo>
                    <a:pt x="129" y="1390"/>
                    <a:pt x="119" y="1368"/>
                    <a:pt x="115" y="1363"/>
                  </a:cubicBezTo>
                  <a:cubicBezTo>
                    <a:pt x="106" y="1353"/>
                    <a:pt x="109" y="1348"/>
                    <a:pt x="121" y="1348"/>
                  </a:cubicBezTo>
                  <a:cubicBezTo>
                    <a:pt x="113" y="1340"/>
                    <a:pt x="117" y="1319"/>
                    <a:pt x="114" y="1308"/>
                  </a:cubicBezTo>
                  <a:cubicBezTo>
                    <a:pt x="108" y="1292"/>
                    <a:pt x="124" y="1289"/>
                    <a:pt x="134" y="1280"/>
                  </a:cubicBezTo>
                  <a:cubicBezTo>
                    <a:pt x="144" y="1271"/>
                    <a:pt x="122" y="1255"/>
                    <a:pt x="118" y="1244"/>
                  </a:cubicBezTo>
                  <a:cubicBezTo>
                    <a:pt x="114" y="1229"/>
                    <a:pt x="91" y="1211"/>
                    <a:pt x="94" y="1196"/>
                  </a:cubicBezTo>
                  <a:cubicBezTo>
                    <a:pt x="95" y="1186"/>
                    <a:pt x="85" y="1162"/>
                    <a:pt x="81" y="1153"/>
                  </a:cubicBezTo>
                  <a:cubicBezTo>
                    <a:pt x="76" y="1143"/>
                    <a:pt x="73" y="1120"/>
                    <a:pt x="81" y="1111"/>
                  </a:cubicBezTo>
                  <a:cubicBezTo>
                    <a:pt x="86" y="1107"/>
                    <a:pt x="89" y="1112"/>
                    <a:pt x="92" y="1106"/>
                  </a:cubicBezTo>
                  <a:cubicBezTo>
                    <a:pt x="94" y="1102"/>
                    <a:pt x="94" y="1095"/>
                    <a:pt x="97" y="1092"/>
                  </a:cubicBezTo>
                  <a:cubicBezTo>
                    <a:pt x="99" y="1089"/>
                    <a:pt x="106" y="1087"/>
                    <a:pt x="107" y="1083"/>
                  </a:cubicBezTo>
                  <a:cubicBezTo>
                    <a:pt x="108" y="1073"/>
                    <a:pt x="104" y="1062"/>
                    <a:pt x="100" y="1052"/>
                  </a:cubicBezTo>
                  <a:cubicBezTo>
                    <a:pt x="97" y="1045"/>
                    <a:pt x="92" y="1037"/>
                    <a:pt x="89" y="1029"/>
                  </a:cubicBezTo>
                  <a:cubicBezTo>
                    <a:pt x="88" y="1027"/>
                    <a:pt x="80" y="1022"/>
                    <a:pt x="80" y="1022"/>
                  </a:cubicBezTo>
                  <a:cubicBezTo>
                    <a:pt x="80" y="1015"/>
                    <a:pt x="88" y="1018"/>
                    <a:pt x="89" y="1010"/>
                  </a:cubicBezTo>
                  <a:cubicBezTo>
                    <a:pt x="90" y="1002"/>
                    <a:pt x="89" y="995"/>
                    <a:pt x="88" y="987"/>
                  </a:cubicBezTo>
                  <a:cubicBezTo>
                    <a:pt x="87" y="979"/>
                    <a:pt x="89" y="945"/>
                    <a:pt x="100" y="947"/>
                  </a:cubicBezTo>
                  <a:cubicBezTo>
                    <a:pt x="111" y="949"/>
                    <a:pt x="96" y="921"/>
                    <a:pt x="95" y="919"/>
                  </a:cubicBezTo>
                  <a:cubicBezTo>
                    <a:pt x="91" y="909"/>
                    <a:pt x="96" y="874"/>
                    <a:pt x="84" y="870"/>
                  </a:cubicBezTo>
                  <a:cubicBezTo>
                    <a:pt x="77" y="868"/>
                    <a:pt x="81" y="879"/>
                    <a:pt x="72" y="867"/>
                  </a:cubicBezTo>
                  <a:cubicBezTo>
                    <a:pt x="65" y="859"/>
                    <a:pt x="67" y="855"/>
                    <a:pt x="69" y="845"/>
                  </a:cubicBezTo>
                  <a:cubicBezTo>
                    <a:pt x="70" y="838"/>
                    <a:pt x="64" y="835"/>
                    <a:pt x="59" y="831"/>
                  </a:cubicBezTo>
                  <a:cubicBezTo>
                    <a:pt x="53" y="826"/>
                    <a:pt x="55" y="822"/>
                    <a:pt x="53" y="815"/>
                  </a:cubicBezTo>
                  <a:cubicBezTo>
                    <a:pt x="48" y="800"/>
                    <a:pt x="33" y="791"/>
                    <a:pt x="29" y="776"/>
                  </a:cubicBezTo>
                  <a:cubicBezTo>
                    <a:pt x="43" y="783"/>
                    <a:pt x="27" y="764"/>
                    <a:pt x="22" y="761"/>
                  </a:cubicBezTo>
                  <a:cubicBezTo>
                    <a:pt x="9" y="754"/>
                    <a:pt x="5" y="733"/>
                    <a:pt x="4" y="721"/>
                  </a:cubicBezTo>
                  <a:cubicBezTo>
                    <a:pt x="4" y="705"/>
                    <a:pt x="16" y="711"/>
                    <a:pt x="12" y="694"/>
                  </a:cubicBezTo>
                  <a:cubicBezTo>
                    <a:pt x="10" y="682"/>
                    <a:pt x="22" y="660"/>
                    <a:pt x="13" y="650"/>
                  </a:cubicBezTo>
                  <a:cubicBezTo>
                    <a:pt x="35" y="664"/>
                    <a:pt x="27" y="627"/>
                    <a:pt x="24" y="619"/>
                  </a:cubicBezTo>
                  <a:cubicBezTo>
                    <a:pt x="19" y="608"/>
                    <a:pt x="0" y="578"/>
                    <a:pt x="6" y="56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2" name="Freeform 755">
              <a:extLst>
                <a:ext uri="{FF2B5EF4-FFF2-40B4-BE49-F238E27FC236}">
                  <a16:creationId xmlns:a16="http://schemas.microsoft.com/office/drawing/2014/main" id="{396D0806-0B6B-C910-ACFB-00E49150C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9570" y="5502191"/>
              <a:ext cx="116471" cy="75015"/>
            </a:xfrm>
            <a:custGeom>
              <a:avLst/>
              <a:gdLst>
                <a:gd name="T0" fmla="*/ 0 w 270"/>
                <a:gd name="T1" fmla="*/ 0 h 173"/>
                <a:gd name="T2" fmla="*/ 39 w 270"/>
                <a:gd name="T3" fmla="*/ 34 h 173"/>
                <a:gd name="T4" fmla="*/ 43 w 270"/>
                <a:gd name="T5" fmla="*/ 47 h 173"/>
                <a:gd name="T6" fmla="*/ 67 w 270"/>
                <a:gd name="T7" fmla="*/ 68 h 173"/>
                <a:gd name="T8" fmla="*/ 101 w 270"/>
                <a:gd name="T9" fmla="*/ 87 h 173"/>
                <a:gd name="T10" fmla="*/ 190 w 270"/>
                <a:gd name="T11" fmla="*/ 132 h 173"/>
                <a:gd name="T12" fmla="*/ 237 w 270"/>
                <a:gd name="T13" fmla="*/ 145 h 173"/>
                <a:gd name="T14" fmla="*/ 259 w 270"/>
                <a:gd name="T15" fmla="*/ 144 h 173"/>
                <a:gd name="T16" fmla="*/ 265 w 270"/>
                <a:gd name="T17" fmla="*/ 164 h 173"/>
                <a:gd name="T18" fmla="*/ 237 w 270"/>
                <a:gd name="T19" fmla="*/ 164 h 173"/>
                <a:gd name="T20" fmla="*/ 198 w 270"/>
                <a:gd name="T21" fmla="*/ 170 h 173"/>
                <a:gd name="T22" fmla="*/ 154 w 270"/>
                <a:gd name="T23" fmla="*/ 163 h 173"/>
                <a:gd name="T24" fmla="*/ 98 w 270"/>
                <a:gd name="T25" fmla="*/ 156 h 173"/>
                <a:gd name="T26" fmla="*/ 72 w 270"/>
                <a:gd name="T27" fmla="*/ 150 h 173"/>
                <a:gd name="T28" fmla="*/ 53 w 270"/>
                <a:gd name="T29" fmla="*/ 109 h 173"/>
                <a:gd name="T30" fmla="*/ 0 w 270"/>
                <a:gd name="T3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0" h="173">
                  <a:moveTo>
                    <a:pt x="0" y="0"/>
                  </a:moveTo>
                  <a:cubicBezTo>
                    <a:pt x="13" y="12"/>
                    <a:pt x="29" y="20"/>
                    <a:pt x="39" y="34"/>
                  </a:cubicBezTo>
                  <a:cubicBezTo>
                    <a:pt x="30" y="18"/>
                    <a:pt x="10" y="46"/>
                    <a:pt x="43" y="47"/>
                  </a:cubicBezTo>
                  <a:cubicBezTo>
                    <a:pt x="56" y="47"/>
                    <a:pt x="59" y="61"/>
                    <a:pt x="67" y="68"/>
                  </a:cubicBezTo>
                  <a:cubicBezTo>
                    <a:pt x="77" y="77"/>
                    <a:pt x="92" y="79"/>
                    <a:pt x="101" y="87"/>
                  </a:cubicBezTo>
                  <a:cubicBezTo>
                    <a:pt x="125" y="109"/>
                    <a:pt x="160" y="119"/>
                    <a:pt x="190" y="132"/>
                  </a:cubicBezTo>
                  <a:cubicBezTo>
                    <a:pt x="203" y="138"/>
                    <a:pt x="223" y="146"/>
                    <a:pt x="237" y="145"/>
                  </a:cubicBezTo>
                  <a:cubicBezTo>
                    <a:pt x="245" y="145"/>
                    <a:pt x="252" y="144"/>
                    <a:pt x="259" y="144"/>
                  </a:cubicBezTo>
                  <a:cubicBezTo>
                    <a:pt x="270" y="145"/>
                    <a:pt x="267" y="155"/>
                    <a:pt x="265" y="164"/>
                  </a:cubicBezTo>
                  <a:cubicBezTo>
                    <a:pt x="256" y="159"/>
                    <a:pt x="247" y="167"/>
                    <a:pt x="237" y="164"/>
                  </a:cubicBezTo>
                  <a:cubicBezTo>
                    <a:pt x="226" y="159"/>
                    <a:pt x="211" y="173"/>
                    <a:pt x="198" y="170"/>
                  </a:cubicBezTo>
                  <a:cubicBezTo>
                    <a:pt x="183" y="167"/>
                    <a:pt x="170" y="163"/>
                    <a:pt x="154" y="163"/>
                  </a:cubicBezTo>
                  <a:cubicBezTo>
                    <a:pt x="137" y="162"/>
                    <a:pt x="114" y="163"/>
                    <a:pt x="98" y="156"/>
                  </a:cubicBezTo>
                  <a:cubicBezTo>
                    <a:pt x="88" y="152"/>
                    <a:pt x="81" y="163"/>
                    <a:pt x="72" y="150"/>
                  </a:cubicBezTo>
                  <a:cubicBezTo>
                    <a:pt x="64" y="137"/>
                    <a:pt x="59" y="122"/>
                    <a:pt x="53" y="109"/>
                  </a:cubicBezTo>
                  <a:cubicBezTo>
                    <a:pt x="35" y="73"/>
                    <a:pt x="15" y="37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3" name="Freeform 756">
              <a:extLst>
                <a:ext uri="{FF2B5EF4-FFF2-40B4-BE49-F238E27FC236}">
                  <a16:creationId xmlns:a16="http://schemas.microsoft.com/office/drawing/2014/main" id="{A2287311-2E25-BCA1-45A4-AECB51840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883" y="5565361"/>
              <a:ext cx="19741" cy="7896"/>
            </a:xfrm>
            <a:custGeom>
              <a:avLst/>
              <a:gdLst>
                <a:gd name="T0" fmla="*/ 6 w 45"/>
                <a:gd name="T1" fmla="*/ 16 h 16"/>
                <a:gd name="T2" fmla="*/ 45 w 45"/>
                <a:gd name="T3" fmla="*/ 4 h 16"/>
                <a:gd name="T4" fmla="*/ 0 w 45"/>
                <a:gd name="T5" fmla="*/ 11 h 16"/>
                <a:gd name="T6" fmla="*/ 6 w 45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6">
                  <a:moveTo>
                    <a:pt x="6" y="16"/>
                  </a:moveTo>
                  <a:cubicBezTo>
                    <a:pt x="15" y="6"/>
                    <a:pt x="34" y="9"/>
                    <a:pt x="45" y="4"/>
                  </a:cubicBezTo>
                  <a:cubicBezTo>
                    <a:pt x="29" y="0"/>
                    <a:pt x="15" y="6"/>
                    <a:pt x="0" y="11"/>
                  </a:cubicBezTo>
                  <a:cubicBezTo>
                    <a:pt x="2" y="13"/>
                    <a:pt x="4" y="15"/>
                    <a:pt x="6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4" name="Freeform 757">
              <a:extLst>
                <a:ext uri="{FF2B5EF4-FFF2-40B4-BE49-F238E27FC236}">
                  <a16:creationId xmlns:a16="http://schemas.microsoft.com/office/drawing/2014/main" id="{8A54293D-93EF-2993-2750-38E45E800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756" y="1958742"/>
              <a:ext cx="67119" cy="45403"/>
            </a:xfrm>
            <a:custGeom>
              <a:avLst/>
              <a:gdLst>
                <a:gd name="T0" fmla="*/ 0 w 155"/>
                <a:gd name="T1" fmla="*/ 65 h 103"/>
                <a:gd name="T2" fmla="*/ 25 w 155"/>
                <a:gd name="T3" fmla="*/ 51 h 103"/>
                <a:gd name="T4" fmla="*/ 17 w 155"/>
                <a:gd name="T5" fmla="*/ 44 h 103"/>
                <a:gd name="T6" fmla="*/ 47 w 155"/>
                <a:gd name="T7" fmla="*/ 23 h 103"/>
                <a:gd name="T8" fmla="*/ 72 w 155"/>
                <a:gd name="T9" fmla="*/ 10 h 103"/>
                <a:gd name="T10" fmla="*/ 118 w 155"/>
                <a:gd name="T11" fmla="*/ 10 h 103"/>
                <a:gd name="T12" fmla="*/ 130 w 155"/>
                <a:gd name="T13" fmla="*/ 29 h 103"/>
                <a:gd name="T14" fmla="*/ 140 w 155"/>
                <a:gd name="T15" fmla="*/ 39 h 103"/>
                <a:gd name="T16" fmla="*/ 127 w 155"/>
                <a:gd name="T17" fmla="*/ 49 h 103"/>
                <a:gd name="T18" fmla="*/ 147 w 155"/>
                <a:gd name="T19" fmla="*/ 49 h 103"/>
                <a:gd name="T20" fmla="*/ 145 w 155"/>
                <a:gd name="T21" fmla="*/ 69 h 103"/>
                <a:gd name="T22" fmla="*/ 137 w 155"/>
                <a:gd name="T23" fmla="*/ 56 h 103"/>
                <a:gd name="T24" fmla="*/ 138 w 155"/>
                <a:gd name="T25" fmla="*/ 68 h 103"/>
                <a:gd name="T26" fmla="*/ 144 w 155"/>
                <a:gd name="T27" fmla="*/ 69 h 103"/>
                <a:gd name="T28" fmla="*/ 132 w 155"/>
                <a:gd name="T29" fmla="*/ 79 h 103"/>
                <a:gd name="T30" fmla="*/ 113 w 155"/>
                <a:gd name="T31" fmla="*/ 91 h 103"/>
                <a:gd name="T32" fmla="*/ 95 w 155"/>
                <a:gd name="T33" fmla="*/ 91 h 103"/>
                <a:gd name="T34" fmla="*/ 81 w 155"/>
                <a:gd name="T35" fmla="*/ 82 h 103"/>
                <a:gd name="T36" fmla="*/ 52 w 155"/>
                <a:gd name="T37" fmla="*/ 73 h 103"/>
                <a:gd name="T38" fmla="*/ 0 w 155"/>
                <a:gd name="T39" fmla="*/ 6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03">
                  <a:moveTo>
                    <a:pt x="0" y="65"/>
                  </a:moveTo>
                  <a:cubicBezTo>
                    <a:pt x="5" y="56"/>
                    <a:pt x="17" y="56"/>
                    <a:pt x="25" y="51"/>
                  </a:cubicBezTo>
                  <a:cubicBezTo>
                    <a:pt x="22" y="49"/>
                    <a:pt x="20" y="47"/>
                    <a:pt x="17" y="44"/>
                  </a:cubicBezTo>
                  <a:cubicBezTo>
                    <a:pt x="33" y="50"/>
                    <a:pt x="39" y="31"/>
                    <a:pt x="47" y="23"/>
                  </a:cubicBezTo>
                  <a:cubicBezTo>
                    <a:pt x="54" y="14"/>
                    <a:pt x="70" y="25"/>
                    <a:pt x="72" y="10"/>
                  </a:cubicBezTo>
                  <a:cubicBezTo>
                    <a:pt x="86" y="16"/>
                    <a:pt x="104" y="0"/>
                    <a:pt x="118" y="10"/>
                  </a:cubicBezTo>
                  <a:cubicBezTo>
                    <a:pt x="124" y="14"/>
                    <a:pt x="127" y="23"/>
                    <a:pt x="130" y="29"/>
                  </a:cubicBezTo>
                  <a:cubicBezTo>
                    <a:pt x="130" y="28"/>
                    <a:pt x="141" y="41"/>
                    <a:pt x="140" y="39"/>
                  </a:cubicBezTo>
                  <a:cubicBezTo>
                    <a:pt x="141" y="41"/>
                    <a:pt x="128" y="47"/>
                    <a:pt x="127" y="49"/>
                  </a:cubicBezTo>
                  <a:cubicBezTo>
                    <a:pt x="131" y="48"/>
                    <a:pt x="144" y="43"/>
                    <a:pt x="147" y="49"/>
                  </a:cubicBezTo>
                  <a:cubicBezTo>
                    <a:pt x="150" y="54"/>
                    <a:pt x="155" y="66"/>
                    <a:pt x="145" y="69"/>
                  </a:cubicBezTo>
                  <a:cubicBezTo>
                    <a:pt x="147" y="63"/>
                    <a:pt x="145" y="55"/>
                    <a:pt x="137" y="56"/>
                  </a:cubicBezTo>
                  <a:cubicBezTo>
                    <a:pt x="142" y="59"/>
                    <a:pt x="141" y="64"/>
                    <a:pt x="138" y="68"/>
                  </a:cubicBezTo>
                  <a:cubicBezTo>
                    <a:pt x="140" y="67"/>
                    <a:pt x="143" y="67"/>
                    <a:pt x="144" y="69"/>
                  </a:cubicBezTo>
                  <a:cubicBezTo>
                    <a:pt x="145" y="73"/>
                    <a:pt x="135" y="79"/>
                    <a:pt x="132" y="79"/>
                  </a:cubicBezTo>
                  <a:cubicBezTo>
                    <a:pt x="123" y="80"/>
                    <a:pt x="123" y="94"/>
                    <a:pt x="113" y="91"/>
                  </a:cubicBezTo>
                  <a:cubicBezTo>
                    <a:pt x="104" y="89"/>
                    <a:pt x="103" y="86"/>
                    <a:pt x="95" y="91"/>
                  </a:cubicBezTo>
                  <a:cubicBezTo>
                    <a:pt x="89" y="95"/>
                    <a:pt x="78" y="91"/>
                    <a:pt x="81" y="82"/>
                  </a:cubicBezTo>
                  <a:cubicBezTo>
                    <a:pt x="78" y="82"/>
                    <a:pt x="54" y="56"/>
                    <a:pt x="52" y="73"/>
                  </a:cubicBezTo>
                  <a:cubicBezTo>
                    <a:pt x="49" y="103"/>
                    <a:pt x="12" y="75"/>
                    <a:pt x="0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5" name="Freeform 758">
              <a:extLst>
                <a:ext uri="{FF2B5EF4-FFF2-40B4-BE49-F238E27FC236}">
                  <a16:creationId xmlns:a16="http://schemas.microsoft.com/office/drawing/2014/main" id="{49AB14DE-DA14-2111-82B5-C479B7B6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445" y="1889649"/>
              <a:ext cx="9871" cy="15793"/>
            </a:xfrm>
            <a:custGeom>
              <a:avLst/>
              <a:gdLst>
                <a:gd name="T0" fmla="*/ 17 w 21"/>
                <a:gd name="T1" fmla="*/ 34 h 38"/>
                <a:gd name="T2" fmla="*/ 21 w 21"/>
                <a:gd name="T3" fmla="*/ 21 h 38"/>
                <a:gd name="T4" fmla="*/ 17 w 21"/>
                <a:gd name="T5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8">
                  <a:moveTo>
                    <a:pt x="17" y="34"/>
                  </a:moveTo>
                  <a:cubicBezTo>
                    <a:pt x="9" y="31"/>
                    <a:pt x="14" y="23"/>
                    <a:pt x="21" y="21"/>
                  </a:cubicBezTo>
                  <a:cubicBezTo>
                    <a:pt x="11" y="0"/>
                    <a:pt x="0" y="38"/>
                    <a:pt x="17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6" name="Freeform 759">
              <a:extLst>
                <a:ext uri="{FF2B5EF4-FFF2-40B4-BE49-F238E27FC236}">
                  <a16:creationId xmlns:a16="http://schemas.microsoft.com/office/drawing/2014/main" id="{BCEB5050-8C94-4B96-B70E-B6BCFE00A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419" y="1885700"/>
              <a:ext cx="11844" cy="5922"/>
            </a:xfrm>
            <a:custGeom>
              <a:avLst/>
              <a:gdLst>
                <a:gd name="T0" fmla="*/ 14 w 25"/>
                <a:gd name="T1" fmla="*/ 14 h 14"/>
                <a:gd name="T2" fmla="*/ 20 w 25"/>
                <a:gd name="T3" fmla="*/ 3 h 14"/>
                <a:gd name="T4" fmla="*/ 1 w 25"/>
                <a:gd name="T5" fmla="*/ 10 h 14"/>
                <a:gd name="T6" fmla="*/ 14 w 25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4">
                  <a:moveTo>
                    <a:pt x="14" y="14"/>
                  </a:moveTo>
                  <a:cubicBezTo>
                    <a:pt x="14" y="12"/>
                    <a:pt x="25" y="4"/>
                    <a:pt x="20" y="3"/>
                  </a:cubicBezTo>
                  <a:cubicBezTo>
                    <a:pt x="14" y="1"/>
                    <a:pt x="0" y="0"/>
                    <a:pt x="1" y="10"/>
                  </a:cubicBezTo>
                  <a:cubicBezTo>
                    <a:pt x="6" y="10"/>
                    <a:pt x="10" y="11"/>
                    <a:pt x="14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7" name="Freeform 760">
              <a:extLst>
                <a:ext uri="{FF2B5EF4-FFF2-40B4-BE49-F238E27FC236}">
                  <a16:creationId xmlns:a16="http://schemas.microsoft.com/office/drawing/2014/main" id="{0C54008E-E73B-7AD2-3D54-1D0A5B0F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5394" y="1891623"/>
              <a:ext cx="3948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5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1"/>
                    <a:pt x="6" y="0"/>
                    <a:pt x="0" y="5"/>
                  </a:cubicBezTo>
                  <a:lnTo>
                    <a:pt x="6" y="8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8" name="Freeform 761">
              <a:extLst>
                <a:ext uri="{FF2B5EF4-FFF2-40B4-BE49-F238E27FC236}">
                  <a16:creationId xmlns:a16="http://schemas.microsoft.com/office/drawing/2014/main" id="{0239F2EA-EF5C-7D3E-D3A6-B173D88F1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263" y="1921234"/>
              <a:ext cx="3948" cy="3948"/>
            </a:xfrm>
            <a:custGeom>
              <a:avLst/>
              <a:gdLst>
                <a:gd name="T0" fmla="*/ 0 w 9"/>
                <a:gd name="T1" fmla="*/ 7 h 7"/>
                <a:gd name="T2" fmla="*/ 9 w 9"/>
                <a:gd name="T3" fmla="*/ 1 h 7"/>
                <a:gd name="T4" fmla="*/ 0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7"/>
                  </a:moveTo>
                  <a:cubicBezTo>
                    <a:pt x="2" y="4"/>
                    <a:pt x="6" y="2"/>
                    <a:pt x="9" y="1"/>
                  </a:cubicBezTo>
                  <a:cubicBezTo>
                    <a:pt x="4" y="0"/>
                    <a:pt x="1" y="2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9" name="Freeform 762">
              <a:extLst>
                <a:ext uri="{FF2B5EF4-FFF2-40B4-BE49-F238E27FC236}">
                  <a16:creationId xmlns:a16="http://schemas.microsoft.com/office/drawing/2014/main" id="{9453ACF1-B39E-CF23-CA43-A2751178C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263" y="1860038"/>
              <a:ext cx="25664" cy="27637"/>
            </a:xfrm>
            <a:custGeom>
              <a:avLst/>
              <a:gdLst>
                <a:gd name="T0" fmla="*/ 23 w 60"/>
                <a:gd name="T1" fmla="*/ 41 h 65"/>
                <a:gd name="T2" fmla="*/ 33 w 60"/>
                <a:gd name="T3" fmla="*/ 33 h 65"/>
                <a:gd name="T4" fmla="*/ 46 w 60"/>
                <a:gd name="T5" fmla="*/ 21 h 65"/>
                <a:gd name="T6" fmla="*/ 43 w 60"/>
                <a:gd name="T7" fmla="*/ 9 h 65"/>
                <a:gd name="T8" fmla="*/ 24 w 60"/>
                <a:gd name="T9" fmla="*/ 17 h 65"/>
                <a:gd name="T10" fmla="*/ 14 w 60"/>
                <a:gd name="T11" fmla="*/ 32 h 65"/>
                <a:gd name="T12" fmla="*/ 13 w 60"/>
                <a:gd name="T13" fmla="*/ 25 h 65"/>
                <a:gd name="T14" fmla="*/ 1 w 60"/>
                <a:gd name="T15" fmla="*/ 31 h 65"/>
                <a:gd name="T16" fmla="*/ 0 w 60"/>
                <a:gd name="T17" fmla="*/ 41 h 65"/>
                <a:gd name="T18" fmla="*/ 13 w 60"/>
                <a:gd name="T19" fmla="*/ 47 h 65"/>
                <a:gd name="T20" fmla="*/ 0 w 60"/>
                <a:gd name="T21" fmla="*/ 54 h 65"/>
                <a:gd name="T22" fmla="*/ 23 w 60"/>
                <a:gd name="T23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5">
                  <a:moveTo>
                    <a:pt x="23" y="41"/>
                  </a:moveTo>
                  <a:cubicBezTo>
                    <a:pt x="33" y="55"/>
                    <a:pt x="45" y="29"/>
                    <a:pt x="33" y="33"/>
                  </a:cubicBezTo>
                  <a:cubicBezTo>
                    <a:pt x="39" y="32"/>
                    <a:pt x="60" y="24"/>
                    <a:pt x="46" y="21"/>
                  </a:cubicBezTo>
                  <a:cubicBezTo>
                    <a:pt x="58" y="16"/>
                    <a:pt x="56" y="0"/>
                    <a:pt x="43" y="9"/>
                  </a:cubicBezTo>
                  <a:cubicBezTo>
                    <a:pt x="37" y="13"/>
                    <a:pt x="30" y="14"/>
                    <a:pt x="24" y="17"/>
                  </a:cubicBezTo>
                  <a:cubicBezTo>
                    <a:pt x="17" y="21"/>
                    <a:pt x="23" y="29"/>
                    <a:pt x="14" y="32"/>
                  </a:cubicBezTo>
                  <a:cubicBezTo>
                    <a:pt x="14" y="29"/>
                    <a:pt x="14" y="27"/>
                    <a:pt x="13" y="25"/>
                  </a:cubicBezTo>
                  <a:cubicBezTo>
                    <a:pt x="9" y="26"/>
                    <a:pt x="4" y="28"/>
                    <a:pt x="1" y="31"/>
                  </a:cubicBezTo>
                  <a:cubicBezTo>
                    <a:pt x="6" y="35"/>
                    <a:pt x="9" y="39"/>
                    <a:pt x="0" y="41"/>
                  </a:cubicBezTo>
                  <a:cubicBezTo>
                    <a:pt x="5" y="42"/>
                    <a:pt x="9" y="44"/>
                    <a:pt x="13" y="47"/>
                  </a:cubicBezTo>
                  <a:cubicBezTo>
                    <a:pt x="8" y="49"/>
                    <a:pt x="4" y="51"/>
                    <a:pt x="0" y="54"/>
                  </a:cubicBezTo>
                  <a:cubicBezTo>
                    <a:pt x="7" y="65"/>
                    <a:pt x="21" y="49"/>
                    <a:pt x="23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0" name="Freeform 763">
              <a:extLst>
                <a:ext uri="{FF2B5EF4-FFF2-40B4-BE49-F238E27FC236}">
                  <a16:creationId xmlns:a16="http://schemas.microsoft.com/office/drawing/2014/main" id="{CB541888-2A62-24FC-9075-57A4F422D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186" y="1917286"/>
              <a:ext cx="3948" cy="3948"/>
            </a:xfrm>
            <a:custGeom>
              <a:avLst/>
              <a:gdLst>
                <a:gd name="T0" fmla="*/ 0 w 12"/>
                <a:gd name="T1" fmla="*/ 9 h 9"/>
                <a:gd name="T2" fmla="*/ 12 w 12"/>
                <a:gd name="T3" fmla="*/ 0 h 9"/>
                <a:gd name="T4" fmla="*/ 0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0" y="9"/>
                  </a:moveTo>
                  <a:cubicBezTo>
                    <a:pt x="5" y="8"/>
                    <a:pt x="9" y="5"/>
                    <a:pt x="12" y="0"/>
                  </a:cubicBezTo>
                  <a:cubicBezTo>
                    <a:pt x="7" y="2"/>
                    <a:pt x="3" y="5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1" name="Freeform 764">
              <a:extLst>
                <a:ext uri="{FF2B5EF4-FFF2-40B4-BE49-F238E27FC236}">
                  <a16:creationId xmlns:a16="http://schemas.microsoft.com/office/drawing/2014/main" id="{76BFA377-D3F2-0FBE-6A44-79D1F92AA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186" y="1939001"/>
              <a:ext cx="13819" cy="11844"/>
            </a:xfrm>
            <a:custGeom>
              <a:avLst/>
              <a:gdLst>
                <a:gd name="T0" fmla="*/ 12 w 32"/>
                <a:gd name="T1" fmla="*/ 28 h 28"/>
                <a:gd name="T2" fmla="*/ 18 w 32"/>
                <a:gd name="T3" fmla="*/ 5 h 28"/>
                <a:gd name="T4" fmla="*/ 0 w 32"/>
                <a:gd name="T5" fmla="*/ 21 h 28"/>
                <a:gd name="T6" fmla="*/ 14 w 32"/>
                <a:gd name="T7" fmla="*/ 15 h 28"/>
                <a:gd name="T8" fmla="*/ 12 w 32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8">
                  <a:moveTo>
                    <a:pt x="12" y="28"/>
                  </a:moveTo>
                  <a:cubicBezTo>
                    <a:pt x="23" y="23"/>
                    <a:pt x="32" y="13"/>
                    <a:pt x="18" y="5"/>
                  </a:cubicBezTo>
                  <a:cubicBezTo>
                    <a:pt x="8" y="0"/>
                    <a:pt x="3" y="15"/>
                    <a:pt x="0" y="21"/>
                  </a:cubicBezTo>
                  <a:cubicBezTo>
                    <a:pt x="5" y="18"/>
                    <a:pt x="9" y="16"/>
                    <a:pt x="14" y="15"/>
                  </a:cubicBezTo>
                  <a:cubicBezTo>
                    <a:pt x="14" y="19"/>
                    <a:pt x="14" y="23"/>
                    <a:pt x="12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2" name="Freeform 765">
              <a:extLst>
                <a:ext uri="{FF2B5EF4-FFF2-40B4-BE49-F238E27FC236}">
                  <a16:creationId xmlns:a16="http://schemas.microsoft.com/office/drawing/2014/main" id="{C759E519-70B1-9B81-1EA2-868276463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186" y="1885700"/>
              <a:ext cx="25664" cy="21714"/>
            </a:xfrm>
            <a:custGeom>
              <a:avLst/>
              <a:gdLst>
                <a:gd name="T0" fmla="*/ 37 w 56"/>
                <a:gd name="T1" fmla="*/ 47 h 47"/>
                <a:gd name="T2" fmla="*/ 55 w 56"/>
                <a:gd name="T3" fmla="*/ 29 h 47"/>
                <a:gd name="T4" fmla="*/ 24 w 56"/>
                <a:gd name="T5" fmla="*/ 0 h 47"/>
                <a:gd name="T6" fmla="*/ 21 w 56"/>
                <a:gd name="T7" fmla="*/ 13 h 47"/>
                <a:gd name="T8" fmla="*/ 1 w 56"/>
                <a:gd name="T9" fmla="*/ 16 h 47"/>
                <a:gd name="T10" fmla="*/ 21 w 56"/>
                <a:gd name="T11" fmla="*/ 27 h 47"/>
                <a:gd name="T12" fmla="*/ 27 w 56"/>
                <a:gd name="T13" fmla="*/ 37 h 47"/>
                <a:gd name="T14" fmla="*/ 45 w 56"/>
                <a:gd name="T15" fmla="*/ 36 h 47"/>
                <a:gd name="T16" fmla="*/ 37 w 56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47">
                  <a:moveTo>
                    <a:pt x="37" y="47"/>
                  </a:moveTo>
                  <a:cubicBezTo>
                    <a:pt x="44" y="45"/>
                    <a:pt x="56" y="39"/>
                    <a:pt x="55" y="29"/>
                  </a:cubicBezTo>
                  <a:cubicBezTo>
                    <a:pt x="27" y="39"/>
                    <a:pt x="39" y="6"/>
                    <a:pt x="24" y="0"/>
                  </a:cubicBezTo>
                  <a:cubicBezTo>
                    <a:pt x="22" y="4"/>
                    <a:pt x="22" y="9"/>
                    <a:pt x="21" y="13"/>
                  </a:cubicBezTo>
                  <a:cubicBezTo>
                    <a:pt x="9" y="10"/>
                    <a:pt x="11" y="18"/>
                    <a:pt x="1" y="16"/>
                  </a:cubicBezTo>
                  <a:cubicBezTo>
                    <a:pt x="0" y="29"/>
                    <a:pt x="15" y="21"/>
                    <a:pt x="21" y="27"/>
                  </a:cubicBezTo>
                  <a:cubicBezTo>
                    <a:pt x="7" y="28"/>
                    <a:pt x="21" y="37"/>
                    <a:pt x="27" y="37"/>
                  </a:cubicBezTo>
                  <a:cubicBezTo>
                    <a:pt x="33" y="37"/>
                    <a:pt x="39" y="34"/>
                    <a:pt x="45" y="36"/>
                  </a:cubicBezTo>
                  <a:cubicBezTo>
                    <a:pt x="40" y="38"/>
                    <a:pt x="37" y="42"/>
                    <a:pt x="37" y="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3" name="Freeform 766">
              <a:extLst>
                <a:ext uri="{FF2B5EF4-FFF2-40B4-BE49-F238E27FC236}">
                  <a16:creationId xmlns:a16="http://schemas.microsoft.com/office/drawing/2014/main" id="{DD546ACC-7058-14C4-93C1-41281F4D0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160" y="1856090"/>
              <a:ext cx="195433" cy="272421"/>
            </a:xfrm>
            <a:custGeom>
              <a:avLst/>
              <a:gdLst>
                <a:gd name="T0" fmla="*/ 90 w 445"/>
                <a:gd name="T1" fmla="*/ 590 h 624"/>
                <a:gd name="T2" fmla="*/ 157 w 445"/>
                <a:gd name="T3" fmla="*/ 571 h 624"/>
                <a:gd name="T4" fmla="*/ 215 w 445"/>
                <a:gd name="T5" fmla="*/ 570 h 624"/>
                <a:gd name="T6" fmla="*/ 285 w 445"/>
                <a:gd name="T7" fmla="*/ 565 h 624"/>
                <a:gd name="T8" fmla="*/ 376 w 445"/>
                <a:gd name="T9" fmla="*/ 558 h 624"/>
                <a:gd name="T10" fmla="*/ 369 w 445"/>
                <a:gd name="T11" fmla="*/ 520 h 624"/>
                <a:gd name="T12" fmla="*/ 381 w 445"/>
                <a:gd name="T13" fmla="*/ 512 h 624"/>
                <a:gd name="T14" fmla="*/ 412 w 445"/>
                <a:gd name="T15" fmla="*/ 488 h 624"/>
                <a:gd name="T16" fmla="*/ 435 w 445"/>
                <a:gd name="T17" fmla="*/ 456 h 624"/>
                <a:gd name="T18" fmla="*/ 365 w 445"/>
                <a:gd name="T19" fmla="*/ 421 h 624"/>
                <a:gd name="T20" fmla="*/ 306 w 445"/>
                <a:gd name="T21" fmla="*/ 354 h 624"/>
                <a:gd name="T22" fmla="*/ 320 w 445"/>
                <a:gd name="T23" fmla="*/ 299 h 624"/>
                <a:gd name="T24" fmla="*/ 218 w 445"/>
                <a:gd name="T25" fmla="*/ 190 h 624"/>
                <a:gd name="T26" fmla="*/ 147 w 445"/>
                <a:gd name="T27" fmla="*/ 181 h 624"/>
                <a:gd name="T28" fmla="*/ 177 w 445"/>
                <a:gd name="T29" fmla="*/ 164 h 624"/>
                <a:gd name="T30" fmla="*/ 266 w 445"/>
                <a:gd name="T31" fmla="*/ 79 h 624"/>
                <a:gd name="T32" fmla="*/ 134 w 445"/>
                <a:gd name="T33" fmla="*/ 84 h 624"/>
                <a:gd name="T34" fmla="*/ 155 w 445"/>
                <a:gd name="T35" fmla="*/ 61 h 624"/>
                <a:gd name="T36" fmla="*/ 176 w 445"/>
                <a:gd name="T37" fmla="*/ 37 h 624"/>
                <a:gd name="T38" fmla="*/ 133 w 445"/>
                <a:gd name="T39" fmla="*/ 12 h 624"/>
                <a:gd name="T40" fmla="*/ 109 w 445"/>
                <a:gd name="T41" fmla="*/ 9 h 624"/>
                <a:gd name="T42" fmla="*/ 97 w 445"/>
                <a:gd name="T43" fmla="*/ 31 h 624"/>
                <a:gd name="T44" fmla="*/ 59 w 445"/>
                <a:gd name="T45" fmla="*/ 63 h 624"/>
                <a:gd name="T46" fmla="*/ 64 w 445"/>
                <a:gd name="T47" fmla="*/ 92 h 624"/>
                <a:gd name="T48" fmla="*/ 66 w 445"/>
                <a:gd name="T49" fmla="*/ 111 h 624"/>
                <a:gd name="T50" fmla="*/ 40 w 445"/>
                <a:gd name="T51" fmla="*/ 137 h 624"/>
                <a:gd name="T52" fmla="*/ 32 w 445"/>
                <a:gd name="T53" fmla="*/ 143 h 624"/>
                <a:gd name="T54" fmla="*/ 70 w 445"/>
                <a:gd name="T55" fmla="*/ 150 h 624"/>
                <a:gd name="T56" fmla="*/ 61 w 445"/>
                <a:gd name="T57" fmla="*/ 158 h 624"/>
                <a:gd name="T58" fmla="*/ 49 w 445"/>
                <a:gd name="T59" fmla="*/ 187 h 624"/>
                <a:gd name="T60" fmla="*/ 47 w 445"/>
                <a:gd name="T61" fmla="*/ 230 h 624"/>
                <a:gd name="T62" fmla="*/ 62 w 445"/>
                <a:gd name="T63" fmla="*/ 195 h 624"/>
                <a:gd name="T64" fmla="*/ 72 w 445"/>
                <a:gd name="T65" fmla="*/ 196 h 624"/>
                <a:gd name="T66" fmla="*/ 92 w 445"/>
                <a:gd name="T67" fmla="*/ 191 h 624"/>
                <a:gd name="T68" fmla="*/ 96 w 445"/>
                <a:gd name="T69" fmla="*/ 221 h 624"/>
                <a:gd name="T70" fmla="*/ 79 w 445"/>
                <a:gd name="T71" fmla="*/ 287 h 624"/>
                <a:gd name="T72" fmla="*/ 143 w 445"/>
                <a:gd name="T73" fmla="*/ 271 h 624"/>
                <a:gd name="T74" fmla="*/ 153 w 445"/>
                <a:gd name="T75" fmla="*/ 285 h 624"/>
                <a:gd name="T76" fmla="*/ 179 w 445"/>
                <a:gd name="T77" fmla="*/ 316 h 624"/>
                <a:gd name="T78" fmla="*/ 184 w 445"/>
                <a:gd name="T79" fmla="*/ 352 h 624"/>
                <a:gd name="T80" fmla="*/ 109 w 445"/>
                <a:gd name="T81" fmla="*/ 388 h 624"/>
                <a:gd name="T82" fmla="*/ 72 w 445"/>
                <a:gd name="T83" fmla="*/ 419 h 624"/>
                <a:gd name="T84" fmla="*/ 117 w 445"/>
                <a:gd name="T85" fmla="*/ 438 h 624"/>
                <a:gd name="T86" fmla="*/ 40 w 445"/>
                <a:gd name="T87" fmla="*/ 486 h 624"/>
                <a:gd name="T88" fmla="*/ 45 w 445"/>
                <a:gd name="T89" fmla="*/ 500 h 624"/>
                <a:gd name="T90" fmla="*/ 94 w 445"/>
                <a:gd name="T91" fmla="*/ 503 h 624"/>
                <a:gd name="T92" fmla="*/ 166 w 445"/>
                <a:gd name="T93" fmla="*/ 511 h 624"/>
                <a:gd name="T94" fmla="*/ 159 w 445"/>
                <a:gd name="T95" fmla="*/ 535 h 624"/>
                <a:gd name="T96" fmla="*/ 86 w 445"/>
                <a:gd name="T97" fmla="*/ 550 h 624"/>
                <a:gd name="T98" fmla="*/ 41 w 445"/>
                <a:gd name="T99" fmla="*/ 588 h 624"/>
                <a:gd name="T100" fmla="*/ 5 w 445"/>
                <a:gd name="T101" fmla="*/ 62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5" h="624">
                  <a:moveTo>
                    <a:pt x="26" y="622"/>
                  </a:moveTo>
                  <a:cubicBezTo>
                    <a:pt x="34" y="624"/>
                    <a:pt x="45" y="609"/>
                    <a:pt x="51" y="604"/>
                  </a:cubicBezTo>
                  <a:cubicBezTo>
                    <a:pt x="62" y="596"/>
                    <a:pt x="83" y="603"/>
                    <a:pt x="90" y="590"/>
                  </a:cubicBezTo>
                  <a:cubicBezTo>
                    <a:pt x="90" y="598"/>
                    <a:pt x="107" y="606"/>
                    <a:pt x="113" y="606"/>
                  </a:cubicBezTo>
                  <a:cubicBezTo>
                    <a:pt x="126" y="607"/>
                    <a:pt x="134" y="582"/>
                    <a:pt x="134" y="573"/>
                  </a:cubicBezTo>
                  <a:cubicBezTo>
                    <a:pt x="138" y="581"/>
                    <a:pt x="152" y="573"/>
                    <a:pt x="157" y="571"/>
                  </a:cubicBezTo>
                  <a:cubicBezTo>
                    <a:pt x="170" y="567"/>
                    <a:pt x="184" y="573"/>
                    <a:pt x="193" y="582"/>
                  </a:cubicBezTo>
                  <a:cubicBezTo>
                    <a:pt x="194" y="574"/>
                    <a:pt x="202" y="576"/>
                    <a:pt x="208" y="577"/>
                  </a:cubicBezTo>
                  <a:cubicBezTo>
                    <a:pt x="214" y="578"/>
                    <a:pt x="231" y="573"/>
                    <a:pt x="215" y="570"/>
                  </a:cubicBezTo>
                  <a:cubicBezTo>
                    <a:pt x="222" y="570"/>
                    <a:pt x="268" y="570"/>
                    <a:pt x="255" y="557"/>
                  </a:cubicBezTo>
                  <a:cubicBezTo>
                    <a:pt x="263" y="565"/>
                    <a:pt x="272" y="559"/>
                    <a:pt x="281" y="561"/>
                  </a:cubicBezTo>
                  <a:cubicBezTo>
                    <a:pt x="284" y="562"/>
                    <a:pt x="285" y="563"/>
                    <a:pt x="285" y="565"/>
                  </a:cubicBezTo>
                  <a:cubicBezTo>
                    <a:pt x="285" y="569"/>
                    <a:pt x="300" y="565"/>
                    <a:pt x="300" y="565"/>
                  </a:cubicBezTo>
                  <a:cubicBezTo>
                    <a:pt x="313" y="563"/>
                    <a:pt x="326" y="563"/>
                    <a:pt x="339" y="566"/>
                  </a:cubicBezTo>
                  <a:cubicBezTo>
                    <a:pt x="350" y="570"/>
                    <a:pt x="366" y="561"/>
                    <a:pt x="376" y="558"/>
                  </a:cubicBezTo>
                  <a:cubicBezTo>
                    <a:pt x="386" y="556"/>
                    <a:pt x="388" y="553"/>
                    <a:pt x="394" y="547"/>
                  </a:cubicBezTo>
                  <a:cubicBezTo>
                    <a:pt x="401" y="540"/>
                    <a:pt x="415" y="542"/>
                    <a:pt x="419" y="532"/>
                  </a:cubicBezTo>
                  <a:cubicBezTo>
                    <a:pt x="423" y="522"/>
                    <a:pt x="374" y="520"/>
                    <a:pt x="369" y="520"/>
                  </a:cubicBezTo>
                  <a:cubicBezTo>
                    <a:pt x="372" y="519"/>
                    <a:pt x="376" y="517"/>
                    <a:pt x="379" y="516"/>
                  </a:cubicBezTo>
                  <a:cubicBezTo>
                    <a:pt x="373" y="514"/>
                    <a:pt x="366" y="513"/>
                    <a:pt x="360" y="517"/>
                  </a:cubicBezTo>
                  <a:cubicBezTo>
                    <a:pt x="366" y="511"/>
                    <a:pt x="374" y="513"/>
                    <a:pt x="381" y="512"/>
                  </a:cubicBezTo>
                  <a:cubicBezTo>
                    <a:pt x="393" y="510"/>
                    <a:pt x="392" y="498"/>
                    <a:pt x="380" y="496"/>
                  </a:cubicBezTo>
                  <a:cubicBezTo>
                    <a:pt x="385" y="497"/>
                    <a:pt x="388" y="493"/>
                    <a:pt x="392" y="492"/>
                  </a:cubicBezTo>
                  <a:cubicBezTo>
                    <a:pt x="399" y="488"/>
                    <a:pt x="404" y="495"/>
                    <a:pt x="412" y="488"/>
                  </a:cubicBezTo>
                  <a:cubicBezTo>
                    <a:pt x="410" y="484"/>
                    <a:pt x="407" y="481"/>
                    <a:pt x="402" y="481"/>
                  </a:cubicBezTo>
                  <a:cubicBezTo>
                    <a:pt x="407" y="480"/>
                    <a:pt x="419" y="480"/>
                    <a:pt x="406" y="476"/>
                  </a:cubicBezTo>
                  <a:cubicBezTo>
                    <a:pt x="424" y="481"/>
                    <a:pt x="427" y="469"/>
                    <a:pt x="435" y="456"/>
                  </a:cubicBezTo>
                  <a:cubicBezTo>
                    <a:pt x="445" y="439"/>
                    <a:pt x="443" y="423"/>
                    <a:pt x="424" y="413"/>
                  </a:cubicBezTo>
                  <a:cubicBezTo>
                    <a:pt x="412" y="407"/>
                    <a:pt x="386" y="399"/>
                    <a:pt x="375" y="409"/>
                  </a:cubicBezTo>
                  <a:cubicBezTo>
                    <a:pt x="371" y="412"/>
                    <a:pt x="370" y="420"/>
                    <a:pt x="365" y="421"/>
                  </a:cubicBezTo>
                  <a:cubicBezTo>
                    <a:pt x="357" y="424"/>
                    <a:pt x="352" y="411"/>
                    <a:pt x="344" y="413"/>
                  </a:cubicBezTo>
                  <a:cubicBezTo>
                    <a:pt x="354" y="398"/>
                    <a:pt x="375" y="397"/>
                    <a:pt x="357" y="374"/>
                  </a:cubicBezTo>
                  <a:cubicBezTo>
                    <a:pt x="343" y="356"/>
                    <a:pt x="327" y="357"/>
                    <a:pt x="306" y="354"/>
                  </a:cubicBezTo>
                  <a:cubicBezTo>
                    <a:pt x="320" y="348"/>
                    <a:pt x="344" y="353"/>
                    <a:pt x="355" y="362"/>
                  </a:cubicBezTo>
                  <a:cubicBezTo>
                    <a:pt x="353" y="353"/>
                    <a:pt x="324" y="329"/>
                    <a:pt x="344" y="324"/>
                  </a:cubicBezTo>
                  <a:cubicBezTo>
                    <a:pt x="332" y="320"/>
                    <a:pt x="329" y="307"/>
                    <a:pt x="320" y="299"/>
                  </a:cubicBezTo>
                  <a:cubicBezTo>
                    <a:pt x="312" y="291"/>
                    <a:pt x="300" y="292"/>
                    <a:pt x="290" y="290"/>
                  </a:cubicBezTo>
                  <a:cubicBezTo>
                    <a:pt x="273" y="287"/>
                    <a:pt x="269" y="247"/>
                    <a:pt x="267" y="234"/>
                  </a:cubicBezTo>
                  <a:cubicBezTo>
                    <a:pt x="266" y="212"/>
                    <a:pt x="239" y="194"/>
                    <a:pt x="218" y="190"/>
                  </a:cubicBezTo>
                  <a:cubicBezTo>
                    <a:pt x="212" y="189"/>
                    <a:pt x="208" y="181"/>
                    <a:pt x="202" y="187"/>
                  </a:cubicBezTo>
                  <a:cubicBezTo>
                    <a:pt x="198" y="190"/>
                    <a:pt x="194" y="192"/>
                    <a:pt x="189" y="192"/>
                  </a:cubicBezTo>
                  <a:cubicBezTo>
                    <a:pt x="176" y="191"/>
                    <a:pt x="157" y="192"/>
                    <a:pt x="147" y="181"/>
                  </a:cubicBezTo>
                  <a:cubicBezTo>
                    <a:pt x="168" y="197"/>
                    <a:pt x="182" y="175"/>
                    <a:pt x="203" y="175"/>
                  </a:cubicBezTo>
                  <a:cubicBezTo>
                    <a:pt x="215" y="175"/>
                    <a:pt x="211" y="166"/>
                    <a:pt x="205" y="161"/>
                  </a:cubicBezTo>
                  <a:cubicBezTo>
                    <a:pt x="196" y="154"/>
                    <a:pt x="187" y="165"/>
                    <a:pt x="177" y="164"/>
                  </a:cubicBezTo>
                  <a:cubicBezTo>
                    <a:pt x="202" y="159"/>
                    <a:pt x="222" y="147"/>
                    <a:pt x="238" y="128"/>
                  </a:cubicBezTo>
                  <a:cubicBezTo>
                    <a:pt x="245" y="119"/>
                    <a:pt x="247" y="108"/>
                    <a:pt x="253" y="99"/>
                  </a:cubicBezTo>
                  <a:cubicBezTo>
                    <a:pt x="258" y="93"/>
                    <a:pt x="269" y="89"/>
                    <a:pt x="266" y="79"/>
                  </a:cubicBezTo>
                  <a:cubicBezTo>
                    <a:pt x="260" y="63"/>
                    <a:pt x="227" y="69"/>
                    <a:pt x="213" y="71"/>
                  </a:cubicBezTo>
                  <a:cubicBezTo>
                    <a:pt x="199" y="72"/>
                    <a:pt x="185" y="66"/>
                    <a:pt x="171" y="71"/>
                  </a:cubicBezTo>
                  <a:cubicBezTo>
                    <a:pt x="159" y="74"/>
                    <a:pt x="146" y="82"/>
                    <a:pt x="134" y="84"/>
                  </a:cubicBezTo>
                  <a:cubicBezTo>
                    <a:pt x="136" y="78"/>
                    <a:pt x="143" y="77"/>
                    <a:pt x="145" y="71"/>
                  </a:cubicBezTo>
                  <a:cubicBezTo>
                    <a:pt x="138" y="70"/>
                    <a:pt x="132" y="74"/>
                    <a:pt x="125" y="75"/>
                  </a:cubicBezTo>
                  <a:cubicBezTo>
                    <a:pt x="133" y="68"/>
                    <a:pt x="152" y="73"/>
                    <a:pt x="155" y="61"/>
                  </a:cubicBezTo>
                  <a:cubicBezTo>
                    <a:pt x="146" y="59"/>
                    <a:pt x="135" y="61"/>
                    <a:pt x="128" y="55"/>
                  </a:cubicBezTo>
                  <a:cubicBezTo>
                    <a:pt x="143" y="60"/>
                    <a:pt x="140" y="57"/>
                    <a:pt x="150" y="50"/>
                  </a:cubicBezTo>
                  <a:cubicBezTo>
                    <a:pt x="158" y="45"/>
                    <a:pt x="167" y="42"/>
                    <a:pt x="176" y="37"/>
                  </a:cubicBezTo>
                  <a:cubicBezTo>
                    <a:pt x="179" y="35"/>
                    <a:pt x="222" y="7"/>
                    <a:pt x="199" y="3"/>
                  </a:cubicBezTo>
                  <a:cubicBezTo>
                    <a:pt x="186" y="0"/>
                    <a:pt x="169" y="6"/>
                    <a:pt x="156" y="9"/>
                  </a:cubicBezTo>
                  <a:cubicBezTo>
                    <a:pt x="148" y="10"/>
                    <a:pt x="140" y="12"/>
                    <a:pt x="133" y="12"/>
                  </a:cubicBezTo>
                  <a:cubicBezTo>
                    <a:pt x="131" y="11"/>
                    <a:pt x="128" y="11"/>
                    <a:pt x="127" y="10"/>
                  </a:cubicBezTo>
                  <a:cubicBezTo>
                    <a:pt x="125" y="7"/>
                    <a:pt x="116" y="14"/>
                    <a:pt x="113" y="15"/>
                  </a:cubicBezTo>
                  <a:cubicBezTo>
                    <a:pt x="120" y="4"/>
                    <a:pt x="114" y="12"/>
                    <a:pt x="109" y="9"/>
                  </a:cubicBezTo>
                  <a:cubicBezTo>
                    <a:pt x="107" y="7"/>
                    <a:pt x="104" y="3"/>
                    <a:pt x="101" y="4"/>
                  </a:cubicBezTo>
                  <a:cubicBezTo>
                    <a:pt x="96" y="5"/>
                    <a:pt x="98" y="21"/>
                    <a:pt x="90" y="25"/>
                  </a:cubicBezTo>
                  <a:cubicBezTo>
                    <a:pt x="92" y="26"/>
                    <a:pt x="97" y="28"/>
                    <a:pt x="97" y="31"/>
                  </a:cubicBezTo>
                  <a:cubicBezTo>
                    <a:pt x="78" y="22"/>
                    <a:pt x="84" y="43"/>
                    <a:pt x="75" y="46"/>
                  </a:cubicBezTo>
                  <a:cubicBezTo>
                    <a:pt x="80" y="48"/>
                    <a:pt x="84" y="52"/>
                    <a:pt x="85" y="57"/>
                  </a:cubicBezTo>
                  <a:cubicBezTo>
                    <a:pt x="79" y="59"/>
                    <a:pt x="57" y="51"/>
                    <a:pt x="59" y="63"/>
                  </a:cubicBezTo>
                  <a:cubicBezTo>
                    <a:pt x="57" y="52"/>
                    <a:pt x="43" y="72"/>
                    <a:pt x="58" y="81"/>
                  </a:cubicBezTo>
                  <a:cubicBezTo>
                    <a:pt x="54" y="81"/>
                    <a:pt x="50" y="80"/>
                    <a:pt x="46" y="81"/>
                  </a:cubicBezTo>
                  <a:cubicBezTo>
                    <a:pt x="45" y="93"/>
                    <a:pt x="55" y="93"/>
                    <a:pt x="64" y="92"/>
                  </a:cubicBezTo>
                  <a:cubicBezTo>
                    <a:pt x="59" y="93"/>
                    <a:pt x="55" y="96"/>
                    <a:pt x="51" y="99"/>
                  </a:cubicBezTo>
                  <a:cubicBezTo>
                    <a:pt x="57" y="97"/>
                    <a:pt x="63" y="98"/>
                    <a:pt x="67" y="103"/>
                  </a:cubicBezTo>
                  <a:cubicBezTo>
                    <a:pt x="58" y="94"/>
                    <a:pt x="47" y="112"/>
                    <a:pt x="66" y="111"/>
                  </a:cubicBezTo>
                  <a:cubicBezTo>
                    <a:pt x="64" y="111"/>
                    <a:pt x="34" y="113"/>
                    <a:pt x="55" y="120"/>
                  </a:cubicBezTo>
                  <a:cubicBezTo>
                    <a:pt x="46" y="112"/>
                    <a:pt x="36" y="127"/>
                    <a:pt x="48" y="130"/>
                  </a:cubicBezTo>
                  <a:cubicBezTo>
                    <a:pt x="43" y="129"/>
                    <a:pt x="40" y="132"/>
                    <a:pt x="40" y="137"/>
                  </a:cubicBezTo>
                  <a:cubicBezTo>
                    <a:pt x="33" y="133"/>
                    <a:pt x="24" y="134"/>
                    <a:pt x="18" y="139"/>
                  </a:cubicBezTo>
                  <a:cubicBezTo>
                    <a:pt x="28" y="141"/>
                    <a:pt x="42" y="135"/>
                    <a:pt x="51" y="141"/>
                  </a:cubicBezTo>
                  <a:cubicBezTo>
                    <a:pt x="44" y="138"/>
                    <a:pt x="39" y="146"/>
                    <a:pt x="32" y="143"/>
                  </a:cubicBezTo>
                  <a:cubicBezTo>
                    <a:pt x="38" y="169"/>
                    <a:pt x="70" y="137"/>
                    <a:pt x="80" y="132"/>
                  </a:cubicBezTo>
                  <a:cubicBezTo>
                    <a:pt x="76" y="136"/>
                    <a:pt x="74" y="143"/>
                    <a:pt x="84" y="139"/>
                  </a:cubicBezTo>
                  <a:cubicBezTo>
                    <a:pt x="79" y="140"/>
                    <a:pt x="53" y="152"/>
                    <a:pt x="70" y="150"/>
                  </a:cubicBezTo>
                  <a:cubicBezTo>
                    <a:pt x="68" y="153"/>
                    <a:pt x="66" y="155"/>
                    <a:pt x="63" y="157"/>
                  </a:cubicBezTo>
                  <a:cubicBezTo>
                    <a:pt x="68" y="157"/>
                    <a:pt x="72" y="157"/>
                    <a:pt x="77" y="155"/>
                  </a:cubicBezTo>
                  <a:cubicBezTo>
                    <a:pt x="74" y="157"/>
                    <a:pt x="62" y="157"/>
                    <a:pt x="61" y="158"/>
                  </a:cubicBezTo>
                  <a:cubicBezTo>
                    <a:pt x="59" y="161"/>
                    <a:pt x="56" y="163"/>
                    <a:pt x="53" y="165"/>
                  </a:cubicBezTo>
                  <a:cubicBezTo>
                    <a:pt x="50" y="167"/>
                    <a:pt x="52" y="173"/>
                    <a:pt x="52" y="177"/>
                  </a:cubicBezTo>
                  <a:cubicBezTo>
                    <a:pt x="51" y="180"/>
                    <a:pt x="34" y="205"/>
                    <a:pt x="49" y="187"/>
                  </a:cubicBezTo>
                  <a:cubicBezTo>
                    <a:pt x="42" y="192"/>
                    <a:pt x="43" y="212"/>
                    <a:pt x="53" y="203"/>
                  </a:cubicBezTo>
                  <a:cubicBezTo>
                    <a:pt x="42" y="209"/>
                    <a:pt x="41" y="222"/>
                    <a:pt x="34" y="231"/>
                  </a:cubicBezTo>
                  <a:cubicBezTo>
                    <a:pt x="29" y="238"/>
                    <a:pt x="45" y="243"/>
                    <a:pt x="47" y="230"/>
                  </a:cubicBezTo>
                  <a:cubicBezTo>
                    <a:pt x="48" y="220"/>
                    <a:pt x="61" y="209"/>
                    <a:pt x="58" y="200"/>
                  </a:cubicBezTo>
                  <a:cubicBezTo>
                    <a:pt x="53" y="187"/>
                    <a:pt x="72" y="179"/>
                    <a:pt x="80" y="174"/>
                  </a:cubicBezTo>
                  <a:cubicBezTo>
                    <a:pt x="75" y="179"/>
                    <a:pt x="61" y="186"/>
                    <a:pt x="62" y="195"/>
                  </a:cubicBezTo>
                  <a:cubicBezTo>
                    <a:pt x="63" y="199"/>
                    <a:pt x="66" y="200"/>
                    <a:pt x="70" y="198"/>
                  </a:cubicBezTo>
                  <a:cubicBezTo>
                    <a:pt x="72" y="202"/>
                    <a:pt x="75" y="206"/>
                    <a:pt x="78" y="209"/>
                  </a:cubicBezTo>
                  <a:cubicBezTo>
                    <a:pt x="79" y="204"/>
                    <a:pt x="76" y="198"/>
                    <a:pt x="72" y="196"/>
                  </a:cubicBezTo>
                  <a:cubicBezTo>
                    <a:pt x="77" y="189"/>
                    <a:pt x="79" y="194"/>
                    <a:pt x="80" y="199"/>
                  </a:cubicBezTo>
                  <a:cubicBezTo>
                    <a:pt x="89" y="191"/>
                    <a:pt x="83" y="176"/>
                    <a:pt x="94" y="178"/>
                  </a:cubicBezTo>
                  <a:cubicBezTo>
                    <a:pt x="89" y="182"/>
                    <a:pt x="89" y="186"/>
                    <a:pt x="92" y="191"/>
                  </a:cubicBezTo>
                  <a:cubicBezTo>
                    <a:pt x="91" y="179"/>
                    <a:pt x="98" y="191"/>
                    <a:pt x="105" y="195"/>
                  </a:cubicBezTo>
                  <a:cubicBezTo>
                    <a:pt x="100" y="194"/>
                    <a:pt x="89" y="190"/>
                    <a:pt x="87" y="197"/>
                  </a:cubicBezTo>
                  <a:cubicBezTo>
                    <a:pt x="83" y="211"/>
                    <a:pt x="92" y="211"/>
                    <a:pt x="96" y="221"/>
                  </a:cubicBezTo>
                  <a:cubicBezTo>
                    <a:pt x="104" y="237"/>
                    <a:pt x="66" y="247"/>
                    <a:pt x="74" y="267"/>
                  </a:cubicBezTo>
                  <a:cubicBezTo>
                    <a:pt x="73" y="266"/>
                    <a:pt x="64" y="258"/>
                    <a:pt x="63" y="262"/>
                  </a:cubicBezTo>
                  <a:cubicBezTo>
                    <a:pt x="61" y="271"/>
                    <a:pt x="75" y="282"/>
                    <a:pt x="79" y="287"/>
                  </a:cubicBezTo>
                  <a:cubicBezTo>
                    <a:pt x="74" y="273"/>
                    <a:pt x="80" y="270"/>
                    <a:pt x="94" y="276"/>
                  </a:cubicBezTo>
                  <a:cubicBezTo>
                    <a:pt x="105" y="281"/>
                    <a:pt x="107" y="281"/>
                    <a:pt x="108" y="267"/>
                  </a:cubicBezTo>
                  <a:cubicBezTo>
                    <a:pt x="121" y="280"/>
                    <a:pt x="129" y="275"/>
                    <a:pt x="143" y="271"/>
                  </a:cubicBezTo>
                  <a:cubicBezTo>
                    <a:pt x="148" y="269"/>
                    <a:pt x="155" y="268"/>
                    <a:pt x="154" y="261"/>
                  </a:cubicBezTo>
                  <a:cubicBezTo>
                    <a:pt x="164" y="263"/>
                    <a:pt x="174" y="262"/>
                    <a:pt x="184" y="263"/>
                  </a:cubicBezTo>
                  <a:cubicBezTo>
                    <a:pt x="173" y="270"/>
                    <a:pt x="159" y="271"/>
                    <a:pt x="153" y="285"/>
                  </a:cubicBezTo>
                  <a:cubicBezTo>
                    <a:pt x="149" y="293"/>
                    <a:pt x="157" y="322"/>
                    <a:pt x="169" y="315"/>
                  </a:cubicBezTo>
                  <a:cubicBezTo>
                    <a:pt x="167" y="320"/>
                    <a:pt x="168" y="324"/>
                    <a:pt x="172" y="327"/>
                  </a:cubicBezTo>
                  <a:cubicBezTo>
                    <a:pt x="174" y="324"/>
                    <a:pt x="177" y="320"/>
                    <a:pt x="179" y="316"/>
                  </a:cubicBezTo>
                  <a:cubicBezTo>
                    <a:pt x="181" y="324"/>
                    <a:pt x="187" y="320"/>
                    <a:pt x="191" y="317"/>
                  </a:cubicBezTo>
                  <a:cubicBezTo>
                    <a:pt x="187" y="323"/>
                    <a:pt x="187" y="330"/>
                    <a:pt x="182" y="336"/>
                  </a:cubicBezTo>
                  <a:cubicBezTo>
                    <a:pt x="180" y="340"/>
                    <a:pt x="169" y="354"/>
                    <a:pt x="184" y="352"/>
                  </a:cubicBezTo>
                  <a:cubicBezTo>
                    <a:pt x="168" y="360"/>
                    <a:pt x="173" y="386"/>
                    <a:pt x="192" y="380"/>
                  </a:cubicBezTo>
                  <a:cubicBezTo>
                    <a:pt x="183" y="386"/>
                    <a:pt x="158" y="362"/>
                    <a:pt x="171" y="388"/>
                  </a:cubicBezTo>
                  <a:cubicBezTo>
                    <a:pt x="153" y="373"/>
                    <a:pt x="128" y="388"/>
                    <a:pt x="109" y="388"/>
                  </a:cubicBezTo>
                  <a:cubicBezTo>
                    <a:pt x="116" y="379"/>
                    <a:pt x="94" y="371"/>
                    <a:pt x="89" y="376"/>
                  </a:cubicBezTo>
                  <a:cubicBezTo>
                    <a:pt x="78" y="386"/>
                    <a:pt x="96" y="399"/>
                    <a:pt x="107" y="389"/>
                  </a:cubicBezTo>
                  <a:cubicBezTo>
                    <a:pt x="97" y="401"/>
                    <a:pt x="82" y="408"/>
                    <a:pt x="72" y="419"/>
                  </a:cubicBezTo>
                  <a:cubicBezTo>
                    <a:pt x="85" y="420"/>
                    <a:pt x="97" y="406"/>
                    <a:pt x="109" y="413"/>
                  </a:cubicBezTo>
                  <a:cubicBezTo>
                    <a:pt x="106" y="418"/>
                    <a:pt x="109" y="423"/>
                    <a:pt x="114" y="426"/>
                  </a:cubicBezTo>
                  <a:cubicBezTo>
                    <a:pt x="106" y="429"/>
                    <a:pt x="108" y="439"/>
                    <a:pt x="117" y="438"/>
                  </a:cubicBezTo>
                  <a:cubicBezTo>
                    <a:pt x="110" y="439"/>
                    <a:pt x="109" y="446"/>
                    <a:pt x="107" y="451"/>
                  </a:cubicBezTo>
                  <a:cubicBezTo>
                    <a:pt x="103" y="458"/>
                    <a:pt x="94" y="462"/>
                    <a:pt x="87" y="464"/>
                  </a:cubicBezTo>
                  <a:cubicBezTo>
                    <a:pt x="72" y="470"/>
                    <a:pt x="50" y="474"/>
                    <a:pt x="40" y="486"/>
                  </a:cubicBezTo>
                  <a:cubicBezTo>
                    <a:pt x="46" y="488"/>
                    <a:pt x="48" y="493"/>
                    <a:pt x="43" y="498"/>
                  </a:cubicBezTo>
                  <a:cubicBezTo>
                    <a:pt x="50" y="499"/>
                    <a:pt x="57" y="498"/>
                    <a:pt x="62" y="493"/>
                  </a:cubicBezTo>
                  <a:cubicBezTo>
                    <a:pt x="58" y="499"/>
                    <a:pt x="52" y="501"/>
                    <a:pt x="45" y="500"/>
                  </a:cubicBezTo>
                  <a:cubicBezTo>
                    <a:pt x="54" y="511"/>
                    <a:pt x="80" y="499"/>
                    <a:pt x="89" y="493"/>
                  </a:cubicBezTo>
                  <a:cubicBezTo>
                    <a:pt x="88" y="502"/>
                    <a:pt x="99" y="502"/>
                    <a:pt x="105" y="500"/>
                  </a:cubicBezTo>
                  <a:cubicBezTo>
                    <a:pt x="102" y="504"/>
                    <a:pt x="99" y="505"/>
                    <a:pt x="94" y="503"/>
                  </a:cubicBezTo>
                  <a:cubicBezTo>
                    <a:pt x="96" y="514"/>
                    <a:pt x="104" y="509"/>
                    <a:pt x="111" y="506"/>
                  </a:cubicBezTo>
                  <a:cubicBezTo>
                    <a:pt x="121" y="501"/>
                    <a:pt x="126" y="517"/>
                    <a:pt x="135" y="520"/>
                  </a:cubicBezTo>
                  <a:cubicBezTo>
                    <a:pt x="151" y="527"/>
                    <a:pt x="153" y="513"/>
                    <a:pt x="166" y="511"/>
                  </a:cubicBezTo>
                  <a:cubicBezTo>
                    <a:pt x="180" y="509"/>
                    <a:pt x="190" y="502"/>
                    <a:pt x="201" y="493"/>
                  </a:cubicBezTo>
                  <a:cubicBezTo>
                    <a:pt x="191" y="506"/>
                    <a:pt x="175" y="515"/>
                    <a:pt x="164" y="527"/>
                  </a:cubicBezTo>
                  <a:cubicBezTo>
                    <a:pt x="161" y="530"/>
                    <a:pt x="165" y="534"/>
                    <a:pt x="159" y="535"/>
                  </a:cubicBezTo>
                  <a:cubicBezTo>
                    <a:pt x="151" y="536"/>
                    <a:pt x="144" y="536"/>
                    <a:pt x="136" y="535"/>
                  </a:cubicBezTo>
                  <a:cubicBezTo>
                    <a:pt x="126" y="533"/>
                    <a:pt x="108" y="529"/>
                    <a:pt x="98" y="535"/>
                  </a:cubicBezTo>
                  <a:cubicBezTo>
                    <a:pt x="92" y="539"/>
                    <a:pt x="92" y="546"/>
                    <a:pt x="86" y="550"/>
                  </a:cubicBezTo>
                  <a:cubicBezTo>
                    <a:pt x="77" y="555"/>
                    <a:pt x="76" y="542"/>
                    <a:pt x="73" y="557"/>
                  </a:cubicBezTo>
                  <a:cubicBezTo>
                    <a:pt x="72" y="563"/>
                    <a:pt x="57" y="586"/>
                    <a:pt x="49" y="584"/>
                  </a:cubicBezTo>
                  <a:cubicBezTo>
                    <a:pt x="44" y="583"/>
                    <a:pt x="43" y="583"/>
                    <a:pt x="41" y="588"/>
                  </a:cubicBezTo>
                  <a:cubicBezTo>
                    <a:pt x="39" y="597"/>
                    <a:pt x="27" y="600"/>
                    <a:pt x="19" y="604"/>
                  </a:cubicBezTo>
                  <a:cubicBezTo>
                    <a:pt x="14" y="606"/>
                    <a:pt x="7" y="609"/>
                    <a:pt x="2" y="613"/>
                  </a:cubicBezTo>
                  <a:cubicBezTo>
                    <a:pt x="0" y="614"/>
                    <a:pt x="3" y="620"/>
                    <a:pt x="5" y="620"/>
                  </a:cubicBezTo>
                  <a:cubicBezTo>
                    <a:pt x="13" y="618"/>
                    <a:pt x="22" y="611"/>
                    <a:pt x="26" y="6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4" name="Freeform 767">
              <a:extLst>
                <a:ext uri="{FF2B5EF4-FFF2-40B4-BE49-F238E27FC236}">
                  <a16:creationId xmlns:a16="http://schemas.microsoft.com/office/drawing/2014/main" id="{FB3E5C07-ED74-D0DC-7DB9-435463C24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7108" y="1905441"/>
              <a:ext cx="3948" cy="3948"/>
            </a:xfrm>
            <a:custGeom>
              <a:avLst/>
              <a:gdLst>
                <a:gd name="T0" fmla="*/ 7 w 10"/>
                <a:gd name="T1" fmla="*/ 9 h 9"/>
                <a:gd name="T2" fmla="*/ 10 w 10"/>
                <a:gd name="T3" fmla="*/ 7 h 9"/>
                <a:gd name="T4" fmla="*/ 0 w 10"/>
                <a:gd name="T5" fmla="*/ 4 h 9"/>
                <a:gd name="T6" fmla="*/ 7 w 10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7" y="9"/>
                  </a:moveTo>
                  <a:cubicBezTo>
                    <a:pt x="8" y="8"/>
                    <a:pt x="9" y="7"/>
                    <a:pt x="10" y="7"/>
                  </a:cubicBezTo>
                  <a:cubicBezTo>
                    <a:pt x="9" y="1"/>
                    <a:pt x="4" y="0"/>
                    <a:pt x="0" y="4"/>
                  </a:cubicBezTo>
                  <a:cubicBezTo>
                    <a:pt x="2" y="6"/>
                    <a:pt x="4" y="7"/>
                    <a:pt x="7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5" name="Freeform 768">
              <a:extLst>
                <a:ext uri="{FF2B5EF4-FFF2-40B4-BE49-F238E27FC236}">
                  <a16:creationId xmlns:a16="http://schemas.microsoft.com/office/drawing/2014/main" id="{836F23DD-43AC-426D-04BF-AB63AF1A0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9082" y="1915312"/>
              <a:ext cx="15793" cy="13818"/>
            </a:xfrm>
            <a:custGeom>
              <a:avLst/>
              <a:gdLst>
                <a:gd name="T0" fmla="*/ 3 w 35"/>
                <a:gd name="T1" fmla="*/ 31 h 31"/>
                <a:gd name="T2" fmla="*/ 35 w 35"/>
                <a:gd name="T3" fmla="*/ 24 h 31"/>
                <a:gd name="T4" fmla="*/ 0 w 35"/>
                <a:gd name="T5" fmla="*/ 13 h 31"/>
                <a:gd name="T6" fmla="*/ 13 w 35"/>
                <a:gd name="T7" fmla="*/ 19 h 31"/>
                <a:gd name="T8" fmla="*/ 14 w 35"/>
                <a:gd name="T9" fmla="*/ 26 h 31"/>
                <a:gd name="T10" fmla="*/ 3 w 35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1">
                  <a:moveTo>
                    <a:pt x="3" y="31"/>
                  </a:moveTo>
                  <a:cubicBezTo>
                    <a:pt x="14" y="31"/>
                    <a:pt x="24" y="26"/>
                    <a:pt x="35" y="24"/>
                  </a:cubicBezTo>
                  <a:cubicBezTo>
                    <a:pt x="33" y="12"/>
                    <a:pt x="8" y="0"/>
                    <a:pt x="0" y="13"/>
                  </a:cubicBezTo>
                  <a:cubicBezTo>
                    <a:pt x="5" y="13"/>
                    <a:pt x="10" y="16"/>
                    <a:pt x="13" y="19"/>
                  </a:cubicBezTo>
                  <a:cubicBezTo>
                    <a:pt x="9" y="23"/>
                    <a:pt x="3" y="28"/>
                    <a:pt x="14" y="26"/>
                  </a:cubicBezTo>
                  <a:cubicBezTo>
                    <a:pt x="10" y="26"/>
                    <a:pt x="6" y="28"/>
                    <a:pt x="3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6" name="Freeform 769">
              <a:extLst>
                <a:ext uri="{FF2B5EF4-FFF2-40B4-BE49-F238E27FC236}">
                  <a16:creationId xmlns:a16="http://schemas.microsoft.com/office/drawing/2014/main" id="{1C61C2D9-94B6-54A3-D279-B1B8C9FF3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031" y="1933078"/>
              <a:ext cx="7896" cy="11844"/>
            </a:xfrm>
            <a:custGeom>
              <a:avLst/>
              <a:gdLst>
                <a:gd name="T0" fmla="*/ 6 w 22"/>
                <a:gd name="T1" fmla="*/ 25 h 25"/>
                <a:gd name="T2" fmla="*/ 22 w 22"/>
                <a:gd name="T3" fmla="*/ 0 h 25"/>
                <a:gd name="T4" fmla="*/ 0 w 22"/>
                <a:gd name="T5" fmla="*/ 19 h 25"/>
                <a:gd name="T6" fmla="*/ 6 w 22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5">
                  <a:moveTo>
                    <a:pt x="6" y="25"/>
                  </a:moveTo>
                  <a:cubicBezTo>
                    <a:pt x="11" y="17"/>
                    <a:pt x="20" y="10"/>
                    <a:pt x="22" y="0"/>
                  </a:cubicBezTo>
                  <a:cubicBezTo>
                    <a:pt x="14" y="5"/>
                    <a:pt x="9" y="15"/>
                    <a:pt x="0" y="19"/>
                  </a:cubicBezTo>
                  <a:cubicBezTo>
                    <a:pt x="2" y="21"/>
                    <a:pt x="4" y="23"/>
                    <a:pt x="6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7" name="Freeform 770">
              <a:extLst>
                <a:ext uri="{FF2B5EF4-FFF2-40B4-BE49-F238E27FC236}">
                  <a16:creationId xmlns:a16="http://schemas.microsoft.com/office/drawing/2014/main" id="{26C2F590-0A7F-8D82-8D99-28F2E930A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979" y="1891623"/>
              <a:ext cx="1975" cy="5922"/>
            </a:xfrm>
            <a:custGeom>
              <a:avLst/>
              <a:gdLst>
                <a:gd name="T0" fmla="*/ 1 w 5"/>
                <a:gd name="T1" fmla="*/ 14 h 14"/>
                <a:gd name="T2" fmla="*/ 5 w 5"/>
                <a:gd name="T3" fmla="*/ 0 h 14"/>
                <a:gd name="T4" fmla="*/ 1 w 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4">
                  <a:moveTo>
                    <a:pt x="1" y="14"/>
                  </a:moveTo>
                  <a:cubicBezTo>
                    <a:pt x="3" y="9"/>
                    <a:pt x="4" y="5"/>
                    <a:pt x="5" y="0"/>
                  </a:cubicBezTo>
                  <a:cubicBezTo>
                    <a:pt x="1" y="4"/>
                    <a:pt x="0" y="8"/>
                    <a:pt x="1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8" name="Freeform 771">
              <a:extLst>
                <a:ext uri="{FF2B5EF4-FFF2-40B4-BE49-F238E27FC236}">
                  <a16:creationId xmlns:a16="http://schemas.microsoft.com/office/drawing/2014/main" id="{D103668D-92D7-026E-7E85-700E6BC6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6849" y="1946897"/>
              <a:ext cx="9871" cy="9870"/>
            </a:xfrm>
            <a:custGeom>
              <a:avLst/>
              <a:gdLst>
                <a:gd name="T0" fmla="*/ 15 w 24"/>
                <a:gd name="T1" fmla="*/ 22 h 22"/>
                <a:gd name="T2" fmla="*/ 11 w 24"/>
                <a:gd name="T3" fmla="*/ 1 h 22"/>
                <a:gd name="T4" fmla="*/ 15 w 2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2">
                  <a:moveTo>
                    <a:pt x="15" y="22"/>
                  </a:moveTo>
                  <a:cubicBezTo>
                    <a:pt x="24" y="18"/>
                    <a:pt x="21" y="0"/>
                    <a:pt x="11" y="1"/>
                  </a:cubicBezTo>
                  <a:cubicBezTo>
                    <a:pt x="0" y="2"/>
                    <a:pt x="5" y="22"/>
                    <a:pt x="15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9" name="Freeform 772">
              <a:extLst>
                <a:ext uri="{FF2B5EF4-FFF2-40B4-BE49-F238E27FC236}">
                  <a16:creationId xmlns:a16="http://schemas.microsoft.com/office/drawing/2014/main" id="{AB69297C-EB94-DD04-7F37-F03A1B14A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070" y="1848195"/>
              <a:ext cx="3948" cy="5922"/>
            </a:xfrm>
            <a:custGeom>
              <a:avLst/>
              <a:gdLst>
                <a:gd name="T0" fmla="*/ 8 w 9"/>
                <a:gd name="T1" fmla="*/ 11 h 11"/>
                <a:gd name="T2" fmla="*/ 2 w 9"/>
                <a:gd name="T3" fmla="*/ 0 h 11"/>
                <a:gd name="T4" fmla="*/ 8 w 9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5"/>
                    <a:pt x="8" y="0"/>
                    <a:pt x="2" y="0"/>
                  </a:cubicBezTo>
                  <a:cubicBezTo>
                    <a:pt x="0" y="5"/>
                    <a:pt x="3" y="9"/>
                    <a:pt x="8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0" name="Freeform 773">
              <a:extLst>
                <a:ext uri="{FF2B5EF4-FFF2-40B4-BE49-F238E27FC236}">
                  <a16:creationId xmlns:a16="http://schemas.microsoft.com/office/drawing/2014/main" id="{0561E2CA-24BE-A3FC-C7C9-28690D029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096" y="1840298"/>
              <a:ext cx="17767" cy="9870"/>
            </a:xfrm>
            <a:custGeom>
              <a:avLst/>
              <a:gdLst>
                <a:gd name="T0" fmla="*/ 11 w 41"/>
                <a:gd name="T1" fmla="*/ 16 h 25"/>
                <a:gd name="T2" fmla="*/ 41 w 41"/>
                <a:gd name="T3" fmla="*/ 16 h 25"/>
                <a:gd name="T4" fmla="*/ 20 w 41"/>
                <a:gd name="T5" fmla="*/ 7 h 25"/>
                <a:gd name="T6" fmla="*/ 11 w 41"/>
                <a:gd name="T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5">
                  <a:moveTo>
                    <a:pt x="11" y="16"/>
                  </a:moveTo>
                  <a:cubicBezTo>
                    <a:pt x="18" y="22"/>
                    <a:pt x="35" y="25"/>
                    <a:pt x="41" y="16"/>
                  </a:cubicBezTo>
                  <a:cubicBezTo>
                    <a:pt x="34" y="15"/>
                    <a:pt x="22" y="16"/>
                    <a:pt x="20" y="7"/>
                  </a:cubicBezTo>
                  <a:cubicBezTo>
                    <a:pt x="18" y="0"/>
                    <a:pt x="0" y="7"/>
                    <a:pt x="11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1" name="Freeform 774">
              <a:extLst>
                <a:ext uri="{FF2B5EF4-FFF2-40B4-BE49-F238E27FC236}">
                  <a16:creationId xmlns:a16="http://schemas.microsoft.com/office/drawing/2014/main" id="{9E689E25-9367-FCBC-2324-D9FAD01BB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966" y="1850167"/>
              <a:ext cx="3948" cy="3948"/>
            </a:xfrm>
            <a:custGeom>
              <a:avLst/>
              <a:gdLst>
                <a:gd name="T0" fmla="*/ 5 w 8"/>
                <a:gd name="T1" fmla="*/ 8 h 8"/>
                <a:gd name="T2" fmla="*/ 8 w 8"/>
                <a:gd name="T3" fmla="*/ 0 h 8"/>
                <a:gd name="T4" fmla="*/ 5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7" y="6"/>
                    <a:pt x="8" y="3"/>
                    <a:pt x="8" y="0"/>
                  </a:cubicBezTo>
                  <a:cubicBezTo>
                    <a:pt x="2" y="0"/>
                    <a:pt x="0" y="2"/>
                    <a:pt x="5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2" name="Freeform 775">
              <a:extLst>
                <a:ext uri="{FF2B5EF4-FFF2-40B4-BE49-F238E27FC236}">
                  <a16:creationId xmlns:a16="http://schemas.microsoft.com/office/drawing/2014/main" id="{AEF4ABC5-925B-83D6-98BD-3C89E14EF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941" y="1834374"/>
              <a:ext cx="3948" cy="3948"/>
            </a:xfrm>
            <a:custGeom>
              <a:avLst/>
              <a:gdLst>
                <a:gd name="T0" fmla="*/ 7 w 8"/>
                <a:gd name="T1" fmla="*/ 9 h 9"/>
                <a:gd name="T2" fmla="*/ 2 w 8"/>
                <a:gd name="T3" fmla="*/ 0 h 9"/>
                <a:gd name="T4" fmla="*/ 7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7" y="9"/>
                  </a:moveTo>
                  <a:cubicBezTo>
                    <a:pt x="8" y="5"/>
                    <a:pt x="6" y="2"/>
                    <a:pt x="2" y="0"/>
                  </a:cubicBezTo>
                  <a:cubicBezTo>
                    <a:pt x="0" y="5"/>
                    <a:pt x="2" y="8"/>
                    <a:pt x="7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3" name="Freeform 776">
              <a:extLst>
                <a:ext uri="{FF2B5EF4-FFF2-40B4-BE49-F238E27FC236}">
                  <a16:creationId xmlns:a16="http://schemas.microsoft.com/office/drawing/2014/main" id="{68A25223-BC80-143F-7FD9-423F982D9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837" y="1836350"/>
              <a:ext cx="3948" cy="3948"/>
            </a:xfrm>
            <a:custGeom>
              <a:avLst/>
              <a:gdLst>
                <a:gd name="T0" fmla="*/ 0 w 12"/>
                <a:gd name="T1" fmla="*/ 8 h 8"/>
                <a:gd name="T2" fmla="*/ 12 w 12"/>
                <a:gd name="T3" fmla="*/ 1 h 8"/>
                <a:gd name="T4" fmla="*/ 0 w 12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0" y="8"/>
                  </a:moveTo>
                  <a:cubicBezTo>
                    <a:pt x="4" y="5"/>
                    <a:pt x="8" y="3"/>
                    <a:pt x="12" y="1"/>
                  </a:cubicBezTo>
                  <a:cubicBezTo>
                    <a:pt x="7" y="0"/>
                    <a:pt x="2" y="3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4" name="Freeform 777">
              <a:extLst>
                <a:ext uri="{FF2B5EF4-FFF2-40B4-BE49-F238E27FC236}">
                  <a16:creationId xmlns:a16="http://schemas.microsoft.com/office/drawing/2014/main" id="{EE22CBDA-06A0-22E0-220A-2A75ABCAF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499" y="1796869"/>
              <a:ext cx="15793" cy="21714"/>
            </a:xfrm>
            <a:custGeom>
              <a:avLst/>
              <a:gdLst>
                <a:gd name="T0" fmla="*/ 16 w 32"/>
                <a:gd name="T1" fmla="*/ 43 h 50"/>
                <a:gd name="T2" fmla="*/ 12 w 32"/>
                <a:gd name="T3" fmla="*/ 50 h 50"/>
                <a:gd name="T4" fmla="*/ 32 w 32"/>
                <a:gd name="T5" fmla="*/ 18 h 50"/>
                <a:gd name="T6" fmla="*/ 25 w 32"/>
                <a:gd name="T7" fmla="*/ 9 h 50"/>
                <a:gd name="T8" fmla="*/ 19 w 32"/>
                <a:gd name="T9" fmla="*/ 13 h 50"/>
                <a:gd name="T10" fmla="*/ 21 w 32"/>
                <a:gd name="T11" fmla="*/ 1 h 50"/>
                <a:gd name="T12" fmla="*/ 7 w 32"/>
                <a:gd name="T13" fmla="*/ 8 h 50"/>
                <a:gd name="T14" fmla="*/ 19 w 32"/>
                <a:gd name="T15" fmla="*/ 18 h 50"/>
                <a:gd name="T16" fmla="*/ 0 w 32"/>
                <a:gd name="T17" fmla="*/ 22 h 50"/>
                <a:gd name="T18" fmla="*/ 11 w 32"/>
                <a:gd name="T19" fmla="*/ 28 h 50"/>
                <a:gd name="T20" fmla="*/ 16 w 32"/>
                <a:gd name="T21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50">
                  <a:moveTo>
                    <a:pt x="16" y="43"/>
                  </a:moveTo>
                  <a:lnTo>
                    <a:pt x="12" y="50"/>
                  </a:lnTo>
                  <a:cubicBezTo>
                    <a:pt x="26" y="50"/>
                    <a:pt x="27" y="26"/>
                    <a:pt x="32" y="18"/>
                  </a:cubicBezTo>
                  <a:cubicBezTo>
                    <a:pt x="27" y="17"/>
                    <a:pt x="24" y="14"/>
                    <a:pt x="25" y="9"/>
                  </a:cubicBezTo>
                  <a:lnTo>
                    <a:pt x="19" y="13"/>
                  </a:lnTo>
                  <a:cubicBezTo>
                    <a:pt x="18" y="9"/>
                    <a:pt x="19" y="5"/>
                    <a:pt x="21" y="1"/>
                  </a:cubicBezTo>
                  <a:cubicBezTo>
                    <a:pt x="13" y="0"/>
                    <a:pt x="15" y="10"/>
                    <a:pt x="7" y="8"/>
                  </a:cubicBezTo>
                  <a:cubicBezTo>
                    <a:pt x="10" y="12"/>
                    <a:pt x="14" y="15"/>
                    <a:pt x="19" y="18"/>
                  </a:cubicBezTo>
                  <a:cubicBezTo>
                    <a:pt x="13" y="21"/>
                    <a:pt x="7" y="23"/>
                    <a:pt x="0" y="22"/>
                  </a:cubicBezTo>
                  <a:cubicBezTo>
                    <a:pt x="2" y="33"/>
                    <a:pt x="3" y="25"/>
                    <a:pt x="11" y="28"/>
                  </a:cubicBezTo>
                  <a:cubicBezTo>
                    <a:pt x="18" y="30"/>
                    <a:pt x="22" y="37"/>
                    <a:pt x="16" y="4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5" name="Freeform 778">
              <a:extLst>
                <a:ext uri="{FF2B5EF4-FFF2-40B4-BE49-F238E27FC236}">
                  <a16:creationId xmlns:a16="http://schemas.microsoft.com/office/drawing/2014/main" id="{BE0AC51B-5DF7-8721-8290-A27CD3BB3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344" y="1794894"/>
              <a:ext cx="7896" cy="5922"/>
            </a:xfrm>
            <a:custGeom>
              <a:avLst/>
              <a:gdLst>
                <a:gd name="T0" fmla="*/ 3 w 14"/>
                <a:gd name="T1" fmla="*/ 15 h 15"/>
                <a:gd name="T2" fmla="*/ 4 w 14"/>
                <a:gd name="T3" fmla="*/ 0 h 15"/>
                <a:gd name="T4" fmla="*/ 3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3" y="15"/>
                  </a:moveTo>
                  <a:cubicBezTo>
                    <a:pt x="8" y="11"/>
                    <a:pt x="14" y="0"/>
                    <a:pt x="4" y="0"/>
                  </a:cubicBezTo>
                  <a:cubicBezTo>
                    <a:pt x="4" y="5"/>
                    <a:pt x="0" y="10"/>
                    <a:pt x="3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6" name="Freeform 779">
              <a:extLst>
                <a:ext uri="{FF2B5EF4-FFF2-40B4-BE49-F238E27FC236}">
                  <a16:creationId xmlns:a16="http://schemas.microsoft.com/office/drawing/2014/main" id="{9FF0E9CB-DC76-14AE-AF8C-1B927C75D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319" y="1788972"/>
              <a:ext cx="11844" cy="5922"/>
            </a:xfrm>
            <a:custGeom>
              <a:avLst/>
              <a:gdLst>
                <a:gd name="T0" fmla="*/ 18 w 27"/>
                <a:gd name="T1" fmla="*/ 15 h 15"/>
                <a:gd name="T2" fmla="*/ 18 w 27"/>
                <a:gd name="T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" h="15">
                  <a:moveTo>
                    <a:pt x="18" y="15"/>
                  </a:moveTo>
                  <a:cubicBezTo>
                    <a:pt x="27" y="0"/>
                    <a:pt x="0" y="13"/>
                    <a:pt x="18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7" name="Freeform 780">
              <a:extLst>
                <a:ext uri="{FF2B5EF4-FFF2-40B4-BE49-F238E27FC236}">
                  <a16:creationId xmlns:a16="http://schemas.microsoft.com/office/drawing/2014/main" id="{2F0FB19F-23CE-057A-3B85-712B279A9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240" y="1796869"/>
              <a:ext cx="3948" cy="1973"/>
            </a:xfrm>
            <a:custGeom>
              <a:avLst/>
              <a:gdLst>
                <a:gd name="T0" fmla="*/ 2 w 9"/>
                <a:gd name="T1" fmla="*/ 5 h 5"/>
                <a:gd name="T2" fmla="*/ 9 w 9"/>
                <a:gd name="T3" fmla="*/ 3 h 5"/>
                <a:gd name="T4" fmla="*/ 2 w 9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2" y="5"/>
                  </a:moveTo>
                  <a:cubicBezTo>
                    <a:pt x="4" y="5"/>
                    <a:pt x="7" y="4"/>
                    <a:pt x="9" y="3"/>
                  </a:cubicBezTo>
                  <a:cubicBezTo>
                    <a:pt x="2" y="0"/>
                    <a:pt x="0" y="0"/>
                    <a:pt x="2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8" name="Freeform 781">
              <a:extLst>
                <a:ext uri="{FF2B5EF4-FFF2-40B4-BE49-F238E27FC236}">
                  <a16:creationId xmlns:a16="http://schemas.microsoft.com/office/drawing/2014/main" id="{DA63C54D-1D9F-C725-7A74-521046E75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1733" y="2102848"/>
              <a:ext cx="11844" cy="5922"/>
            </a:xfrm>
            <a:custGeom>
              <a:avLst/>
              <a:gdLst>
                <a:gd name="T0" fmla="*/ 12 w 26"/>
                <a:gd name="T1" fmla="*/ 14 h 14"/>
                <a:gd name="T2" fmla="*/ 26 w 26"/>
                <a:gd name="T3" fmla="*/ 6 h 14"/>
                <a:gd name="T4" fmla="*/ 0 w 26"/>
                <a:gd name="T5" fmla="*/ 8 h 14"/>
                <a:gd name="T6" fmla="*/ 12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2" y="14"/>
                  </a:moveTo>
                  <a:cubicBezTo>
                    <a:pt x="18" y="14"/>
                    <a:pt x="23" y="10"/>
                    <a:pt x="26" y="6"/>
                  </a:cubicBezTo>
                  <a:cubicBezTo>
                    <a:pt x="15" y="0"/>
                    <a:pt x="9" y="2"/>
                    <a:pt x="0" y="8"/>
                  </a:cubicBezTo>
                  <a:cubicBezTo>
                    <a:pt x="4" y="9"/>
                    <a:pt x="8" y="11"/>
                    <a:pt x="12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9" name="Freeform 782">
              <a:extLst>
                <a:ext uri="{FF2B5EF4-FFF2-40B4-BE49-F238E27FC236}">
                  <a16:creationId xmlns:a16="http://schemas.microsoft.com/office/drawing/2014/main" id="{9FB571A0-9A92-344E-98DB-5E13D4313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513" y="3401784"/>
              <a:ext cx="96730" cy="106600"/>
            </a:xfrm>
            <a:custGeom>
              <a:avLst/>
              <a:gdLst>
                <a:gd name="T0" fmla="*/ 4 w 221"/>
                <a:gd name="T1" fmla="*/ 66 h 243"/>
                <a:gd name="T2" fmla="*/ 18 w 221"/>
                <a:gd name="T3" fmla="*/ 44 h 243"/>
                <a:gd name="T4" fmla="*/ 9 w 221"/>
                <a:gd name="T5" fmla="*/ 23 h 243"/>
                <a:gd name="T6" fmla="*/ 24 w 221"/>
                <a:gd name="T7" fmla="*/ 3 h 243"/>
                <a:gd name="T8" fmla="*/ 54 w 221"/>
                <a:gd name="T9" fmla="*/ 14 h 243"/>
                <a:gd name="T10" fmla="*/ 86 w 221"/>
                <a:gd name="T11" fmla="*/ 12 h 243"/>
                <a:gd name="T12" fmla="*/ 108 w 221"/>
                <a:gd name="T13" fmla="*/ 20 h 243"/>
                <a:gd name="T14" fmla="*/ 125 w 221"/>
                <a:gd name="T15" fmla="*/ 35 h 243"/>
                <a:gd name="T16" fmla="*/ 153 w 221"/>
                <a:gd name="T17" fmla="*/ 25 h 243"/>
                <a:gd name="T18" fmla="*/ 158 w 221"/>
                <a:gd name="T19" fmla="*/ 43 h 243"/>
                <a:gd name="T20" fmla="*/ 167 w 221"/>
                <a:gd name="T21" fmla="*/ 64 h 243"/>
                <a:gd name="T22" fmla="*/ 189 w 221"/>
                <a:gd name="T23" fmla="*/ 94 h 243"/>
                <a:gd name="T24" fmla="*/ 214 w 221"/>
                <a:gd name="T25" fmla="*/ 123 h 243"/>
                <a:gd name="T26" fmla="*/ 212 w 221"/>
                <a:gd name="T27" fmla="*/ 131 h 243"/>
                <a:gd name="T28" fmla="*/ 197 w 221"/>
                <a:gd name="T29" fmla="*/ 128 h 243"/>
                <a:gd name="T30" fmla="*/ 193 w 221"/>
                <a:gd name="T31" fmla="*/ 157 h 243"/>
                <a:gd name="T32" fmla="*/ 200 w 221"/>
                <a:gd name="T33" fmla="*/ 179 h 243"/>
                <a:gd name="T34" fmla="*/ 193 w 221"/>
                <a:gd name="T35" fmla="*/ 211 h 243"/>
                <a:gd name="T36" fmla="*/ 189 w 221"/>
                <a:gd name="T37" fmla="*/ 243 h 243"/>
                <a:gd name="T38" fmla="*/ 183 w 221"/>
                <a:gd name="T39" fmla="*/ 225 h 243"/>
                <a:gd name="T40" fmla="*/ 175 w 221"/>
                <a:gd name="T41" fmla="*/ 219 h 243"/>
                <a:gd name="T42" fmla="*/ 177 w 221"/>
                <a:gd name="T43" fmla="*/ 211 h 243"/>
                <a:gd name="T44" fmla="*/ 154 w 221"/>
                <a:gd name="T45" fmla="*/ 191 h 243"/>
                <a:gd name="T46" fmla="*/ 165 w 221"/>
                <a:gd name="T47" fmla="*/ 217 h 243"/>
                <a:gd name="T48" fmla="*/ 139 w 221"/>
                <a:gd name="T49" fmla="*/ 199 h 243"/>
                <a:gd name="T50" fmla="*/ 148 w 221"/>
                <a:gd name="T51" fmla="*/ 178 h 243"/>
                <a:gd name="T52" fmla="*/ 116 w 221"/>
                <a:gd name="T53" fmla="*/ 142 h 243"/>
                <a:gd name="T54" fmla="*/ 96 w 221"/>
                <a:gd name="T55" fmla="*/ 131 h 243"/>
                <a:gd name="T56" fmla="*/ 81 w 221"/>
                <a:gd name="T57" fmla="*/ 115 h 243"/>
                <a:gd name="T58" fmla="*/ 41 w 221"/>
                <a:gd name="T59" fmla="*/ 72 h 243"/>
                <a:gd name="T60" fmla="*/ 46 w 221"/>
                <a:gd name="T61" fmla="*/ 87 h 243"/>
                <a:gd name="T62" fmla="*/ 61 w 221"/>
                <a:gd name="T63" fmla="*/ 98 h 243"/>
                <a:gd name="T64" fmla="*/ 52 w 221"/>
                <a:gd name="T65" fmla="*/ 121 h 243"/>
                <a:gd name="T66" fmla="*/ 28 w 221"/>
                <a:gd name="T67" fmla="*/ 104 h 243"/>
                <a:gd name="T68" fmla="*/ 4 w 221"/>
                <a:gd name="T69" fmla="*/ 66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1" h="243">
                  <a:moveTo>
                    <a:pt x="4" y="66"/>
                  </a:moveTo>
                  <a:cubicBezTo>
                    <a:pt x="7" y="62"/>
                    <a:pt x="17" y="48"/>
                    <a:pt x="18" y="44"/>
                  </a:cubicBezTo>
                  <a:cubicBezTo>
                    <a:pt x="19" y="36"/>
                    <a:pt x="2" y="27"/>
                    <a:pt x="9" y="23"/>
                  </a:cubicBezTo>
                  <a:cubicBezTo>
                    <a:pt x="16" y="19"/>
                    <a:pt x="18" y="12"/>
                    <a:pt x="24" y="3"/>
                  </a:cubicBezTo>
                  <a:cubicBezTo>
                    <a:pt x="26" y="0"/>
                    <a:pt x="51" y="12"/>
                    <a:pt x="54" y="14"/>
                  </a:cubicBezTo>
                  <a:cubicBezTo>
                    <a:pt x="72" y="23"/>
                    <a:pt x="70" y="17"/>
                    <a:pt x="86" y="12"/>
                  </a:cubicBezTo>
                  <a:cubicBezTo>
                    <a:pt x="93" y="10"/>
                    <a:pt x="96" y="22"/>
                    <a:pt x="108" y="20"/>
                  </a:cubicBezTo>
                  <a:cubicBezTo>
                    <a:pt x="114" y="27"/>
                    <a:pt x="115" y="33"/>
                    <a:pt x="125" y="35"/>
                  </a:cubicBezTo>
                  <a:cubicBezTo>
                    <a:pt x="136" y="37"/>
                    <a:pt x="153" y="38"/>
                    <a:pt x="153" y="25"/>
                  </a:cubicBezTo>
                  <a:cubicBezTo>
                    <a:pt x="158" y="34"/>
                    <a:pt x="153" y="35"/>
                    <a:pt x="158" y="43"/>
                  </a:cubicBezTo>
                  <a:cubicBezTo>
                    <a:pt x="162" y="49"/>
                    <a:pt x="164" y="57"/>
                    <a:pt x="167" y="64"/>
                  </a:cubicBezTo>
                  <a:cubicBezTo>
                    <a:pt x="173" y="79"/>
                    <a:pt x="179" y="84"/>
                    <a:pt x="189" y="94"/>
                  </a:cubicBezTo>
                  <a:cubicBezTo>
                    <a:pt x="198" y="103"/>
                    <a:pt x="203" y="117"/>
                    <a:pt x="214" y="123"/>
                  </a:cubicBezTo>
                  <a:cubicBezTo>
                    <a:pt x="221" y="127"/>
                    <a:pt x="220" y="134"/>
                    <a:pt x="212" y="131"/>
                  </a:cubicBezTo>
                  <a:cubicBezTo>
                    <a:pt x="206" y="129"/>
                    <a:pt x="204" y="122"/>
                    <a:pt x="197" y="128"/>
                  </a:cubicBezTo>
                  <a:cubicBezTo>
                    <a:pt x="200" y="133"/>
                    <a:pt x="193" y="148"/>
                    <a:pt x="193" y="157"/>
                  </a:cubicBezTo>
                  <a:cubicBezTo>
                    <a:pt x="192" y="167"/>
                    <a:pt x="216" y="171"/>
                    <a:pt x="200" y="179"/>
                  </a:cubicBezTo>
                  <a:cubicBezTo>
                    <a:pt x="187" y="186"/>
                    <a:pt x="204" y="201"/>
                    <a:pt x="193" y="211"/>
                  </a:cubicBezTo>
                  <a:cubicBezTo>
                    <a:pt x="180" y="222"/>
                    <a:pt x="192" y="229"/>
                    <a:pt x="189" y="243"/>
                  </a:cubicBezTo>
                  <a:cubicBezTo>
                    <a:pt x="190" y="236"/>
                    <a:pt x="187" y="230"/>
                    <a:pt x="183" y="225"/>
                  </a:cubicBezTo>
                  <a:cubicBezTo>
                    <a:pt x="180" y="223"/>
                    <a:pt x="177" y="221"/>
                    <a:pt x="175" y="219"/>
                  </a:cubicBezTo>
                  <a:cubicBezTo>
                    <a:pt x="176" y="216"/>
                    <a:pt x="176" y="213"/>
                    <a:pt x="177" y="211"/>
                  </a:cubicBezTo>
                  <a:cubicBezTo>
                    <a:pt x="175" y="202"/>
                    <a:pt x="165" y="184"/>
                    <a:pt x="154" y="191"/>
                  </a:cubicBezTo>
                  <a:cubicBezTo>
                    <a:pt x="156" y="201"/>
                    <a:pt x="169" y="205"/>
                    <a:pt x="165" y="217"/>
                  </a:cubicBezTo>
                  <a:cubicBezTo>
                    <a:pt x="156" y="214"/>
                    <a:pt x="141" y="211"/>
                    <a:pt x="139" y="199"/>
                  </a:cubicBezTo>
                  <a:cubicBezTo>
                    <a:pt x="137" y="191"/>
                    <a:pt x="147" y="185"/>
                    <a:pt x="148" y="178"/>
                  </a:cubicBezTo>
                  <a:cubicBezTo>
                    <a:pt x="150" y="158"/>
                    <a:pt x="129" y="151"/>
                    <a:pt x="116" y="142"/>
                  </a:cubicBezTo>
                  <a:cubicBezTo>
                    <a:pt x="109" y="136"/>
                    <a:pt x="107" y="132"/>
                    <a:pt x="96" y="131"/>
                  </a:cubicBezTo>
                  <a:cubicBezTo>
                    <a:pt x="86" y="131"/>
                    <a:pt x="80" y="126"/>
                    <a:pt x="81" y="115"/>
                  </a:cubicBezTo>
                  <a:cubicBezTo>
                    <a:pt x="82" y="90"/>
                    <a:pt x="51" y="90"/>
                    <a:pt x="41" y="72"/>
                  </a:cubicBezTo>
                  <a:cubicBezTo>
                    <a:pt x="43" y="77"/>
                    <a:pt x="44" y="82"/>
                    <a:pt x="46" y="87"/>
                  </a:cubicBezTo>
                  <a:cubicBezTo>
                    <a:pt x="48" y="95"/>
                    <a:pt x="55" y="94"/>
                    <a:pt x="61" y="98"/>
                  </a:cubicBezTo>
                  <a:cubicBezTo>
                    <a:pt x="68" y="105"/>
                    <a:pt x="59" y="118"/>
                    <a:pt x="52" y="121"/>
                  </a:cubicBezTo>
                  <a:cubicBezTo>
                    <a:pt x="44" y="124"/>
                    <a:pt x="37" y="106"/>
                    <a:pt x="28" y="104"/>
                  </a:cubicBezTo>
                  <a:cubicBezTo>
                    <a:pt x="12" y="101"/>
                    <a:pt x="0" y="81"/>
                    <a:pt x="4" y="6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0" name="Freeform 783">
              <a:extLst>
                <a:ext uri="{FF2B5EF4-FFF2-40B4-BE49-F238E27FC236}">
                  <a16:creationId xmlns:a16="http://schemas.microsoft.com/office/drawing/2014/main" id="{FDCF1249-EEF4-6858-0ADA-5B1E67A05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177" y="4406585"/>
              <a:ext cx="246759" cy="278343"/>
            </a:xfrm>
            <a:custGeom>
              <a:avLst/>
              <a:gdLst>
                <a:gd name="T0" fmla="*/ 0 w 566"/>
                <a:gd name="T1" fmla="*/ 230 h 635"/>
                <a:gd name="T2" fmla="*/ 13 w 566"/>
                <a:gd name="T3" fmla="*/ 153 h 635"/>
                <a:gd name="T4" fmla="*/ 11 w 566"/>
                <a:gd name="T5" fmla="*/ 112 h 635"/>
                <a:gd name="T6" fmla="*/ 24 w 566"/>
                <a:gd name="T7" fmla="*/ 74 h 635"/>
                <a:gd name="T8" fmla="*/ 52 w 566"/>
                <a:gd name="T9" fmla="*/ 30 h 635"/>
                <a:gd name="T10" fmla="*/ 131 w 566"/>
                <a:gd name="T11" fmla="*/ 13 h 635"/>
                <a:gd name="T12" fmla="*/ 240 w 566"/>
                <a:gd name="T13" fmla="*/ 24 h 635"/>
                <a:gd name="T14" fmla="*/ 277 w 566"/>
                <a:gd name="T15" fmla="*/ 63 h 635"/>
                <a:gd name="T16" fmla="*/ 299 w 566"/>
                <a:gd name="T17" fmla="*/ 114 h 635"/>
                <a:gd name="T18" fmla="*/ 306 w 566"/>
                <a:gd name="T19" fmla="*/ 134 h 635"/>
                <a:gd name="T20" fmla="*/ 305 w 566"/>
                <a:gd name="T21" fmla="*/ 161 h 635"/>
                <a:gd name="T22" fmla="*/ 303 w 566"/>
                <a:gd name="T23" fmla="*/ 174 h 635"/>
                <a:gd name="T24" fmla="*/ 306 w 566"/>
                <a:gd name="T25" fmla="*/ 192 h 635"/>
                <a:gd name="T26" fmla="*/ 300 w 566"/>
                <a:gd name="T27" fmla="*/ 216 h 635"/>
                <a:gd name="T28" fmla="*/ 354 w 566"/>
                <a:gd name="T29" fmla="*/ 234 h 635"/>
                <a:gd name="T30" fmla="*/ 385 w 566"/>
                <a:gd name="T31" fmla="*/ 238 h 635"/>
                <a:gd name="T32" fmla="*/ 403 w 566"/>
                <a:gd name="T33" fmla="*/ 223 h 635"/>
                <a:gd name="T34" fmla="*/ 439 w 566"/>
                <a:gd name="T35" fmla="*/ 238 h 635"/>
                <a:gd name="T36" fmla="*/ 450 w 566"/>
                <a:gd name="T37" fmla="*/ 251 h 635"/>
                <a:gd name="T38" fmla="*/ 460 w 566"/>
                <a:gd name="T39" fmla="*/ 280 h 635"/>
                <a:gd name="T40" fmla="*/ 476 w 566"/>
                <a:gd name="T41" fmla="*/ 316 h 635"/>
                <a:gd name="T42" fmla="*/ 504 w 566"/>
                <a:gd name="T43" fmla="*/ 364 h 635"/>
                <a:gd name="T44" fmla="*/ 537 w 566"/>
                <a:gd name="T45" fmla="*/ 351 h 635"/>
                <a:gd name="T46" fmla="*/ 564 w 566"/>
                <a:gd name="T47" fmla="*/ 367 h 635"/>
                <a:gd name="T48" fmla="*/ 561 w 566"/>
                <a:gd name="T49" fmla="*/ 381 h 635"/>
                <a:gd name="T50" fmla="*/ 561 w 566"/>
                <a:gd name="T51" fmla="*/ 405 h 635"/>
                <a:gd name="T52" fmla="*/ 556 w 566"/>
                <a:gd name="T53" fmla="*/ 442 h 635"/>
                <a:gd name="T54" fmla="*/ 553 w 566"/>
                <a:gd name="T55" fmla="*/ 481 h 635"/>
                <a:gd name="T56" fmla="*/ 562 w 566"/>
                <a:gd name="T57" fmla="*/ 542 h 635"/>
                <a:gd name="T58" fmla="*/ 551 w 566"/>
                <a:gd name="T59" fmla="*/ 563 h 635"/>
                <a:gd name="T60" fmla="*/ 538 w 566"/>
                <a:gd name="T61" fmla="*/ 582 h 635"/>
                <a:gd name="T62" fmla="*/ 521 w 566"/>
                <a:gd name="T63" fmla="*/ 590 h 635"/>
                <a:gd name="T64" fmla="*/ 513 w 566"/>
                <a:gd name="T65" fmla="*/ 600 h 635"/>
                <a:gd name="T66" fmla="*/ 496 w 566"/>
                <a:gd name="T67" fmla="*/ 621 h 635"/>
                <a:gd name="T68" fmla="*/ 462 w 566"/>
                <a:gd name="T69" fmla="*/ 635 h 635"/>
                <a:gd name="T70" fmla="*/ 445 w 566"/>
                <a:gd name="T71" fmla="*/ 626 h 635"/>
                <a:gd name="T72" fmla="*/ 430 w 566"/>
                <a:gd name="T73" fmla="*/ 625 h 635"/>
                <a:gd name="T74" fmla="*/ 412 w 566"/>
                <a:gd name="T75" fmla="*/ 627 h 635"/>
                <a:gd name="T76" fmla="*/ 392 w 566"/>
                <a:gd name="T77" fmla="*/ 624 h 635"/>
                <a:gd name="T78" fmla="*/ 330 w 566"/>
                <a:gd name="T79" fmla="*/ 613 h 635"/>
                <a:gd name="T80" fmla="*/ 310 w 566"/>
                <a:gd name="T81" fmla="*/ 609 h 635"/>
                <a:gd name="T82" fmla="*/ 319 w 566"/>
                <a:gd name="T83" fmla="*/ 583 h 635"/>
                <a:gd name="T84" fmla="*/ 339 w 566"/>
                <a:gd name="T85" fmla="*/ 521 h 635"/>
                <a:gd name="T86" fmla="*/ 354 w 566"/>
                <a:gd name="T87" fmla="*/ 485 h 635"/>
                <a:gd name="T88" fmla="*/ 338 w 566"/>
                <a:gd name="T89" fmla="*/ 449 h 635"/>
                <a:gd name="T90" fmla="*/ 300 w 566"/>
                <a:gd name="T91" fmla="*/ 432 h 635"/>
                <a:gd name="T92" fmla="*/ 279 w 566"/>
                <a:gd name="T93" fmla="*/ 424 h 635"/>
                <a:gd name="T94" fmla="*/ 254 w 566"/>
                <a:gd name="T95" fmla="*/ 411 h 635"/>
                <a:gd name="T96" fmla="*/ 208 w 566"/>
                <a:gd name="T97" fmla="*/ 379 h 635"/>
                <a:gd name="T98" fmla="*/ 155 w 566"/>
                <a:gd name="T99" fmla="*/ 361 h 635"/>
                <a:gd name="T100" fmla="*/ 116 w 566"/>
                <a:gd name="T101" fmla="*/ 343 h 635"/>
                <a:gd name="T102" fmla="*/ 64 w 566"/>
                <a:gd name="T103" fmla="*/ 301 h 635"/>
                <a:gd name="T104" fmla="*/ 32 w 566"/>
                <a:gd name="T105" fmla="*/ 263 h 635"/>
                <a:gd name="T106" fmla="*/ 0 w 566"/>
                <a:gd name="T107" fmla="*/ 230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6" h="635">
                  <a:moveTo>
                    <a:pt x="0" y="230"/>
                  </a:moveTo>
                  <a:cubicBezTo>
                    <a:pt x="6" y="205"/>
                    <a:pt x="10" y="179"/>
                    <a:pt x="13" y="153"/>
                  </a:cubicBezTo>
                  <a:cubicBezTo>
                    <a:pt x="14" y="139"/>
                    <a:pt x="12" y="126"/>
                    <a:pt x="11" y="112"/>
                  </a:cubicBezTo>
                  <a:cubicBezTo>
                    <a:pt x="11" y="98"/>
                    <a:pt x="18" y="86"/>
                    <a:pt x="24" y="74"/>
                  </a:cubicBezTo>
                  <a:cubicBezTo>
                    <a:pt x="31" y="58"/>
                    <a:pt x="27" y="34"/>
                    <a:pt x="52" y="30"/>
                  </a:cubicBezTo>
                  <a:cubicBezTo>
                    <a:pt x="79" y="27"/>
                    <a:pt x="106" y="21"/>
                    <a:pt x="131" y="13"/>
                  </a:cubicBezTo>
                  <a:cubicBezTo>
                    <a:pt x="173" y="0"/>
                    <a:pt x="202" y="3"/>
                    <a:pt x="240" y="24"/>
                  </a:cubicBezTo>
                  <a:cubicBezTo>
                    <a:pt x="255" y="32"/>
                    <a:pt x="276" y="44"/>
                    <a:pt x="277" y="63"/>
                  </a:cubicBezTo>
                  <a:cubicBezTo>
                    <a:pt x="278" y="75"/>
                    <a:pt x="287" y="110"/>
                    <a:pt x="299" y="114"/>
                  </a:cubicBezTo>
                  <a:cubicBezTo>
                    <a:pt x="291" y="123"/>
                    <a:pt x="304" y="127"/>
                    <a:pt x="306" y="134"/>
                  </a:cubicBezTo>
                  <a:cubicBezTo>
                    <a:pt x="307" y="139"/>
                    <a:pt x="306" y="155"/>
                    <a:pt x="305" y="161"/>
                  </a:cubicBezTo>
                  <a:cubicBezTo>
                    <a:pt x="304" y="165"/>
                    <a:pt x="303" y="170"/>
                    <a:pt x="303" y="174"/>
                  </a:cubicBezTo>
                  <a:cubicBezTo>
                    <a:pt x="303" y="180"/>
                    <a:pt x="308" y="186"/>
                    <a:pt x="306" y="192"/>
                  </a:cubicBezTo>
                  <a:cubicBezTo>
                    <a:pt x="303" y="199"/>
                    <a:pt x="299" y="208"/>
                    <a:pt x="300" y="216"/>
                  </a:cubicBezTo>
                  <a:cubicBezTo>
                    <a:pt x="300" y="220"/>
                    <a:pt x="347" y="234"/>
                    <a:pt x="354" y="234"/>
                  </a:cubicBezTo>
                  <a:cubicBezTo>
                    <a:pt x="364" y="234"/>
                    <a:pt x="376" y="238"/>
                    <a:pt x="385" y="238"/>
                  </a:cubicBezTo>
                  <a:cubicBezTo>
                    <a:pt x="395" y="237"/>
                    <a:pt x="394" y="216"/>
                    <a:pt x="403" y="223"/>
                  </a:cubicBezTo>
                  <a:cubicBezTo>
                    <a:pt x="413" y="229"/>
                    <a:pt x="428" y="237"/>
                    <a:pt x="439" y="238"/>
                  </a:cubicBezTo>
                  <a:cubicBezTo>
                    <a:pt x="448" y="240"/>
                    <a:pt x="449" y="242"/>
                    <a:pt x="450" y="251"/>
                  </a:cubicBezTo>
                  <a:cubicBezTo>
                    <a:pt x="452" y="261"/>
                    <a:pt x="459" y="269"/>
                    <a:pt x="460" y="280"/>
                  </a:cubicBezTo>
                  <a:cubicBezTo>
                    <a:pt x="462" y="295"/>
                    <a:pt x="474" y="302"/>
                    <a:pt x="476" y="316"/>
                  </a:cubicBezTo>
                  <a:cubicBezTo>
                    <a:pt x="478" y="333"/>
                    <a:pt x="482" y="366"/>
                    <a:pt x="504" y="364"/>
                  </a:cubicBezTo>
                  <a:cubicBezTo>
                    <a:pt x="517" y="363"/>
                    <a:pt x="525" y="353"/>
                    <a:pt x="537" y="351"/>
                  </a:cubicBezTo>
                  <a:cubicBezTo>
                    <a:pt x="548" y="349"/>
                    <a:pt x="556" y="362"/>
                    <a:pt x="564" y="367"/>
                  </a:cubicBezTo>
                  <a:cubicBezTo>
                    <a:pt x="559" y="371"/>
                    <a:pt x="559" y="375"/>
                    <a:pt x="561" y="381"/>
                  </a:cubicBezTo>
                  <a:cubicBezTo>
                    <a:pt x="566" y="390"/>
                    <a:pt x="558" y="396"/>
                    <a:pt x="561" y="405"/>
                  </a:cubicBezTo>
                  <a:cubicBezTo>
                    <a:pt x="564" y="415"/>
                    <a:pt x="558" y="433"/>
                    <a:pt x="556" y="442"/>
                  </a:cubicBezTo>
                  <a:cubicBezTo>
                    <a:pt x="554" y="452"/>
                    <a:pt x="551" y="471"/>
                    <a:pt x="553" y="481"/>
                  </a:cubicBezTo>
                  <a:lnTo>
                    <a:pt x="562" y="542"/>
                  </a:lnTo>
                  <a:cubicBezTo>
                    <a:pt x="563" y="548"/>
                    <a:pt x="558" y="562"/>
                    <a:pt x="551" y="563"/>
                  </a:cubicBezTo>
                  <a:cubicBezTo>
                    <a:pt x="547" y="564"/>
                    <a:pt x="537" y="579"/>
                    <a:pt x="538" y="582"/>
                  </a:cubicBezTo>
                  <a:cubicBezTo>
                    <a:pt x="540" y="586"/>
                    <a:pt x="523" y="589"/>
                    <a:pt x="521" y="590"/>
                  </a:cubicBezTo>
                  <a:cubicBezTo>
                    <a:pt x="517" y="592"/>
                    <a:pt x="511" y="596"/>
                    <a:pt x="513" y="600"/>
                  </a:cubicBezTo>
                  <a:cubicBezTo>
                    <a:pt x="515" y="606"/>
                    <a:pt x="504" y="628"/>
                    <a:pt x="496" y="621"/>
                  </a:cubicBezTo>
                  <a:cubicBezTo>
                    <a:pt x="479" y="607"/>
                    <a:pt x="470" y="619"/>
                    <a:pt x="462" y="635"/>
                  </a:cubicBezTo>
                  <a:cubicBezTo>
                    <a:pt x="457" y="633"/>
                    <a:pt x="451" y="624"/>
                    <a:pt x="445" y="626"/>
                  </a:cubicBezTo>
                  <a:cubicBezTo>
                    <a:pt x="438" y="627"/>
                    <a:pt x="437" y="634"/>
                    <a:pt x="430" y="625"/>
                  </a:cubicBezTo>
                  <a:cubicBezTo>
                    <a:pt x="425" y="618"/>
                    <a:pt x="418" y="627"/>
                    <a:pt x="412" y="627"/>
                  </a:cubicBezTo>
                  <a:cubicBezTo>
                    <a:pt x="405" y="628"/>
                    <a:pt x="398" y="625"/>
                    <a:pt x="392" y="624"/>
                  </a:cubicBezTo>
                  <a:cubicBezTo>
                    <a:pt x="371" y="618"/>
                    <a:pt x="351" y="611"/>
                    <a:pt x="330" y="613"/>
                  </a:cubicBezTo>
                  <a:cubicBezTo>
                    <a:pt x="319" y="614"/>
                    <a:pt x="313" y="621"/>
                    <a:pt x="310" y="609"/>
                  </a:cubicBezTo>
                  <a:cubicBezTo>
                    <a:pt x="309" y="606"/>
                    <a:pt x="317" y="584"/>
                    <a:pt x="319" y="583"/>
                  </a:cubicBezTo>
                  <a:cubicBezTo>
                    <a:pt x="341" y="568"/>
                    <a:pt x="318" y="531"/>
                    <a:pt x="339" y="521"/>
                  </a:cubicBezTo>
                  <a:cubicBezTo>
                    <a:pt x="349" y="517"/>
                    <a:pt x="348" y="495"/>
                    <a:pt x="354" y="485"/>
                  </a:cubicBezTo>
                  <a:cubicBezTo>
                    <a:pt x="363" y="468"/>
                    <a:pt x="352" y="459"/>
                    <a:pt x="338" y="449"/>
                  </a:cubicBezTo>
                  <a:cubicBezTo>
                    <a:pt x="327" y="440"/>
                    <a:pt x="310" y="440"/>
                    <a:pt x="300" y="432"/>
                  </a:cubicBezTo>
                  <a:cubicBezTo>
                    <a:pt x="294" y="427"/>
                    <a:pt x="286" y="425"/>
                    <a:pt x="279" y="424"/>
                  </a:cubicBezTo>
                  <a:cubicBezTo>
                    <a:pt x="270" y="422"/>
                    <a:pt x="262" y="416"/>
                    <a:pt x="254" y="411"/>
                  </a:cubicBezTo>
                  <a:cubicBezTo>
                    <a:pt x="237" y="402"/>
                    <a:pt x="224" y="392"/>
                    <a:pt x="208" y="379"/>
                  </a:cubicBezTo>
                  <a:cubicBezTo>
                    <a:pt x="191" y="365"/>
                    <a:pt x="175" y="368"/>
                    <a:pt x="155" y="361"/>
                  </a:cubicBezTo>
                  <a:cubicBezTo>
                    <a:pt x="143" y="356"/>
                    <a:pt x="127" y="354"/>
                    <a:pt x="116" y="343"/>
                  </a:cubicBezTo>
                  <a:cubicBezTo>
                    <a:pt x="100" y="326"/>
                    <a:pt x="75" y="311"/>
                    <a:pt x="64" y="301"/>
                  </a:cubicBezTo>
                  <a:cubicBezTo>
                    <a:pt x="50" y="289"/>
                    <a:pt x="36" y="273"/>
                    <a:pt x="32" y="263"/>
                  </a:cubicBezTo>
                  <a:cubicBezTo>
                    <a:pt x="27" y="246"/>
                    <a:pt x="11" y="244"/>
                    <a:pt x="0" y="2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1" name="Freeform 784">
              <a:extLst>
                <a:ext uri="{FF2B5EF4-FFF2-40B4-BE49-F238E27FC236}">
                  <a16:creationId xmlns:a16="http://schemas.microsoft.com/office/drawing/2014/main" id="{0E36E0A8-22C5-3D59-4DCE-045D7F8C8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491" y="3411655"/>
              <a:ext cx="5923" cy="5922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14 h 14"/>
                <a:gd name="T4" fmla="*/ 11 w 11"/>
                <a:gd name="T5" fmla="*/ 0 h 14"/>
                <a:gd name="T6" fmla="*/ 4 w 11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cubicBezTo>
                    <a:pt x="0" y="5"/>
                    <a:pt x="0" y="12"/>
                    <a:pt x="7" y="14"/>
                  </a:cubicBezTo>
                  <a:cubicBezTo>
                    <a:pt x="5" y="9"/>
                    <a:pt x="6" y="4"/>
                    <a:pt x="11" y="0"/>
                  </a:cubicBezTo>
                  <a:lnTo>
                    <a:pt x="4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2" name="Freeform 785">
              <a:extLst>
                <a:ext uri="{FF2B5EF4-FFF2-40B4-BE49-F238E27FC236}">
                  <a16:creationId xmlns:a16="http://schemas.microsoft.com/office/drawing/2014/main" id="{F6003C21-0F5E-8561-7210-ED19C7E4D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464" y="3354407"/>
              <a:ext cx="213199" cy="181614"/>
            </a:xfrm>
            <a:custGeom>
              <a:avLst/>
              <a:gdLst>
                <a:gd name="T0" fmla="*/ 19 w 487"/>
                <a:gd name="T1" fmla="*/ 92 h 416"/>
                <a:gd name="T2" fmla="*/ 77 w 487"/>
                <a:gd name="T3" fmla="*/ 75 h 416"/>
                <a:gd name="T4" fmla="*/ 70 w 487"/>
                <a:gd name="T5" fmla="*/ 36 h 416"/>
                <a:gd name="T6" fmla="*/ 88 w 487"/>
                <a:gd name="T7" fmla="*/ 1 h 416"/>
                <a:gd name="T8" fmla="*/ 133 w 487"/>
                <a:gd name="T9" fmla="*/ 5 h 416"/>
                <a:gd name="T10" fmla="*/ 163 w 487"/>
                <a:gd name="T11" fmla="*/ 23 h 416"/>
                <a:gd name="T12" fmla="*/ 203 w 487"/>
                <a:gd name="T13" fmla="*/ 21 h 416"/>
                <a:gd name="T14" fmla="*/ 244 w 487"/>
                <a:gd name="T15" fmla="*/ 50 h 416"/>
                <a:gd name="T16" fmla="*/ 299 w 487"/>
                <a:gd name="T17" fmla="*/ 47 h 416"/>
                <a:gd name="T18" fmla="*/ 363 w 487"/>
                <a:gd name="T19" fmla="*/ 38 h 416"/>
                <a:gd name="T20" fmla="*/ 388 w 487"/>
                <a:gd name="T21" fmla="*/ 15 h 416"/>
                <a:gd name="T22" fmla="*/ 409 w 487"/>
                <a:gd name="T23" fmla="*/ 49 h 416"/>
                <a:gd name="T24" fmla="*/ 442 w 487"/>
                <a:gd name="T25" fmla="*/ 105 h 416"/>
                <a:gd name="T26" fmla="*/ 421 w 487"/>
                <a:gd name="T27" fmla="*/ 131 h 416"/>
                <a:gd name="T28" fmla="*/ 447 w 487"/>
                <a:gd name="T29" fmla="*/ 146 h 416"/>
                <a:gd name="T30" fmla="*/ 469 w 487"/>
                <a:gd name="T31" fmla="*/ 183 h 416"/>
                <a:gd name="T32" fmla="*/ 454 w 487"/>
                <a:gd name="T33" fmla="*/ 221 h 416"/>
                <a:gd name="T34" fmla="*/ 481 w 487"/>
                <a:gd name="T35" fmla="*/ 273 h 416"/>
                <a:gd name="T36" fmla="*/ 487 w 487"/>
                <a:gd name="T37" fmla="*/ 326 h 416"/>
                <a:gd name="T38" fmla="*/ 466 w 487"/>
                <a:gd name="T39" fmla="*/ 353 h 416"/>
                <a:gd name="T40" fmla="*/ 457 w 487"/>
                <a:gd name="T41" fmla="*/ 372 h 416"/>
                <a:gd name="T42" fmla="*/ 432 w 487"/>
                <a:gd name="T43" fmla="*/ 387 h 416"/>
                <a:gd name="T44" fmla="*/ 411 w 487"/>
                <a:gd name="T45" fmla="*/ 396 h 416"/>
                <a:gd name="T46" fmla="*/ 363 w 487"/>
                <a:gd name="T47" fmla="*/ 403 h 416"/>
                <a:gd name="T48" fmla="*/ 367 w 487"/>
                <a:gd name="T49" fmla="*/ 350 h 416"/>
                <a:gd name="T50" fmla="*/ 364 w 487"/>
                <a:gd name="T51" fmla="*/ 328 h 416"/>
                <a:gd name="T52" fmla="*/ 320 w 487"/>
                <a:gd name="T53" fmla="*/ 317 h 416"/>
                <a:gd name="T54" fmla="*/ 283 w 487"/>
                <a:gd name="T55" fmla="*/ 334 h 416"/>
                <a:gd name="T56" fmla="*/ 285 w 487"/>
                <a:gd name="T57" fmla="*/ 270 h 416"/>
                <a:gd name="T58" fmla="*/ 217 w 487"/>
                <a:gd name="T59" fmla="*/ 202 h 416"/>
                <a:gd name="T60" fmla="*/ 163 w 487"/>
                <a:gd name="T61" fmla="*/ 222 h 416"/>
                <a:gd name="T62" fmla="*/ 132 w 487"/>
                <a:gd name="T63" fmla="*/ 269 h 416"/>
                <a:gd name="T64" fmla="*/ 120 w 487"/>
                <a:gd name="T65" fmla="*/ 266 h 416"/>
                <a:gd name="T66" fmla="*/ 110 w 487"/>
                <a:gd name="T67" fmla="*/ 266 h 416"/>
                <a:gd name="T68" fmla="*/ 103 w 487"/>
                <a:gd name="T69" fmla="*/ 254 h 416"/>
                <a:gd name="T70" fmla="*/ 88 w 487"/>
                <a:gd name="T71" fmla="*/ 215 h 416"/>
                <a:gd name="T72" fmla="*/ 86 w 487"/>
                <a:gd name="T73" fmla="*/ 207 h 416"/>
                <a:gd name="T74" fmla="*/ 64 w 487"/>
                <a:gd name="T75" fmla="*/ 191 h 416"/>
                <a:gd name="T76" fmla="*/ 30 w 487"/>
                <a:gd name="T77" fmla="*/ 165 h 416"/>
                <a:gd name="T78" fmla="*/ 33 w 487"/>
                <a:gd name="T79" fmla="*/ 137 h 416"/>
                <a:gd name="T80" fmla="*/ 16 w 487"/>
                <a:gd name="T81" fmla="*/ 150 h 416"/>
                <a:gd name="T82" fmla="*/ 0 w 487"/>
                <a:gd name="T83" fmla="*/ 13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7" h="416">
                  <a:moveTo>
                    <a:pt x="0" y="130"/>
                  </a:moveTo>
                  <a:cubicBezTo>
                    <a:pt x="9" y="119"/>
                    <a:pt x="8" y="101"/>
                    <a:pt x="19" y="92"/>
                  </a:cubicBezTo>
                  <a:cubicBezTo>
                    <a:pt x="26" y="85"/>
                    <a:pt x="41" y="84"/>
                    <a:pt x="50" y="79"/>
                  </a:cubicBezTo>
                  <a:cubicBezTo>
                    <a:pt x="59" y="75"/>
                    <a:pt x="68" y="80"/>
                    <a:pt x="77" y="75"/>
                  </a:cubicBezTo>
                  <a:cubicBezTo>
                    <a:pt x="83" y="72"/>
                    <a:pt x="88" y="67"/>
                    <a:pt x="87" y="59"/>
                  </a:cubicBezTo>
                  <a:cubicBezTo>
                    <a:pt x="86" y="49"/>
                    <a:pt x="67" y="45"/>
                    <a:pt x="70" y="36"/>
                  </a:cubicBezTo>
                  <a:cubicBezTo>
                    <a:pt x="73" y="29"/>
                    <a:pt x="88" y="31"/>
                    <a:pt x="90" y="24"/>
                  </a:cubicBezTo>
                  <a:cubicBezTo>
                    <a:pt x="92" y="15"/>
                    <a:pt x="86" y="3"/>
                    <a:pt x="88" y="1"/>
                  </a:cubicBezTo>
                  <a:lnTo>
                    <a:pt x="120" y="0"/>
                  </a:lnTo>
                  <a:cubicBezTo>
                    <a:pt x="124" y="2"/>
                    <a:pt x="130" y="5"/>
                    <a:pt x="133" y="5"/>
                  </a:cubicBezTo>
                  <a:cubicBezTo>
                    <a:pt x="135" y="6"/>
                    <a:pt x="130" y="20"/>
                    <a:pt x="139" y="15"/>
                  </a:cubicBezTo>
                  <a:cubicBezTo>
                    <a:pt x="146" y="11"/>
                    <a:pt x="160" y="20"/>
                    <a:pt x="163" y="23"/>
                  </a:cubicBezTo>
                  <a:cubicBezTo>
                    <a:pt x="164" y="23"/>
                    <a:pt x="178" y="27"/>
                    <a:pt x="178" y="27"/>
                  </a:cubicBezTo>
                  <a:cubicBezTo>
                    <a:pt x="187" y="27"/>
                    <a:pt x="193" y="20"/>
                    <a:pt x="203" y="21"/>
                  </a:cubicBezTo>
                  <a:cubicBezTo>
                    <a:pt x="218" y="22"/>
                    <a:pt x="232" y="16"/>
                    <a:pt x="243" y="21"/>
                  </a:cubicBezTo>
                  <a:cubicBezTo>
                    <a:pt x="238" y="31"/>
                    <a:pt x="230" y="38"/>
                    <a:pt x="244" y="50"/>
                  </a:cubicBezTo>
                  <a:cubicBezTo>
                    <a:pt x="252" y="56"/>
                    <a:pt x="263" y="31"/>
                    <a:pt x="273" y="35"/>
                  </a:cubicBezTo>
                  <a:cubicBezTo>
                    <a:pt x="294" y="43"/>
                    <a:pt x="280" y="69"/>
                    <a:pt x="299" y="47"/>
                  </a:cubicBezTo>
                  <a:cubicBezTo>
                    <a:pt x="324" y="19"/>
                    <a:pt x="339" y="52"/>
                    <a:pt x="348" y="49"/>
                  </a:cubicBezTo>
                  <a:cubicBezTo>
                    <a:pt x="354" y="48"/>
                    <a:pt x="357" y="43"/>
                    <a:pt x="363" y="38"/>
                  </a:cubicBezTo>
                  <a:cubicBezTo>
                    <a:pt x="367" y="35"/>
                    <a:pt x="377" y="34"/>
                    <a:pt x="379" y="31"/>
                  </a:cubicBezTo>
                  <a:cubicBezTo>
                    <a:pt x="382" y="24"/>
                    <a:pt x="367" y="9"/>
                    <a:pt x="388" y="15"/>
                  </a:cubicBezTo>
                  <a:cubicBezTo>
                    <a:pt x="393" y="16"/>
                    <a:pt x="404" y="21"/>
                    <a:pt x="403" y="30"/>
                  </a:cubicBezTo>
                  <a:cubicBezTo>
                    <a:pt x="403" y="33"/>
                    <a:pt x="407" y="47"/>
                    <a:pt x="409" y="49"/>
                  </a:cubicBezTo>
                  <a:cubicBezTo>
                    <a:pt x="419" y="59"/>
                    <a:pt x="407" y="84"/>
                    <a:pt x="419" y="77"/>
                  </a:cubicBezTo>
                  <a:cubicBezTo>
                    <a:pt x="421" y="90"/>
                    <a:pt x="444" y="90"/>
                    <a:pt x="442" y="105"/>
                  </a:cubicBezTo>
                  <a:cubicBezTo>
                    <a:pt x="436" y="106"/>
                    <a:pt x="434" y="105"/>
                    <a:pt x="431" y="110"/>
                  </a:cubicBezTo>
                  <a:cubicBezTo>
                    <a:pt x="426" y="116"/>
                    <a:pt x="423" y="123"/>
                    <a:pt x="421" y="131"/>
                  </a:cubicBezTo>
                  <a:cubicBezTo>
                    <a:pt x="427" y="130"/>
                    <a:pt x="431" y="124"/>
                    <a:pt x="438" y="124"/>
                  </a:cubicBezTo>
                  <a:cubicBezTo>
                    <a:pt x="451" y="122"/>
                    <a:pt x="447" y="138"/>
                    <a:pt x="447" y="146"/>
                  </a:cubicBezTo>
                  <a:cubicBezTo>
                    <a:pt x="446" y="153"/>
                    <a:pt x="444" y="163"/>
                    <a:pt x="455" y="170"/>
                  </a:cubicBezTo>
                  <a:cubicBezTo>
                    <a:pt x="458" y="171"/>
                    <a:pt x="467" y="177"/>
                    <a:pt x="469" y="183"/>
                  </a:cubicBezTo>
                  <a:cubicBezTo>
                    <a:pt x="471" y="191"/>
                    <a:pt x="464" y="195"/>
                    <a:pt x="458" y="199"/>
                  </a:cubicBezTo>
                  <a:cubicBezTo>
                    <a:pt x="454" y="202"/>
                    <a:pt x="454" y="215"/>
                    <a:pt x="454" y="221"/>
                  </a:cubicBezTo>
                  <a:cubicBezTo>
                    <a:pt x="454" y="232"/>
                    <a:pt x="458" y="257"/>
                    <a:pt x="473" y="247"/>
                  </a:cubicBezTo>
                  <a:cubicBezTo>
                    <a:pt x="470" y="264"/>
                    <a:pt x="471" y="262"/>
                    <a:pt x="481" y="273"/>
                  </a:cubicBezTo>
                  <a:cubicBezTo>
                    <a:pt x="469" y="275"/>
                    <a:pt x="469" y="285"/>
                    <a:pt x="466" y="294"/>
                  </a:cubicBezTo>
                  <a:cubicBezTo>
                    <a:pt x="484" y="297"/>
                    <a:pt x="482" y="312"/>
                    <a:pt x="487" y="326"/>
                  </a:cubicBezTo>
                  <a:cubicBezTo>
                    <a:pt x="478" y="323"/>
                    <a:pt x="451" y="312"/>
                    <a:pt x="447" y="321"/>
                  </a:cubicBezTo>
                  <a:cubicBezTo>
                    <a:pt x="443" y="333"/>
                    <a:pt x="460" y="345"/>
                    <a:pt x="466" y="353"/>
                  </a:cubicBezTo>
                  <a:cubicBezTo>
                    <a:pt x="459" y="350"/>
                    <a:pt x="455" y="363"/>
                    <a:pt x="455" y="363"/>
                  </a:cubicBezTo>
                  <a:cubicBezTo>
                    <a:pt x="456" y="370"/>
                    <a:pt x="459" y="368"/>
                    <a:pt x="457" y="372"/>
                  </a:cubicBezTo>
                  <a:cubicBezTo>
                    <a:pt x="456" y="376"/>
                    <a:pt x="448" y="388"/>
                    <a:pt x="448" y="388"/>
                  </a:cubicBezTo>
                  <a:cubicBezTo>
                    <a:pt x="446" y="387"/>
                    <a:pt x="437" y="382"/>
                    <a:pt x="432" y="387"/>
                  </a:cubicBezTo>
                  <a:cubicBezTo>
                    <a:pt x="429" y="389"/>
                    <a:pt x="432" y="382"/>
                    <a:pt x="424" y="378"/>
                  </a:cubicBezTo>
                  <a:cubicBezTo>
                    <a:pt x="416" y="375"/>
                    <a:pt x="413" y="392"/>
                    <a:pt x="411" y="396"/>
                  </a:cubicBezTo>
                  <a:cubicBezTo>
                    <a:pt x="405" y="408"/>
                    <a:pt x="401" y="410"/>
                    <a:pt x="388" y="416"/>
                  </a:cubicBezTo>
                  <a:cubicBezTo>
                    <a:pt x="387" y="401"/>
                    <a:pt x="375" y="399"/>
                    <a:pt x="363" y="403"/>
                  </a:cubicBezTo>
                  <a:cubicBezTo>
                    <a:pt x="367" y="393"/>
                    <a:pt x="369" y="383"/>
                    <a:pt x="369" y="373"/>
                  </a:cubicBezTo>
                  <a:cubicBezTo>
                    <a:pt x="369" y="369"/>
                    <a:pt x="368" y="348"/>
                    <a:pt x="367" y="350"/>
                  </a:cubicBezTo>
                  <a:cubicBezTo>
                    <a:pt x="366" y="352"/>
                    <a:pt x="364" y="355"/>
                    <a:pt x="364" y="343"/>
                  </a:cubicBezTo>
                  <a:cubicBezTo>
                    <a:pt x="364" y="341"/>
                    <a:pt x="360" y="334"/>
                    <a:pt x="364" y="328"/>
                  </a:cubicBezTo>
                  <a:cubicBezTo>
                    <a:pt x="344" y="305"/>
                    <a:pt x="342" y="317"/>
                    <a:pt x="339" y="316"/>
                  </a:cubicBezTo>
                  <a:cubicBezTo>
                    <a:pt x="332" y="321"/>
                    <a:pt x="330" y="318"/>
                    <a:pt x="320" y="317"/>
                  </a:cubicBezTo>
                  <a:cubicBezTo>
                    <a:pt x="314" y="316"/>
                    <a:pt x="307" y="318"/>
                    <a:pt x="302" y="321"/>
                  </a:cubicBezTo>
                  <a:cubicBezTo>
                    <a:pt x="298" y="323"/>
                    <a:pt x="284" y="330"/>
                    <a:pt x="283" y="334"/>
                  </a:cubicBezTo>
                  <a:cubicBezTo>
                    <a:pt x="281" y="321"/>
                    <a:pt x="299" y="305"/>
                    <a:pt x="296" y="301"/>
                  </a:cubicBezTo>
                  <a:cubicBezTo>
                    <a:pt x="285" y="286"/>
                    <a:pt x="302" y="281"/>
                    <a:pt x="285" y="270"/>
                  </a:cubicBezTo>
                  <a:cubicBezTo>
                    <a:pt x="279" y="267"/>
                    <a:pt x="286" y="261"/>
                    <a:pt x="284" y="256"/>
                  </a:cubicBezTo>
                  <a:cubicBezTo>
                    <a:pt x="265" y="222"/>
                    <a:pt x="258" y="196"/>
                    <a:pt x="217" y="202"/>
                  </a:cubicBezTo>
                  <a:cubicBezTo>
                    <a:pt x="206" y="204"/>
                    <a:pt x="203" y="208"/>
                    <a:pt x="193" y="210"/>
                  </a:cubicBezTo>
                  <a:cubicBezTo>
                    <a:pt x="176" y="214"/>
                    <a:pt x="171" y="205"/>
                    <a:pt x="163" y="222"/>
                  </a:cubicBezTo>
                  <a:cubicBezTo>
                    <a:pt x="157" y="235"/>
                    <a:pt x="152" y="251"/>
                    <a:pt x="144" y="255"/>
                  </a:cubicBezTo>
                  <a:cubicBezTo>
                    <a:pt x="136" y="258"/>
                    <a:pt x="136" y="261"/>
                    <a:pt x="132" y="269"/>
                  </a:cubicBezTo>
                  <a:cubicBezTo>
                    <a:pt x="128" y="278"/>
                    <a:pt x="117" y="271"/>
                    <a:pt x="111" y="276"/>
                  </a:cubicBezTo>
                  <a:cubicBezTo>
                    <a:pt x="110" y="270"/>
                    <a:pt x="114" y="266"/>
                    <a:pt x="120" y="266"/>
                  </a:cubicBezTo>
                  <a:cubicBezTo>
                    <a:pt x="118" y="263"/>
                    <a:pt x="117" y="261"/>
                    <a:pt x="114" y="259"/>
                  </a:cubicBezTo>
                  <a:cubicBezTo>
                    <a:pt x="113" y="261"/>
                    <a:pt x="111" y="263"/>
                    <a:pt x="110" y="266"/>
                  </a:cubicBezTo>
                  <a:cubicBezTo>
                    <a:pt x="110" y="261"/>
                    <a:pt x="109" y="257"/>
                    <a:pt x="110" y="253"/>
                  </a:cubicBezTo>
                  <a:lnTo>
                    <a:pt x="103" y="254"/>
                  </a:lnTo>
                  <a:cubicBezTo>
                    <a:pt x="105" y="246"/>
                    <a:pt x="93" y="244"/>
                    <a:pt x="98" y="237"/>
                  </a:cubicBezTo>
                  <a:cubicBezTo>
                    <a:pt x="87" y="248"/>
                    <a:pt x="92" y="218"/>
                    <a:pt x="88" y="215"/>
                  </a:cubicBezTo>
                  <a:cubicBezTo>
                    <a:pt x="89" y="220"/>
                    <a:pt x="86" y="222"/>
                    <a:pt x="81" y="221"/>
                  </a:cubicBezTo>
                  <a:cubicBezTo>
                    <a:pt x="83" y="216"/>
                    <a:pt x="85" y="212"/>
                    <a:pt x="86" y="207"/>
                  </a:cubicBezTo>
                  <a:cubicBezTo>
                    <a:pt x="83" y="216"/>
                    <a:pt x="77" y="213"/>
                    <a:pt x="71" y="209"/>
                  </a:cubicBezTo>
                  <a:cubicBezTo>
                    <a:pt x="63" y="203"/>
                    <a:pt x="67" y="199"/>
                    <a:pt x="64" y="191"/>
                  </a:cubicBezTo>
                  <a:cubicBezTo>
                    <a:pt x="60" y="192"/>
                    <a:pt x="57" y="195"/>
                    <a:pt x="55" y="199"/>
                  </a:cubicBezTo>
                  <a:cubicBezTo>
                    <a:pt x="54" y="184"/>
                    <a:pt x="21" y="185"/>
                    <a:pt x="30" y="165"/>
                  </a:cubicBezTo>
                  <a:cubicBezTo>
                    <a:pt x="27" y="166"/>
                    <a:pt x="24" y="166"/>
                    <a:pt x="21" y="167"/>
                  </a:cubicBezTo>
                  <a:cubicBezTo>
                    <a:pt x="26" y="157"/>
                    <a:pt x="30" y="147"/>
                    <a:pt x="33" y="137"/>
                  </a:cubicBezTo>
                  <a:cubicBezTo>
                    <a:pt x="29" y="141"/>
                    <a:pt x="26" y="145"/>
                    <a:pt x="24" y="150"/>
                  </a:cubicBezTo>
                  <a:cubicBezTo>
                    <a:pt x="23" y="140"/>
                    <a:pt x="19" y="145"/>
                    <a:pt x="16" y="150"/>
                  </a:cubicBezTo>
                  <a:cubicBezTo>
                    <a:pt x="14" y="143"/>
                    <a:pt x="13" y="129"/>
                    <a:pt x="22" y="126"/>
                  </a:cubicBezTo>
                  <a:cubicBezTo>
                    <a:pt x="15" y="130"/>
                    <a:pt x="8" y="129"/>
                    <a:pt x="0" y="1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3" name="Freeform 786">
              <a:extLst>
                <a:ext uri="{FF2B5EF4-FFF2-40B4-BE49-F238E27FC236}">
                  <a16:creationId xmlns:a16="http://schemas.microsoft.com/office/drawing/2014/main" id="{A98CDC7A-A690-B501-123A-BC71343DA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860" y="1968612"/>
              <a:ext cx="1975" cy="1973"/>
            </a:xfrm>
            <a:custGeom>
              <a:avLst/>
              <a:gdLst>
                <a:gd name="T0" fmla="*/ 0 w 4"/>
                <a:gd name="T1" fmla="*/ 2 h 6"/>
                <a:gd name="T2" fmla="*/ 2 w 4"/>
                <a:gd name="T3" fmla="*/ 3 h 6"/>
                <a:gd name="T4" fmla="*/ 0 w 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1" y="3"/>
                    <a:pt x="0" y="6"/>
                    <a:pt x="2" y="3"/>
                  </a:cubicBezTo>
                  <a:cubicBezTo>
                    <a:pt x="4" y="0"/>
                    <a:pt x="2" y="3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4" name="Freeform 787">
              <a:extLst>
                <a:ext uri="{FF2B5EF4-FFF2-40B4-BE49-F238E27FC236}">
                  <a16:creationId xmlns:a16="http://schemas.microsoft.com/office/drawing/2014/main" id="{E87E5ACA-F9DA-42CC-FB25-1AEC76719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456" y="2000197"/>
              <a:ext cx="9871" cy="3948"/>
            </a:xfrm>
            <a:custGeom>
              <a:avLst/>
              <a:gdLst>
                <a:gd name="T0" fmla="*/ 13 w 23"/>
                <a:gd name="T1" fmla="*/ 7 h 7"/>
                <a:gd name="T2" fmla="*/ 0 w 23"/>
                <a:gd name="T3" fmla="*/ 2 h 7"/>
                <a:gd name="T4" fmla="*/ 13 w 2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">
                  <a:moveTo>
                    <a:pt x="13" y="7"/>
                  </a:moveTo>
                  <a:cubicBezTo>
                    <a:pt x="23" y="3"/>
                    <a:pt x="5" y="0"/>
                    <a:pt x="0" y="2"/>
                  </a:cubicBezTo>
                  <a:cubicBezTo>
                    <a:pt x="5" y="2"/>
                    <a:pt x="9" y="4"/>
                    <a:pt x="13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5" name="Freeform 788">
              <a:extLst>
                <a:ext uri="{FF2B5EF4-FFF2-40B4-BE49-F238E27FC236}">
                  <a16:creationId xmlns:a16="http://schemas.microsoft.com/office/drawing/2014/main" id="{91472C2D-4C4B-F1D7-F623-02ED1E8BC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663" y="1958742"/>
              <a:ext cx="120419" cy="122393"/>
            </a:xfrm>
            <a:custGeom>
              <a:avLst/>
              <a:gdLst>
                <a:gd name="T0" fmla="*/ 22 w 275"/>
                <a:gd name="T1" fmla="*/ 271 h 281"/>
                <a:gd name="T2" fmla="*/ 12 w 275"/>
                <a:gd name="T3" fmla="*/ 258 h 281"/>
                <a:gd name="T4" fmla="*/ 7 w 275"/>
                <a:gd name="T5" fmla="*/ 235 h 281"/>
                <a:gd name="T6" fmla="*/ 31 w 275"/>
                <a:gd name="T7" fmla="*/ 221 h 281"/>
                <a:gd name="T8" fmla="*/ 40 w 275"/>
                <a:gd name="T9" fmla="*/ 211 h 281"/>
                <a:gd name="T10" fmla="*/ 109 w 275"/>
                <a:gd name="T11" fmla="*/ 193 h 281"/>
                <a:gd name="T12" fmla="*/ 45 w 275"/>
                <a:gd name="T13" fmla="*/ 201 h 281"/>
                <a:gd name="T14" fmla="*/ 105 w 275"/>
                <a:gd name="T15" fmla="*/ 154 h 281"/>
                <a:gd name="T16" fmla="*/ 51 w 275"/>
                <a:gd name="T17" fmla="*/ 146 h 281"/>
                <a:gd name="T18" fmla="*/ 38 w 275"/>
                <a:gd name="T19" fmla="*/ 140 h 281"/>
                <a:gd name="T20" fmla="*/ 38 w 275"/>
                <a:gd name="T21" fmla="*/ 132 h 281"/>
                <a:gd name="T22" fmla="*/ 63 w 275"/>
                <a:gd name="T23" fmla="*/ 126 h 281"/>
                <a:gd name="T24" fmla="*/ 69 w 275"/>
                <a:gd name="T25" fmla="*/ 112 h 281"/>
                <a:gd name="T26" fmla="*/ 60 w 275"/>
                <a:gd name="T27" fmla="*/ 104 h 281"/>
                <a:gd name="T28" fmla="*/ 51 w 275"/>
                <a:gd name="T29" fmla="*/ 82 h 281"/>
                <a:gd name="T30" fmla="*/ 52 w 275"/>
                <a:gd name="T31" fmla="*/ 75 h 281"/>
                <a:gd name="T32" fmla="*/ 99 w 275"/>
                <a:gd name="T33" fmla="*/ 87 h 281"/>
                <a:gd name="T34" fmla="*/ 130 w 275"/>
                <a:gd name="T35" fmla="*/ 74 h 281"/>
                <a:gd name="T36" fmla="*/ 125 w 275"/>
                <a:gd name="T37" fmla="*/ 50 h 281"/>
                <a:gd name="T38" fmla="*/ 148 w 275"/>
                <a:gd name="T39" fmla="*/ 37 h 281"/>
                <a:gd name="T40" fmla="*/ 188 w 275"/>
                <a:gd name="T41" fmla="*/ 14 h 281"/>
                <a:gd name="T42" fmla="*/ 191 w 275"/>
                <a:gd name="T43" fmla="*/ 26 h 281"/>
                <a:gd name="T44" fmla="*/ 230 w 275"/>
                <a:gd name="T45" fmla="*/ 7 h 281"/>
                <a:gd name="T46" fmla="*/ 175 w 275"/>
                <a:gd name="T47" fmla="*/ 46 h 281"/>
                <a:gd name="T48" fmla="*/ 167 w 275"/>
                <a:gd name="T49" fmla="*/ 73 h 281"/>
                <a:gd name="T50" fmla="*/ 208 w 275"/>
                <a:gd name="T51" fmla="*/ 78 h 281"/>
                <a:gd name="T52" fmla="*/ 239 w 275"/>
                <a:gd name="T53" fmla="*/ 84 h 281"/>
                <a:gd name="T54" fmla="*/ 267 w 275"/>
                <a:gd name="T55" fmla="*/ 95 h 281"/>
                <a:gd name="T56" fmla="*/ 258 w 275"/>
                <a:gd name="T57" fmla="*/ 116 h 281"/>
                <a:gd name="T58" fmla="*/ 257 w 275"/>
                <a:gd name="T59" fmla="*/ 190 h 281"/>
                <a:gd name="T60" fmla="*/ 229 w 275"/>
                <a:gd name="T61" fmla="*/ 228 h 281"/>
                <a:gd name="T62" fmla="*/ 173 w 275"/>
                <a:gd name="T63" fmla="*/ 234 h 281"/>
                <a:gd name="T64" fmla="*/ 132 w 275"/>
                <a:gd name="T65" fmla="*/ 256 h 281"/>
                <a:gd name="T66" fmla="*/ 121 w 275"/>
                <a:gd name="T67" fmla="*/ 262 h 281"/>
                <a:gd name="T68" fmla="*/ 104 w 275"/>
                <a:gd name="T69" fmla="*/ 269 h 281"/>
                <a:gd name="T70" fmla="*/ 42 w 275"/>
                <a:gd name="T71" fmla="*/ 281 h 281"/>
                <a:gd name="T72" fmla="*/ 40 w 275"/>
                <a:gd name="T73" fmla="*/ 275 h 281"/>
                <a:gd name="T74" fmla="*/ 28 w 275"/>
                <a:gd name="T75" fmla="*/ 27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281">
                  <a:moveTo>
                    <a:pt x="28" y="271"/>
                  </a:moveTo>
                  <a:cubicBezTo>
                    <a:pt x="26" y="271"/>
                    <a:pt x="24" y="271"/>
                    <a:pt x="22" y="271"/>
                  </a:cubicBezTo>
                  <a:cubicBezTo>
                    <a:pt x="30" y="264"/>
                    <a:pt x="39" y="255"/>
                    <a:pt x="51" y="253"/>
                  </a:cubicBezTo>
                  <a:cubicBezTo>
                    <a:pt x="40" y="251"/>
                    <a:pt x="22" y="267"/>
                    <a:pt x="12" y="258"/>
                  </a:cubicBezTo>
                  <a:cubicBezTo>
                    <a:pt x="0" y="249"/>
                    <a:pt x="37" y="230"/>
                    <a:pt x="45" y="233"/>
                  </a:cubicBezTo>
                  <a:cubicBezTo>
                    <a:pt x="34" y="228"/>
                    <a:pt x="19" y="232"/>
                    <a:pt x="7" y="235"/>
                  </a:cubicBezTo>
                  <a:cubicBezTo>
                    <a:pt x="4" y="226"/>
                    <a:pt x="14" y="225"/>
                    <a:pt x="20" y="224"/>
                  </a:cubicBezTo>
                  <a:cubicBezTo>
                    <a:pt x="24" y="223"/>
                    <a:pt x="28" y="223"/>
                    <a:pt x="31" y="221"/>
                  </a:cubicBezTo>
                  <a:cubicBezTo>
                    <a:pt x="34" y="220"/>
                    <a:pt x="40" y="225"/>
                    <a:pt x="46" y="224"/>
                  </a:cubicBezTo>
                  <a:cubicBezTo>
                    <a:pt x="45" y="219"/>
                    <a:pt x="43" y="215"/>
                    <a:pt x="40" y="211"/>
                  </a:cubicBezTo>
                  <a:cubicBezTo>
                    <a:pt x="52" y="211"/>
                    <a:pt x="55" y="200"/>
                    <a:pt x="68" y="200"/>
                  </a:cubicBezTo>
                  <a:cubicBezTo>
                    <a:pt x="82" y="200"/>
                    <a:pt x="95" y="195"/>
                    <a:pt x="109" y="193"/>
                  </a:cubicBezTo>
                  <a:cubicBezTo>
                    <a:pt x="105" y="193"/>
                    <a:pt x="100" y="190"/>
                    <a:pt x="99" y="186"/>
                  </a:cubicBezTo>
                  <a:cubicBezTo>
                    <a:pt x="80" y="197"/>
                    <a:pt x="66" y="197"/>
                    <a:pt x="45" y="201"/>
                  </a:cubicBezTo>
                  <a:cubicBezTo>
                    <a:pt x="51" y="197"/>
                    <a:pt x="80" y="183"/>
                    <a:pt x="76" y="173"/>
                  </a:cubicBezTo>
                  <a:cubicBezTo>
                    <a:pt x="71" y="159"/>
                    <a:pt x="99" y="160"/>
                    <a:pt x="105" y="154"/>
                  </a:cubicBezTo>
                  <a:cubicBezTo>
                    <a:pt x="94" y="153"/>
                    <a:pt x="84" y="153"/>
                    <a:pt x="73" y="153"/>
                  </a:cubicBezTo>
                  <a:cubicBezTo>
                    <a:pt x="67" y="153"/>
                    <a:pt x="58" y="147"/>
                    <a:pt x="51" y="146"/>
                  </a:cubicBezTo>
                  <a:cubicBezTo>
                    <a:pt x="53" y="144"/>
                    <a:pt x="54" y="142"/>
                    <a:pt x="55" y="140"/>
                  </a:cubicBezTo>
                  <a:cubicBezTo>
                    <a:pt x="49" y="138"/>
                    <a:pt x="44" y="144"/>
                    <a:pt x="38" y="140"/>
                  </a:cubicBezTo>
                  <a:cubicBezTo>
                    <a:pt x="40" y="139"/>
                    <a:pt x="42" y="137"/>
                    <a:pt x="44" y="136"/>
                  </a:cubicBezTo>
                  <a:cubicBezTo>
                    <a:pt x="42" y="134"/>
                    <a:pt x="40" y="133"/>
                    <a:pt x="38" y="132"/>
                  </a:cubicBezTo>
                  <a:cubicBezTo>
                    <a:pt x="45" y="130"/>
                    <a:pt x="42" y="129"/>
                    <a:pt x="47" y="126"/>
                  </a:cubicBezTo>
                  <a:cubicBezTo>
                    <a:pt x="52" y="123"/>
                    <a:pt x="58" y="126"/>
                    <a:pt x="63" y="126"/>
                  </a:cubicBezTo>
                  <a:cubicBezTo>
                    <a:pt x="56" y="127"/>
                    <a:pt x="49" y="121"/>
                    <a:pt x="56" y="115"/>
                  </a:cubicBezTo>
                  <a:cubicBezTo>
                    <a:pt x="59" y="113"/>
                    <a:pt x="65" y="113"/>
                    <a:pt x="69" y="112"/>
                  </a:cubicBezTo>
                  <a:cubicBezTo>
                    <a:pt x="87" y="106"/>
                    <a:pt x="52" y="104"/>
                    <a:pt x="54" y="106"/>
                  </a:cubicBezTo>
                  <a:cubicBezTo>
                    <a:pt x="51" y="103"/>
                    <a:pt x="59" y="103"/>
                    <a:pt x="60" y="104"/>
                  </a:cubicBezTo>
                  <a:cubicBezTo>
                    <a:pt x="56" y="97"/>
                    <a:pt x="63" y="87"/>
                    <a:pt x="52" y="92"/>
                  </a:cubicBezTo>
                  <a:cubicBezTo>
                    <a:pt x="55" y="89"/>
                    <a:pt x="55" y="85"/>
                    <a:pt x="51" y="82"/>
                  </a:cubicBezTo>
                  <a:cubicBezTo>
                    <a:pt x="50" y="84"/>
                    <a:pt x="48" y="86"/>
                    <a:pt x="46" y="88"/>
                  </a:cubicBezTo>
                  <a:cubicBezTo>
                    <a:pt x="47" y="83"/>
                    <a:pt x="49" y="79"/>
                    <a:pt x="52" y="75"/>
                  </a:cubicBezTo>
                  <a:cubicBezTo>
                    <a:pt x="53" y="85"/>
                    <a:pt x="67" y="75"/>
                    <a:pt x="77" y="74"/>
                  </a:cubicBezTo>
                  <a:cubicBezTo>
                    <a:pt x="86" y="74"/>
                    <a:pt x="98" y="76"/>
                    <a:pt x="99" y="87"/>
                  </a:cubicBezTo>
                  <a:cubicBezTo>
                    <a:pt x="104" y="67"/>
                    <a:pt x="126" y="88"/>
                    <a:pt x="137" y="77"/>
                  </a:cubicBezTo>
                  <a:cubicBezTo>
                    <a:pt x="134" y="76"/>
                    <a:pt x="132" y="75"/>
                    <a:pt x="130" y="74"/>
                  </a:cubicBezTo>
                  <a:cubicBezTo>
                    <a:pt x="137" y="65"/>
                    <a:pt x="156" y="65"/>
                    <a:pt x="157" y="55"/>
                  </a:cubicBezTo>
                  <a:cubicBezTo>
                    <a:pt x="147" y="53"/>
                    <a:pt x="135" y="56"/>
                    <a:pt x="125" y="50"/>
                  </a:cubicBezTo>
                  <a:cubicBezTo>
                    <a:pt x="127" y="43"/>
                    <a:pt x="136" y="41"/>
                    <a:pt x="142" y="43"/>
                  </a:cubicBezTo>
                  <a:cubicBezTo>
                    <a:pt x="140" y="38"/>
                    <a:pt x="140" y="34"/>
                    <a:pt x="148" y="37"/>
                  </a:cubicBezTo>
                  <a:cubicBezTo>
                    <a:pt x="143" y="30"/>
                    <a:pt x="148" y="20"/>
                    <a:pt x="155" y="16"/>
                  </a:cubicBezTo>
                  <a:cubicBezTo>
                    <a:pt x="166" y="10"/>
                    <a:pt x="176" y="15"/>
                    <a:pt x="188" y="14"/>
                  </a:cubicBezTo>
                  <a:cubicBezTo>
                    <a:pt x="182" y="5"/>
                    <a:pt x="191" y="4"/>
                    <a:pt x="194" y="9"/>
                  </a:cubicBezTo>
                  <a:cubicBezTo>
                    <a:pt x="199" y="18"/>
                    <a:pt x="194" y="18"/>
                    <a:pt x="191" y="26"/>
                  </a:cubicBezTo>
                  <a:cubicBezTo>
                    <a:pt x="201" y="26"/>
                    <a:pt x="205" y="16"/>
                    <a:pt x="198" y="9"/>
                  </a:cubicBezTo>
                  <a:cubicBezTo>
                    <a:pt x="211" y="0"/>
                    <a:pt x="216" y="5"/>
                    <a:pt x="230" y="7"/>
                  </a:cubicBezTo>
                  <a:cubicBezTo>
                    <a:pt x="223" y="16"/>
                    <a:pt x="207" y="17"/>
                    <a:pt x="203" y="29"/>
                  </a:cubicBezTo>
                  <a:cubicBezTo>
                    <a:pt x="200" y="38"/>
                    <a:pt x="188" y="52"/>
                    <a:pt x="175" y="46"/>
                  </a:cubicBezTo>
                  <a:cubicBezTo>
                    <a:pt x="178" y="49"/>
                    <a:pt x="180" y="51"/>
                    <a:pt x="183" y="53"/>
                  </a:cubicBezTo>
                  <a:cubicBezTo>
                    <a:pt x="172" y="61"/>
                    <a:pt x="152" y="59"/>
                    <a:pt x="167" y="73"/>
                  </a:cubicBezTo>
                  <a:cubicBezTo>
                    <a:pt x="174" y="79"/>
                    <a:pt x="183" y="83"/>
                    <a:pt x="191" y="85"/>
                  </a:cubicBezTo>
                  <a:cubicBezTo>
                    <a:pt x="199" y="87"/>
                    <a:pt x="204" y="90"/>
                    <a:pt x="208" y="78"/>
                  </a:cubicBezTo>
                  <a:cubicBezTo>
                    <a:pt x="210" y="72"/>
                    <a:pt x="207" y="66"/>
                    <a:pt x="221" y="70"/>
                  </a:cubicBezTo>
                  <a:cubicBezTo>
                    <a:pt x="230" y="72"/>
                    <a:pt x="234" y="83"/>
                    <a:pt x="239" y="84"/>
                  </a:cubicBezTo>
                  <a:cubicBezTo>
                    <a:pt x="239" y="97"/>
                    <a:pt x="247" y="93"/>
                    <a:pt x="254" y="92"/>
                  </a:cubicBezTo>
                  <a:cubicBezTo>
                    <a:pt x="259" y="92"/>
                    <a:pt x="259" y="88"/>
                    <a:pt x="267" y="95"/>
                  </a:cubicBezTo>
                  <a:cubicBezTo>
                    <a:pt x="263" y="97"/>
                    <a:pt x="257" y="97"/>
                    <a:pt x="253" y="101"/>
                  </a:cubicBezTo>
                  <a:cubicBezTo>
                    <a:pt x="252" y="102"/>
                    <a:pt x="259" y="111"/>
                    <a:pt x="258" y="116"/>
                  </a:cubicBezTo>
                  <a:cubicBezTo>
                    <a:pt x="257" y="122"/>
                    <a:pt x="275" y="140"/>
                    <a:pt x="257" y="143"/>
                  </a:cubicBezTo>
                  <a:cubicBezTo>
                    <a:pt x="269" y="161"/>
                    <a:pt x="264" y="172"/>
                    <a:pt x="257" y="190"/>
                  </a:cubicBezTo>
                  <a:cubicBezTo>
                    <a:pt x="253" y="199"/>
                    <a:pt x="248" y="217"/>
                    <a:pt x="235" y="216"/>
                  </a:cubicBezTo>
                  <a:cubicBezTo>
                    <a:pt x="249" y="218"/>
                    <a:pt x="240" y="230"/>
                    <a:pt x="229" y="228"/>
                  </a:cubicBezTo>
                  <a:cubicBezTo>
                    <a:pt x="221" y="227"/>
                    <a:pt x="208" y="233"/>
                    <a:pt x="206" y="221"/>
                  </a:cubicBezTo>
                  <a:cubicBezTo>
                    <a:pt x="211" y="237"/>
                    <a:pt x="181" y="231"/>
                    <a:pt x="173" y="234"/>
                  </a:cubicBezTo>
                  <a:cubicBezTo>
                    <a:pt x="165" y="237"/>
                    <a:pt x="170" y="244"/>
                    <a:pt x="158" y="244"/>
                  </a:cubicBezTo>
                  <a:cubicBezTo>
                    <a:pt x="149" y="244"/>
                    <a:pt x="144" y="257"/>
                    <a:pt x="132" y="256"/>
                  </a:cubicBezTo>
                  <a:cubicBezTo>
                    <a:pt x="139" y="246"/>
                    <a:pt x="126" y="249"/>
                    <a:pt x="121" y="251"/>
                  </a:cubicBezTo>
                  <a:cubicBezTo>
                    <a:pt x="130" y="253"/>
                    <a:pt x="127" y="258"/>
                    <a:pt x="121" y="262"/>
                  </a:cubicBezTo>
                  <a:cubicBezTo>
                    <a:pt x="118" y="263"/>
                    <a:pt x="116" y="265"/>
                    <a:pt x="114" y="267"/>
                  </a:cubicBezTo>
                  <a:cubicBezTo>
                    <a:pt x="112" y="271"/>
                    <a:pt x="108" y="268"/>
                    <a:pt x="104" y="269"/>
                  </a:cubicBezTo>
                  <a:cubicBezTo>
                    <a:pt x="95" y="273"/>
                    <a:pt x="85" y="273"/>
                    <a:pt x="75" y="276"/>
                  </a:cubicBezTo>
                  <a:cubicBezTo>
                    <a:pt x="64" y="279"/>
                    <a:pt x="52" y="276"/>
                    <a:pt x="42" y="281"/>
                  </a:cubicBezTo>
                  <a:cubicBezTo>
                    <a:pt x="45" y="276"/>
                    <a:pt x="49" y="273"/>
                    <a:pt x="53" y="271"/>
                  </a:cubicBezTo>
                  <a:cubicBezTo>
                    <a:pt x="49" y="271"/>
                    <a:pt x="44" y="273"/>
                    <a:pt x="40" y="275"/>
                  </a:cubicBezTo>
                  <a:cubicBezTo>
                    <a:pt x="46" y="270"/>
                    <a:pt x="53" y="267"/>
                    <a:pt x="60" y="265"/>
                  </a:cubicBezTo>
                  <a:cubicBezTo>
                    <a:pt x="51" y="261"/>
                    <a:pt x="35" y="266"/>
                    <a:pt x="28" y="27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6" name="Freeform 789">
              <a:extLst>
                <a:ext uri="{FF2B5EF4-FFF2-40B4-BE49-F238E27FC236}">
                  <a16:creationId xmlns:a16="http://schemas.microsoft.com/office/drawing/2014/main" id="{5D80EB1E-BC6B-D69B-1031-4C0E65B01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11" y="3622880"/>
              <a:ext cx="3948" cy="5922"/>
            </a:xfrm>
            <a:custGeom>
              <a:avLst/>
              <a:gdLst>
                <a:gd name="T0" fmla="*/ 0 w 11"/>
                <a:gd name="T1" fmla="*/ 11 h 11"/>
                <a:gd name="T2" fmla="*/ 4 w 11"/>
                <a:gd name="T3" fmla="*/ 0 h 11"/>
                <a:gd name="T4" fmla="*/ 0 w 11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0" y="11"/>
                  </a:moveTo>
                  <a:cubicBezTo>
                    <a:pt x="8" y="10"/>
                    <a:pt x="11" y="5"/>
                    <a:pt x="4" y="0"/>
                  </a:cubicBezTo>
                  <a:cubicBezTo>
                    <a:pt x="2" y="3"/>
                    <a:pt x="0" y="6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7" name="Freeform 790">
              <a:extLst>
                <a:ext uri="{FF2B5EF4-FFF2-40B4-BE49-F238E27FC236}">
                  <a16:creationId xmlns:a16="http://schemas.microsoft.com/office/drawing/2014/main" id="{8D43AC9F-B677-CBA2-B80D-64CBAC50B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959" y="3624855"/>
              <a:ext cx="5923" cy="1973"/>
            </a:xfrm>
            <a:custGeom>
              <a:avLst/>
              <a:gdLst>
                <a:gd name="T0" fmla="*/ 6 w 12"/>
                <a:gd name="T1" fmla="*/ 4 h 4"/>
                <a:gd name="T2" fmla="*/ 12 w 12"/>
                <a:gd name="T3" fmla="*/ 0 h 4"/>
                <a:gd name="T4" fmla="*/ 0 w 12"/>
                <a:gd name="T5" fmla="*/ 3 h 4"/>
                <a:gd name="T6" fmla="*/ 6 w 1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">
                  <a:moveTo>
                    <a:pt x="6" y="4"/>
                  </a:moveTo>
                  <a:lnTo>
                    <a:pt x="12" y="0"/>
                  </a:lnTo>
                  <a:cubicBezTo>
                    <a:pt x="8" y="0"/>
                    <a:pt x="4" y="1"/>
                    <a:pt x="0" y="3"/>
                  </a:cubicBezTo>
                  <a:cubicBezTo>
                    <a:pt x="2" y="3"/>
                    <a:pt x="4" y="4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8" name="Freeform 791">
              <a:extLst>
                <a:ext uri="{FF2B5EF4-FFF2-40B4-BE49-F238E27FC236}">
                  <a16:creationId xmlns:a16="http://schemas.microsoft.com/office/drawing/2014/main" id="{68B4FD96-5225-176B-C7FB-81BB07B74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748" y="3312952"/>
              <a:ext cx="357307" cy="321773"/>
            </a:xfrm>
            <a:custGeom>
              <a:avLst/>
              <a:gdLst>
                <a:gd name="T0" fmla="*/ 12 w 817"/>
                <a:gd name="T1" fmla="*/ 370 h 738"/>
                <a:gd name="T2" fmla="*/ 42 w 817"/>
                <a:gd name="T3" fmla="*/ 330 h 738"/>
                <a:gd name="T4" fmla="*/ 70 w 817"/>
                <a:gd name="T5" fmla="*/ 283 h 738"/>
                <a:gd name="T6" fmla="*/ 76 w 817"/>
                <a:gd name="T7" fmla="*/ 232 h 738"/>
                <a:gd name="T8" fmla="*/ 62 w 817"/>
                <a:gd name="T9" fmla="*/ 196 h 738"/>
                <a:gd name="T10" fmla="*/ 71 w 817"/>
                <a:gd name="T11" fmla="*/ 120 h 738"/>
                <a:gd name="T12" fmla="*/ 103 w 817"/>
                <a:gd name="T13" fmla="*/ 49 h 738"/>
                <a:gd name="T14" fmla="*/ 154 w 817"/>
                <a:gd name="T15" fmla="*/ 12 h 738"/>
                <a:gd name="T16" fmla="*/ 222 w 817"/>
                <a:gd name="T17" fmla="*/ 14 h 738"/>
                <a:gd name="T18" fmla="*/ 279 w 817"/>
                <a:gd name="T19" fmla="*/ 59 h 738"/>
                <a:gd name="T20" fmla="*/ 310 w 817"/>
                <a:gd name="T21" fmla="*/ 60 h 738"/>
                <a:gd name="T22" fmla="*/ 387 w 817"/>
                <a:gd name="T23" fmla="*/ 63 h 738"/>
                <a:gd name="T24" fmla="*/ 430 w 817"/>
                <a:gd name="T25" fmla="*/ 81 h 738"/>
                <a:gd name="T26" fmla="*/ 491 w 817"/>
                <a:gd name="T27" fmla="*/ 56 h 738"/>
                <a:gd name="T28" fmla="*/ 616 w 817"/>
                <a:gd name="T29" fmla="*/ 52 h 738"/>
                <a:gd name="T30" fmla="*/ 682 w 817"/>
                <a:gd name="T31" fmla="*/ 35 h 738"/>
                <a:gd name="T32" fmla="*/ 709 w 817"/>
                <a:gd name="T33" fmla="*/ 20 h 738"/>
                <a:gd name="T34" fmla="*/ 765 w 817"/>
                <a:gd name="T35" fmla="*/ 93 h 738"/>
                <a:gd name="T36" fmla="*/ 788 w 817"/>
                <a:gd name="T37" fmla="*/ 119 h 738"/>
                <a:gd name="T38" fmla="*/ 762 w 817"/>
                <a:gd name="T39" fmla="*/ 199 h 738"/>
                <a:gd name="T40" fmla="*/ 724 w 817"/>
                <a:gd name="T41" fmla="*/ 280 h 738"/>
                <a:gd name="T42" fmla="*/ 705 w 817"/>
                <a:gd name="T43" fmla="*/ 330 h 738"/>
                <a:gd name="T44" fmla="*/ 680 w 817"/>
                <a:gd name="T45" fmla="*/ 376 h 738"/>
                <a:gd name="T46" fmla="*/ 643 w 817"/>
                <a:gd name="T47" fmla="*/ 417 h 738"/>
                <a:gd name="T48" fmla="*/ 617 w 817"/>
                <a:gd name="T49" fmla="*/ 492 h 738"/>
                <a:gd name="T50" fmla="*/ 596 w 817"/>
                <a:gd name="T51" fmla="*/ 549 h 738"/>
                <a:gd name="T52" fmla="*/ 567 w 817"/>
                <a:gd name="T53" fmla="*/ 566 h 738"/>
                <a:gd name="T54" fmla="*/ 543 w 817"/>
                <a:gd name="T55" fmla="*/ 530 h 738"/>
                <a:gd name="T56" fmla="*/ 521 w 817"/>
                <a:gd name="T57" fmla="*/ 533 h 738"/>
                <a:gd name="T58" fmla="*/ 468 w 817"/>
                <a:gd name="T59" fmla="*/ 563 h 738"/>
                <a:gd name="T60" fmla="*/ 412 w 817"/>
                <a:gd name="T61" fmla="*/ 658 h 738"/>
                <a:gd name="T62" fmla="*/ 386 w 817"/>
                <a:gd name="T63" fmla="*/ 686 h 738"/>
                <a:gd name="T64" fmla="*/ 360 w 817"/>
                <a:gd name="T65" fmla="*/ 709 h 738"/>
                <a:gd name="T66" fmla="*/ 314 w 817"/>
                <a:gd name="T67" fmla="*/ 706 h 738"/>
                <a:gd name="T68" fmla="*/ 295 w 817"/>
                <a:gd name="T69" fmla="*/ 713 h 738"/>
                <a:gd name="T70" fmla="*/ 288 w 817"/>
                <a:gd name="T71" fmla="*/ 722 h 738"/>
                <a:gd name="T72" fmla="*/ 278 w 817"/>
                <a:gd name="T73" fmla="*/ 723 h 738"/>
                <a:gd name="T74" fmla="*/ 270 w 817"/>
                <a:gd name="T75" fmla="*/ 710 h 738"/>
                <a:gd name="T76" fmla="*/ 261 w 817"/>
                <a:gd name="T77" fmla="*/ 712 h 738"/>
                <a:gd name="T78" fmla="*/ 241 w 817"/>
                <a:gd name="T79" fmla="*/ 713 h 738"/>
                <a:gd name="T80" fmla="*/ 216 w 817"/>
                <a:gd name="T81" fmla="*/ 719 h 738"/>
                <a:gd name="T82" fmla="*/ 188 w 817"/>
                <a:gd name="T83" fmla="*/ 671 h 738"/>
                <a:gd name="T84" fmla="*/ 188 w 817"/>
                <a:gd name="T85" fmla="*/ 649 h 738"/>
                <a:gd name="T86" fmla="*/ 178 w 817"/>
                <a:gd name="T87" fmla="*/ 644 h 738"/>
                <a:gd name="T88" fmla="*/ 180 w 817"/>
                <a:gd name="T89" fmla="*/ 628 h 738"/>
                <a:gd name="T90" fmla="*/ 165 w 817"/>
                <a:gd name="T91" fmla="*/ 624 h 738"/>
                <a:gd name="T92" fmla="*/ 162 w 817"/>
                <a:gd name="T93" fmla="*/ 617 h 738"/>
                <a:gd name="T94" fmla="*/ 79 w 817"/>
                <a:gd name="T95" fmla="*/ 567 h 738"/>
                <a:gd name="T96" fmla="*/ 79 w 817"/>
                <a:gd name="T97" fmla="*/ 553 h 738"/>
                <a:gd name="T98" fmla="*/ 51 w 817"/>
                <a:gd name="T99" fmla="*/ 569 h 738"/>
                <a:gd name="T100" fmla="*/ 11 w 817"/>
                <a:gd name="T101" fmla="*/ 544 h 738"/>
                <a:gd name="T102" fmla="*/ 4 w 817"/>
                <a:gd name="T103" fmla="*/ 456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7" h="738">
                  <a:moveTo>
                    <a:pt x="4" y="456"/>
                  </a:moveTo>
                  <a:cubicBezTo>
                    <a:pt x="12" y="428"/>
                    <a:pt x="0" y="396"/>
                    <a:pt x="12" y="370"/>
                  </a:cubicBezTo>
                  <a:cubicBezTo>
                    <a:pt x="15" y="364"/>
                    <a:pt x="26" y="369"/>
                    <a:pt x="32" y="363"/>
                  </a:cubicBezTo>
                  <a:cubicBezTo>
                    <a:pt x="41" y="353"/>
                    <a:pt x="32" y="340"/>
                    <a:pt x="42" y="330"/>
                  </a:cubicBezTo>
                  <a:cubicBezTo>
                    <a:pt x="48" y="323"/>
                    <a:pt x="47" y="312"/>
                    <a:pt x="55" y="308"/>
                  </a:cubicBezTo>
                  <a:cubicBezTo>
                    <a:pt x="62" y="304"/>
                    <a:pt x="74" y="294"/>
                    <a:pt x="70" y="283"/>
                  </a:cubicBezTo>
                  <a:cubicBezTo>
                    <a:pt x="67" y="274"/>
                    <a:pt x="63" y="267"/>
                    <a:pt x="75" y="265"/>
                  </a:cubicBezTo>
                  <a:cubicBezTo>
                    <a:pt x="91" y="262"/>
                    <a:pt x="78" y="239"/>
                    <a:pt x="76" y="232"/>
                  </a:cubicBezTo>
                  <a:cubicBezTo>
                    <a:pt x="75" y="225"/>
                    <a:pt x="77" y="219"/>
                    <a:pt x="73" y="212"/>
                  </a:cubicBezTo>
                  <a:cubicBezTo>
                    <a:pt x="70" y="206"/>
                    <a:pt x="65" y="202"/>
                    <a:pt x="62" y="196"/>
                  </a:cubicBezTo>
                  <a:cubicBezTo>
                    <a:pt x="56" y="184"/>
                    <a:pt x="65" y="174"/>
                    <a:pt x="69" y="162"/>
                  </a:cubicBezTo>
                  <a:cubicBezTo>
                    <a:pt x="73" y="149"/>
                    <a:pt x="70" y="134"/>
                    <a:pt x="71" y="120"/>
                  </a:cubicBezTo>
                  <a:cubicBezTo>
                    <a:pt x="72" y="104"/>
                    <a:pt x="77" y="100"/>
                    <a:pt x="88" y="88"/>
                  </a:cubicBezTo>
                  <a:cubicBezTo>
                    <a:pt x="99" y="78"/>
                    <a:pt x="103" y="63"/>
                    <a:pt x="103" y="49"/>
                  </a:cubicBezTo>
                  <a:cubicBezTo>
                    <a:pt x="102" y="38"/>
                    <a:pt x="111" y="31"/>
                    <a:pt x="119" y="23"/>
                  </a:cubicBezTo>
                  <a:cubicBezTo>
                    <a:pt x="129" y="15"/>
                    <a:pt x="141" y="13"/>
                    <a:pt x="154" y="12"/>
                  </a:cubicBezTo>
                  <a:cubicBezTo>
                    <a:pt x="170" y="12"/>
                    <a:pt x="179" y="6"/>
                    <a:pt x="194" y="2"/>
                  </a:cubicBezTo>
                  <a:cubicBezTo>
                    <a:pt x="203" y="0"/>
                    <a:pt x="214" y="10"/>
                    <a:pt x="222" y="14"/>
                  </a:cubicBezTo>
                  <a:cubicBezTo>
                    <a:pt x="234" y="20"/>
                    <a:pt x="247" y="16"/>
                    <a:pt x="258" y="27"/>
                  </a:cubicBezTo>
                  <a:cubicBezTo>
                    <a:pt x="268" y="36"/>
                    <a:pt x="272" y="47"/>
                    <a:pt x="279" y="59"/>
                  </a:cubicBezTo>
                  <a:cubicBezTo>
                    <a:pt x="281" y="63"/>
                    <a:pt x="285" y="67"/>
                    <a:pt x="290" y="69"/>
                  </a:cubicBezTo>
                  <a:cubicBezTo>
                    <a:pt x="300" y="72"/>
                    <a:pt x="302" y="61"/>
                    <a:pt x="310" y="60"/>
                  </a:cubicBezTo>
                  <a:cubicBezTo>
                    <a:pt x="338" y="57"/>
                    <a:pt x="347" y="32"/>
                    <a:pt x="375" y="52"/>
                  </a:cubicBezTo>
                  <a:cubicBezTo>
                    <a:pt x="379" y="55"/>
                    <a:pt x="384" y="59"/>
                    <a:pt x="387" y="63"/>
                  </a:cubicBezTo>
                  <a:cubicBezTo>
                    <a:pt x="388" y="65"/>
                    <a:pt x="395" y="64"/>
                    <a:pt x="398" y="65"/>
                  </a:cubicBezTo>
                  <a:cubicBezTo>
                    <a:pt x="410" y="71"/>
                    <a:pt x="414" y="80"/>
                    <a:pt x="430" y="81"/>
                  </a:cubicBezTo>
                  <a:cubicBezTo>
                    <a:pt x="439" y="81"/>
                    <a:pt x="458" y="86"/>
                    <a:pt x="466" y="83"/>
                  </a:cubicBezTo>
                  <a:cubicBezTo>
                    <a:pt x="477" y="78"/>
                    <a:pt x="481" y="63"/>
                    <a:pt x="491" y="56"/>
                  </a:cubicBezTo>
                  <a:cubicBezTo>
                    <a:pt x="514" y="39"/>
                    <a:pt x="549" y="37"/>
                    <a:pt x="576" y="40"/>
                  </a:cubicBezTo>
                  <a:cubicBezTo>
                    <a:pt x="591" y="41"/>
                    <a:pt x="604" y="45"/>
                    <a:pt x="616" y="52"/>
                  </a:cubicBezTo>
                  <a:cubicBezTo>
                    <a:pt x="627" y="58"/>
                    <a:pt x="641" y="66"/>
                    <a:pt x="653" y="61"/>
                  </a:cubicBezTo>
                  <a:cubicBezTo>
                    <a:pt x="665" y="57"/>
                    <a:pt x="672" y="43"/>
                    <a:pt x="682" y="35"/>
                  </a:cubicBezTo>
                  <a:cubicBezTo>
                    <a:pt x="687" y="31"/>
                    <a:pt x="692" y="27"/>
                    <a:pt x="700" y="27"/>
                  </a:cubicBezTo>
                  <a:cubicBezTo>
                    <a:pt x="710" y="27"/>
                    <a:pt x="703" y="24"/>
                    <a:pt x="709" y="20"/>
                  </a:cubicBezTo>
                  <a:cubicBezTo>
                    <a:pt x="732" y="5"/>
                    <a:pt x="739" y="27"/>
                    <a:pt x="747" y="42"/>
                  </a:cubicBezTo>
                  <a:cubicBezTo>
                    <a:pt x="755" y="56"/>
                    <a:pt x="769" y="57"/>
                    <a:pt x="765" y="93"/>
                  </a:cubicBezTo>
                  <a:cubicBezTo>
                    <a:pt x="765" y="97"/>
                    <a:pt x="771" y="113"/>
                    <a:pt x="775" y="116"/>
                  </a:cubicBezTo>
                  <a:cubicBezTo>
                    <a:pt x="779" y="120"/>
                    <a:pt x="783" y="117"/>
                    <a:pt x="788" y="119"/>
                  </a:cubicBezTo>
                  <a:cubicBezTo>
                    <a:pt x="817" y="129"/>
                    <a:pt x="791" y="157"/>
                    <a:pt x="799" y="170"/>
                  </a:cubicBezTo>
                  <a:cubicBezTo>
                    <a:pt x="810" y="187"/>
                    <a:pt x="775" y="200"/>
                    <a:pt x="762" y="199"/>
                  </a:cubicBezTo>
                  <a:cubicBezTo>
                    <a:pt x="743" y="197"/>
                    <a:pt x="736" y="239"/>
                    <a:pt x="731" y="254"/>
                  </a:cubicBezTo>
                  <a:cubicBezTo>
                    <a:pt x="728" y="263"/>
                    <a:pt x="727" y="272"/>
                    <a:pt x="724" y="280"/>
                  </a:cubicBezTo>
                  <a:cubicBezTo>
                    <a:pt x="721" y="290"/>
                    <a:pt x="711" y="288"/>
                    <a:pt x="710" y="299"/>
                  </a:cubicBezTo>
                  <a:cubicBezTo>
                    <a:pt x="710" y="309"/>
                    <a:pt x="712" y="321"/>
                    <a:pt x="705" y="330"/>
                  </a:cubicBezTo>
                  <a:cubicBezTo>
                    <a:pt x="699" y="337"/>
                    <a:pt x="690" y="340"/>
                    <a:pt x="681" y="345"/>
                  </a:cubicBezTo>
                  <a:cubicBezTo>
                    <a:pt x="690" y="347"/>
                    <a:pt x="681" y="371"/>
                    <a:pt x="680" y="376"/>
                  </a:cubicBezTo>
                  <a:cubicBezTo>
                    <a:pt x="678" y="392"/>
                    <a:pt x="668" y="401"/>
                    <a:pt x="653" y="401"/>
                  </a:cubicBezTo>
                  <a:cubicBezTo>
                    <a:pt x="654" y="410"/>
                    <a:pt x="648" y="411"/>
                    <a:pt x="643" y="417"/>
                  </a:cubicBezTo>
                  <a:cubicBezTo>
                    <a:pt x="638" y="423"/>
                    <a:pt x="642" y="433"/>
                    <a:pt x="641" y="441"/>
                  </a:cubicBezTo>
                  <a:cubicBezTo>
                    <a:pt x="637" y="458"/>
                    <a:pt x="629" y="477"/>
                    <a:pt x="617" y="492"/>
                  </a:cubicBezTo>
                  <a:cubicBezTo>
                    <a:pt x="608" y="505"/>
                    <a:pt x="625" y="513"/>
                    <a:pt x="603" y="527"/>
                  </a:cubicBezTo>
                  <a:cubicBezTo>
                    <a:pt x="594" y="533"/>
                    <a:pt x="599" y="540"/>
                    <a:pt x="596" y="549"/>
                  </a:cubicBezTo>
                  <a:cubicBezTo>
                    <a:pt x="594" y="555"/>
                    <a:pt x="586" y="560"/>
                    <a:pt x="583" y="566"/>
                  </a:cubicBezTo>
                  <a:cubicBezTo>
                    <a:pt x="580" y="571"/>
                    <a:pt x="571" y="568"/>
                    <a:pt x="567" y="566"/>
                  </a:cubicBezTo>
                  <a:cubicBezTo>
                    <a:pt x="562" y="564"/>
                    <a:pt x="563" y="550"/>
                    <a:pt x="563" y="545"/>
                  </a:cubicBezTo>
                  <a:cubicBezTo>
                    <a:pt x="562" y="540"/>
                    <a:pt x="545" y="536"/>
                    <a:pt x="543" y="530"/>
                  </a:cubicBezTo>
                  <a:cubicBezTo>
                    <a:pt x="539" y="521"/>
                    <a:pt x="534" y="524"/>
                    <a:pt x="532" y="513"/>
                  </a:cubicBezTo>
                  <a:cubicBezTo>
                    <a:pt x="530" y="520"/>
                    <a:pt x="529" y="531"/>
                    <a:pt x="521" y="533"/>
                  </a:cubicBezTo>
                  <a:cubicBezTo>
                    <a:pt x="510" y="535"/>
                    <a:pt x="506" y="524"/>
                    <a:pt x="497" y="527"/>
                  </a:cubicBezTo>
                  <a:cubicBezTo>
                    <a:pt x="482" y="532"/>
                    <a:pt x="478" y="556"/>
                    <a:pt x="468" y="563"/>
                  </a:cubicBezTo>
                  <a:cubicBezTo>
                    <a:pt x="455" y="571"/>
                    <a:pt x="413" y="614"/>
                    <a:pt x="419" y="620"/>
                  </a:cubicBezTo>
                  <a:cubicBezTo>
                    <a:pt x="428" y="629"/>
                    <a:pt x="412" y="652"/>
                    <a:pt x="412" y="658"/>
                  </a:cubicBezTo>
                  <a:cubicBezTo>
                    <a:pt x="412" y="670"/>
                    <a:pt x="408" y="679"/>
                    <a:pt x="394" y="700"/>
                  </a:cubicBezTo>
                  <a:cubicBezTo>
                    <a:pt x="389" y="699"/>
                    <a:pt x="384" y="691"/>
                    <a:pt x="386" y="686"/>
                  </a:cubicBezTo>
                  <a:cubicBezTo>
                    <a:pt x="380" y="690"/>
                    <a:pt x="376" y="684"/>
                    <a:pt x="374" y="680"/>
                  </a:cubicBezTo>
                  <a:cubicBezTo>
                    <a:pt x="379" y="701"/>
                    <a:pt x="384" y="705"/>
                    <a:pt x="360" y="709"/>
                  </a:cubicBezTo>
                  <a:cubicBezTo>
                    <a:pt x="351" y="710"/>
                    <a:pt x="319" y="716"/>
                    <a:pt x="328" y="697"/>
                  </a:cubicBezTo>
                  <a:cubicBezTo>
                    <a:pt x="324" y="705"/>
                    <a:pt x="324" y="707"/>
                    <a:pt x="314" y="706"/>
                  </a:cubicBezTo>
                  <a:cubicBezTo>
                    <a:pt x="304" y="706"/>
                    <a:pt x="306" y="703"/>
                    <a:pt x="295" y="696"/>
                  </a:cubicBezTo>
                  <a:cubicBezTo>
                    <a:pt x="300" y="700"/>
                    <a:pt x="306" y="718"/>
                    <a:pt x="295" y="713"/>
                  </a:cubicBezTo>
                  <a:cubicBezTo>
                    <a:pt x="287" y="710"/>
                    <a:pt x="298" y="692"/>
                    <a:pt x="285" y="699"/>
                  </a:cubicBezTo>
                  <a:cubicBezTo>
                    <a:pt x="289" y="706"/>
                    <a:pt x="292" y="714"/>
                    <a:pt x="288" y="722"/>
                  </a:cubicBezTo>
                  <a:cubicBezTo>
                    <a:pt x="282" y="719"/>
                    <a:pt x="275" y="697"/>
                    <a:pt x="277" y="690"/>
                  </a:cubicBezTo>
                  <a:cubicBezTo>
                    <a:pt x="270" y="696"/>
                    <a:pt x="282" y="714"/>
                    <a:pt x="278" y="723"/>
                  </a:cubicBezTo>
                  <a:cubicBezTo>
                    <a:pt x="273" y="735"/>
                    <a:pt x="273" y="707"/>
                    <a:pt x="273" y="704"/>
                  </a:cubicBezTo>
                  <a:cubicBezTo>
                    <a:pt x="272" y="708"/>
                    <a:pt x="270" y="727"/>
                    <a:pt x="270" y="710"/>
                  </a:cubicBezTo>
                  <a:cubicBezTo>
                    <a:pt x="269" y="715"/>
                    <a:pt x="269" y="721"/>
                    <a:pt x="265" y="725"/>
                  </a:cubicBezTo>
                  <a:cubicBezTo>
                    <a:pt x="265" y="720"/>
                    <a:pt x="264" y="716"/>
                    <a:pt x="261" y="712"/>
                  </a:cubicBezTo>
                  <a:cubicBezTo>
                    <a:pt x="264" y="717"/>
                    <a:pt x="264" y="726"/>
                    <a:pt x="256" y="725"/>
                  </a:cubicBezTo>
                  <a:cubicBezTo>
                    <a:pt x="241" y="724"/>
                    <a:pt x="245" y="728"/>
                    <a:pt x="241" y="713"/>
                  </a:cubicBezTo>
                  <a:cubicBezTo>
                    <a:pt x="241" y="727"/>
                    <a:pt x="230" y="738"/>
                    <a:pt x="228" y="719"/>
                  </a:cubicBezTo>
                  <a:cubicBezTo>
                    <a:pt x="228" y="732"/>
                    <a:pt x="225" y="723"/>
                    <a:pt x="216" y="719"/>
                  </a:cubicBezTo>
                  <a:cubicBezTo>
                    <a:pt x="207" y="714"/>
                    <a:pt x="201" y="706"/>
                    <a:pt x="196" y="697"/>
                  </a:cubicBezTo>
                  <a:cubicBezTo>
                    <a:pt x="192" y="689"/>
                    <a:pt x="186" y="680"/>
                    <a:pt x="188" y="671"/>
                  </a:cubicBezTo>
                  <a:cubicBezTo>
                    <a:pt x="190" y="664"/>
                    <a:pt x="191" y="658"/>
                    <a:pt x="182" y="661"/>
                  </a:cubicBezTo>
                  <a:cubicBezTo>
                    <a:pt x="180" y="654"/>
                    <a:pt x="181" y="650"/>
                    <a:pt x="188" y="649"/>
                  </a:cubicBezTo>
                  <a:cubicBezTo>
                    <a:pt x="202" y="646"/>
                    <a:pt x="189" y="641"/>
                    <a:pt x="199" y="635"/>
                  </a:cubicBezTo>
                  <a:cubicBezTo>
                    <a:pt x="192" y="636"/>
                    <a:pt x="186" y="645"/>
                    <a:pt x="178" y="644"/>
                  </a:cubicBezTo>
                  <a:cubicBezTo>
                    <a:pt x="156" y="639"/>
                    <a:pt x="187" y="631"/>
                    <a:pt x="192" y="630"/>
                  </a:cubicBezTo>
                  <a:cubicBezTo>
                    <a:pt x="188" y="626"/>
                    <a:pt x="184" y="625"/>
                    <a:pt x="180" y="628"/>
                  </a:cubicBezTo>
                  <a:cubicBezTo>
                    <a:pt x="180" y="626"/>
                    <a:pt x="180" y="623"/>
                    <a:pt x="180" y="620"/>
                  </a:cubicBezTo>
                  <a:cubicBezTo>
                    <a:pt x="179" y="628"/>
                    <a:pt x="169" y="634"/>
                    <a:pt x="165" y="624"/>
                  </a:cubicBezTo>
                  <a:cubicBezTo>
                    <a:pt x="162" y="615"/>
                    <a:pt x="172" y="611"/>
                    <a:pt x="177" y="606"/>
                  </a:cubicBezTo>
                  <a:cubicBezTo>
                    <a:pt x="171" y="609"/>
                    <a:pt x="166" y="612"/>
                    <a:pt x="162" y="617"/>
                  </a:cubicBezTo>
                  <a:cubicBezTo>
                    <a:pt x="153" y="597"/>
                    <a:pt x="134" y="575"/>
                    <a:pt x="113" y="570"/>
                  </a:cubicBezTo>
                  <a:cubicBezTo>
                    <a:pt x="102" y="567"/>
                    <a:pt x="90" y="566"/>
                    <a:pt x="79" y="567"/>
                  </a:cubicBezTo>
                  <a:cubicBezTo>
                    <a:pt x="71" y="567"/>
                    <a:pt x="58" y="571"/>
                    <a:pt x="51" y="565"/>
                  </a:cubicBezTo>
                  <a:cubicBezTo>
                    <a:pt x="60" y="566"/>
                    <a:pt x="74" y="560"/>
                    <a:pt x="79" y="553"/>
                  </a:cubicBezTo>
                  <a:cubicBezTo>
                    <a:pt x="69" y="552"/>
                    <a:pt x="63" y="563"/>
                    <a:pt x="54" y="556"/>
                  </a:cubicBezTo>
                  <a:cubicBezTo>
                    <a:pt x="50" y="560"/>
                    <a:pt x="49" y="564"/>
                    <a:pt x="51" y="569"/>
                  </a:cubicBezTo>
                  <a:cubicBezTo>
                    <a:pt x="36" y="571"/>
                    <a:pt x="21" y="568"/>
                    <a:pt x="6" y="572"/>
                  </a:cubicBezTo>
                  <a:cubicBezTo>
                    <a:pt x="5" y="562"/>
                    <a:pt x="10" y="554"/>
                    <a:pt x="11" y="544"/>
                  </a:cubicBezTo>
                  <a:cubicBezTo>
                    <a:pt x="11" y="535"/>
                    <a:pt x="7" y="528"/>
                    <a:pt x="9" y="518"/>
                  </a:cubicBezTo>
                  <a:cubicBezTo>
                    <a:pt x="13" y="502"/>
                    <a:pt x="13" y="470"/>
                    <a:pt x="4" y="45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9" name="Freeform 792">
              <a:extLst>
                <a:ext uri="{FF2B5EF4-FFF2-40B4-BE49-F238E27FC236}">
                  <a16:creationId xmlns:a16="http://schemas.microsoft.com/office/drawing/2014/main" id="{9A693B50-8939-5B4E-8CCB-5039C1975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855" y="2539118"/>
              <a:ext cx="116471" cy="234913"/>
            </a:xfrm>
            <a:custGeom>
              <a:avLst/>
              <a:gdLst>
                <a:gd name="T0" fmla="*/ 6 w 268"/>
                <a:gd name="T1" fmla="*/ 250 h 539"/>
                <a:gd name="T2" fmla="*/ 19 w 268"/>
                <a:gd name="T3" fmla="*/ 236 h 539"/>
                <a:gd name="T4" fmla="*/ 38 w 268"/>
                <a:gd name="T5" fmla="*/ 216 h 539"/>
                <a:gd name="T6" fmla="*/ 54 w 268"/>
                <a:gd name="T7" fmla="*/ 191 h 539"/>
                <a:gd name="T8" fmla="*/ 59 w 268"/>
                <a:gd name="T9" fmla="*/ 140 h 539"/>
                <a:gd name="T10" fmla="*/ 54 w 268"/>
                <a:gd name="T11" fmla="*/ 107 h 539"/>
                <a:gd name="T12" fmla="*/ 49 w 268"/>
                <a:gd name="T13" fmla="*/ 65 h 539"/>
                <a:gd name="T14" fmla="*/ 74 w 268"/>
                <a:gd name="T15" fmla="*/ 42 h 539"/>
                <a:gd name="T16" fmla="*/ 80 w 268"/>
                <a:gd name="T17" fmla="*/ 31 h 539"/>
                <a:gd name="T18" fmla="*/ 94 w 268"/>
                <a:gd name="T19" fmla="*/ 26 h 539"/>
                <a:gd name="T20" fmla="*/ 128 w 268"/>
                <a:gd name="T21" fmla="*/ 7 h 539"/>
                <a:gd name="T22" fmla="*/ 150 w 268"/>
                <a:gd name="T23" fmla="*/ 3 h 539"/>
                <a:gd name="T24" fmla="*/ 150 w 268"/>
                <a:gd name="T25" fmla="*/ 16 h 539"/>
                <a:gd name="T26" fmla="*/ 155 w 268"/>
                <a:gd name="T27" fmla="*/ 7 h 539"/>
                <a:gd name="T28" fmla="*/ 176 w 268"/>
                <a:gd name="T29" fmla="*/ 19 h 539"/>
                <a:gd name="T30" fmla="*/ 178 w 268"/>
                <a:gd name="T31" fmla="*/ 29 h 539"/>
                <a:gd name="T32" fmla="*/ 179 w 268"/>
                <a:gd name="T33" fmla="*/ 43 h 539"/>
                <a:gd name="T34" fmla="*/ 190 w 268"/>
                <a:gd name="T35" fmla="*/ 47 h 539"/>
                <a:gd name="T36" fmla="*/ 209 w 268"/>
                <a:gd name="T37" fmla="*/ 33 h 539"/>
                <a:gd name="T38" fmla="*/ 223 w 268"/>
                <a:gd name="T39" fmla="*/ 24 h 539"/>
                <a:gd name="T40" fmla="*/ 227 w 268"/>
                <a:gd name="T41" fmla="*/ 44 h 539"/>
                <a:gd name="T42" fmla="*/ 192 w 268"/>
                <a:gd name="T43" fmla="*/ 88 h 539"/>
                <a:gd name="T44" fmla="*/ 209 w 268"/>
                <a:gd name="T45" fmla="*/ 121 h 539"/>
                <a:gd name="T46" fmla="*/ 229 w 268"/>
                <a:gd name="T47" fmla="*/ 149 h 539"/>
                <a:gd name="T48" fmla="*/ 199 w 268"/>
                <a:gd name="T49" fmla="*/ 213 h 539"/>
                <a:gd name="T50" fmla="*/ 171 w 268"/>
                <a:gd name="T51" fmla="*/ 263 h 539"/>
                <a:gd name="T52" fmla="*/ 187 w 268"/>
                <a:gd name="T53" fmla="*/ 278 h 539"/>
                <a:gd name="T54" fmla="*/ 205 w 268"/>
                <a:gd name="T55" fmla="*/ 278 h 539"/>
                <a:gd name="T56" fmla="*/ 210 w 268"/>
                <a:gd name="T57" fmla="*/ 292 h 539"/>
                <a:gd name="T58" fmla="*/ 228 w 268"/>
                <a:gd name="T59" fmla="*/ 283 h 539"/>
                <a:gd name="T60" fmla="*/ 232 w 268"/>
                <a:gd name="T61" fmla="*/ 296 h 539"/>
                <a:gd name="T62" fmla="*/ 235 w 268"/>
                <a:gd name="T63" fmla="*/ 310 h 539"/>
                <a:gd name="T64" fmla="*/ 258 w 268"/>
                <a:gd name="T65" fmla="*/ 316 h 539"/>
                <a:gd name="T66" fmla="*/ 257 w 268"/>
                <a:gd name="T67" fmla="*/ 353 h 539"/>
                <a:gd name="T68" fmla="*/ 255 w 268"/>
                <a:gd name="T69" fmla="*/ 379 h 539"/>
                <a:gd name="T70" fmla="*/ 204 w 268"/>
                <a:gd name="T71" fmla="*/ 408 h 539"/>
                <a:gd name="T72" fmla="*/ 195 w 268"/>
                <a:gd name="T73" fmla="*/ 425 h 539"/>
                <a:gd name="T74" fmla="*/ 173 w 268"/>
                <a:gd name="T75" fmla="*/ 457 h 539"/>
                <a:gd name="T76" fmla="*/ 174 w 268"/>
                <a:gd name="T77" fmla="*/ 503 h 539"/>
                <a:gd name="T78" fmla="*/ 133 w 268"/>
                <a:gd name="T79" fmla="*/ 539 h 539"/>
                <a:gd name="T80" fmla="*/ 113 w 268"/>
                <a:gd name="T81" fmla="*/ 446 h 539"/>
                <a:gd name="T82" fmla="*/ 76 w 268"/>
                <a:gd name="T83" fmla="*/ 379 h 539"/>
                <a:gd name="T84" fmla="*/ 54 w 268"/>
                <a:gd name="T85" fmla="*/ 350 h 539"/>
                <a:gd name="T86" fmla="*/ 34 w 268"/>
                <a:gd name="T87" fmla="*/ 322 h 539"/>
                <a:gd name="T88" fmla="*/ 19 w 268"/>
                <a:gd name="T89" fmla="*/ 310 h 539"/>
                <a:gd name="T90" fmla="*/ 13 w 268"/>
                <a:gd name="T91" fmla="*/ 289 h 539"/>
                <a:gd name="T92" fmla="*/ 6 w 268"/>
                <a:gd name="T93" fmla="*/ 25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8" h="539">
                  <a:moveTo>
                    <a:pt x="6" y="250"/>
                  </a:moveTo>
                  <a:cubicBezTo>
                    <a:pt x="7" y="242"/>
                    <a:pt x="14" y="240"/>
                    <a:pt x="19" y="236"/>
                  </a:cubicBezTo>
                  <a:cubicBezTo>
                    <a:pt x="28" y="229"/>
                    <a:pt x="28" y="223"/>
                    <a:pt x="38" y="216"/>
                  </a:cubicBezTo>
                  <a:cubicBezTo>
                    <a:pt x="45" y="211"/>
                    <a:pt x="51" y="200"/>
                    <a:pt x="54" y="191"/>
                  </a:cubicBezTo>
                  <a:cubicBezTo>
                    <a:pt x="59" y="172"/>
                    <a:pt x="58" y="158"/>
                    <a:pt x="59" y="140"/>
                  </a:cubicBezTo>
                  <a:cubicBezTo>
                    <a:pt x="59" y="128"/>
                    <a:pt x="52" y="119"/>
                    <a:pt x="54" y="107"/>
                  </a:cubicBezTo>
                  <a:cubicBezTo>
                    <a:pt x="55" y="94"/>
                    <a:pt x="70" y="70"/>
                    <a:pt x="49" y="65"/>
                  </a:cubicBezTo>
                  <a:cubicBezTo>
                    <a:pt x="56" y="57"/>
                    <a:pt x="69" y="52"/>
                    <a:pt x="74" y="42"/>
                  </a:cubicBezTo>
                  <a:cubicBezTo>
                    <a:pt x="76" y="38"/>
                    <a:pt x="75" y="32"/>
                    <a:pt x="80" y="31"/>
                  </a:cubicBezTo>
                  <a:cubicBezTo>
                    <a:pt x="86" y="29"/>
                    <a:pt x="89" y="31"/>
                    <a:pt x="94" y="26"/>
                  </a:cubicBezTo>
                  <a:cubicBezTo>
                    <a:pt x="104" y="15"/>
                    <a:pt x="114" y="11"/>
                    <a:pt x="128" y="7"/>
                  </a:cubicBezTo>
                  <a:cubicBezTo>
                    <a:pt x="134" y="5"/>
                    <a:pt x="143" y="0"/>
                    <a:pt x="150" y="3"/>
                  </a:cubicBezTo>
                  <a:cubicBezTo>
                    <a:pt x="158" y="6"/>
                    <a:pt x="150" y="10"/>
                    <a:pt x="150" y="16"/>
                  </a:cubicBezTo>
                  <a:cubicBezTo>
                    <a:pt x="157" y="16"/>
                    <a:pt x="159" y="13"/>
                    <a:pt x="155" y="7"/>
                  </a:cubicBezTo>
                  <a:cubicBezTo>
                    <a:pt x="167" y="10"/>
                    <a:pt x="171" y="8"/>
                    <a:pt x="176" y="19"/>
                  </a:cubicBezTo>
                  <a:cubicBezTo>
                    <a:pt x="178" y="24"/>
                    <a:pt x="171" y="25"/>
                    <a:pt x="178" y="29"/>
                  </a:cubicBezTo>
                  <a:cubicBezTo>
                    <a:pt x="183" y="33"/>
                    <a:pt x="184" y="39"/>
                    <a:pt x="179" y="43"/>
                  </a:cubicBezTo>
                  <a:cubicBezTo>
                    <a:pt x="179" y="43"/>
                    <a:pt x="184" y="49"/>
                    <a:pt x="190" y="47"/>
                  </a:cubicBezTo>
                  <a:cubicBezTo>
                    <a:pt x="197" y="44"/>
                    <a:pt x="203" y="38"/>
                    <a:pt x="209" y="33"/>
                  </a:cubicBezTo>
                  <a:cubicBezTo>
                    <a:pt x="212" y="31"/>
                    <a:pt x="220" y="22"/>
                    <a:pt x="223" y="24"/>
                  </a:cubicBezTo>
                  <a:cubicBezTo>
                    <a:pt x="232" y="28"/>
                    <a:pt x="231" y="37"/>
                    <a:pt x="227" y="44"/>
                  </a:cubicBezTo>
                  <a:cubicBezTo>
                    <a:pt x="219" y="59"/>
                    <a:pt x="193" y="72"/>
                    <a:pt x="192" y="88"/>
                  </a:cubicBezTo>
                  <a:cubicBezTo>
                    <a:pt x="191" y="100"/>
                    <a:pt x="198" y="115"/>
                    <a:pt x="209" y="121"/>
                  </a:cubicBezTo>
                  <a:cubicBezTo>
                    <a:pt x="226" y="130"/>
                    <a:pt x="225" y="130"/>
                    <a:pt x="229" y="149"/>
                  </a:cubicBezTo>
                  <a:cubicBezTo>
                    <a:pt x="234" y="173"/>
                    <a:pt x="217" y="198"/>
                    <a:pt x="199" y="213"/>
                  </a:cubicBezTo>
                  <a:cubicBezTo>
                    <a:pt x="181" y="227"/>
                    <a:pt x="153" y="235"/>
                    <a:pt x="171" y="263"/>
                  </a:cubicBezTo>
                  <a:cubicBezTo>
                    <a:pt x="175" y="270"/>
                    <a:pt x="180" y="275"/>
                    <a:pt x="187" y="278"/>
                  </a:cubicBezTo>
                  <a:cubicBezTo>
                    <a:pt x="194" y="282"/>
                    <a:pt x="198" y="277"/>
                    <a:pt x="205" y="278"/>
                  </a:cubicBezTo>
                  <a:cubicBezTo>
                    <a:pt x="207" y="278"/>
                    <a:pt x="208" y="290"/>
                    <a:pt x="210" y="292"/>
                  </a:cubicBezTo>
                  <a:cubicBezTo>
                    <a:pt x="213" y="298"/>
                    <a:pt x="223" y="281"/>
                    <a:pt x="228" y="283"/>
                  </a:cubicBezTo>
                  <a:cubicBezTo>
                    <a:pt x="235" y="285"/>
                    <a:pt x="230" y="291"/>
                    <a:pt x="232" y="296"/>
                  </a:cubicBezTo>
                  <a:cubicBezTo>
                    <a:pt x="235" y="303"/>
                    <a:pt x="246" y="309"/>
                    <a:pt x="235" y="310"/>
                  </a:cubicBezTo>
                  <a:cubicBezTo>
                    <a:pt x="241" y="316"/>
                    <a:pt x="253" y="309"/>
                    <a:pt x="258" y="316"/>
                  </a:cubicBezTo>
                  <a:cubicBezTo>
                    <a:pt x="262" y="322"/>
                    <a:pt x="255" y="344"/>
                    <a:pt x="257" y="353"/>
                  </a:cubicBezTo>
                  <a:cubicBezTo>
                    <a:pt x="259" y="366"/>
                    <a:pt x="268" y="371"/>
                    <a:pt x="255" y="379"/>
                  </a:cubicBezTo>
                  <a:cubicBezTo>
                    <a:pt x="241" y="388"/>
                    <a:pt x="213" y="397"/>
                    <a:pt x="204" y="408"/>
                  </a:cubicBezTo>
                  <a:cubicBezTo>
                    <a:pt x="200" y="412"/>
                    <a:pt x="201" y="423"/>
                    <a:pt x="195" y="425"/>
                  </a:cubicBezTo>
                  <a:cubicBezTo>
                    <a:pt x="181" y="431"/>
                    <a:pt x="168" y="435"/>
                    <a:pt x="173" y="457"/>
                  </a:cubicBezTo>
                  <a:cubicBezTo>
                    <a:pt x="178" y="474"/>
                    <a:pt x="184" y="487"/>
                    <a:pt x="174" y="503"/>
                  </a:cubicBezTo>
                  <a:cubicBezTo>
                    <a:pt x="163" y="523"/>
                    <a:pt x="153" y="530"/>
                    <a:pt x="133" y="539"/>
                  </a:cubicBezTo>
                  <a:cubicBezTo>
                    <a:pt x="128" y="507"/>
                    <a:pt x="119" y="477"/>
                    <a:pt x="113" y="446"/>
                  </a:cubicBezTo>
                  <a:cubicBezTo>
                    <a:pt x="106" y="413"/>
                    <a:pt x="103" y="395"/>
                    <a:pt x="76" y="379"/>
                  </a:cubicBezTo>
                  <a:cubicBezTo>
                    <a:pt x="63" y="372"/>
                    <a:pt x="57" y="364"/>
                    <a:pt x="54" y="350"/>
                  </a:cubicBezTo>
                  <a:cubicBezTo>
                    <a:pt x="51" y="337"/>
                    <a:pt x="45" y="328"/>
                    <a:pt x="34" y="322"/>
                  </a:cubicBezTo>
                  <a:cubicBezTo>
                    <a:pt x="28" y="318"/>
                    <a:pt x="23" y="316"/>
                    <a:pt x="19" y="310"/>
                  </a:cubicBezTo>
                  <a:cubicBezTo>
                    <a:pt x="15" y="304"/>
                    <a:pt x="17" y="295"/>
                    <a:pt x="13" y="289"/>
                  </a:cubicBezTo>
                  <a:cubicBezTo>
                    <a:pt x="5" y="276"/>
                    <a:pt x="0" y="263"/>
                    <a:pt x="6" y="2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0" name="Freeform 793">
              <a:extLst>
                <a:ext uri="{FF2B5EF4-FFF2-40B4-BE49-F238E27FC236}">
                  <a16:creationId xmlns:a16="http://schemas.microsoft.com/office/drawing/2014/main" id="{58F0D227-498E-CECB-FE3A-E630719CC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688" y="2653613"/>
              <a:ext cx="13819" cy="7896"/>
            </a:xfrm>
            <a:custGeom>
              <a:avLst/>
              <a:gdLst>
                <a:gd name="T0" fmla="*/ 14 w 32"/>
                <a:gd name="T1" fmla="*/ 18 h 18"/>
                <a:gd name="T2" fmla="*/ 5 w 32"/>
                <a:gd name="T3" fmla="*/ 13 h 18"/>
                <a:gd name="T4" fmla="*/ 13 w 32"/>
                <a:gd name="T5" fmla="*/ 0 h 18"/>
                <a:gd name="T6" fmla="*/ 14 w 3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8">
                  <a:moveTo>
                    <a:pt x="14" y="18"/>
                  </a:moveTo>
                  <a:cubicBezTo>
                    <a:pt x="13" y="10"/>
                    <a:pt x="7" y="17"/>
                    <a:pt x="5" y="13"/>
                  </a:cubicBezTo>
                  <a:cubicBezTo>
                    <a:pt x="0" y="3"/>
                    <a:pt x="5" y="0"/>
                    <a:pt x="13" y="0"/>
                  </a:cubicBezTo>
                  <a:cubicBezTo>
                    <a:pt x="32" y="0"/>
                    <a:pt x="20" y="11"/>
                    <a:pt x="14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1" name="Freeform 794">
              <a:extLst>
                <a:ext uri="{FF2B5EF4-FFF2-40B4-BE49-F238E27FC236}">
                  <a16:creationId xmlns:a16="http://schemas.microsoft.com/office/drawing/2014/main" id="{AA0B4DF7-7497-9D74-925B-099ACCB81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573" y="1972560"/>
              <a:ext cx="254655" cy="185562"/>
            </a:xfrm>
            <a:custGeom>
              <a:avLst/>
              <a:gdLst>
                <a:gd name="T0" fmla="*/ 1 w 584"/>
                <a:gd name="T1" fmla="*/ 147 h 428"/>
                <a:gd name="T2" fmla="*/ 14 w 584"/>
                <a:gd name="T3" fmla="*/ 111 h 428"/>
                <a:gd name="T4" fmla="*/ 7 w 584"/>
                <a:gd name="T5" fmla="*/ 89 h 428"/>
                <a:gd name="T6" fmla="*/ 23 w 584"/>
                <a:gd name="T7" fmla="*/ 89 h 428"/>
                <a:gd name="T8" fmla="*/ 26 w 584"/>
                <a:gd name="T9" fmla="*/ 76 h 428"/>
                <a:gd name="T10" fmla="*/ 24 w 584"/>
                <a:gd name="T11" fmla="*/ 79 h 428"/>
                <a:gd name="T12" fmla="*/ 11 w 584"/>
                <a:gd name="T13" fmla="*/ 74 h 428"/>
                <a:gd name="T14" fmla="*/ 3 w 584"/>
                <a:gd name="T15" fmla="*/ 71 h 428"/>
                <a:gd name="T16" fmla="*/ 53 w 584"/>
                <a:gd name="T17" fmla="*/ 58 h 428"/>
                <a:gd name="T18" fmla="*/ 118 w 584"/>
                <a:gd name="T19" fmla="*/ 40 h 428"/>
                <a:gd name="T20" fmla="*/ 177 w 584"/>
                <a:gd name="T21" fmla="*/ 12 h 428"/>
                <a:gd name="T22" fmla="*/ 255 w 584"/>
                <a:gd name="T23" fmla="*/ 18 h 428"/>
                <a:gd name="T24" fmla="*/ 236 w 584"/>
                <a:gd name="T25" fmla="*/ 13 h 428"/>
                <a:gd name="T26" fmla="*/ 258 w 584"/>
                <a:gd name="T27" fmla="*/ 39 h 428"/>
                <a:gd name="T28" fmla="*/ 306 w 584"/>
                <a:gd name="T29" fmla="*/ 33 h 428"/>
                <a:gd name="T30" fmla="*/ 287 w 584"/>
                <a:gd name="T31" fmla="*/ 42 h 428"/>
                <a:gd name="T32" fmla="*/ 300 w 584"/>
                <a:gd name="T33" fmla="*/ 42 h 428"/>
                <a:gd name="T34" fmla="*/ 369 w 584"/>
                <a:gd name="T35" fmla="*/ 40 h 428"/>
                <a:gd name="T36" fmla="*/ 489 w 584"/>
                <a:gd name="T37" fmla="*/ 43 h 428"/>
                <a:gd name="T38" fmla="*/ 528 w 584"/>
                <a:gd name="T39" fmla="*/ 75 h 428"/>
                <a:gd name="T40" fmla="*/ 556 w 584"/>
                <a:gd name="T41" fmla="*/ 156 h 428"/>
                <a:gd name="T42" fmla="*/ 527 w 584"/>
                <a:gd name="T43" fmla="*/ 175 h 428"/>
                <a:gd name="T44" fmla="*/ 531 w 584"/>
                <a:gd name="T45" fmla="*/ 197 h 428"/>
                <a:gd name="T46" fmla="*/ 545 w 584"/>
                <a:gd name="T47" fmla="*/ 246 h 428"/>
                <a:gd name="T48" fmla="*/ 581 w 584"/>
                <a:gd name="T49" fmla="*/ 293 h 428"/>
                <a:gd name="T50" fmla="*/ 570 w 584"/>
                <a:gd name="T51" fmla="*/ 298 h 428"/>
                <a:gd name="T52" fmla="*/ 568 w 584"/>
                <a:gd name="T53" fmla="*/ 324 h 428"/>
                <a:gd name="T54" fmla="*/ 529 w 584"/>
                <a:gd name="T55" fmla="*/ 357 h 428"/>
                <a:gd name="T56" fmla="*/ 506 w 584"/>
                <a:gd name="T57" fmla="*/ 397 h 428"/>
                <a:gd name="T58" fmla="*/ 510 w 584"/>
                <a:gd name="T59" fmla="*/ 418 h 428"/>
                <a:gd name="T60" fmla="*/ 517 w 584"/>
                <a:gd name="T61" fmla="*/ 428 h 428"/>
                <a:gd name="T62" fmla="*/ 479 w 584"/>
                <a:gd name="T63" fmla="*/ 417 h 428"/>
                <a:gd name="T64" fmla="*/ 450 w 584"/>
                <a:gd name="T65" fmla="*/ 401 h 428"/>
                <a:gd name="T66" fmla="*/ 413 w 584"/>
                <a:gd name="T67" fmla="*/ 400 h 428"/>
                <a:gd name="T68" fmla="*/ 382 w 584"/>
                <a:gd name="T69" fmla="*/ 399 h 428"/>
                <a:gd name="T70" fmla="*/ 358 w 584"/>
                <a:gd name="T71" fmla="*/ 407 h 428"/>
                <a:gd name="T72" fmla="*/ 345 w 584"/>
                <a:gd name="T73" fmla="*/ 414 h 428"/>
                <a:gd name="T74" fmla="*/ 336 w 584"/>
                <a:gd name="T75" fmla="*/ 402 h 428"/>
                <a:gd name="T76" fmla="*/ 320 w 584"/>
                <a:gd name="T77" fmla="*/ 389 h 428"/>
                <a:gd name="T78" fmla="*/ 288 w 584"/>
                <a:gd name="T79" fmla="*/ 400 h 428"/>
                <a:gd name="T80" fmla="*/ 251 w 584"/>
                <a:gd name="T81" fmla="*/ 360 h 428"/>
                <a:gd name="T82" fmla="*/ 224 w 584"/>
                <a:gd name="T83" fmla="*/ 356 h 428"/>
                <a:gd name="T84" fmla="*/ 214 w 584"/>
                <a:gd name="T85" fmla="*/ 335 h 428"/>
                <a:gd name="T86" fmla="*/ 164 w 584"/>
                <a:gd name="T87" fmla="*/ 323 h 428"/>
                <a:gd name="T88" fmla="*/ 171 w 584"/>
                <a:gd name="T89" fmla="*/ 336 h 428"/>
                <a:gd name="T90" fmla="*/ 144 w 584"/>
                <a:gd name="T91" fmla="*/ 343 h 428"/>
                <a:gd name="T92" fmla="*/ 124 w 584"/>
                <a:gd name="T93" fmla="*/ 324 h 428"/>
                <a:gd name="T94" fmla="*/ 135 w 584"/>
                <a:gd name="T95" fmla="*/ 311 h 428"/>
                <a:gd name="T96" fmla="*/ 113 w 584"/>
                <a:gd name="T97" fmla="*/ 311 h 428"/>
                <a:gd name="T98" fmla="*/ 74 w 584"/>
                <a:gd name="T99" fmla="*/ 296 h 428"/>
                <a:gd name="T100" fmla="*/ 60 w 584"/>
                <a:gd name="T101" fmla="*/ 283 h 428"/>
                <a:gd name="T102" fmla="*/ 43 w 584"/>
                <a:gd name="T103" fmla="*/ 292 h 428"/>
                <a:gd name="T104" fmla="*/ 41 w 584"/>
                <a:gd name="T105" fmla="*/ 247 h 428"/>
                <a:gd name="T106" fmla="*/ 33 w 584"/>
                <a:gd name="T107" fmla="*/ 230 h 428"/>
                <a:gd name="T108" fmla="*/ 35 w 584"/>
                <a:gd name="T109" fmla="*/ 211 h 428"/>
                <a:gd name="T110" fmla="*/ 34 w 584"/>
                <a:gd name="T111" fmla="*/ 193 h 428"/>
                <a:gd name="T112" fmla="*/ 25 w 584"/>
                <a:gd name="T113" fmla="*/ 181 h 428"/>
                <a:gd name="T114" fmla="*/ 25 w 584"/>
                <a:gd name="T115" fmla="*/ 166 h 428"/>
                <a:gd name="T116" fmla="*/ 1 w 584"/>
                <a:gd name="T117" fmla="*/ 14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84" h="428">
                  <a:moveTo>
                    <a:pt x="1" y="147"/>
                  </a:moveTo>
                  <a:cubicBezTo>
                    <a:pt x="0" y="132"/>
                    <a:pt x="23" y="128"/>
                    <a:pt x="14" y="111"/>
                  </a:cubicBezTo>
                  <a:cubicBezTo>
                    <a:pt x="12" y="105"/>
                    <a:pt x="5" y="96"/>
                    <a:pt x="7" y="89"/>
                  </a:cubicBezTo>
                  <a:cubicBezTo>
                    <a:pt x="9" y="85"/>
                    <a:pt x="20" y="89"/>
                    <a:pt x="23" y="89"/>
                  </a:cubicBezTo>
                  <a:cubicBezTo>
                    <a:pt x="21" y="85"/>
                    <a:pt x="23" y="80"/>
                    <a:pt x="26" y="76"/>
                  </a:cubicBezTo>
                  <a:cubicBezTo>
                    <a:pt x="25" y="77"/>
                    <a:pt x="25" y="78"/>
                    <a:pt x="24" y="79"/>
                  </a:cubicBezTo>
                  <a:cubicBezTo>
                    <a:pt x="20" y="76"/>
                    <a:pt x="16" y="74"/>
                    <a:pt x="11" y="74"/>
                  </a:cubicBezTo>
                  <a:cubicBezTo>
                    <a:pt x="13" y="80"/>
                    <a:pt x="3" y="77"/>
                    <a:pt x="3" y="71"/>
                  </a:cubicBezTo>
                  <a:cubicBezTo>
                    <a:pt x="17" y="76"/>
                    <a:pt x="40" y="63"/>
                    <a:pt x="53" y="58"/>
                  </a:cubicBezTo>
                  <a:cubicBezTo>
                    <a:pt x="69" y="52"/>
                    <a:pt x="108" y="54"/>
                    <a:pt x="118" y="40"/>
                  </a:cubicBezTo>
                  <a:cubicBezTo>
                    <a:pt x="130" y="24"/>
                    <a:pt x="158" y="17"/>
                    <a:pt x="177" y="12"/>
                  </a:cubicBezTo>
                  <a:cubicBezTo>
                    <a:pt x="201" y="5"/>
                    <a:pt x="234" y="0"/>
                    <a:pt x="255" y="18"/>
                  </a:cubicBezTo>
                  <a:cubicBezTo>
                    <a:pt x="249" y="14"/>
                    <a:pt x="243" y="10"/>
                    <a:pt x="236" y="13"/>
                  </a:cubicBezTo>
                  <a:cubicBezTo>
                    <a:pt x="244" y="20"/>
                    <a:pt x="246" y="35"/>
                    <a:pt x="258" y="39"/>
                  </a:cubicBezTo>
                  <a:cubicBezTo>
                    <a:pt x="273" y="43"/>
                    <a:pt x="292" y="37"/>
                    <a:pt x="306" y="33"/>
                  </a:cubicBezTo>
                  <a:cubicBezTo>
                    <a:pt x="300" y="36"/>
                    <a:pt x="293" y="37"/>
                    <a:pt x="287" y="42"/>
                  </a:cubicBezTo>
                  <a:cubicBezTo>
                    <a:pt x="278" y="47"/>
                    <a:pt x="296" y="44"/>
                    <a:pt x="300" y="42"/>
                  </a:cubicBezTo>
                  <a:cubicBezTo>
                    <a:pt x="322" y="31"/>
                    <a:pt x="342" y="40"/>
                    <a:pt x="369" y="40"/>
                  </a:cubicBezTo>
                  <a:cubicBezTo>
                    <a:pt x="404" y="39"/>
                    <a:pt x="454" y="48"/>
                    <a:pt x="489" y="43"/>
                  </a:cubicBezTo>
                  <a:cubicBezTo>
                    <a:pt x="515" y="39"/>
                    <a:pt x="521" y="51"/>
                    <a:pt x="528" y="75"/>
                  </a:cubicBezTo>
                  <a:cubicBezTo>
                    <a:pt x="535" y="100"/>
                    <a:pt x="565" y="129"/>
                    <a:pt x="556" y="156"/>
                  </a:cubicBezTo>
                  <a:cubicBezTo>
                    <a:pt x="552" y="170"/>
                    <a:pt x="535" y="165"/>
                    <a:pt x="527" y="175"/>
                  </a:cubicBezTo>
                  <a:cubicBezTo>
                    <a:pt x="520" y="186"/>
                    <a:pt x="514" y="194"/>
                    <a:pt x="531" y="197"/>
                  </a:cubicBezTo>
                  <a:cubicBezTo>
                    <a:pt x="560" y="202"/>
                    <a:pt x="536" y="230"/>
                    <a:pt x="545" y="246"/>
                  </a:cubicBezTo>
                  <a:cubicBezTo>
                    <a:pt x="553" y="262"/>
                    <a:pt x="557" y="281"/>
                    <a:pt x="581" y="293"/>
                  </a:cubicBezTo>
                  <a:cubicBezTo>
                    <a:pt x="577" y="295"/>
                    <a:pt x="574" y="296"/>
                    <a:pt x="570" y="298"/>
                  </a:cubicBezTo>
                  <a:cubicBezTo>
                    <a:pt x="581" y="308"/>
                    <a:pt x="584" y="318"/>
                    <a:pt x="568" y="324"/>
                  </a:cubicBezTo>
                  <a:cubicBezTo>
                    <a:pt x="553" y="330"/>
                    <a:pt x="539" y="345"/>
                    <a:pt x="529" y="357"/>
                  </a:cubicBezTo>
                  <a:cubicBezTo>
                    <a:pt x="519" y="367"/>
                    <a:pt x="500" y="381"/>
                    <a:pt x="506" y="397"/>
                  </a:cubicBezTo>
                  <a:cubicBezTo>
                    <a:pt x="509" y="404"/>
                    <a:pt x="508" y="411"/>
                    <a:pt x="510" y="418"/>
                  </a:cubicBezTo>
                  <a:cubicBezTo>
                    <a:pt x="512" y="423"/>
                    <a:pt x="518" y="421"/>
                    <a:pt x="517" y="428"/>
                  </a:cubicBezTo>
                  <a:cubicBezTo>
                    <a:pt x="507" y="421"/>
                    <a:pt x="491" y="421"/>
                    <a:pt x="479" y="417"/>
                  </a:cubicBezTo>
                  <a:cubicBezTo>
                    <a:pt x="467" y="413"/>
                    <a:pt x="462" y="404"/>
                    <a:pt x="450" y="401"/>
                  </a:cubicBezTo>
                  <a:cubicBezTo>
                    <a:pt x="438" y="397"/>
                    <a:pt x="425" y="396"/>
                    <a:pt x="413" y="400"/>
                  </a:cubicBezTo>
                  <a:cubicBezTo>
                    <a:pt x="398" y="407"/>
                    <a:pt x="396" y="401"/>
                    <a:pt x="382" y="399"/>
                  </a:cubicBezTo>
                  <a:cubicBezTo>
                    <a:pt x="371" y="398"/>
                    <a:pt x="366" y="400"/>
                    <a:pt x="358" y="407"/>
                  </a:cubicBezTo>
                  <a:cubicBezTo>
                    <a:pt x="355" y="410"/>
                    <a:pt x="350" y="414"/>
                    <a:pt x="345" y="414"/>
                  </a:cubicBezTo>
                  <a:cubicBezTo>
                    <a:pt x="337" y="415"/>
                    <a:pt x="340" y="406"/>
                    <a:pt x="336" y="402"/>
                  </a:cubicBezTo>
                  <a:cubicBezTo>
                    <a:pt x="333" y="398"/>
                    <a:pt x="325" y="394"/>
                    <a:pt x="320" y="389"/>
                  </a:cubicBezTo>
                  <a:cubicBezTo>
                    <a:pt x="313" y="380"/>
                    <a:pt x="296" y="399"/>
                    <a:pt x="288" y="400"/>
                  </a:cubicBezTo>
                  <a:cubicBezTo>
                    <a:pt x="290" y="393"/>
                    <a:pt x="261" y="363"/>
                    <a:pt x="251" y="360"/>
                  </a:cubicBezTo>
                  <a:cubicBezTo>
                    <a:pt x="240" y="357"/>
                    <a:pt x="235" y="353"/>
                    <a:pt x="224" y="356"/>
                  </a:cubicBezTo>
                  <a:cubicBezTo>
                    <a:pt x="213" y="360"/>
                    <a:pt x="212" y="341"/>
                    <a:pt x="214" y="335"/>
                  </a:cubicBezTo>
                  <a:cubicBezTo>
                    <a:pt x="196" y="340"/>
                    <a:pt x="181" y="327"/>
                    <a:pt x="164" y="323"/>
                  </a:cubicBezTo>
                  <a:cubicBezTo>
                    <a:pt x="165" y="329"/>
                    <a:pt x="167" y="333"/>
                    <a:pt x="171" y="336"/>
                  </a:cubicBezTo>
                  <a:cubicBezTo>
                    <a:pt x="165" y="341"/>
                    <a:pt x="152" y="353"/>
                    <a:pt x="144" y="343"/>
                  </a:cubicBezTo>
                  <a:cubicBezTo>
                    <a:pt x="138" y="334"/>
                    <a:pt x="134" y="328"/>
                    <a:pt x="124" y="324"/>
                  </a:cubicBezTo>
                  <a:cubicBezTo>
                    <a:pt x="126" y="322"/>
                    <a:pt x="137" y="316"/>
                    <a:pt x="135" y="311"/>
                  </a:cubicBezTo>
                  <a:cubicBezTo>
                    <a:pt x="132" y="304"/>
                    <a:pt x="117" y="307"/>
                    <a:pt x="113" y="311"/>
                  </a:cubicBezTo>
                  <a:cubicBezTo>
                    <a:pt x="112" y="294"/>
                    <a:pt x="80" y="306"/>
                    <a:pt x="74" y="296"/>
                  </a:cubicBezTo>
                  <a:cubicBezTo>
                    <a:pt x="68" y="287"/>
                    <a:pt x="74" y="288"/>
                    <a:pt x="60" y="283"/>
                  </a:cubicBezTo>
                  <a:cubicBezTo>
                    <a:pt x="49" y="278"/>
                    <a:pt x="58" y="295"/>
                    <a:pt x="43" y="292"/>
                  </a:cubicBezTo>
                  <a:cubicBezTo>
                    <a:pt x="53" y="268"/>
                    <a:pt x="60" y="260"/>
                    <a:pt x="41" y="247"/>
                  </a:cubicBezTo>
                  <a:cubicBezTo>
                    <a:pt x="33" y="242"/>
                    <a:pt x="39" y="236"/>
                    <a:pt x="33" y="230"/>
                  </a:cubicBezTo>
                  <a:cubicBezTo>
                    <a:pt x="25" y="223"/>
                    <a:pt x="34" y="219"/>
                    <a:pt x="35" y="211"/>
                  </a:cubicBezTo>
                  <a:cubicBezTo>
                    <a:pt x="36" y="207"/>
                    <a:pt x="34" y="198"/>
                    <a:pt x="34" y="193"/>
                  </a:cubicBezTo>
                  <a:cubicBezTo>
                    <a:pt x="33" y="188"/>
                    <a:pt x="23" y="189"/>
                    <a:pt x="25" y="181"/>
                  </a:cubicBezTo>
                  <a:cubicBezTo>
                    <a:pt x="26" y="176"/>
                    <a:pt x="33" y="170"/>
                    <a:pt x="25" y="166"/>
                  </a:cubicBezTo>
                  <a:cubicBezTo>
                    <a:pt x="17" y="161"/>
                    <a:pt x="8" y="154"/>
                    <a:pt x="1" y="1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2" name="Freeform 795">
              <a:extLst>
                <a:ext uri="{FF2B5EF4-FFF2-40B4-BE49-F238E27FC236}">
                  <a16:creationId xmlns:a16="http://schemas.microsoft.com/office/drawing/2014/main" id="{595390EC-A4E4-2FC2-86D2-7417E7C7B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273" y="4331570"/>
              <a:ext cx="386918" cy="398761"/>
            </a:xfrm>
            <a:custGeom>
              <a:avLst/>
              <a:gdLst>
                <a:gd name="T0" fmla="*/ 2 w 890"/>
                <a:gd name="T1" fmla="*/ 26 h 913"/>
                <a:gd name="T2" fmla="*/ 29 w 890"/>
                <a:gd name="T3" fmla="*/ 19 h 913"/>
                <a:gd name="T4" fmla="*/ 54 w 890"/>
                <a:gd name="T5" fmla="*/ 25 h 913"/>
                <a:gd name="T6" fmla="*/ 106 w 890"/>
                <a:gd name="T7" fmla="*/ 5 h 913"/>
                <a:gd name="T8" fmla="*/ 149 w 890"/>
                <a:gd name="T9" fmla="*/ 35 h 913"/>
                <a:gd name="T10" fmla="*/ 204 w 890"/>
                <a:gd name="T11" fmla="*/ 37 h 913"/>
                <a:gd name="T12" fmla="*/ 420 w 890"/>
                <a:gd name="T13" fmla="*/ 36 h 913"/>
                <a:gd name="T14" fmla="*/ 454 w 890"/>
                <a:gd name="T15" fmla="*/ 50 h 913"/>
                <a:gd name="T16" fmla="*/ 503 w 890"/>
                <a:gd name="T17" fmla="*/ 69 h 913"/>
                <a:gd name="T18" fmla="*/ 584 w 890"/>
                <a:gd name="T19" fmla="*/ 80 h 913"/>
                <a:gd name="T20" fmla="*/ 611 w 890"/>
                <a:gd name="T21" fmla="*/ 79 h 913"/>
                <a:gd name="T22" fmla="*/ 636 w 890"/>
                <a:gd name="T23" fmla="*/ 79 h 913"/>
                <a:gd name="T24" fmla="*/ 661 w 890"/>
                <a:gd name="T25" fmla="*/ 78 h 913"/>
                <a:gd name="T26" fmla="*/ 804 w 890"/>
                <a:gd name="T27" fmla="*/ 48 h 913"/>
                <a:gd name="T28" fmla="*/ 833 w 890"/>
                <a:gd name="T29" fmla="*/ 44 h 913"/>
                <a:gd name="T30" fmla="*/ 852 w 890"/>
                <a:gd name="T31" fmla="*/ 47 h 913"/>
                <a:gd name="T32" fmla="*/ 890 w 890"/>
                <a:gd name="T33" fmla="*/ 65 h 913"/>
                <a:gd name="T34" fmla="*/ 864 w 890"/>
                <a:gd name="T35" fmla="*/ 71 h 913"/>
                <a:gd name="T36" fmla="*/ 841 w 890"/>
                <a:gd name="T37" fmla="*/ 81 h 913"/>
                <a:gd name="T38" fmla="*/ 783 w 890"/>
                <a:gd name="T39" fmla="*/ 120 h 913"/>
                <a:gd name="T40" fmla="*/ 755 w 890"/>
                <a:gd name="T41" fmla="*/ 83 h 913"/>
                <a:gd name="T42" fmla="*/ 689 w 890"/>
                <a:gd name="T43" fmla="*/ 96 h 913"/>
                <a:gd name="T44" fmla="*/ 614 w 890"/>
                <a:gd name="T45" fmla="*/ 106 h 913"/>
                <a:gd name="T46" fmla="*/ 605 w 890"/>
                <a:gd name="T47" fmla="*/ 386 h 913"/>
                <a:gd name="T48" fmla="*/ 545 w 890"/>
                <a:gd name="T49" fmla="*/ 385 h 913"/>
                <a:gd name="T50" fmla="*/ 533 w 890"/>
                <a:gd name="T51" fmla="*/ 861 h 913"/>
                <a:gd name="T52" fmla="*/ 505 w 890"/>
                <a:gd name="T53" fmla="*/ 883 h 913"/>
                <a:gd name="T54" fmla="*/ 490 w 890"/>
                <a:gd name="T55" fmla="*/ 896 h 913"/>
                <a:gd name="T56" fmla="*/ 486 w 890"/>
                <a:gd name="T57" fmla="*/ 908 h 913"/>
                <a:gd name="T58" fmla="*/ 456 w 890"/>
                <a:gd name="T59" fmla="*/ 904 h 913"/>
                <a:gd name="T60" fmla="*/ 409 w 890"/>
                <a:gd name="T61" fmla="*/ 907 h 913"/>
                <a:gd name="T62" fmla="*/ 362 w 890"/>
                <a:gd name="T63" fmla="*/ 884 h 913"/>
                <a:gd name="T64" fmla="*/ 363 w 890"/>
                <a:gd name="T65" fmla="*/ 864 h 913"/>
                <a:gd name="T66" fmla="*/ 354 w 890"/>
                <a:gd name="T67" fmla="*/ 857 h 913"/>
                <a:gd name="T68" fmla="*/ 339 w 890"/>
                <a:gd name="T69" fmla="*/ 844 h 913"/>
                <a:gd name="T70" fmla="*/ 321 w 890"/>
                <a:gd name="T71" fmla="*/ 875 h 913"/>
                <a:gd name="T72" fmla="*/ 294 w 890"/>
                <a:gd name="T73" fmla="*/ 879 h 913"/>
                <a:gd name="T74" fmla="*/ 257 w 890"/>
                <a:gd name="T75" fmla="*/ 838 h 913"/>
                <a:gd name="T76" fmla="*/ 234 w 890"/>
                <a:gd name="T77" fmla="*/ 795 h 913"/>
                <a:gd name="T78" fmla="*/ 228 w 890"/>
                <a:gd name="T79" fmla="*/ 771 h 913"/>
                <a:gd name="T80" fmla="*/ 219 w 890"/>
                <a:gd name="T81" fmla="*/ 750 h 913"/>
                <a:gd name="T82" fmla="*/ 212 w 890"/>
                <a:gd name="T83" fmla="*/ 717 h 913"/>
                <a:gd name="T84" fmla="*/ 209 w 890"/>
                <a:gd name="T85" fmla="*/ 701 h 913"/>
                <a:gd name="T86" fmla="*/ 204 w 890"/>
                <a:gd name="T87" fmla="*/ 670 h 913"/>
                <a:gd name="T88" fmla="*/ 202 w 890"/>
                <a:gd name="T89" fmla="*/ 647 h 913"/>
                <a:gd name="T90" fmla="*/ 202 w 890"/>
                <a:gd name="T91" fmla="*/ 616 h 913"/>
                <a:gd name="T92" fmla="*/ 183 w 890"/>
                <a:gd name="T93" fmla="*/ 564 h 913"/>
                <a:gd name="T94" fmla="*/ 180 w 890"/>
                <a:gd name="T95" fmla="*/ 509 h 913"/>
                <a:gd name="T96" fmla="*/ 177 w 890"/>
                <a:gd name="T97" fmla="*/ 473 h 913"/>
                <a:gd name="T98" fmla="*/ 183 w 890"/>
                <a:gd name="T99" fmla="*/ 438 h 913"/>
                <a:gd name="T100" fmla="*/ 163 w 890"/>
                <a:gd name="T101" fmla="*/ 390 h 913"/>
                <a:gd name="T102" fmla="*/ 147 w 890"/>
                <a:gd name="T103" fmla="*/ 366 h 913"/>
                <a:gd name="T104" fmla="*/ 136 w 890"/>
                <a:gd name="T105" fmla="*/ 342 h 913"/>
                <a:gd name="T106" fmla="*/ 86 w 890"/>
                <a:gd name="T107" fmla="*/ 234 h 913"/>
                <a:gd name="T108" fmla="*/ 34 w 890"/>
                <a:gd name="T109" fmla="*/ 132 h 913"/>
                <a:gd name="T110" fmla="*/ 2 w 890"/>
                <a:gd name="T111" fmla="*/ 26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0" h="913">
                  <a:moveTo>
                    <a:pt x="2" y="26"/>
                  </a:moveTo>
                  <a:cubicBezTo>
                    <a:pt x="12" y="25"/>
                    <a:pt x="19" y="17"/>
                    <a:pt x="29" y="19"/>
                  </a:cubicBezTo>
                  <a:cubicBezTo>
                    <a:pt x="37" y="20"/>
                    <a:pt x="45" y="27"/>
                    <a:pt x="54" y="25"/>
                  </a:cubicBezTo>
                  <a:cubicBezTo>
                    <a:pt x="72" y="21"/>
                    <a:pt x="85" y="0"/>
                    <a:pt x="106" y="5"/>
                  </a:cubicBezTo>
                  <a:cubicBezTo>
                    <a:pt x="123" y="10"/>
                    <a:pt x="132" y="29"/>
                    <a:pt x="149" y="35"/>
                  </a:cubicBezTo>
                  <a:cubicBezTo>
                    <a:pt x="159" y="38"/>
                    <a:pt x="188" y="36"/>
                    <a:pt x="204" y="37"/>
                  </a:cubicBezTo>
                  <a:cubicBezTo>
                    <a:pt x="276" y="37"/>
                    <a:pt x="348" y="39"/>
                    <a:pt x="420" y="36"/>
                  </a:cubicBezTo>
                  <a:cubicBezTo>
                    <a:pt x="439" y="35"/>
                    <a:pt x="445" y="34"/>
                    <a:pt x="454" y="50"/>
                  </a:cubicBezTo>
                  <a:cubicBezTo>
                    <a:pt x="465" y="72"/>
                    <a:pt x="483" y="67"/>
                    <a:pt x="503" y="69"/>
                  </a:cubicBezTo>
                  <a:cubicBezTo>
                    <a:pt x="530" y="72"/>
                    <a:pt x="559" y="71"/>
                    <a:pt x="584" y="80"/>
                  </a:cubicBezTo>
                  <a:cubicBezTo>
                    <a:pt x="593" y="83"/>
                    <a:pt x="602" y="84"/>
                    <a:pt x="611" y="79"/>
                  </a:cubicBezTo>
                  <a:cubicBezTo>
                    <a:pt x="618" y="75"/>
                    <a:pt x="625" y="76"/>
                    <a:pt x="636" y="79"/>
                  </a:cubicBezTo>
                  <a:cubicBezTo>
                    <a:pt x="647" y="82"/>
                    <a:pt x="654" y="80"/>
                    <a:pt x="661" y="78"/>
                  </a:cubicBezTo>
                  <a:cubicBezTo>
                    <a:pt x="706" y="68"/>
                    <a:pt x="757" y="57"/>
                    <a:pt x="804" y="48"/>
                  </a:cubicBezTo>
                  <a:cubicBezTo>
                    <a:pt x="814" y="46"/>
                    <a:pt x="823" y="42"/>
                    <a:pt x="833" y="44"/>
                  </a:cubicBezTo>
                  <a:cubicBezTo>
                    <a:pt x="838" y="45"/>
                    <a:pt x="847" y="50"/>
                    <a:pt x="852" y="47"/>
                  </a:cubicBezTo>
                  <a:cubicBezTo>
                    <a:pt x="870" y="38"/>
                    <a:pt x="879" y="57"/>
                    <a:pt x="890" y="65"/>
                  </a:cubicBezTo>
                  <a:cubicBezTo>
                    <a:pt x="882" y="63"/>
                    <a:pt x="872" y="68"/>
                    <a:pt x="864" y="71"/>
                  </a:cubicBezTo>
                  <a:cubicBezTo>
                    <a:pt x="853" y="75"/>
                    <a:pt x="850" y="90"/>
                    <a:pt x="841" y="81"/>
                  </a:cubicBezTo>
                  <a:cubicBezTo>
                    <a:pt x="825" y="67"/>
                    <a:pt x="794" y="114"/>
                    <a:pt x="783" y="120"/>
                  </a:cubicBezTo>
                  <a:cubicBezTo>
                    <a:pt x="777" y="109"/>
                    <a:pt x="771" y="85"/>
                    <a:pt x="755" y="83"/>
                  </a:cubicBezTo>
                  <a:cubicBezTo>
                    <a:pt x="735" y="81"/>
                    <a:pt x="709" y="92"/>
                    <a:pt x="689" y="96"/>
                  </a:cubicBezTo>
                  <a:cubicBezTo>
                    <a:pt x="665" y="101"/>
                    <a:pt x="637" y="102"/>
                    <a:pt x="614" y="106"/>
                  </a:cubicBezTo>
                  <a:lnTo>
                    <a:pt x="605" y="386"/>
                  </a:lnTo>
                  <a:lnTo>
                    <a:pt x="545" y="385"/>
                  </a:lnTo>
                  <a:lnTo>
                    <a:pt x="533" y="861"/>
                  </a:lnTo>
                  <a:cubicBezTo>
                    <a:pt x="534" y="882"/>
                    <a:pt x="515" y="873"/>
                    <a:pt x="505" y="883"/>
                  </a:cubicBezTo>
                  <a:cubicBezTo>
                    <a:pt x="500" y="888"/>
                    <a:pt x="500" y="893"/>
                    <a:pt x="490" y="896"/>
                  </a:cubicBezTo>
                  <a:cubicBezTo>
                    <a:pt x="483" y="898"/>
                    <a:pt x="480" y="901"/>
                    <a:pt x="486" y="908"/>
                  </a:cubicBezTo>
                  <a:cubicBezTo>
                    <a:pt x="470" y="913"/>
                    <a:pt x="471" y="907"/>
                    <a:pt x="456" y="904"/>
                  </a:cubicBezTo>
                  <a:cubicBezTo>
                    <a:pt x="441" y="902"/>
                    <a:pt x="428" y="910"/>
                    <a:pt x="409" y="907"/>
                  </a:cubicBezTo>
                  <a:cubicBezTo>
                    <a:pt x="381" y="900"/>
                    <a:pt x="364" y="890"/>
                    <a:pt x="362" y="884"/>
                  </a:cubicBezTo>
                  <a:cubicBezTo>
                    <a:pt x="359" y="870"/>
                    <a:pt x="362" y="876"/>
                    <a:pt x="363" y="864"/>
                  </a:cubicBezTo>
                  <a:cubicBezTo>
                    <a:pt x="362" y="860"/>
                    <a:pt x="357" y="861"/>
                    <a:pt x="354" y="857"/>
                  </a:cubicBezTo>
                  <a:cubicBezTo>
                    <a:pt x="349" y="852"/>
                    <a:pt x="344" y="841"/>
                    <a:pt x="339" y="844"/>
                  </a:cubicBezTo>
                  <a:cubicBezTo>
                    <a:pt x="322" y="855"/>
                    <a:pt x="327" y="870"/>
                    <a:pt x="321" y="875"/>
                  </a:cubicBezTo>
                  <a:cubicBezTo>
                    <a:pt x="313" y="881"/>
                    <a:pt x="302" y="890"/>
                    <a:pt x="294" y="879"/>
                  </a:cubicBezTo>
                  <a:cubicBezTo>
                    <a:pt x="282" y="865"/>
                    <a:pt x="267" y="853"/>
                    <a:pt x="257" y="838"/>
                  </a:cubicBezTo>
                  <a:cubicBezTo>
                    <a:pt x="248" y="824"/>
                    <a:pt x="241" y="810"/>
                    <a:pt x="234" y="795"/>
                  </a:cubicBezTo>
                  <a:cubicBezTo>
                    <a:pt x="230" y="787"/>
                    <a:pt x="229" y="779"/>
                    <a:pt x="228" y="771"/>
                  </a:cubicBezTo>
                  <a:cubicBezTo>
                    <a:pt x="227" y="762"/>
                    <a:pt x="221" y="758"/>
                    <a:pt x="219" y="750"/>
                  </a:cubicBezTo>
                  <a:cubicBezTo>
                    <a:pt x="216" y="735"/>
                    <a:pt x="222" y="730"/>
                    <a:pt x="212" y="717"/>
                  </a:cubicBezTo>
                  <a:cubicBezTo>
                    <a:pt x="207" y="711"/>
                    <a:pt x="209" y="708"/>
                    <a:pt x="209" y="701"/>
                  </a:cubicBezTo>
                  <a:cubicBezTo>
                    <a:pt x="209" y="690"/>
                    <a:pt x="205" y="681"/>
                    <a:pt x="204" y="670"/>
                  </a:cubicBezTo>
                  <a:cubicBezTo>
                    <a:pt x="203" y="663"/>
                    <a:pt x="204" y="655"/>
                    <a:pt x="202" y="647"/>
                  </a:cubicBezTo>
                  <a:cubicBezTo>
                    <a:pt x="199" y="637"/>
                    <a:pt x="204" y="627"/>
                    <a:pt x="202" y="616"/>
                  </a:cubicBezTo>
                  <a:cubicBezTo>
                    <a:pt x="199" y="598"/>
                    <a:pt x="190" y="582"/>
                    <a:pt x="183" y="564"/>
                  </a:cubicBezTo>
                  <a:cubicBezTo>
                    <a:pt x="176" y="545"/>
                    <a:pt x="181" y="529"/>
                    <a:pt x="180" y="509"/>
                  </a:cubicBezTo>
                  <a:cubicBezTo>
                    <a:pt x="178" y="496"/>
                    <a:pt x="176" y="479"/>
                    <a:pt x="177" y="473"/>
                  </a:cubicBezTo>
                  <a:cubicBezTo>
                    <a:pt x="178" y="469"/>
                    <a:pt x="186" y="437"/>
                    <a:pt x="183" y="438"/>
                  </a:cubicBezTo>
                  <a:cubicBezTo>
                    <a:pt x="182" y="421"/>
                    <a:pt x="173" y="404"/>
                    <a:pt x="163" y="390"/>
                  </a:cubicBezTo>
                  <a:cubicBezTo>
                    <a:pt x="158" y="382"/>
                    <a:pt x="151" y="375"/>
                    <a:pt x="147" y="366"/>
                  </a:cubicBezTo>
                  <a:cubicBezTo>
                    <a:pt x="142" y="358"/>
                    <a:pt x="141" y="349"/>
                    <a:pt x="136" y="342"/>
                  </a:cubicBezTo>
                  <a:cubicBezTo>
                    <a:pt x="110" y="309"/>
                    <a:pt x="105" y="270"/>
                    <a:pt x="86" y="234"/>
                  </a:cubicBezTo>
                  <a:cubicBezTo>
                    <a:pt x="68" y="202"/>
                    <a:pt x="62" y="158"/>
                    <a:pt x="34" y="132"/>
                  </a:cubicBezTo>
                  <a:cubicBezTo>
                    <a:pt x="3" y="105"/>
                    <a:pt x="0" y="65"/>
                    <a:pt x="2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3" name="Freeform 796">
              <a:extLst>
                <a:ext uri="{FF2B5EF4-FFF2-40B4-BE49-F238E27FC236}">
                  <a16:creationId xmlns:a16="http://schemas.microsoft.com/office/drawing/2014/main" id="{79B06C6B-0629-491D-87F0-D7210075C4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3536" y="4501340"/>
              <a:ext cx="463906" cy="422450"/>
            </a:xfrm>
            <a:custGeom>
              <a:avLst/>
              <a:gdLst>
                <a:gd name="T0" fmla="*/ 689 w 1062"/>
                <a:gd name="T1" fmla="*/ 601 h 964"/>
                <a:gd name="T2" fmla="*/ 741 w 1062"/>
                <a:gd name="T3" fmla="*/ 647 h 964"/>
                <a:gd name="T4" fmla="*/ 783 w 1062"/>
                <a:gd name="T5" fmla="*/ 608 h 964"/>
                <a:gd name="T6" fmla="*/ 823 w 1062"/>
                <a:gd name="T7" fmla="*/ 566 h 964"/>
                <a:gd name="T8" fmla="*/ 811 w 1062"/>
                <a:gd name="T9" fmla="*/ 520 h 964"/>
                <a:gd name="T10" fmla="*/ 760 w 1062"/>
                <a:gd name="T11" fmla="*/ 502 h 964"/>
                <a:gd name="T12" fmla="*/ 719 w 1062"/>
                <a:gd name="T13" fmla="*/ 524 h 964"/>
                <a:gd name="T14" fmla="*/ 675 w 1062"/>
                <a:gd name="T15" fmla="*/ 573 h 964"/>
                <a:gd name="T16" fmla="*/ 18 w 1062"/>
                <a:gd name="T17" fmla="*/ 477 h 964"/>
                <a:gd name="T18" fmla="*/ 52 w 1062"/>
                <a:gd name="T19" fmla="*/ 467 h 964"/>
                <a:gd name="T20" fmla="*/ 104 w 1062"/>
                <a:gd name="T21" fmla="*/ 514 h 964"/>
                <a:gd name="T22" fmla="*/ 181 w 1062"/>
                <a:gd name="T23" fmla="*/ 516 h 964"/>
                <a:gd name="T24" fmla="*/ 206 w 1062"/>
                <a:gd name="T25" fmla="*/ 487 h 964"/>
                <a:gd name="T26" fmla="*/ 233 w 1062"/>
                <a:gd name="T27" fmla="*/ 203 h 964"/>
                <a:gd name="T28" fmla="*/ 278 w 1062"/>
                <a:gd name="T29" fmla="*/ 272 h 964"/>
                <a:gd name="T30" fmla="*/ 274 w 1062"/>
                <a:gd name="T31" fmla="*/ 365 h 964"/>
                <a:gd name="T32" fmla="*/ 348 w 1062"/>
                <a:gd name="T33" fmla="*/ 347 h 964"/>
                <a:gd name="T34" fmla="*/ 386 w 1062"/>
                <a:gd name="T35" fmla="*/ 316 h 964"/>
                <a:gd name="T36" fmla="*/ 423 w 1062"/>
                <a:gd name="T37" fmla="*/ 250 h 964"/>
                <a:gd name="T38" fmla="*/ 490 w 1062"/>
                <a:gd name="T39" fmla="*/ 270 h 964"/>
                <a:gd name="T40" fmla="*/ 587 w 1062"/>
                <a:gd name="T41" fmla="*/ 273 h 964"/>
                <a:gd name="T42" fmla="*/ 614 w 1062"/>
                <a:gd name="T43" fmla="*/ 215 h 964"/>
                <a:gd name="T44" fmla="*/ 654 w 1062"/>
                <a:gd name="T45" fmla="*/ 188 h 964"/>
                <a:gd name="T46" fmla="*/ 694 w 1062"/>
                <a:gd name="T47" fmla="*/ 118 h 964"/>
                <a:gd name="T48" fmla="*/ 753 w 1062"/>
                <a:gd name="T49" fmla="*/ 70 h 964"/>
                <a:gd name="T50" fmla="*/ 808 w 1062"/>
                <a:gd name="T51" fmla="*/ 33 h 964"/>
                <a:gd name="T52" fmla="*/ 847 w 1062"/>
                <a:gd name="T53" fmla="*/ 6 h 964"/>
                <a:gd name="T54" fmla="*/ 979 w 1062"/>
                <a:gd name="T55" fmla="*/ 41 h 964"/>
                <a:gd name="T56" fmla="*/ 1005 w 1062"/>
                <a:gd name="T57" fmla="*/ 139 h 964"/>
                <a:gd name="T58" fmla="*/ 1008 w 1062"/>
                <a:gd name="T59" fmla="*/ 276 h 964"/>
                <a:gd name="T60" fmla="*/ 991 w 1062"/>
                <a:gd name="T61" fmla="*/ 289 h 964"/>
                <a:gd name="T62" fmla="*/ 948 w 1062"/>
                <a:gd name="T63" fmla="*/ 309 h 964"/>
                <a:gd name="T64" fmla="*/ 955 w 1062"/>
                <a:gd name="T65" fmla="*/ 378 h 964"/>
                <a:gd name="T66" fmla="*/ 1011 w 1062"/>
                <a:gd name="T67" fmla="*/ 362 h 964"/>
                <a:gd name="T68" fmla="*/ 1062 w 1062"/>
                <a:gd name="T69" fmla="*/ 364 h 964"/>
                <a:gd name="T70" fmla="*/ 999 w 1062"/>
                <a:gd name="T71" fmla="*/ 509 h 964"/>
                <a:gd name="T72" fmla="*/ 971 w 1062"/>
                <a:gd name="T73" fmla="*/ 532 h 964"/>
                <a:gd name="T74" fmla="*/ 917 w 1062"/>
                <a:gd name="T75" fmla="*/ 614 h 964"/>
                <a:gd name="T76" fmla="*/ 827 w 1062"/>
                <a:gd name="T77" fmla="*/ 723 h 964"/>
                <a:gd name="T78" fmla="*/ 696 w 1062"/>
                <a:gd name="T79" fmla="*/ 845 h 964"/>
                <a:gd name="T80" fmla="*/ 586 w 1062"/>
                <a:gd name="T81" fmla="*/ 882 h 964"/>
                <a:gd name="T82" fmla="*/ 530 w 1062"/>
                <a:gd name="T83" fmla="*/ 901 h 964"/>
                <a:gd name="T84" fmla="*/ 430 w 1062"/>
                <a:gd name="T85" fmla="*/ 904 h 964"/>
                <a:gd name="T86" fmla="*/ 390 w 1062"/>
                <a:gd name="T87" fmla="*/ 901 h 964"/>
                <a:gd name="T88" fmla="*/ 333 w 1062"/>
                <a:gd name="T89" fmla="*/ 927 h 964"/>
                <a:gd name="T90" fmla="*/ 246 w 1062"/>
                <a:gd name="T91" fmla="*/ 937 h 964"/>
                <a:gd name="T92" fmla="*/ 202 w 1062"/>
                <a:gd name="T93" fmla="*/ 959 h 964"/>
                <a:gd name="T94" fmla="*/ 170 w 1062"/>
                <a:gd name="T95" fmla="*/ 946 h 964"/>
                <a:gd name="T96" fmla="*/ 124 w 1062"/>
                <a:gd name="T97" fmla="*/ 908 h 964"/>
                <a:gd name="T98" fmla="*/ 116 w 1062"/>
                <a:gd name="T99" fmla="*/ 889 h 964"/>
                <a:gd name="T100" fmla="*/ 97 w 1062"/>
                <a:gd name="T101" fmla="*/ 841 h 964"/>
                <a:gd name="T102" fmla="*/ 86 w 1062"/>
                <a:gd name="T103" fmla="*/ 805 h 964"/>
                <a:gd name="T104" fmla="*/ 91 w 1062"/>
                <a:gd name="T105" fmla="*/ 705 h 964"/>
                <a:gd name="T106" fmla="*/ 25 w 1062"/>
                <a:gd name="T107" fmla="*/ 545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62" h="964">
                  <a:moveTo>
                    <a:pt x="675" y="573"/>
                  </a:moveTo>
                  <a:cubicBezTo>
                    <a:pt x="683" y="581"/>
                    <a:pt x="683" y="593"/>
                    <a:pt x="689" y="601"/>
                  </a:cubicBezTo>
                  <a:cubicBezTo>
                    <a:pt x="695" y="609"/>
                    <a:pt x="693" y="618"/>
                    <a:pt x="699" y="624"/>
                  </a:cubicBezTo>
                  <a:cubicBezTo>
                    <a:pt x="707" y="632"/>
                    <a:pt x="727" y="658"/>
                    <a:pt x="741" y="647"/>
                  </a:cubicBezTo>
                  <a:cubicBezTo>
                    <a:pt x="746" y="642"/>
                    <a:pt x="751" y="626"/>
                    <a:pt x="755" y="620"/>
                  </a:cubicBezTo>
                  <a:cubicBezTo>
                    <a:pt x="762" y="609"/>
                    <a:pt x="773" y="611"/>
                    <a:pt x="783" y="608"/>
                  </a:cubicBezTo>
                  <a:cubicBezTo>
                    <a:pt x="791" y="606"/>
                    <a:pt x="807" y="599"/>
                    <a:pt x="811" y="591"/>
                  </a:cubicBezTo>
                  <a:cubicBezTo>
                    <a:pt x="815" y="581"/>
                    <a:pt x="815" y="575"/>
                    <a:pt x="823" y="566"/>
                  </a:cubicBezTo>
                  <a:cubicBezTo>
                    <a:pt x="825" y="563"/>
                    <a:pt x="834" y="553"/>
                    <a:pt x="833" y="548"/>
                  </a:cubicBezTo>
                  <a:cubicBezTo>
                    <a:pt x="828" y="532"/>
                    <a:pt x="821" y="531"/>
                    <a:pt x="811" y="520"/>
                  </a:cubicBezTo>
                  <a:cubicBezTo>
                    <a:pt x="803" y="512"/>
                    <a:pt x="794" y="504"/>
                    <a:pt x="786" y="495"/>
                  </a:cubicBezTo>
                  <a:cubicBezTo>
                    <a:pt x="779" y="487"/>
                    <a:pt x="767" y="499"/>
                    <a:pt x="760" y="502"/>
                  </a:cubicBezTo>
                  <a:cubicBezTo>
                    <a:pt x="753" y="505"/>
                    <a:pt x="750" y="508"/>
                    <a:pt x="743" y="512"/>
                  </a:cubicBezTo>
                  <a:cubicBezTo>
                    <a:pt x="734" y="517"/>
                    <a:pt x="726" y="515"/>
                    <a:pt x="719" y="524"/>
                  </a:cubicBezTo>
                  <a:cubicBezTo>
                    <a:pt x="712" y="533"/>
                    <a:pt x="709" y="544"/>
                    <a:pt x="703" y="553"/>
                  </a:cubicBezTo>
                  <a:cubicBezTo>
                    <a:pt x="695" y="564"/>
                    <a:pt x="685" y="565"/>
                    <a:pt x="675" y="573"/>
                  </a:cubicBezTo>
                  <a:moveTo>
                    <a:pt x="0" y="492"/>
                  </a:moveTo>
                  <a:cubicBezTo>
                    <a:pt x="7" y="486"/>
                    <a:pt x="17" y="487"/>
                    <a:pt x="18" y="477"/>
                  </a:cubicBezTo>
                  <a:cubicBezTo>
                    <a:pt x="19" y="469"/>
                    <a:pt x="25" y="455"/>
                    <a:pt x="34" y="452"/>
                  </a:cubicBezTo>
                  <a:cubicBezTo>
                    <a:pt x="45" y="448"/>
                    <a:pt x="44" y="464"/>
                    <a:pt x="52" y="467"/>
                  </a:cubicBezTo>
                  <a:cubicBezTo>
                    <a:pt x="65" y="471"/>
                    <a:pt x="51" y="484"/>
                    <a:pt x="58" y="492"/>
                  </a:cubicBezTo>
                  <a:cubicBezTo>
                    <a:pt x="70" y="507"/>
                    <a:pt x="87" y="508"/>
                    <a:pt x="104" y="514"/>
                  </a:cubicBezTo>
                  <a:cubicBezTo>
                    <a:pt x="120" y="519"/>
                    <a:pt x="132" y="512"/>
                    <a:pt x="148" y="512"/>
                  </a:cubicBezTo>
                  <a:cubicBezTo>
                    <a:pt x="161" y="512"/>
                    <a:pt x="167" y="520"/>
                    <a:pt x="181" y="516"/>
                  </a:cubicBezTo>
                  <a:cubicBezTo>
                    <a:pt x="172" y="506"/>
                    <a:pt x="183" y="505"/>
                    <a:pt x="188" y="503"/>
                  </a:cubicBezTo>
                  <a:cubicBezTo>
                    <a:pt x="196" y="500"/>
                    <a:pt x="197" y="489"/>
                    <a:pt x="206" y="487"/>
                  </a:cubicBezTo>
                  <a:cubicBezTo>
                    <a:pt x="213" y="485"/>
                    <a:pt x="226" y="484"/>
                    <a:pt x="227" y="475"/>
                  </a:cubicBezTo>
                  <a:lnTo>
                    <a:pt x="233" y="203"/>
                  </a:lnTo>
                  <a:cubicBezTo>
                    <a:pt x="240" y="213"/>
                    <a:pt x="253" y="218"/>
                    <a:pt x="260" y="229"/>
                  </a:cubicBezTo>
                  <a:cubicBezTo>
                    <a:pt x="268" y="242"/>
                    <a:pt x="273" y="258"/>
                    <a:pt x="278" y="272"/>
                  </a:cubicBezTo>
                  <a:cubicBezTo>
                    <a:pt x="283" y="286"/>
                    <a:pt x="288" y="301"/>
                    <a:pt x="281" y="316"/>
                  </a:cubicBezTo>
                  <a:cubicBezTo>
                    <a:pt x="272" y="334"/>
                    <a:pt x="266" y="344"/>
                    <a:pt x="274" y="365"/>
                  </a:cubicBezTo>
                  <a:cubicBezTo>
                    <a:pt x="289" y="347"/>
                    <a:pt x="327" y="374"/>
                    <a:pt x="343" y="358"/>
                  </a:cubicBezTo>
                  <a:cubicBezTo>
                    <a:pt x="346" y="355"/>
                    <a:pt x="344" y="348"/>
                    <a:pt x="348" y="347"/>
                  </a:cubicBezTo>
                  <a:cubicBezTo>
                    <a:pt x="352" y="346"/>
                    <a:pt x="356" y="347"/>
                    <a:pt x="360" y="344"/>
                  </a:cubicBezTo>
                  <a:cubicBezTo>
                    <a:pt x="371" y="338"/>
                    <a:pt x="374" y="323"/>
                    <a:pt x="386" y="316"/>
                  </a:cubicBezTo>
                  <a:cubicBezTo>
                    <a:pt x="399" y="309"/>
                    <a:pt x="407" y="300"/>
                    <a:pt x="410" y="285"/>
                  </a:cubicBezTo>
                  <a:cubicBezTo>
                    <a:pt x="412" y="271"/>
                    <a:pt x="412" y="260"/>
                    <a:pt x="423" y="250"/>
                  </a:cubicBezTo>
                  <a:cubicBezTo>
                    <a:pt x="433" y="241"/>
                    <a:pt x="445" y="240"/>
                    <a:pt x="457" y="245"/>
                  </a:cubicBezTo>
                  <a:cubicBezTo>
                    <a:pt x="466" y="249"/>
                    <a:pt x="480" y="270"/>
                    <a:pt x="490" y="270"/>
                  </a:cubicBezTo>
                  <a:cubicBezTo>
                    <a:pt x="510" y="269"/>
                    <a:pt x="535" y="294"/>
                    <a:pt x="554" y="278"/>
                  </a:cubicBezTo>
                  <a:cubicBezTo>
                    <a:pt x="563" y="272"/>
                    <a:pt x="576" y="281"/>
                    <a:pt x="587" y="273"/>
                  </a:cubicBezTo>
                  <a:cubicBezTo>
                    <a:pt x="599" y="264"/>
                    <a:pt x="603" y="250"/>
                    <a:pt x="608" y="237"/>
                  </a:cubicBezTo>
                  <a:cubicBezTo>
                    <a:pt x="611" y="230"/>
                    <a:pt x="613" y="223"/>
                    <a:pt x="614" y="215"/>
                  </a:cubicBezTo>
                  <a:cubicBezTo>
                    <a:pt x="616" y="203"/>
                    <a:pt x="610" y="204"/>
                    <a:pt x="623" y="201"/>
                  </a:cubicBezTo>
                  <a:cubicBezTo>
                    <a:pt x="630" y="199"/>
                    <a:pt x="650" y="195"/>
                    <a:pt x="654" y="188"/>
                  </a:cubicBezTo>
                  <a:cubicBezTo>
                    <a:pt x="661" y="177"/>
                    <a:pt x="675" y="171"/>
                    <a:pt x="681" y="159"/>
                  </a:cubicBezTo>
                  <a:cubicBezTo>
                    <a:pt x="687" y="145"/>
                    <a:pt x="684" y="131"/>
                    <a:pt x="694" y="118"/>
                  </a:cubicBezTo>
                  <a:cubicBezTo>
                    <a:pt x="702" y="107"/>
                    <a:pt x="711" y="106"/>
                    <a:pt x="721" y="99"/>
                  </a:cubicBezTo>
                  <a:cubicBezTo>
                    <a:pt x="732" y="91"/>
                    <a:pt x="745" y="80"/>
                    <a:pt x="753" y="70"/>
                  </a:cubicBezTo>
                  <a:cubicBezTo>
                    <a:pt x="760" y="61"/>
                    <a:pt x="765" y="48"/>
                    <a:pt x="775" y="43"/>
                  </a:cubicBezTo>
                  <a:cubicBezTo>
                    <a:pt x="785" y="37"/>
                    <a:pt x="798" y="37"/>
                    <a:pt x="808" y="33"/>
                  </a:cubicBezTo>
                  <a:cubicBezTo>
                    <a:pt x="819" y="29"/>
                    <a:pt x="819" y="24"/>
                    <a:pt x="824" y="16"/>
                  </a:cubicBezTo>
                  <a:cubicBezTo>
                    <a:pt x="828" y="10"/>
                    <a:pt x="840" y="7"/>
                    <a:pt x="847" y="6"/>
                  </a:cubicBezTo>
                  <a:cubicBezTo>
                    <a:pt x="876" y="0"/>
                    <a:pt x="894" y="19"/>
                    <a:pt x="922" y="19"/>
                  </a:cubicBezTo>
                  <a:cubicBezTo>
                    <a:pt x="948" y="19"/>
                    <a:pt x="971" y="10"/>
                    <a:pt x="979" y="41"/>
                  </a:cubicBezTo>
                  <a:cubicBezTo>
                    <a:pt x="984" y="58"/>
                    <a:pt x="988" y="76"/>
                    <a:pt x="988" y="94"/>
                  </a:cubicBezTo>
                  <a:cubicBezTo>
                    <a:pt x="989" y="110"/>
                    <a:pt x="999" y="124"/>
                    <a:pt x="1005" y="139"/>
                  </a:cubicBezTo>
                  <a:cubicBezTo>
                    <a:pt x="1017" y="170"/>
                    <a:pt x="1014" y="200"/>
                    <a:pt x="1012" y="234"/>
                  </a:cubicBezTo>
                  <a:cubicBezTo>
                    <a:pt x="1012" y="247"/>
                    <a:pt x="1013" y="262"/>
                    <a:pt x="1008" y="276"/>
                  </a:cubicBezTo>
                  <a:cubicBezTo>
                    <a:pt x="1006" y="282"/>
                    <a:pt x="1005" y="282"/>
                    <a:pt x="1007" y="301"/>
                  </a:cubicBezTo>
                  <a:cubicBezTo>
                    <a:pt x="1008" y="301"/>
                    <a:pt x="999" y="292"/>
                    <a:pt x="991" y="289"/>
                  </a:cubicBezTo>
                  <a:cubicBezTo>
                    <a:pt x="982" y="286"/>
                    <a:pt x="975" y="287"/>
                    <a:pt x="968" y="287"/>
                  </a:cubicBezTo>
                  <a:cubicBezTo>
                    <a:pt x="963" y="298"/>
                    <a:pt x="954" y="295"/>
                    <a:pt x="948" y="309"/>
                  </a:cubicBezTo>
                  <a:cubicBezTo>
                    <a:pt x="940" y="326"/>
                    <a:pt x="933" y="351"/>
                    <a:pt x="931" y="350"/>
                  </a:cubicBezTo>
                  <a:cubicBezTo>
                    <a:pt x="943" y="361"/>
                    <a:pt x="947" y="370"/>
                    <a:pt x="955" y="378"/>
                  </a:cubicBezTo>
                  <a:cubicBezTo>
                    <a:pt x="968" y="393"/>
                    <a:pt x="985" y="400"/>
                    <a:pt x="999" y="387"/>
                  </a:cubicBezTo>
                  <a:cubicBezTo>
                    <a:pt x="1003" y="383"/>
                    <a:pt x="997" y="381"/>
                    <a:pt x="1011" y="362"/>
                  </a:cubicBezTo>
                  <a:lnTo>
                    <a:pt x="1022" y="362"/>
                  </a:lnTo>
                  <a:lnTo>
                    <a:pt x="1062" y="364"/>
                  </a:lnTo>
                  <a:cubicBezTo>
                    <a:pt x="1054" y="397"/>
                    <a:pt x="1045" y="426"/>
                    <a:pt x="1036" y="459"/>
                  </a:cubicBezTo>
                  <a:cubicBezTo>
                    <a:pt x="1031" y="476"/>
                    <a:pt x="1022" y="511"/>
                    <a:pt x="999" y="509"/>
                  </a:cubicBezTo>
                  <a:cubicBezTo>
                    <a:pt x="1003" y="517"/>
                    <a:pt x="992" y="517"/>
                    <a:pt x="987" y="518"/>
                  </a:cubicBezTo>
                  <a:cubicBezTo>
                    <a:pt x="980" y="519"/>
                    <a:pt x="975" y="527"/>
                    <a:pt x="971" y="532"/>
                  </a:cubicBezTo>
                  <a:cubicBezTo>
                    <a:pt x="957" y="547"/>
                    <a:pt x="943" y="566"/>
                    <a:pt x="936" y="586"/>
                  </a:cubicBezTo>
                  <a:cubicBezTo>
                    <a:pt x="933" y="597"/>
                    <a:pt x="923" y="604"/>
                    <a:pt x="917" y="614"/>
                  </a:cubicBezTo>
                  <a:cubicBezTo>
                    <a:pt x="908" y="630"/>
                    <a:pt x="899" y="645"/>
                    <a:pt x="889" y="660"/>
                  </a:cubicBezTo>
                  <a:cubicBezTo>
                    <a:pt x="871" y="686"/>
                    <a:pt x="851" y="703"/>
                    <a:pt x="827" y="723"/>
                  </a:cubicBezTo>
                  <a:cubicBezTo>
                    <a:pt x="806" y="740"/>
                    <a:pt x="794" y="765"/>
                    <a:pt x="774" y="781"/>
                  </a:cubicBezTo>
                  <a:cubicBezTo>
                    <a:pt x="748" y="803"/>
                    <a:pt x="723" y="825"/>
                    <a:pt x="696" y="845"/>
                  </a:cubicBezTo>
                  <a:cubicBezTo>
                    <a:pt x="675" y="861"/>
                    <a:pt x="651" y="880"/>
                    <a:pt x="624" y="883"/>
                  </a:cubicBezTo>
                  <a:cubicBezTo>
                    <a:pt x="611" y="885"/>
                    <a:pt x="598" y="878"/>
                    <a:pt x="586" y="882"/>
                  </a:cubicBezTo>
                  <a:cubicBezTo>
                    <a:pt x="576" y="885"/>
                    <a:pt x="563" y="896"/>
                    <a:pt x="576" y="904"/>
                  </a:cubicBezTo>
                  <a:cubicBezTo>
                    <a:pt x="561" y="911"/>
                    <a:pt x="544" y="891"/>
                    <a:pt x="530" y="901"/>
                  </a:cubicBezTo>
                  <a:cubicBezTo>
                    <a:pt x="513" y="913"/>
                    <a:pt x="510" y="919"/>
                    <a:pt x="487" y="911"/>
                  </a:cubicBezTo>
                  <a:cubicBezTo>
                    <a:pt x="470" y="904"/>
                    <a:pt x="448" y="897"/>
                    <a:pt x="430" y="904"/>
                  </a:cubicBezTo>
                  <a:cubicBezTo>
                    <a:pt x="422" y="907"/>
                    <a:pt x="426" y="912"/>
                    <a:pt x="414" y="908"/>
                  </a:cubicBezTo>
                  <a:cubicBezTo>
                    <a:pt x="407" y="905"/>
                    <a:pt x="394" y="910"/>
                    <a:pt x="390" y="901"/>
                  </a:cubicBezTo>
                  <a:cubicBezTo>
                    <a:pt x="390" y="903"/>
                    <a:pt x="390" y="904"/>
                    <a:pt x="390" y="905"/>
                  </a:cubicBezTo>
                  <a:cubicBezTo>
                    <a:pt x="372" y="902"/>
                    <a:pt x="342" y="910"/>
                    <a:pt x="333" y="927"/>
                  </a:cubicBezTo>
                  <a:cubicBezTo>
                    <a:pt x="324" y="942"/>
                    <a:pt x="283" y="927"/>
                    <a:pt x="270" y="933"/>
                  </a:cubicBezTo>
                  <a:cubicBezTo>
                    <a:pt x="262" y="936"/>
                    <a:pt x="254" y="934"/>
                    <a:pt x="246" y="937"/>
                  </a:cubicBezTo>
                  <a:cubicBezTo>
                    <a:pt x="237" y="941"/>
                    <a:pt x="227" y="950"/>
                    <a:pt x="219" y="956"/>
                  </a:cubicBezTo>
                  <a:cubicBezTo>
                    <a:pt x="210" y="964"/>
                    <a:pt x="213" y="962"/>
                    <a:pt x="202" y="959"/>
                  </a:cubicBezTo>
                  <a:cubicBezTo>
                    <a:pt x="197" y="958"/>
                    <a:pt x="191" y="961"/>
                    <a:pt x="187" y="957"/>
                  </a:cubicBezTo>
                  <a:cubicBezTo>
                    <a:pt x="182" y="953"/>
                    <a:pt x="177" y="948"/>
                    <a:pt x="170" y="946"/>
                  </a:cubicBezTo>
                  <a:cubicBezTo>
                    <a:pt x="182" y="930"/>
                    <a:pt x="147" y="930"/>
                    <a:pt x="139" y="929"/>
                  </a:cubicBezTo>
                  <a:cubicBezTo>
                    <a:pt x="144" y="916"/>
                    <a:pt x="139" y="905"/>
                    <a:pt x="124" y="908"/>
                  </a:cubicBezTo>
                  <a:cubicBezTo>
                    <a:pt x="114" y="910"/>
                    <a:pt x="118" y="922"/>
                    <a:pt x="118" y="929"/>
                  </a:cubicBezTo>
                  <a:cubicBezTo>
                    <a:pt x="100" y="922"/>
                    <a:pt x="114" y="900"/>
                    <a:pt x="116" y="889"/>
                  </a:cubicBezTo>
                  <a:cubicBezTo>
                    <a:pt x="118" y="880"/>
                    <a:pt x="112" y="870"/>
                    <a:pt x="108" y="862"/>
                  </a:cubicBezTo>
                  <a:cubicBezTo>
                    <a:pt x="105" y="858"/>
                    <a:pt x="83" y="827"/>
                    <a:pt x="97" y="841"/>
                  </a:cubicBezTo>
                  <a:cubicBezTo>
                    <a:pt x="91" y="835"/>
                    <a:pt x="94" y="828"/>
                    <a:pt x="84" y="828"/>
                  </a:cubicBezTo>
                  <a:cubicBezTo>
                    <a:pt x="76" y="828"/>
                    <a:pt x="85" y="808"/>
                    <a:pt x="86" y="805"/>
                  </a:cubicBezTo>
                  <a:cubicBezTo>
                    <a:pt x="106" y="817"/>
                    <a:pt x="112" y="794"/>
                    <a:pt x="112" y="778"/>
                  </a:cubicBezTo>
                  <a:cubicBezTo>
                    <a:pt x="113" y="751"/>
                    <a:pt x="105" y="728"/>
                    <a:pt x="91" y="705"/>
                  </a:cubicBezTo>
                  <a:cubicBezTo>
                    <a:pt x="71" y="671"/>
                    <a:pt x="52" y="637"/>
                    <a:pt x="40" y="599"/>
                  </a:cubicBezTo>
                  <a:cubicBezTo>
                    <a:pt x="35" y="581"/>
                    <a:pt x="31" y="562"/>
                    <a:pt x="25" y="545"/>
                  </a:cubicBezTo>
                  <a:cubicBezTo>
                    <a:pt x="18" y="527"/>
                    <a:pt x="2" y="511"/>
                    <a:pt x="0" y="49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4" name="Freeform 797">
              <a:extLst>
                <a:ext uri="{FF2B5EF4-FFF2-40B4-BE49-F238E27FC236}">
                  <a16:creationId xmlns:a16="http://schemas.microsoft.com/office/drawing/2014/main" id="{653AC399-DB53-34BD-2F5A-29AEAE668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79" y="2726653"/>
              <a:ext cx="327695" cy="329669"/>
            </a:xfrm>
            <a:custGeom>
              <a:avLst/>
              <a:gdLst>
                <a:gd name="T0" fmla="*/ 24 w 748"/>
                <a:gd name="T1" fmla="*/ 63 h 754"/>
                <a:gd name="T2" fmla="*/ 61 w 748"/>
                <a:gd name="T3" fmla="*/ 7 h 754"/>
                <a:gd name="T4" fmla="*/ 167 w 748"/>
                <a:gd name="T5" fmla="*/ 21 h 754"/>
                <a:gd name="T6" fmla="*/ 204 w 748"/>
                <a:gd name="T7" fmla="*/ 35 h 754"/>
                <a:gd name="T8" fmla="*/ 234 w 748"/>
                <a:gd name="T9" fmla="*/ 44 h 754"/>
                <a:gd name="T10" fmla="*/ 329 w 748"/>
                <a:gd name="T11" fmla="*/ 42 h 754"/>
                <a:gd name="T12" fmla="*/ 362 w 748"/>
                <a:gd name="T13" fmla="*/ 31 h 754"/>
                <a:gd name="T14" fmla="*/ 369 w 748"/>
                <a:gd name="T15" fmla="*/ 13 h 754"/>
                <a:gd name="T16" fmla="*/ 380 w 748"/>
                <a:gd name="T17" fmla="*/ 21 h 754"/>
                <a:gd name="T18" fmla="*/ 445 w 748"/>
                <a:gd name="T19" fmla="*/ 15 h 754"/>
                <a:gd name="T20" fmla="*/ 483 w 748"/>
                <a:gd name="T21" fmla="*/ 26 h 754"/>
                <a:gd name="T22" fmla="*/ 466 w 748"/>
                <a:gd name="T23" fmla="*/ 33 h 754"/>
                <a:gd name="T24" fmla="*/ 485 w 748"/>
                <a:gd name="T25" fmla="*/ 28 h 754"/>
                <a:gd name="T26" fmla="*/ 546 w 748"/>
                <a:gd name="T27" fmla="*/ 46 h 754"/>
                <a:gd name="T28" fmla="*/ 613 w 748"/>
                <a:gd name="T29" fmla="*/ 24 h 754"/>
                <a:gd name="T30" fmla="*/ 647 w 748"/>
                <a:gd name="T31" fmla="*/ 233 h 754"/>
                <a:gd name="T32" fmla="*/ 632 w 748"/>
                <a:gd name="T33" fmla="*/ 297 h 754"/>
                <a:gd name="T34" fmla="*/ 588 w 748"/>
                <a:gd name="T35" fmla="*/ 258 h 754"/>
                <a:gd name="T36" fmla="*/ 539 w 748"/>
                <a:gd name="T37" fmla="*/ 181 h 754"/>
                <a:gd name="T38" fmla="*/ 506 w 748"/>
                <a:gd name="T39" fmla="*/ 161 h 754"/>
                <a:gd name="T40" fmla="*/ 564 w 748"/>
                <a:gd name="T41" fmla="*/ 261 h 754"/>
                <a:gd name="T42" fmla="*/ 581 w 748"/>
                <a:gd name="T43" fmla="*/ 289 h 754"/>
                <a:gd name="T44" fmla="*/ 609 w 748"/>
                <a:gd name="T45" fmla="*/ 346 h 754"/>
                <a:gd name="T46" fmla="*/ 616 w 748"/>
                <a:gd name="T47" fmla="*/ 375 h 754"/>
                <a:gd name="T48" fmla="*/ 643 w 748"/>
                <a:gd name="T49" fmla="*/ 423 h 754"/>
                <a:gd name="T50" fmla="*/ 720 w 748"/>
                <a:gd name="T51" fmla="*/ 559 h 754"/>
                <a:gd name="T52" fmla="*/ 728 w 748"/>
                <a:gd name="T53" fmla="*/ 581 h 754"/>
                <a:gd name="T54" fmla="*/ 711 w 748"/>
                <a:gd name="T55" fmla="*/ 670 h 754"/>
                <a:gd name="T56" fmla="*/ 687 w 748"/>
                <a:gd name="T57" fmla="*/ 695 h 754"/>
                <a:gd name="T58" fmla="*/ 647 w 748"/>
                <a:gd name="T59" fmla="*/ 721 h 754"/>
                <a:gd name="T60" fmla="*/ 572 w 748"/>
                <a:gd name="T61" fmla="*/ 730 h 754"/>
                <a:gd name="T62" fmla="*/ 472 w 748"/>
                <a:gd name="T63" fmla="*/ 716 h 754"/>
                <a:gd name="T64" fmla="*/ 397 w 748"/>
                <a:gd name="T65" fmla="*/ 731 h 754"/>
                <a:gd name="T66" fmla="*/ 34 w 748"/>
                <a:gd name="T67" fmla="*/ 256 h 754"/>
                <a:gd name="T68" fmla="*/ 14 w 748"/>
                <a:gd name="T69" fmla="*/ 12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48" h="754">
                  <a:moveTo>
                    <a:pt x="14" y="125"/>
                  </a:moveTo>
                  <a:cubicBezTo>
                    <a:pt x="1" y="105"/>
                    <a:pt x="27" y="84"/>
                    <a:pt x="24" y="63"/>
                  </a:cubicBezTo>
                  <a:cubicBezTo>
                    <a:pt x="20" y="41"/>
                    <a:pt x="0" y="26"/>
                    <a:pt x="32" y="0"/>
                  </a:cubicBezTo>
                  <a:cubicBezTo>
                    <a:pt x="33" y="16"/>
                    <a:pt x="51" y="10"/>
                    <a:pt x="61" y="7"/>
                  </a:cubicBezTo>
                  <a:cubicBezTo>
                    <a:pt x="79" y="2"/>
                    <a:pt x="93" y="8"/>
                    <a:pt x="111" y="10"/>
                  </a:cubicBezTo>
                  <a:cubicBezTo>
                    <a:pt x="130" y="12"/>
                    <a:pt x="149" y="16"/>
                    <a:pt x="167" y="21"/>
                  </a:cubicBezTo>
                  <a:cubicBezTo>
                    <a:pt x="175" y="23"/>
                    <a:pt x="176" y="32"/>
                    <a:pt x="184" y="34"/>
                  </a:cubicBezTo>
                  <a:cubicBezTo>
                    <a:pt x="191" y="36"/>
                    <a:pt x="197" y="35"/>
                    <a:pt x="204" y="35"/>
                  </a:cubicBezTo>
                  <a:cubicBezTo>
                    <a:pt x="208" y="34"/>
                    <a:pt x="211" y="41"/>
                    <a:pt x="216" y="43"/>
                  </a:cubicBezTo>
                  <a:cubicBezTo>
                    <a:pt x="222" y="44"/>
                    <a:pt x="228" y="44"/>
                    <a:pt x="234" y="44"/>
                  </a:cubicBezTo>
                  <a:cubicBezTo>
                    <a:pt x="253" y="46"/>
                    <a:pt x="265" y="58"/>
                    <a:pt x="283" y="61"/>
                  </a:cubicBezTo>
                  <a:cubicBezTo>
                    <a:pt x="300" y="64"/>
                    <a:pt x="317" y="52"/>
                    <a:pt x="329" y="42"/>
                  </a:cubicBezTo>
                  <a:cubicBezTo>
                    <a:pt x="335" y="36"/>
                    <a:pt x="341" y="31"/>
                    <a:pt x="347" y="25"/>
                  </a:cubicBezTo>
                  <a:cubicBezTo>
                    <a:pt x="352" y="28"/>
                    <a:pt x="356" y="32"/>
                    <a:pt x="362" y="31"/>
                  </a:cubicBezTo>
                  <a:cubicBezTo>
                    <a:pt x="359" y="30"/>
                    <a:pt x="359" y="29"/>
                    <a:pt x="355" y="29"/>
                  </a:cubicBezTo>
                  <a:cubicBezTo>
                    <a:pt x="361" y="26"/>
                    <a:pt x="367" y="20"/>
                    <a:pt x="369" y="13"/>
                  </a:cubicBezTo>
                  <a:cubicBezTo>
                    <a:pt x="379" y="19"/>
                    <a:pt x="389" y="7"/>
                    <a:pt x="400" y="8"/>
                  </a:cubicBezTo>
                  <a:cubicBezTo>
                    <a:pt x="393" y="11"/>
                    <a:pt x="386" y="15"/>
                    <a:pt x="380" y="21"/>
                  </a:cubicBezTo>
                  <a:cubicBezTo>
                    <a:pt x="382" y="20"/>
                    <a:pt x="426" y="7"/>
                    <a:pt x="405" y="5"/>
                  </a:cubicBezTo>
                  <a:cubicBezTo>
                    <a:pt x="420" y="0"/>
                    <a:pt x="430" y="18"/>
                    <a:pt x="445" y="15"/>
                  </a:cubicBezTo>
                  <a:cubicBezTo>
                    <a:pt x="452" y="14"/>
                    <a:pt x="459" y="7"/>
                    <a:pt x="466" y="10"/>
                  </a:cubicBezTo>
                  <a:cubicBezTo>
                    <a:pt x="473" y="13"/>
                    <a:pt x="476" y="23"/>
                    <a:pt x="483" y="26"/>
                  </a:cubicBezTo>
                  <a:cubicBezTo>
                    <a:pt x="476" y="22"/>
                    <a:pt x="470" y="13"/>
                    <a:pt x="462" y="12"/>
                  </a:cubicBezTo>
                  <a:cubicBezTo>
                    <a:pt x="464" y="19"/>
                    <a:pt x="455" y="31"/>
                    <a:pt x="466" y="33"/>
                  </a:cubicBezTo>
                  <a:cubicBezTo>
                    <a:pt x="477" y="36"/>
                    <a:pt x="472" y="39"/>
                    <a:pt x="479" y="46"/>
                  </a:cubicBezTo>
                  <a:cubicBezTo>
                    <a:pt x="479" y="43"/>
                    <a:pt x="500" y="35"/>
                    <a:pt x="485" y="28"/>
                  </a:cubicBezTo>
                  <a:cubicBezTo>
                    <a:pt x="501" y="31"/>
                    <a:pt x="506" y="46"/>
                    <a:pt x="525" y="44"/>
                  </a:cubicBezTo>
                  <a:cubicBezTo>
                    <a:pt x="531" y="44"/>
                    <a:pt x="549" y="33"/>
                    <a:pt x="546" y="46"/>
                  </a:cubicBezTo>
                  <a:cubicBezTo>
                    <a:pt x="557" y="39"/>
                    <a:pt x="570" y="43"/>
                    <a:pt x="582" y="39"/>
                  </a:cubicBezTo>
                  <a:cubicBezTo>
                    <a:pt x="593" y="36"/>
                    <a:pt x="604" y="32"/>
                    <a:pt x="613" y="24"/>
                  </a:cubicBezTo>
                  <a:lnTo>
                    <a:pt x="666" y="164"/>
                  </a:lnTo>
                  <a:cubicBezTo>
                    <a:pt x="653" y="182"/>
                    <a:pt x="656" y="213"/>
                    <a:pt x="647" y="233"/>
                  </a:cubicBezTo>
                  <a:cubicBezTo>
                    <a:pt x="642" y="245"/>
                    <a:pt x="642" y="253"/>
                    <a:pt x="643" y="265"/>
                  </a:cubicBezTo>
                  <a:cubicBezTo>
                    <a:pt x="643" y="276"/>
                    <a:pt x="629" y="286"/>
                    <a:pt x="632" y="297"/>
                  </a:cubicBezTo>
                  <a:cubicBezTo>
                    <a:pt x="626" y="291"/>
                    <a:pt x="617" y="288"/>
                    <a:pt x="610" y="283"/>
                  </a:cubicBezTo>
                  <a:cubicBezTo>
                    <a:pt x="601" y="277"/>
                    <a:pt x="595" y="267"/>
                    <a:pt x="588" y="258"/>
                  </a:cubicBezTo>
                  <a:cubicBezTo>
                    <a:pt x="580" y="247"/>
                    <a:pt x="557" y="240"/>
                    <a:pt x="561" y="222"/>
                  </a:cubicBezTo>
                  <a:cubicBezTo>
                    <a:pt x="564" y="205"/>
                    <a:pt x="547" y="193"/>
                    <a:pt x="539" y="181"/>
                  </a:cubicBezTo>
                  <a:cubicBezTo>
                    <a:pt x="527" y="164"/>
                    <a:pt x="519" y="145"/>
                    <a:pt x="514" y="125"/>
                  </a:cubicBezTo>
                  <a:cubicBezTo>
                    <a:pt x="506" y="133"/>
                    <a:pt x="498" y="152"/>
                    <a:pt x="506" y="161"/>
                  </a:cubicBezTo>
                  <a:cubicBezTo>
                    <a:pt x="520" y="178"/>
                    <a:pt x="519" y="198"/>
                    <a:pt x="530" y="215"/>
                  </a:cubicBezTo>
                  <a:cubicBezTo>
                    <a:pt x="541" y="230"/>
                    <a:pt x="551" y="248"/>
                    <a:pt x="564" y="261"/>
                  </a:cubicBezTo>
                  <a:cubicBezTo>
                    <a:pt x="569" y="267"/>
                    <a:pt x="576" y="272"/>
                    <a:pt x="581" y="278"/>
                  </a:cubicBezTo>
                  <a:cubicBezTo>
                    <a:pt x="584" y="281"/>
                    <a:pt x="595" y="299"/>
                    <a:pt x="581" y="289"/>
                  </a:cubicBezTo>
                  <a:cubicBezTo>
                    <a:pt x="592" y="298"/>
                    <a:pt x="583" y="308"/>
                    <a:pt x="590" y="315"/>
                  </a:cubicBezTo>
                  <a:cubicBezTo>
                    <a:pt x="599" y="325"/>
                    <a:pt x="604" y="335"/>
                    <a:pt x="609" y="346"/>
                  </a:cubicBezTo>
                  <a:cubicBezTo>
                    <a:pt x="611" y="352"/>
                    <a:pt x="615" y="357"/>
                    <a:pt x="619" y="362"/>
                  </a:cubicBezTo>
                  <a:cubicBezTo>
                    <a:pt x="621" y="366"/>
                    <a:pt x="616" y="371"/>
                    <a:pt x="616" y="375"/>
                  </a:cubicBezTo>
                  <a:cubicBezTo>
                    <a:pt x="616" y="380"/>
                    <a:pt x="624" y="388"/>
                    <a:pt x="626" y="393"/>
                  </a:cubicBezTo>
                  <a:cubicBezTo>
                    <a:pt x="632" y="403"/>
                    <a:pt x="638" y="413"/>
                    <a:pt x="643" y="423"/>
                  </a:cubicBezTo>
                  <a:cubicBezTo>
                    <a:pt x="661" y="457"/>
                    <a:pt x="679" y="490"/>
                    <a:pt x="695" y="524"/>
                  </a:cubicBezTo>
                  <a:cubicBezTo>
                    <a:pt x="702" y="538"/>
                    <a:pt x="711" y="547"/>
                    <a:pt x="720" y="559"/>
                  </a:cubicBezTo>
                  <a:cubicBezTo>
                    <a:pt x="727" y="570"/>
                    <a:pt x="741" y="574"/>
                    <a:pt x="748" y="585"/>
                  </a:cubicBezTo>
                  <a:cubicBezTo>
                    <a:pt x="741" y="586"/>
                    <a:pt x="734" y="584"/>
                    <a:pt x="728" y="581"/>
                  </a:cubicBezTo>
                  <a:cubicBezTo>
                    <a:pt x="724" y="600"/>
                    <a:pt x="726" y="628"/>
                    <a:pt x="735" y="638"/>
                  </a:cubicBezTo>
                  <a:cubicBezTo>
                    <a:pt x="744" y="649"/>
                    <a:pt x="724" y="669"/>
                    <a:pt x="711" y="670"/>
                  </a:cubicBezTo>
                  <a:cubicBezTo>
                    <a:pt x="705" y="670"/>
                    <a:pt x="703" y="666"/>
                    <a:pt x="696" y="673"/>
                  </a:cubicBezTo>
                  <a:cubicBezTo>
                    <a:pt x="691" y="678"/>
                    <a:pt x="689" y="688"/>
                    <a:pt x="687" y="695"/>
                  </a:cubicBezTo>
                  <a:cubicBezTo>
                    <a:pt x="684" y="703"/>
                    <a:pt x="680" y="710"/>
                    <a:pt x="671" y="712"/>
                  </a:cubicBezTo>
                  <a:cubicBezTo>
                    <a:pt x="664" y="714"/>
                    <a:pt x="651" y="712"/>
                    <a:pt x="647" y="721"/>
                  </a:cubicBezTo>
                  <a:cubicBezTo>
                    <a:pt x="640" y="736"/>
                    <a:pt x="644" y="754"/>
                    <a:pt x="623" y="752"/>
                  </a:cubicBezTo>
                  <a:cubicBezTo>
                    <a:pt x="598" y="750"/>
                    <a:pt x="585" y="730"/>
                    <a:pt x="572" y="730"/>
                  </a:cubicBezTo>
                  <a:cubicBezTo>
                    <a:pt x="528" y="732"/>
                    <a:pt x="503" y="736"/>
                    <a:pt x="469" y="730"/>
                  </a:cubicBezTo>
                  <a:cubicBezTo>
                    <a:pt x="470" y="727"/>
                    <a:pt x="474" y="720"/>
                    <a:pt x="472" y="716"/>
                  </a:cubicBezTo>
                  <a:cubicBezTo>
                    <a:pt x="466" y="707"/>
                    <a:pt x="461" y="723"/>
                    <a:pt x="459" y="726"/>
                  </a:cubicBezTo>
                  <a:cubicBezTo>
                    <a:pt x="451" y="738"/>
                    <a:pt x="410" y="731"/>
                    <a:pt x="397" y="731"/>
                  </a:cubicBezTo>
                  <a:lnTo>
                    <a:pt x="46" y="730"/>
                  </a:lnTo>
                  <a:lnTo>
                    <a:pt x="34" y="256"/>
                  </a:lnTo>
                  <a:cubicBezTo>
                    <a:pt x="32" y="234"/>
                    <a:pt x="33" y="211"/>
                    <a:pt x="30" y="189"/>
                  </a:cubicBezTo>
                  <a:cubicBezTo>
                    <a:pt x="27" y="170"/>
                    <a:pt x="22" y="142"/>
                    <a:pt x="14" y="1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5" name="Freeform 798">
              <a:extLst>
                <a:ext uri="{FF2B5EF4-FFF2-40B4-BE49-F238E27FC236}">
                  <a16:creationId xmlns:a16="http://schemas.microsoft.com/office/drawing/2014/main" id="{D250C038-0636-5A5F-492D-F4673B4E4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770" y="3962419"/>
              <a:ext cx="13819" cy="27637"/>
            </a:xfrm>
            <a:custGeom>
              <a:avLst/>
              <a:gdLst>
                <a:gd name="T0" fmla="*/ 2 w 30"/>
                <a:gd name="T1" fmla="*/ 21 h 61"/>
                <a:gd name="T2" fmla="*/ 19 w 30"/>
                <a:gd name="T3" fmla="*/ 53 h 61"/>
                <a:gd name="T4" fmla="*/ 16 w 30"/>
                <a:gd name="T5" fmla="*/ 34 h 61"/>
                <a:gd name="T6" fmla="*/ 10 w 30"/>
                <a:gd name="T7" fmla="*/ 0 h 61"/>
                <a:gd name="T8" fmla="*/ 2 w 30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1">
                  <a:moveTo>
                    <a:pt x="2" y="21"/>
                  </a:moveTo>
                  <a:cubicBezTo>
                    <a:pt x="4" y="37"/>
                    <a:pt x="6" y="42"/>
                    <a:pt x="19" y="53"/>
                  </a:cubicBezTo>
                  <a:cubicBezTo>
                    <a:pt x="27" y="61"/>
                    <a:pt x="30" y="23"/>
                    <a:pt x="16" y="34"/>
                  </a:cubicBezTo>
                  <a:cubicBezTo>
                    <a:pt x="18" y="25"/>
                    <a:pt x="15" y="9"/>
                    <a:pt x="10" y="0"/>
                  </a:cubicBezTo>
                  <a:cubicBezTo>
                    <a:pt x="8" y="7"/>
                    <a:pt x="0" y="13"/>
                    <a:pt x="2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6" name="Freeform 799">
              <a:extLst>
                <a:ext uri="{FF2B5EF4-FFF2-40B4-BE49-F238E27FC236}">
                  <a16:creationId xmlns:a16="http://schemas.microsoft.com/office/drawing/2014/main" id="{A3B5E43F-98A4-A4B3-06C6-28F4D39DD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4589" y="4027564"/>
              <a:ext cx="7896" cy="9870"/>
            </a:xfrm>
            <a:custGeom>
              <a:avLst/>
              <a:gdLst>
                <a:gd name="T0" fmla="*/ 1 w 19"/>
                <a:gd name="T1" fmla="*/ 21 h 21"/>
                <a:gd name="T2" fmla="*/ 15 w 19"/>
                <a:gd name="T3" fmla="*/ 0 h 21"/>
                <a:gd name="T4" fmla="*/ 1 w 19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1">
                  <a:moveTo>
                    <a:pt x="1" y="21"/>
                  </a:moveTo>
                  <a:cubicBezTo>
                    <a:pt x="8" y="15"/>
                    <a:pt x="19" y="11"/>
                    <a:pt x="15" y="0"/>
                  </a:cubicBezTo>
                  <a:cubicBezTo>
                    <a:pt x="11" y="9"/>
                    <a:pt x="0" y="9"/>
                    <a:pt x="1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7" name="Freeform 800">
              <a:extLst>
                <a:ext uri="{FF2B5EF4-FFF2-40B4-BE49-F238E27FC236}">
                  <a16:creationId xmlns:a16="http://schemas.microsoft.com/office/drawing/2014/main" id="{F590FCCA-B8D7-7B84-3141-71D984560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614" y="3934782"/>
              <a:ext cx="9871" cy="19741"/>
            </a:xfrm>
            <a:custGeom>
              <a:avLst/>
              <a:gdLst>
                <a:gd name="T0" fmla="*/ 8 w 24"/>
                <a:gd name="T1" fmla="*/ 7 h 45"/>
                <a:gd name="T2" fmla="*/ 7 w 24"/>
                <a:gd name="T3" fmla="*/ 22 h 45"/>
                <a:gd name="T4" fmla="*/ 13 w 24"/>
                <a:gd name="T5" fmla="*/ 27 h 45"/>
                <a:gd name="T6" fmla="*/ 18 w 24"/>
                <a:gd name="T7" fmla="*/ 33 h 45"/>
                <a:gd name="T8" fmla="*/ 9 w 24"/>
                <a:gd name="T9" fmla="*/ 0 h 45"/>
                <a:gd name="T10" fmla="*/ 8 w 24"/>
                <a:gd name="T1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45">
                  <a:moveTo>
                    <a:pt x="8" y="7"/>
                  </a:moveTo>
                  <a:cubicBezTo>
                    <a:pt x="9" y="15"/>
                    <a:pt x="16" y="21"/>
                    <a:pt x="7" y="22"/>
                  </a:cubicBezTo>
                  <a:cubicBezTo>
                    <a:pt x="9" y="24"/>
                    <a:pt x="11" y="25"/>
                    <a:pt x="13" y="27"/>
                  </a:cubicBezTo>
                  <a:cubicBezTo>
                    <a:pt x="0" y="34"/>
                    <a:pt x="12" y="45"/>
                    <a:pt x="18" y="33"/>
                  </a:cubicBezTo>
                  <a:cubicBezTo>
                    <a:pt x="24" y="19"/>
                    <a:pt x="22" y="6"/>
                    <a:pt x="9" y="0"/>
                  </a:cubicBezTo>
                  <a:cubicBezTo>
                    <a:pt x="9" y="2"/>
                    <a:pt x="9" y="4"/>
                    <a:pt x="8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8" name="Freeform 801">
              <a:extLst>
                <a:ext uri="{FF2B5EF4-FFF2-40B4-BE49-F238E27FC236}">
                  <a16:creationId xmlns:a16="http://schemas.microsoft.com/office/drawing/2014/main" id="{F5529BCD-A2CD-692F-DDCB-7A493A501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452" y="3804494"/>
              <a:ext cx="317826" cy="359281"/>
            </a:xfrm>
            <a:custGeom>
              <a:avLst/>
              <a:gdLst>
                <a:gd name="T0" fmla="*/ 3 w 727"/>
                <a:gd name="T1" fmla="*/ 293 h 823"/>
                <a:gd name="T2" fmla="*/ 32 w 727"/>
                <a:gd name="T3" fmla="*/ 251 h 823"/>
                <a:gd name="T4" fmla="*/ 57 w 727"/>
                <a:gd name="T5" fmla="*/ 200 h 823"/>
                <a:gd name="T6" fmla="*/ 84 w 727"/>
                <a:gd name="T7" fmla="*/ 177 h 823"/>
                <a:gd name="T8" fmla="*/ 66 w 727"/>
                <a:gd name="T9" fmla="*/ 130 h 823"/>
                <a:gd name="T10" fmla="*/ 86 w 727"/>
                <a:gd name="T11" fmla="*/ 103 h 823"/>
                <a:gd name="T12" fmla="*/ 69 w 727"/>
                <a:gd name="T13" fmla="*/ 7 h 823"/>
                <a:gd name="T14" fmla="*/ 148 w 727"/>
                <a:gd name="T15" fmla="*/ 43 h 823"/>
                <a:gd name="T16" fmla="*/ 142 w 727"/>
                <a:gd name="T17" fmla="*/ 99 h 823"/>
                <a:gd name="T18" fmla="*/ 165 w 727"/>
                <a:gd name="T19" fmla="*/ 137 h 823"/>
                <a:gd name="T20" fmla="*/ 184 w 727"/>
                <a:gd name="T21" fmla="*/ 101 h 823"/>
                <a:gd name="T22" fmla="*/ 219 w 727"/>
                <a:gd name="T23" fmla="*/ 122 h 823"/>
                <a:gd name="T24" fmla="*/ 218 w 727"/>
                <a:gd name="T25" fmla="*/ 153 h 823"/>
                <a:gd name="T26" fmla="*/ 259 w 727"/>
                <a:gd name="T27" fmla="*/ 122 h 823"/>
                <a:gd name="T28" fmla="*/ 268 w 727"/>
                <a:gd name="T29" fmla="*/ 94 h 823"/>
                <a:gd name="T30" fmla="*/ 269 w 727"/>
                <a:gd name="T31" fmla="*/ 80 h 823"/>
                <a:gd name="T32" fmla="*/ 269 w 727"/>
                <a:gd name="T33" fmla="*/ 66 h 823"/>
                <a:gd name="T34" fmla="*/ 279 w 727"/>
                <a:gd name="T35" fmla="*/ 54 h 823"/>
                <a:gd name="T36" fmla="*/ 294 w 727"/>
                <a:gd name="T37" fmla="*/ 44 h 823"/>
                <a:gd name="T38" fmla="*/ 294 w 727"/>
                <a:gd name="T39" fmla="*/ 30 h 823"/>
                <a:gd name="T40" fmla="*/ 303 w 727"/>
                <a:gd name="T41" fmla="*/ 8 h 823"/>
                <a:gd name="T42" fmla="*/ 546 w 727"/>
                <a:gd name="T43" fmla="*/ 172 h 823"/>
                <a:gd name="T44" fmla="*/ 551 w 727"/>
                <a:gd name="T45" fmla="*/ 205 h 823"/>
                <a:gd name="T46" fmla="*/ 645 w 727"/>
                <a:gd name="T47" fmla="*/ 289 h 823"/>
                <a:gd name="T48" fmla="*/ 618 w 727"/>
                <a:gd name="T49" fmla="*/ 370 h 823"/>
                <a:gd name="T50" fmla="*/ 620 w 727"/>
                <a:gd name="T51" fmla="*/ 399 h 823"/>
                <a:gd name="T52" fmla="*/ 657 w 727"/>
                <a:gd name="T53" fmla="*/ 475 h 823"/>
                <a:gd name="T54" fmla="*/ 654 w 727"/>
                <a:gd name="T55" fmla="*/ 542 h 823"/>
                <a:gd name="T56" fmla="*/ 652 w 727"/>
                <a:gd name="T57" fmla="*/ 604 h 823"/>
                <a:gd name="T58" fmla="*/ 665 w 727"/>
                <a:gd name="T59" fmla="*/ 636 h 823"/>
                <a:gd name="T60" fmla="*/ 674 w 727"/>
                <a:gd name="T61" fmla="*/ 670 h 823"/>
                <a:gd name="T62" fmla="*/ 690 w 727"/>
                <a:gd name="T63" fmla="*/ 702 h 823"/>
                <a:gd name="T64" fmla="*/ 641 w 727"/>
                <a:gd name="T65" fmla="*/ 774 h 823"/>
                <a:gd name="T66" fmla="*/ 588 w 727"/>
                <a:gd name="T67" fmla="*/ 793 h 823"/>
                <a:gd name="T68" fmla="*/ 526 w 727"/>
                <a:gd name="T69" fmla="*/ 813 h 823"/>
                <a:gd name="T70" fmla="*/ 459 w 727"/>
                <a:gd name="T71" fmla="*/ 818 h 823"/>
                <a:gd name="T72" fmla="*/ 400 w 727"/>
                <a:gd name="T73" fmla="*/ 802 h 823"/>
                <a:gd name="T74" fmla="*/ 349 w 727"/>
                <a:gd name="T75" fmla="*/ 795 h 823"/>
                <a:gd name="T76" fmla="*/ 331 w 727"/>
                <a:gd name="T77" fmla="*/ 738 h 823"/>
                <a:gd name="T78" fmla="*/ 300 w 727"/>
                <a:gd name="T79" fmla="*/ 652 h 823"/>
                <a:gd name="T80" fmla="*/ 251 w 727"/>
                <a:gd name="T81" fmla="*/ 650 h 823"/>
                <a:gd name="T82" fmla="*/ 196 w 727"/>
                <a:gd name="T83" fmla="*/ 630 h 823"/>
                <a:gd name="T84" fmla="*/ 178 w 727"/>
                <a:gd name="T85" fmla="*/ 618 h 823"/>
                <a:gd name="T86" fmla="*/ 150 w 727"/>
                <a:gd name="T87" fmla="*/ 603 h 823"/>
                <a:gd name="T88" fmla="*/ 128 w 727"/>
                <a:gd name="T89" fmla="*/ 591 h 823"/>
                <a:gd name="T90" fmla="*/ 69 w 727"/>
                <a:gd name="T91" fmla="*/ 501 h 823"/>
                <a:gd name="T92" fmla="*/ 26 w 727"/>
                <a:gd name="T93" fmla="*/ 419 h 823"/>
                <a:gd name="T94" fmla="*/ 13 w 727"/>
                <a:gd name="T95" fmla="*/ 338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7" h="823">
                  <a:moveTo>
                    <a:pt x="13" y="338"/>
                  </a:moveTo>
                  <a:cubicBezTo>
                    <a:pt x="18" y="301"/>
                    <a:pt x="19" y="327"/>
                    <a:pt x="3" y="293"/>
                  </a:cubicBezTo>
                  <a:cubicBezTo>
                    <a:pt x="1" y="287"/>
                    <a:pt x="7" y="276"/>
                    <a:pt x="4" y="265"/>
                  </a:cubicBezTo>
                  <a:cubicBezTo>
                    <a:pt x="19" y="264"/>
                    <a:pt x="22" y="262"/>
                    <a:pt x="32" y="251"/>
                  </a:cubicBezTo>
                  <a:cubicBezTo>
                    <a:pt x="40" y="242"/>
                    <a:pt x="53" y="229"/>
                    <a:pt x="61" y="219"/>
                  </a:cubicBezTo>
                  <a:cubicBezTo>
                    <a:pt x="67" y="212"/>
                    <a:pt x="54" y="205"/>
                    <a:pt x="57" y="200"/>
                  </a:cubicBezTo>
                  <a:cubicBezTo>
                    <a:pt x="60" y="194"/>
                    <a:pt x="72" y="199"/>
                    <a:pt x="70" y="192"/>
                  </a:cubicBezTo>
                  <a:cubicBezTo>
                    <a:pt x="69" y="187"/>
                    <a:pt x="81" y="180"/>
                    <a:pt x="84" y="177"/>
                  </a:cubicBezTo>
                  <a:cubicBezTo>
                    <a:pt x="91" y="170"/>
                    <a:pt x="80" y="161"/>
                    <a:pt x="87" y="154"/>
                  </a:cubicBezTo>
                  <a:cubicBezTo>
                    <a:pt x="67" y="160"/>
                    <a:pt x="54" y="148"/>
                    <a:pt x="66" y="130"/>
                  </a:cubicBezTo>
                  <a:cubicBezTo>
                    <a:pt x="55" y="131"/>
                    <a:pt x="62" y="123"/>
                    <a:pt x="66" y="117"/>
                  </a:cubicBezTo>
                  <a:cubicBezTo>
                    <a:pt x="71" y="108"/>
                    <a:pt x="81" y="112"/>
                    <a:pt x="86" y="103"/>
                  </a:cubicBezTo>
                  <a:cubicBezTo>
                    <a:pt x="93" y="88"/>
                    <a:pt x="81" y="61"/>
                    <a:pt x="74" y="46"/>
                  </a:cubicBezTo>
                  <a:cubicBezTo>
                    <a:pt x="69" y="35"/>
                    <a:pt x="53" y="12"/>
                    <a:pt x="69" y="7"/>
                  </a:cubicBezTo>
                  <a:cubicBezTo>
                    <a:pt x="88" y="0"/>
                    <a:pt x="132" y="5"/>
                    <a:pt x="154" y="6"/>
                  </a:cubicBezTo>
                  <a:cubicBezTo>
                    <a:pt x="162" y="39"/>
                    <a:pt x="147" y="39"/>
                    <a:pt x="148" y="43"/>
                  </a:cubicBezTo>
                  <a:cubicBezTo>
                    <a:pt x="152" y="57"/>
                    <a:pt x="141" y="72"/>
                    <a:pt x="141" y="76"/>
                  </a:cubicBezTo>
                  <a:cubicBezTo>
                    <a:pt x="148" y="85"/>
                    <a:pt x="140" y="94"/>
                    <a:pt x="142" y="99"/>
                  </a:cubicBezTo>
                  <a:cubicBezTo>
                    <a:pt x="147" y="115"/>
                    <a:pt x="151" y="102"/>
                    <a:pt x="153" y="141"/>
                  </a:cubicBezTo>
                  <a:cubicBezTo>
                    <a:pt x="154" y="133"/>
                    <a:pt x="160" y="128"/>
                    <a:pt x="165" y="137"/>
                  </a:cubicBezTo>
                  <a:cubicBezTo>
                    <a:pt x="163" y="121"/>
                    <a:pt x="165" y="120"/>
                    <a:pt x="175" y="121"/>
                  </a:cubicBezTo>
                  <a:cubicBezTo>
                    <a:pt x="167" y="117"/>
                    <a:pt x="172" y="108"/>
                    <a:pt x="184" y="101"/>
                  </a:cubicBezTo>
                  <a:cubicBezTo>
                    <a:pt x="186" y="103"/>
                    <a:pt x="198" y="128"/>
                    <a:pt x="210" y="112"/>
                  </a:cubicBezTo>
                  <a:cubicBezTo>
                    <a:pt x="208" y="116"/>
                    <a:pt x="217" y="117"/>
                    <a:pt x="219" y="122"/>
                  </a:cubicBezTo>
                  <a:cubicBezTo>
                    <a:pt x="222" y="132"/>
                    <a:pt x="221" y="150"/>
                    <a:pt x="213" y="146"/>
                  </a:cubicBezTo>
                  <a:lnTo>
                    <a:pt x="218" y="153"/>
                  </a:lnTo>
                  <a:cubicBezTo>
                    <a:pt x="222" y="148"/>
                    <a:pt x="215" y="146"/>
                    <a:pt x="232" y="144"/>
                  </a:cubicBezTo>
                  <a:cubicBezTo>
                    <a:pt x="221" y="146"/>
                    <a:pt x="206" y="89"/>
                    <a:pt x="259" y="122"/>
                  </a:cubicBezTo>
                  <a:cubicBezTo>
                    <a:pt x="261" y="107"/>
                    <a:pt x="297" y="91"/>
                    <a:pt x="286" y="90"/>
                  </a:cubicBezTo>
                  <a:cubicBezTo>
                    <a:pt x="273" y="89"/>
                    <a:pt x="275" y="94"/>
                    <a:pt x="268" y="94"/>
                  </a:cubicBezTo>
                  <a:cubicBezTo>
                    <a:pt x="246" y="91"/>
                    <a:pt x="247" y="86"/>
                    <a:pt x="245" y="87"/>
                  </a:cubicBezTo>
                  <a:cubicBezTo>
                    <a:pt x="251" y="81"/>
                    <a:pt x="246" y="81"/>
                    <a:pt x="269" y="80"/>
                  </a:cubicBezTo>
                  <a:cubicBezTo>
                    <a:pt x="267" y="71"/>
                    <a:pt x="246" y="76"/>
                    <a:pt x="251" y="75"/>
                  </a:cubicBezTo>
                  <a:cubicBezTo>
                    <a:pt x="253" y="72"/>
                    <a:pt x="244" y="69"/>
                    <a:pt x="269" y="66"/>
                  </a:cubicBezTo>
                  <a:cubicBezTo>
                    <a:pt x="272" y="65"/>
                    <a:pt x="276" y="61"/>
                    <a:pt x="275" y="56"/>
                  </a:cubicBezTo>
                  <a:cubicBezTo>
                    <a:pt x="274" y="53"/>
                    <a:pt x="278" y="55"/>
                    <a:pt x="279" y="54"/>
                  </a:cubicBezTo>
                  <a:cubicBezTo>
                    <a:pt x="269" y="43"/>
                    <a:pt x="276" y="42"/>
                    <a:pt x="278" y="40"/>
                  </a:cubicBezTo>
                  <a:cubicBezTo>
                    <a:pt x="281" y="39"/>
                    <a:pt x="283" y="42"/>
                    <a:pt x="294" y="44"/>
                  </a:cubicBezTo>
                  <a:cubicBezTo>
                    <a:pt x="292" y="44"/>
                    <a:pt x="286" y="35"/>
                    <a:pt x="291" y="29"/>
                  </a:cubicBezTo>
                  <a:cubicBezTo>
                    <a:pt x="294" y="25"/>
                    <a:pt x="291" y="33"/>
                    <a:pt x="294" y="30"/>
                  </a:cubicBezTo>
                  <a:cubicBezTo>
                    <a:pt x="290" y="27"/>
                    <a:pt x="291" y="21"/>
                    <a:pt x="294" y="18"/>
                  </a:cubicBezTo>
                  <a:cubicBezTo>
                    <a:pt x="297" y="15"/>
                    <a:pt x="300" y="11"/>
                    <a:pt x="303" y="8"/>
                  </a:cubicBezTo>
                  <a:lnTo>
                    <a:pt x="503" y="133"/>
                  </a:lnTo>
                  <a:cubicBezTo>
                    <a:pt x="520" y="144"/>
                    <a:pt x="541" y="152"/>
                    <a:pt x="546" y="172"/>
                  </a:cubicBezTo>
                  <a:cubicBezTo>
                    <a:pt x="548" y="181"/>
                    <a:pt x="541" y="181"/>
                    <a:pt x="539" y="188"/>
                  </a:cubicBezTo>
                  <a:cubicBezTo>
                    <a:pt x="538" y="194"/>
                    <a:pt x="547" y="200"/>
                    <a:pt x="551" y="205"/>
                  </a:cubicBezTo>
                  <a:cubicBezTo>
                    <a:pt x="562" y="221"/>
                    <a:pt x="583" y="232"/>
                    <a:pt x="598" y="245"/>
                  </a:cubicBezTo>
                  <a:cubicBezTo>
                    <a:pt x="606" y="252"/>
                    <a:pt x="646" y="278"/>
                    <a:pt x="645" y="289"/>
                  </a:cubicBezTo>
                  <a:cubicBezTo>
                    <a:pt x="642" y="307"/>
                    <a:pt x="636" y="328"/>
                    <a:pt x="628" y="344"/>
                  </a:cubicBezTo>
                  <a:cubicBezTo>
                    <a:pt x="625" y="353"/>
                    <a:pt x="621" y="361"/>
                    <a:pt x="618" y="370"/>
                  </a:cubicBezTo>
                  <a:cubicBezTo>
                    <a:pt x="617" y="374"/>
                    <a:pt x="616" y="378"/>
                    <a:pt x="615" y="383"/>
                  </a:cubicBezTo>
                  <a:cubicBezTo>
                    <a:pt x="615" y="389"/>
                    <a:pt x="621" y="394"/>
                    <a:pt x="620" y="399"/>
                  </a:cubicBezTo>
                  <a:cubicBezTo>
                    <a:pt x="616" y="422"/>
                    <a:pt x="652" y="424"/>
                    <a:pt x="648" y="448"/>
                  </a:cubicBezTo>
                  <a:cubicBezTo>
                    <a:pt x="667" y="442"/>
                    <a:pt x="665" y="465"/>
                    <a:pt x="657" y="475"/>
                  </a:cubicBezTo>
                  <a:cubicBezTo>
                    <a:pt x="646" y="490"/>
                    <a:pt x="652" y="507"/>
                    <a:pt x="644" y="522"/>
                  </a:cubicBezTo>
                  <a:cubicBezTo>
                    <a:pt x="658" y="509"/>
                    <a:pt x="657" y="535"/>
                    <a:pt x="654" y="542"/>
                  </a:cubicBezTo>
                  <a:cubicBezTo>
                    <a:pt x="649" y="552"/>
                    <a:pt x="646" y="563"/>
                    <a:pt x="647" y="574"/>
                  </a:cubicBezTo>
                  <a:cubicBezTo>
                    <a:pt x="648" y="584"/>
                    <a:pt x="663" y="601"/>
                    <a:pt x="652" y="604"/>
                  </a:cubicBezTo>
                  <a:cubicBezTo>
                    <a:pt x="661" y="605"/>
                    <a:pt x="656" y="621"/>
                    <a:pt x="662" y="620"/>
                  </a:cubicBezTo>
                  <a:cubicBezTo>
                    <a:pt x="673" y="619"/>
                    <a:pt x="667" y="631"/>
                    <a:pt x="665" y="636"/>
                  </a:cubicBezTo>
                  <a:cubicBezTo>
                    <a:pt x="661" y="646"/>
                    <a:pt x="672" y="649"/>
                    <a:pt x="674" y="658"/>
                  </a:cubicBezTo>
                  <a:cubicBezTo>
                    <a:pt x="675" y="663"/>
                    <a:pt x="671" y="666"/>
                    <a:pt x="674" y="670"/>
                  </a:cubicBezTo>
                  <a:cubicBezTo>
                    <a:pt x="677" y="677"/>
                    <a:pt x="679" y="681"/>
                    <a:pt x="672" y="686"/>
                  </a:cubicBezTo>
                  <a:cubicBezTo>
                    <a:pt x="683" y="684"/>
                    <a:pt x="688" y="694"/>
                    <a:pt x="690" y="702"/>
                  </a:cubicBezTo>
                  <a:cubicBezTo>
                    <a:pt x="689" y="687"/>
                    <a:pt x="727" y="709"/>
                    <a:pt x="715" y="727"/>
                  </a:cubicBezTo>
                  <a:cubicBezTo>
                    <a:pt x="689" y="747"/>
                    <a:pt x="665" y="759"/>
                    <a:pt x="641" y="774"/>
                  </a:cubicBezTo>
                  <a:cubicBezTo>
                    <a:pt x="632" y="777"/>
                    <a:pt x="631" y="772"/>
                    <a:pt x="622" y="775"/>
                  </a:cubicBezTo>
                  <a:cubicBezTo>
                    <a:pt x="612" y="778"/>
                    <a:pt x="598" y="789"/>
                    <a:pt x="588" y="793"/>
                  </a:cubicBezTo>
                  <a:cubicBezTo>
                    <a:pt x="579" y="796"/>
                    <a:pt x="568" y="777"/>
                    <a:pt x="557" y="783"/>
                  </a:cubicBezTo>
                  <a:cubicBezTo>
                    <a:pt x="545" y="789"/>
                    <a:pt x="539" y="807"/>
                    <a:pt x="526" y="813"/>
                  </a:cubicBezTo>
                  <a:cubicBezTo>
                    <a:pt x="504" y="823"/>
                    <a:pt x="500" y="816"/>
                    <a:pt x="493" y="810"/>
                  </a:cubicBezTo>
                  <a:cubicBezTo>
                    <a:pt x="479" y="798"/>
                    <a:pt x="474" y="819"/>
                    <a:pt x="459" y="818"/>
                  </a:cubicBezTo>
                  <a:cubicBezTo>
                    <a:pt x="442" y="816"/>
                    <a:pt x="436" y="818"/>
                    <a:pt x="427" y="806"/>
                  </a:cubicBezTo>
                  <a:cubicBezTo>
                    <a:pt x="419" y="797"/>
                    <a:pt x="411" y="792"/>
                    <a:pt x="400" y="802"/>
                  </a:cubicBezTo>
                  <a:cubicBezTo>
                    <a:pt x="392" y="809"/>
                    <a:pt x="366" y="808"/>
                    <a:pt x="353" y="805"/>
                  </a:cubicBezTo>
                  <a:cubicBezTo>
                    <a:pt x="351" y="804"/>
                    <a:pt x="351" y="797"/>
                    <a:pt x="349" y="795"/>
                  </a:cubicBezTo>
                  <a:cubicBezTo>
                    <a:pt x="344" y="787"/>
                    <a:pt x="339" y="780"/>
                    <a:pt x="335" y="772"/>
                  </a:cubicBezTo>
                  <a:cubicBezTo>
                    <a:pt x="330" y="761"/>
                    <a:pt x="333" y="749"/>
                    <a:pt x="331" y="738"/>
                  </a:cubicBezTo>
                  <a:cubicBezTo>
                    <a:pt x="328" y="722"/>
                    <a:pt x="331" y="708"/>
                    <a:pt x="327" y="693"/>
                  </a:cubicBezTo>
                  <a:cubicBezTo>
                    <a:pt x="323" y="677"/>
                    <a:pt x="313" y="662"/>
                    <a:pt x="300" y="652"/>
                  </a:cubicBezTo>
                  <a:cubicBezTo>
                    <a:pt x="288" y="643"/>
                    <a:pt x="286" y="661"/>
                    <a:pt x="287" y="664"/>
                  </a:cubicBezTo>
                  <a:cubicBezTo>
                    <a:pt x="274" y="651"/>
                    <a:pt x="262" y="663"/>
                    <a:pt x="251" y="650"/>
                  </a:cubicBezTo>
                  <a:cubicBezTo>
                    <a:pt x="247" y="646"/>
                    <a:pt x="233" y="645"/>
                    <a:pt x="227" y="642"/>
                  </a:cubicBezTo>
                  <a:cubicBezTo>
                    <a:pt x="218" y="637"/>
                    <a:pt x="210" y="632"/>
                    <a:pt x="196" y="630"/>
                  </a:cubicBezTo>
                  <a:cubicBezTo>
                    <a:pt x="194" y="630"/>
                    <a:pt x="192" y="627"/>
                    <a:pt x="191" y="625"/>
                  </a:cubicBezTo>
                  <a:cubicBezTo>
                    <a:pt x="187" y="619"/>
                    <a:pt x="183" y="621"/>
                    <a:pt x="178" y="618"/>
                  </a:cubicBezTo>
                  <a:cubicBezTo>
                    <a:pt x="173" y="615"/>
                    <a:pt x="166" y="616"/>
                    <a:pt x="160" y="613"/>
                  </a:cubicBezTo>
                  <a:cubicBezTo>
                    <a:pt x="156" y="611"/>
                    <a:pt x="155" y="605"/>
                    <a:pt x="150" y="603"/>
                  </a:cubicBezTo>
                  <a:cubicBezTo>
                    <a:pt x="147" y="601"/>
                    <a:pt x="142" y="605"/>
                    <a:pt x="139" y="604"/>
                  </a:cubicBezTo>
                  <a:cubicBezTo>
                    <a:pt x="133" y="602"/>
                    <a:pt x="132" y="596"/>
                    <a:pt x="128" y="591"/>
                  </a:cubicBezTo>
                  <a:cubicBezTo>
                    <a:pt x="122" y="582"/>
                    <a:pt x="114" y="581"/>
                    <a:pt x="105" y="581"/>
                  </a:cubicBezTo>
                  <a:cubicBezTo>
                    <a:pt x="101" y="572"/>
                    <a:pt x="79" y="528"/>
                    <a:pt x="69" y="501"/>
                  </a:cubicBezTo>
                  <a:cubicBezTo>
                    <a:pt x="60" y="477"/>
                    <a:pt x="67" y="431"/>
                    <a:pt x="32" y="418"/>
                  </a:cubicBezTo>
                  <a:cubicBezTo>
                    <a:pt x="27" y="416"/>
                    <a:pt x="32" y="422"/>
                    <a:pt x="26" y="419"/>
                  </a:cubicBezTo>
                  <a:cubicBezTo>
                    <a:pt x="13" y="413"/>
                    <a:pt x="0" y="399"/>
                    <a:pt x="23" y="377"/>
                  </a:cubicBezTo>
                  <a:cubicBezTo>
                    <a:pt x="31" y="368"/>
                    <a:pt x="17" y="352"/>
                    <a:pt x="13" y="33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9" name="Freeform 802">
              <a:extLst>
                <a:ext uri="{FF2B5EF4-FFF2-40B4-BE49-F238E27FC236}">
                  <a16:creationId xmlns:a16="http://schemas.microsoft.com/office/drawing/2014/main" id="{A54436B5-43D5-ABBA-CC8C-6964980AC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5915" y="3216222"/>
              <a:ext cx="11844" cy="9870"/>
            </a:xfrm>
            <a:custGeom>
              <a:avLst/>
              <a:gdLst>
                <a:gd name="T0" fmla="*/ 28 w 28"/>
                <a:gd name="T1" fmla="*/ 21 h 21"/>
                <a:gd name="T2" fmla="*/ 19 w 28"/>
                <a:gd name="T3" fmla="*/ 4 h 21"/>
                <a:gd name="T4" fmla="*/ 18 w 28"/>
                <a:gd name="T5" fmla="*/ 10 h 21"/>
                <a:gd name="T6" fmla="*/ 0 w 28"/>
                <a:gd name="T7" fmla="*/ 0 h 21"/>
                <a:gd name="T8" fmla="*/ 28 w 28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28" y="21"/>
                  </a:moveTo>
                  <a:cubicBezTo>
                    <a:pt x="28" y="14"/>
                    <a:pt x="25" y="7"/>
                    <a:pt x="19" y="4"/>
                  </a:cubicBezTo>
                  <a:cubicBezTo>
                    <a:pt x="18" y="6"/>
                    <a:pt x="18" y="8"/>
                    <a:pt x="18" y="10"/>
                  </a:cubicBezTo>
                  <a:cubicBezTo>
                    <a:pt x="10" y="11"/>
                    <a:pt x="7" y="2"/>
                    <a:pt x="0" y="0"/>
                  </a:cubicBezTo>
                  <a:cubicBezTo>
                    <a:pt x="7" y="11"/>
                    <a:pt x="24" y="11"/>
                    <a:pt x="28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0" name="Freeform 803">
              <a:extLst>
                <a:ext uri="{FF2B5EF4-FFF2-40B4-BE49-F238E27FC236}">
                  <a16:creationId xmlns:a16="http://schemas.microsoft.com/office/drawing/2014/main" id="{A508D50A-4D50-29EB-DCAB-D310DA275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845" y="2710861"/>
              <a:ext cx="613936" cy="521154"/>
            </a:xfrm>
            <a:custGeom>
              <a:avLst/>
              <a:gdLst>
                <a:gd name="T0" fmla="*/ 572 w 1407"/>
                <a:gd name="T1" fmla="*/ 1160 h 1194"/>
                <a:gd name="T2" fmla="*/ 510 w 1407"/>
                <a:gd name="T3" fmla="*/ 1076 h 1194"/>
                <a:gd name="T4" fmla="*/ 473 w 1407"/>
                <a:gd name="T5" fmla="*/ 1019 h 1194"/>
                <a:gd name="T6" fmla="*/ 458 w 1407"/>
                <a:gd name="T7" fmla="*/ 976 h 1194"/>
                <a:gd name="T8" fmla="*/ 442 w 1407"/>
                <a:gd name="T9" fmla="*/ 950 h 1194"/>
                <a:gd name="T10" fmla="*/ 427 w 1407"/>
                <a:gd name="T11" fmla="*/ 930 h 1194"/>
                <a:gd name="T12" fmla="*/ 371 w 1407"/>
                <a:gd name="T13" fmla="*/ 891 h 1194"/>
                <a:gd name="T14" fmla="*/ 327 w 1407"/>
                <a:gd name="T15" fmla="*/ 810 h 1194"/>
                <a:gd name="T16" fmla="*/ 319 w 1407"/>
                <a:gd name="T17" fmla="*/ 728 h 1194"/>
                <a:gd name="T18" fmla="*/ 309 w 1407"/>
                <a:gd name="T19" fmla="*/ 700 h 1194"/>
                <a:gd name="T20" fmla="*/ 289 w 1407"/>
                <a:gd name="T21" fmla="*/ 660 h 1194"/>
                <a:gd name="T22" fmla="*/ 212 w 1407"/>
                <a:gd name="T23" fmla="*/ 595 h 1194"/>
                <a:gd name="T24" fmla="*/ 185 w 1407"/>
                <a:gd name="T25" fmla="*/ 551 h 1194"/>
                <a:gd name="T26" fmla="*/ 151 w 1407"/>
                <a:gd name="T27" fmla="*/ 474 h 1194"/>
                <a:gd name="T28" fmla="*/ 64 w 1407"/>
                <a:gd name="T29" fmla="*/ 337 h 1194"/>
                <a:gd name="T30" fmla="*/ 8 w 1407"/>
                <a:gd name="T31" fmla="*/ 311 h 1194"/>
                <a:gd name="T32" fmla="*/ 19 w 1407"/>
                <a:gd name="T33" fmla="*/ 230 h 1194"/>
                <a:gd name="T34" fmla="*/ 93 w 1407"/>
                <a:gd name="T35" fmla="*/ 222 h 1194"/>
                <a:gd name="T36" fmla="*/ 186 w 1407"/>
                <a:gd name="T37" fmla="*/ 155 h 1194"/>
                <a:gd name="T38" fmla="*/ 144 w 1407"/>
                <a:gd name="T39" fmla="*/ 49 h 1194"/>
                <a:gd name="T40" fmla="*/ 361 w 1407"/>
                <a:gd name="T41" fmla="*/ 19 h 1194"/>
                <a:gd name="T42" fmla="*/ 631 w 1407"/>
                <a:gd name="T43" fmla="*/ 208 h 1194"/>
                <a:gd name="T44" fmla="*/ 756 w 1407"/>
                <a:gd name="T45" fmla="*/ 232 h 1194"/>
                <a:gd name="T46" fmla="*/ 820 w 1407"/>
                <a:gd name="T47" fmla="*/ 236 h 1194"/>
                <a:gd name="T48" fmla="*/ 883 w 1407"/>
                <a:gd name="T49" fmla="*/ 272 h 1194"/>
                <a:gd name="T50" fmla="*/ 927 w 1407"/>
                <a:gd name="T51" fmla="*/ 332 h 1194"/>
                <a:gd name="T52" fmla="*/ 927 w 1407"/>
                <a:gd name="T53" fmla="*/ 343 h 1194"/>
                <a:gd name="T54" fmla="*/ 977 w 1407"/>
                <a:gd name="T55" fmla="*/ 374 h 1194"/>
                <a:gd name="T56" fmla="*/ 1008 w 1407"/>
                <a:gd name="T57" fmla="*/ 408 h 1194"/>
                <a:gd name="T58" fmla="*/ 1011 w 1407"/>
                <a:gd name="T59" fmla="*/ 452 h 1194"/>
                <a:gd name="T60" fmla="*/ 1030 w 1407"/>
                <a:gd name="T61" fmla="*/ 491 h 1194"/>
                <a:gd name="T62" fmla="*/ 1048 w 1407"/>
                <a:gd name="T63" fmla="*/ 512 h 1194"/>
                <a:gd name="T64" fmla="*/ 1086 w 1407"/>
                <a:gd name="T65" fmla="*/ 570 h 1194"/>
                <a:gd name="T66" fmla="*/ 1116 w 1407"/>
                <a:gd name="T67" fmla="*/ 573 h 1194"/>
                <a:gd name="T68" fmla="*/ 1137 w 1407"/>
                <a:gd name="T69" fmla="*/ 620 h 1194"/>
                <a:gd name="T70" fmla="*/ 1358 w 1407"/>
                <a:gd name="T71" fmla="*/ 719 h 1194"/>
                <a:gd name="T72" fmla="*/ 1404 w 1407"/>
                <a:gd name="T73" fmla="*/ 758 h 1194"/>
                <a:gd name="T74" fmla="*/ 1369 w 1407"/>
                <a:gd name="T75" fmla="*/ 923 h 1194"/>
                <a:gd name="T76" fmla="*/ 945 w 1407"/>
                <a:gd name="T77" fmla="*/ 1046 h 1194"/>
                <a:gd name="T78" fmla="*/ 863 w 1407"/>
                <a:gd name="T79" fmla="*/ 1147 h 1194"/>
                <a:gd name="T80" fmla="*/ 807 w 1407"/>
                <a:gd name="T81" fmla="*/ 1124 h 1194"/>
                <a:gd name="T82" fmla="*/ 707 w 1407"/>
                <a:gd name="T83" fmla="*/ 1112 h 1194"/>
                <a:gd name="T84" fmla="*/ 623 w 1407"/>
                <a:gd name="T85" fmla="*/ 1109 h 1194"/>
                <a:gd name="T86" fmla="*/ 605 w 1407"/>
                <a:gd name="T87" fmla="*/ 1170 h 1194"/>
                <a:gd name="T88" fmla="*/ 583 w 1407"/>
                <a:gd name="T89" fmla="*/ 1191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7" h="1194">
                  <a:moveTo>
                    <a:pt x="583" y="1191"/>
                  </a:moveTo>
                  <a:cubicBezTo>
                    <a:pt x="584" y="1183"/>
                    <a:pt x="579" y="1164"/>
                    <a:pt x="572" y="1160"/>
                  </a:cubicBezTo>
                  <a:cubicBezTo>
                    <a:pt x="569" y="1157"/>
                    <a:pt x="551" y="1120"/>
                    <a:pt x="552" y="1138"/>
                  </a:cubicBezTo>
                  <a:cubicBezTo>
                    <a:pt x="550" y="1106"/>
                    <a:pt x="528" y="1098"/>
                    <a:pt x="510" y="1076"/>
                  </a:cubicBezTo>
                  <a:cubicBezTo>
                    <a:pt x="504" y="1068"/>
                    <a:pt x="494" y="1056"/>
                    <a:pt x="491" y="1046"/>
                  </a:cubicBezTo>
                  <a:cubicBezTo>
                    <a:pt x="487" y="1033"/>
                    <a:pt x="480" y="1029"/>
                    <a:pt x="473" y="1019"/>
                  </a:cubicBezTo>
                  <a:cubicBezTo>
                    <a:pt x="469" y="1013"/>
                    <a:pt x="473" y="1007"/>
                    <a:pt x="468" y="1001"/>
                  </a:cubicBezTo>
                  <a:cubicBezTo>
                    <a:pt x="465" y="996"/>
                    <a:pt x="460" y="982"/>
                    <a:pt x="458" y="976"/>
                  </a:cubicBezTo>
                  <a:cubicBezTo>
                    <a:pt x="456" y="971"/>
                    <a:pt x="454" y="965"/>
                    <a:pt x="452" y="960"/>
                  </a:cubicBezTo>
                  <a:cubicBezTo>
                    <a:pt x="449" y="955"/>
                    <a:pt x="445" y="954"/>
                    <a:pt x="442" y="950"/>
                  </a:cubicBezTo>
                  <a:cubicBezTo>
                    <a:pt x="440" y="946"/>
                    <a:pt x="442" y="941"/>
                    <a:pt x="439" y="937"/>
                  </a:cubicBezTo>
                  <a:cubicBezTo>
                    <a:pt x="436" y="934"/>
                    <a:pt x="431" y="933"/>
                    <a:pt x="427" y="930"/>
                  </a:cubicBezTo>
                  <a:cubicBezTo>
                    <a:pt x="419" y="922"/>
                    <a:pt x="409" y="914"/>
                    <a:pt x="401" y="905"/>
                  </a:cubicBezTo>
                  <a:cubicBezTo>
                    <a:pt x="392" y="894"/>
                    <a:pt x="382" y="899"/>
                    <a:pt x="371" y="891"/>
                  </a:cubicBezTo>
                  <a:cubicBezTo>
                    <a:pt x="354" y="879"/>
                    <a:pt x="343" y="855"/>
                    <a:pt x="332" y="837"/>
                  </a:cubicBezTo>
                  <a:cubicBezTo>
                    <a:pt x="326" y="827"/>
                    <a:pt x="327" y="821"/>
                    <a:pt x="327" y="810"/>
                  </a:cubicBezTo>
                  <a:cubicBezTo>
                    <a:pt x="326" y="798"/>
                    <a:pt x="318" y="788"/>
                    <a:pt x="317" y="776"/>
                  </a:cubicBezTo>
                  <a:cubicBezTo>
                    <a:pt x="316" y="760"/>
                    <a:pt x="322" y="744"/>
                    <a:pt x="319" y="728"/>
                  </a:cubicBezTo>
                  <a:cubicBezTo>
                    <a:pt x="318" y="721"/>
                    <a:pt x="314" y="715"/>
                    <a:pt x="310" y="709"/>
                  </a:cubicBezTo>
                  <a:cubicBezTo>
                    <a:pt x="308" y="705"/>
                    <a:pt x="295" y="690"/>
                    <a:pt x="309" y="700"/>
                  </a:cubicBezTo>
                  <a:cubicBezTo>
                    <a:pt x="306" y="692"/>
                    <a:pt x="299" y="692"/>
                    <a:pt x="298" y="684"/>
                  </a:cubicBezTo>
                  <a:cubicBezTo>
                    <a:pt x="296" y="676"/>
                    <a:pt x="292" y="667"/>
                    <a:pt x="289" y="660"/>
                  </a:cubicBezTo>
                  <a:cubicBezTo>
                    <a:pt x="281" y="639"/>
                    <a:pt x="264" y="626"/>
                    <a:pt x="249" y="611"/>
                  </a:cubicBezTo>
                  <a:cubicBezTo>
                    <a:pt x="237" y="600"/>
                    <a:pt x="226" y="598"/>
                    <a:pt x="212" y="595"/>
                  </a:cubicBezTo>
                  <a:cubicBezTo>
                    <a:pt x="207" y="593"/>
                    <a:pt x="204" y="582"/>
                    <a:pt x="202" y="577"/>
                  </a:cubicBezTo>
                  <a:cubicBezTo>
                    <a:pt x="198" y="567"/>
                    <a:pt x="191" y="560"/>
                    <a:pt x="185" y="551"/>
                  </a:cubicBezTo>
                  <a:cubicBezTo>
                    <a:pt x="207" y="543"/>
                    <a:pt x="176" y="507"/>
                    <a:pt x="169" y="498"/>
                  </a:cubicBezTo>
                  <a:cubicBezTo>
                    <a:pt x="164" y="492"/>
                    <a:pt x="150" y="482"/>
                    <a:pt x="151" y="474"/>
                  </a:cubicBezTo>
                  <a:cubicBezTo>
                    <a:pt x="152" y="460"/>
                    <a:pt x="135" y="453"/>
                    <a:pt x="129" y="441"/>
                  </a:cubicBezTo>
                  <a:cubicBezTo>
                    <a:pt x="111" y="404"/>
                    <a:pt x="83" y="373"/>
                    <a:pt x="64" y="337"/>
                  </a:cubicBezTo>
                  <a:cubicBezTo>
                    <a:pt x="58" y="326"/>
                    <a:pt x="51" y="310"/>
                    <a:pt x="38" y="306"/>
                  </a:cubicBezTo>
                  <a:cubicBezTo>
                    <a:pt x="32" y="304"/>
                    <a:pt x="9" y="300"/>
                    <a:pt x="8" y="311"/>
                  </a:cubicBezTo>
                  <a:cubicBezTo>
                    <a:pt x="0" y="304"/>
                    <a:pt x="13" y="285"/>
                    <a:pt x="15" y="278"/>
                  </a:cubicBezTo>
                  <a:cubicBezTo>
                    <a:pt x="20" y="262"/>
                    <a:pt x="16" y="246"/>
                    <a:pt x="19" y="230"/>
                  </a:cubicBezTo>
                  <a:cubicBezTo>
                    <a:pt x="22" y="209"/>
                    <a:pt x="19" y="222"/>
                    <a:pt x="22" y="210"/>
                  </a:cubicBezTo>
                  <a:cubicBezTo>
                    <a:pt x="37" y="214"/>
                    <a:pt x="78" y="226"/>
                    <a:pt x="93" y="222"/>
                  </a:cubicBezTo>
                  <a:cubicBezTo>
                    <a:pt x="123" y="216"/>
                    <a:pt x="123" y="172"/>
                    <a:pt x="151" y="168"/>
                  </a:cubicBezTo>
                  <a:cubicBezTo>
                    <a:pt x="161" y="166"/>
                    <a:pt x="187" y="169"/>
                    <a:pt x="186" y="155"/>
                  </a:cubicBezTo>
                  <a:cubicBezTo>
                    <a:pt x="183" y="122"/>
                    <a:pt x="197" y="132"/>
                    <a:pt x="217" y="125"/>
                  </a:cubicBezTo>
                  <a:cubicBezTo>
                    <a:pt x="191" y="101"/>
                    <a:pt x="167" y="75"/>
                    <a:pt x="144" y="49"/>
                  </a:cubicBezTo>
                  <a:cubicBezTo>
                    <a:pt x="189" y="39"/>
                    <a:pt x="219" y="29"/>
                    <a:pt x="273" y="0"/>
                  </a:cubicBezTo>
                  <a:cubicBezTo>
                    <a:pt x="296" y="5"/>
                    <a:pt x="336" y="7"/>
                    <a:pt x="361" y="19"/>
                  </a:cubicBezTo>
                  <a:cubicBezTo>
                    <a:pt x="445" y="58"/>
                    <a:pt x="513" y="117"/>
                    <a:pt x="586" y="172"/>
                  </a:cubicBezTo>
                  <a:cubicBezTo>
                    <a:pt x="601" y="184"/>
                    <a:pt x="616" y="195"/>
                    <a:pt x="631" y="208"/>
                  </a:cubicBezTo>
                  <a:cubicBezTo>
                    <a:pt x="647" y="223"/>
                    <a:pt x="658" y="222"/>
                    <a:pt x="680" y="224"/>
                  </a:cubicBezTo>
                  <a:cubicBezTo>
                    <a:pt x="705" y="226"/>
                    <a:pt x="731" y="230"/>
                    <a:pt x="756" y="232"/>
                  </a:cubicBezTo>
                  <a:cubicBezTo>
                    <a:pt x="765" y="233"/>
                    <a:pt x="769" y="228"/>
                    <a:pt x="779" y="231"/>
                  </a:cubicBezTo>
                  <a:cubicBezTo>
                    <a:pt x="792" y="234"/>
                    <a:pt x="806" y="235"/>
                    <a:pt x="820" y="236"/>
                  </a:cubicBezTo>
                  <a:cubicBezTo>
                    <a:pt x="834" y="238"/>
                    <a:pt x="835" y="254"/>
                    <a:pt x="840" y="265"/>
                  </a:cubicBezTo>
                  <a:cubicBezTo>
                    <a:pt x="847" y="281"/>
                    <a:pt x="870" y="271"/>
                    <a:pt x="883" y="272"/>
                  </a:cubicBezTo>
                  <a:cubicBezTo>
                    <a:pt x="896" y="273"/>
                    <a:pt x="898" y="280"/>
                    <a:pt x="903" y="292"/>
                  </a:cubicBezTo>
                  <a:cubicBezTo>
                    <a:pt x="907" y="303"/>
                    <a:pt x="931" y="319"/>
                    <a:pt x="927" y="332"/>
                  </a:cubicBezTo>
                  <a:cubicBezTo>
                    <a:pt x="926" y="330"/>
                    <a:pt x="925" y="328"/>
                    <a:pt x="923" y="326"/>
                  </a:cubicBezTo>
                  <a:cubicBezTo>
                    <a:pt x="919" y="336"/>
                    <a:pt x="928" y="335"/>
                    <a:pt x="927" y="343"/>
                  </a:cubicBezTo>
                  <a:cubicBezTo>
                    <a:pt x="927" y="344"/>
                    <a:pt x="968" y="347"/>
                    <a:pt x="952" y="359"/>
                  </a:cubicBezTo>
                  <a:cubicBezTo>
                    <a:pt x="958" y="361"/>
                    <a:pt x="971" y="391"/>
                    <a:pt x="977" y="374"/>
                  </a:cubicBezTo>
                  <a:cubicBezTo>
                    <a:pt x="973" y="389"/>
                    <a:pt x="1009" y="406"/>
                    <a:pt x="1018" y="416"/>
                  </a:cubicBezTo>
                  <a:cubicBezTo>
                    <a:pt x="1013" y="414"/>
                    <a:pt x="1010" y="412"/>
                    <a:pt x="1008" y="408"/>
                  </a:cubicBezTo>
                  <a:cubicBezTo>
                    <a:pt x="1008" y="424"/>
                    <a:pt x="1018" y="425"/>
                    <a:pt x="1022" y="438"/>
                  </a:cubicBezTo>
                  <a:cubicBezTo>
                    <a:pt x="1024" y="446"/>
                    <a:pt x="1023" y="462"/>
                    <a:pt x="1011" y="452"/>
                  </a:cubicBezTo>
                  <a:cubicBezTo>
                    <a:pt x="1013" y="461"/>
                    <a:pt x="1010" y="463"/>
                    <a:pt x="1018" y="465"/>
                  </a:cubicBezTo>
                  <a:cubicBezTo>
                    <a:pt x="1019" y="465"/>
                    <a:pt x="1030" y="488"/>
                    <a:pt x="1030" y="491"/>
                  </a:cubicBezTo>
                  <a:cubicBezTo>
                    <a:pt x="1028" y="488"/>
                    <a:pt x="1026" y="486"/>
                    <a:pt x="1023" y="484"/>
                  </a:cubicBezTo>
                  <a:cubicBezTo>
                    <a:pt x="1030" y="494"/>
                    <a:pt x="1043" y="500"/>
                    <a:pt x="1048" y="512"/>
                  </a:cubicBezTo>
                  <a:cubicBezTo>
                    <a:pt x="1054" y="523"/>
                    <a:pt x="1056" y="533"/>
                    <a:pt x="1062" y="545"/>
                  </a:cubicBezTo>
                  <a:cubicBezTo>
                    <a:pt x="1068" y="553"/>
                    <a:pt x="1075" y="568"/>
                    <a:pt x="1086" y="570"/>
                  </a:cubicBezTo>
                  <a:cubicBezTo>
                    <a:pt x="1091" y="572"/>
                    <a:pt x="1108" y="567"/>
                    <a:pt x="1106" y="577"/>
                  </a:cubicBezTo>
                  <a:cubicBezTo>
                    <a:pt x="1108" y="572"/>
                    <a:pt x="1112" y="570"/>
                    <a:pt x="1116" y="573"/>
                  </a:cubicBezTo>
                  <a:cubicBezTo>
                    <a:pt x="1111" y="580"/>
                    <a:pt x="1105" y="600"/>
                    <a:pt x="1125" y="595"/>
                  </a:cubicBezTo>
                  <a:cubicBezTo>
                    <a:pt x="1124" y="595"/>
                    <a:pt x="1136" y="618"/>
                    <a:pt x="1137" y="620"/>
                  </a:cubicBezTo>
                  <a:cubicBezTo>
                    <a:pt x="1160" y="646"/>
                    <a:pt x="1191" y="692"/>
                    <a:pt x="1204" y="697"/>
                  </a:cubicBezTo>
                  <a:cubicBezTo>
                    <a:pt x="1280" y="706"/>
                    <a:pt x="1316" y="710"/>
                    <a:pt x="1358" y="719"/>
                  </a:cubicBezTo>
                  <a:cubicBezTo>
                    <a:pt x="1363" y="718"/>
                    <a:pt x="1368" y="715"/>
                    <a:pt x="1370" y="711"/>
                  </a:cubicBezTo>
                  <a:cubicBezTo>
                    <a:pt x="1379" y="733"/>
                    <a:pt x="1400" y="744"/>
                    <a:pt x="1404" y="758"/>
                  </a:cubicBezTo>
                  <a:cubicBezTo>
                    <a:pt x="1407" y="771"/>
                    <a:pt x="1406" y="779"/>
                    <a:pt x="1403" y="792"/>
                  </a:cubicBezTo>
                  <a:cubicBezTo>
                    <a:pt x="1392" y="836"/>
                    <a:pt x="1385" y="914"/>
                    <a:pt x="1369" y="923"/>
                  </a:cubicBezTo>
                  <a:cubicBezTo>
                    <a:pt x="1260" y="981"/>
                    <a:pt x="1123" y="1002"/>
                    <a:pt x="993" y="1024"/>
                  </a:cubicBezTo>
                  <a:cubicBezTo>
                    <a:pt x="976" y="1030"/>
                    <a:pt x="960" y="1037"/>
                    <a:pt x="945" y="1046"/>
                  </a:cubicBezTo>
                  <a:cubicBezTo>
                    <a:pt x="922" y="1059"/>
                    <a:pt x="899" y="1100"/>
                    <a:pt x="892" y="1124"/>
                  </a:cubicBezTo>
                  <a:cubicBezTo>
                    <a:pt x="888" y="1135"/>
                    <a:pt x="875" y="1147"/>
                    <a:pt x="863" y="1147"/>
                  </a:cubicBezTo>
                  <a:cubicBezTo>
                    <a:pt x="850" y="1147"/>
                    <a:pt x="848" y="1126"/>
                    <a:pt x="837" y="1123"/>
                  </a:cubicBezTo>
                  <a:cubicBezTo>
                    <a:pt x="826" y="1119"/>
                    <a:pt x="817" y="1125"/>
                    <a:pt x="807" y="1124"/>
                  </a:cubicBezTo>
                  <a:cubicBezTo>
                    <a:pt x="791" y="1122"/>
                    <a:pt x="770" y="1124"/>
                    <a:pt x="756" y="1117"/>
                  </a:cubicBezTo>
                  <a:cubicBezTo>
                    <a:pt x="739" y="1108"/>
                    <a:pt x="726" y="1112"/>
                    <a:pt x="707" y="1112"/>
                  </a:cubicBezTo>
                  <a:cubicBezTo>
                    <a:pt x="691" y="1112"/>
                    <a:pt x="673" y="1122"/>
                    <a:pt x="657" y="1122"/>
                  </a:cubicBezTo>
                  <a:cubicBezTo>
                    <a:pt x="636" y="1122"/>
                    <a:pt x="633" y="1106"/>
                    <a:pt x="623" y="1109"/>
                  </a:cubicBezTo>
                  <a:cubicBezTo>
                    <a:pt x="608" y="1113"/>
                    <a:pt x="605" y="1132"/>
                    <a:pt x="604" y="1143"/>
                  </a:cubicBezTo>
                  <a:cubicBezTo>
                    <a:pt x="603" y="1155"/>
                    <a:pt x="618" y="1162"/>
                    <a:pt x="605" y="1170"/>
                  </a:cubicBezTo>
                  <a:cubicBezTo>
                    <a:pt x="603" y="1172"/>
                    <a:pt x="600" y="1188"/>
                    <a:pt x="583" y="1194"/>
                  </a:cubicBezTo>
                  <a:cubicBezTo>
                    <a:pt x="582" y="1193"/>
                    <a:pt x="583" y="1192"/>
                    <a:pt x="583" y="119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1" name="Freeform 804">
              <a:extLst>
                <a:ext uri="{FF2B5EF4-FFF2-40B4-BE49-F238E27FC236}">
                  <a16:creationId xmlns:a16="http://schemas.microsoft.com/office/drawing/2014/main" id="{E3C7E066-5A82-89C7-169F-F27B231EF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863" y="3210300"/>
              <a:ext cx="1975" cy="1973"/>
            </a:xfrm>
            <a:custGeom>
              <a:avLst/>
              <a:gdLst>
                <a:gd name="T0" fmla="*/ 0 w 5"/>
                <a:gd name="T1" fmla="*/ 0 h 4"/>
                <a:gd name="T2" fmla="*/ 3 w 5"/>
                <a:gd name="T3" fmla="*/ 4 h 4"/>
                <a:gd name="T4" fmla="*/ 0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4" y="1"/>
                    <a:pt x="5" y="2"/>
                    <a:pt x="3" y="4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2" name="Freeform 805">
              <a:extLst>
                <a:ext uri="{FF2B5EF4-FFF2-40B4-BE49-F238E27FC236}">
                  <a16:creationId xmlns:a16="http://schemas.microsoft.com/office/drawing/2014/main" id="{2575D51F-1DF1-64CE-BCDC-76CB6A4E4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7888" y="3212273"/>
              <a:ext cx="3948" cy="3948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9 h 9"/>
                <a:gd name="T4" fmla="*/ 0 w 7"/>
                <a:gd name="T5" fmla="*/ 6 h 9"/>
                <a:gd name="T6" fmla="*/ 5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7" y="3"/>
                    <a:pt x="7" y="6"/>
                    <a:pt x="6" y="9"/>
                  </a:cubicBezTo>
                  <a:cubicBezTo>
                    <a:pt x="4" y="8"/>
                    <a:pt x="2" y="7"/>
                    <a:pt x="0" y="6"/>
                  </a:cubicBezTo>
                  <a:cubicBezTo>
                    <a:pt x="1" y="4"/>
                    <a:pt x="3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3" name="Freeform 806">
              <a:extLst>
                <a:ext uri="{FF2B5EF4-FFF2-40B4-BE49-F238E27FC236}">
                  <a16:creationId xmlns:a16="http://schemas.microsoft.com/office/drawing/2014/main" id="{FBD7141B-E2D8-4448-208A-BF1B31104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7269" y="2868785"/>
              <a:ext cx="3948" cy="1973"/>
            </a:xfrm>
            <a:custGeom>
              <a:avLst/>
              <a:gdLst>
                <a:gd name="T0" fmla="*/ 0 w 12"/>
                <a:gd name="T1" fmla="*/ 5 h 6"/>
                <a:gd name="T2" fmla="*/ 12 w 12"/>
                <a:gd name="T3" fmla="*/ 5 h 6"/>
                <a:gd name="T4" fmla="*/ 0 w 12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0" y="5"/>
                  </a:moveTo>
                  <a:cubicBezTo>
                    <a:pt x="3" y="0"/>
                    <a:pt x="8" y="1"/>
                    <a:pt x="12" y="5"/>
                  </a:cubicBezTo>
                  <a:cubicBezTo>
                    <a:pt x="8" y="6"/>
                    <a:pt x="4" y="6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4" name="Freeform 807">
              <a:extLst>
                <a:ext uri="{FF2B5EF4-FFF2-40B4-BE49-F238E27FC236}">
                  <a16:creationId xmlns:a16="http://schemas.microsoft.com/office/drawing/2014/main" id="{F73EF8A6-6A32-F127-ADF3-0EDE11567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3252" y="3451136"/>
              <a:ext cx="5923" cy="5922"/>
            </a:xfrm>
            <a:custGeom>
              <a:avLst/>
              <a:gdLst>
                <a:gd name="T0" fmla="*/ 0 w 14"/>
                <a:gd name="T1" fmla="*/ 0 h 16"/>
                <a:gd name="T2" fmla="*/ 14 w 14"/>
                <a:gd name="T3" fmla="*/ 16 h 16"/>
                <a:gd name="T4" fmla="*/ 0 w 14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0" y="0"/>
                  </a:moveTo>
                  <a:cubicBezTo>
                    <a:pt x="2" y="7"/>
                    <a:pt x="6" y="14"/>
                    <a:pt x="14" y="16"/>
                  </a:cubicBezTo>
                  <a:cubicBezTo>
                    <a:pt x="8" y="11"/>
                    <a:pt x="4" y="6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5" name="Freeform 808">
              <a:extLst>
                <a:ext uri="{FF2B5EF4-FFF2-40B4-BE49-F238E27FC236}">
                  <a16:creationId xmlns:a16="http://schemas.microsoft.com/office/drawing/2014/main" id="{33CE42B3-70EA-F1BB-D559-A8D8914F2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9045" y="3421524"/>
              <a:ext cx="5923" cy="7896"/>
            </a:xfrm>
            <a:custGeom>
              <a:avLst/>
              <a:gdLst>
                <a:gd name="T0" fmla="*/ 4 w 11"/>
                <a:gd name="T1" fmla="*/ 0 h 19"/>
                <a:gd name="T2" fmla="*/ 7 w 11"/>
                <a:gd name="T3" fmla="*/ 19 h 19"/>
                <a:gd name="T4" fmla="*/ 4 w 11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9">
                  <a:moveTo>
                    <a:pt x="4" y="0"/>
                  </a:moveTo>
                  <a:cubicBezTo>
                    <a:pt x="5" y="7"/>
                    <a:pt x="0" y="14"/>
                    <a:pt x="7" y="19"/>
                  </a:cubicBezTo>
                  <a:cubicBezTo>
                    <a:pt x="11" y="12"/>
                    <a:pt x="8" y="5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6" name="Freeform 810">
              <a:extLst>
                <a:ext uri="{FF2B5EF4-FFF2-40B4-BE49-F238E27FC236}">
                  <a16:creationId xmlns:a16="http://schemas.microsoft.com/office/drawing/2014/main" id="{9667E010-5BF8-D5F5-42A3-E7587A795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967" y="3425472"/>
              <a:ext cx="0" cy="1973"/>
            </a:xfrm>
            <a:custGeom>
              <a:avLst/>
              <a:gdLst>
                <a:gd name="T0" fmla="*/ 0 h 6"/>
                <a:gd name="T1" fmla="*/ 6 h 6"/>
                <a:gd name="T2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7" name="Freeform 811">
              <a:extLst>
                <a:ext uri="{FF2B5EF4-FFF2-40B4-BE49-F238E27FC236}">
                  <a16:creationId xmlns:a16="http://schemas.microsoft.com/office/drawing/2014/main" id="{6D881950-97D3-20E7-C435-C3E9A5B0E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137" y="3356380"/>
              <a:ext cx="3948" cy="1973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1" y="3"/>
                    <a:pt x="3" y="4"/>
                    <a:pt x="6" y="5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8" name="Freeform 812">
              <a:extLst>
                <a:ext uri="{FF2B5EF4-FFF2-40B4-BE49-F238E27FC236}">
                  <a16:creationId xmlns:a16="http://schemas.microsoft.com/office/drawing/2014/main" id="{E9E38B38-3CD4-C7CF-2DF9-AAA08C41D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379" y="3001048"/>
              <a:ext cx="250707" cy="491542"/>
            </a:xfrm>
            <a:custGeom>
              <a:avLst/>
              <a:gdLst>
                <a:gd name="T0" fmla="*/ 46 w 576"/>
                <a:gd name="T1" fmla="*/ 63 h 1128"/>
                <a:gd name="T2" fmla="*/ 99 w 576"/>
                <a:gd name="T3" fmla="*/ 50 h 1128"/>
                <a:gd name="T4" fmla="*/ 169 w 576"/>
                <a:gd name="T5" fmla="*/ 38 h 1128"/>
                <a:gd name="T6" fmla="*/ 232 w 576"/>
                <a:gd name="T7" fmla="*/ 30 h 1128"/>
                <a:gd name="T8" fmla="*/ 289 w 576"/>
                <a:gd name="T9" fmla="*/ 60 h 1128"/>
                <a:gd name="T10" fmla="*/ 351 w 576"/>
                <a:gd name="T11" fmla="*/ 134 h 1128"/>
                <a:gd name="T12" fmla="*/ 405 w 576"/>
                <a:gd name="T13" fmla="*/ 145 h 1128"/>
                <a:gd name="T14" fmla="*/ 356 w 576"/>
                <a:gd name="T15" fmla="*/ 177 h 1128"/>
                <a:gd name="T16" fmla="*/ 311 w 576"/>
                <a:gd name="T17" fmla="*/ 179 h 1128"/>
                <a:gd name="T18" fmla="*/ 311 w 576"/>
                <a:gd name="T19" fmla="*/ 206 h 1128"/>
                <a:gd name="T20" fmla="*/ 287 w 576"/>
                <a:gd name="T21" fmla="*/ 254 h 1128"/>
                <a:gd name="T22" fmla="*/ 278 w 576"/>
                <a:gd name="T23" fmla="*/ 357 h 1128"/>
                <a:gd name="T24" fmla="*/ 328 w 576"/>
                <a:gd name="T25" fmla="*/ 402 h 1128"/>
                <a:gd name="T26" fmla="*/ 358 w 576"/>
                <a:gd name="T27" fmla="*/ 457 h 1128"/>
                <a:gd name="T28" fmla="*/ 410 w 576"/>
                <a:gd name="T29" fmla="*/ 510 h 1128"/>
                <a:gd name="T30" fmla="*/ 474 w 576"/>
                <a:gd name="T31" fmla="*/ 549 h 1128"/>
                <a:gd name="T32" fmla="*/ 519 w 576"/>
                <a:gd name="T33" fmla="*/ 624 h 1128"/>
                <a:gd name="T34" fmla="*/ 557 w 576"/>
                <a:gd name="T35" fmla="*/ 717 h 1128"/>
                <a:gd name="T36" fmla="*/ 563 w 576"/>
                <a:gd name="T37" fmla="*/ 752 h 1128"/>
                <a:gd name="T38" fmla="*/ 575 w 576"/>
                <a:gd name="T39" fmla="*/ 817 h 1128"/>
                <a:gd name="T40" fmla="*/ 558 w 576"/>
                <a:gd name="T41" fmla="*/ 829 h 1128"/>
                <a:gd name="T42" fmla="*/ 561 w 576"/>
                <a:gd name="T43" fmla="*/ 875 h 1128"/>
                <a:gd name="T44" fmla="*/ 544 w 576"/>
                <a:gd name="T45" fmla="*/ 914 h 1128"/>
                <a:gd name="T46" fmla="*/ 501 w 576"/>
                <a:gd name="T47" fmla="*/ 944 h 1128"/>
                <a:gd name="T48" fmla="*/ 445 w 576"/>
                <a:gd name="T49" fmla="*/ 984 h 1128"/>
                <a:gd name="T50" fmla="*/ 421 w 576"/>
                <a:gd name="T51" fmla="*/ 967 h 1128"/>
                <a:gd name="T52" fmla="*/ 400 w 576"/>
                <a:gd name="T53" fmla="*/ 977 h 1128"/>
                <a:gd name="T54" fmla="*/ 416 w 576"/>
                <a:gd name="T55" fmla="*/ 1004 h 1128"/>
                <a:gd name="T56" fmla="*/ 408 w 576"/>
                <a:gd name="T57" fmla="*/ 1027 h 1128"/>
                <a:gd name="T58" fmla="*/ 353 w 576"/>
                <a:gd name="T59" fmla="*/ 1013 h 1128"/>
                <a:gd name="T60" fmla="*/ 323 w 576"/>
                <a:gd name="T61" fmla="*/ 1106 h 1128"/>
                <a:gd name="T62" fmla="*/ 299 w 576"/>
                <a:gd name="T63" fmla="*/ 1103 h 1128"/>
                <a:gd name="T64" fmla="*/ 291 w 576"/>
                <a:gd name="T65" fmla="*/ 1035 h 1128"/>
                <a:gd name="T66" fmla="*/ 255 w 576"/>
                <a:gd name="T67" fmla="*/ 979 h 1128"/>
                <a:gd name="T68" fmla="*/ 340 w 576"/>
                <a:gd name="T69" fmla="*/ 937 h 1128"/>
                <a:gd name="T70" fmla="*/ 373 w 576"/>
                <a:gd name="T71" fmla="*/ 940 h 1128"/>
                <a:gd name="T72" fmla="*/ 353 w 576"/>
                <a:gd name="T73" fmla="*/ 882 h 1128"/>
                <a:gd name="T74" fmla="*/ 399 w 576"/>
                <a:gd name="T75" fmla="*/ 864 h 1128"/>
                <a:gd name="T76" fmla="*/ 451 w 576"/>
                <a:gd name="T77" fmla="*/ 834 h 1128"/>
                <a:gd name="T78" fmla="*/ 440 w 576"/>
                <a:gd name="T79" fmla="*/ 733 h 1128"/>
                <a:gd name="T80" fmla="*/ 435 w 576"/>
                <a:gd name="T81" fmla="*/ 662 h 1128"/>
                <a:gd name="T82" fmla="*/ 417 w 576"/>
                <a:gd name="T83" fmla="*/ 592 h 1128"/>
                <a:gd name="T84" fmla="*/ 392 w 576"/>
                <a:gd name="T85" fmla="*/ 539 h 1128"/>
                <a:gd name="T86" fmla="*/ 352 w 576"/>
                <a:gd name="T87" fmla="*/ 505 h 1128"/>
                <a:gd name="T88" fmla="*/ 283 w 576"/>
                <a:gd name="T89" fmla="*/ 422 h 1128"/>
                <a:gd name="T90" fmla="*/ 245 w 576"/>
                <a:gd name="T91" fmla="*/ 381 h 1128"/>
                <a:gd name="T92" fmla="*/ 163 w 576"/>
                <a:gd name="T93" fmla="*/ 316 h 1128"/>
                <a:gd name="T94" fmla="*/ 180 w 576"/>
                <a:gd name="T95" fmla="*/ 283 h 1128"/>
                <a:gd name="T96" fmla="*/ 196 w 576"/>
                <a:gd name="T97" fmla="*/ 239 h 1128"/>
                <a:gd name="T98" fmla="*/ 181 w 576"/>
                <a:gd name="T99" fmla="*/ 212 h 1128"/>
                <a:gd name="T100" fmla="*/ 123 w 576"/>
                <a:gd name="T101" fmla="*/ 206 h 1128"/>
                <a:gd name="T102" fmla="*/ 62 w 576"/>
                <a:gd name="T103" fmla="*/ 141 h 1128"/>
                <a:gd name="T104" fmla="*/ 31 w 576"/>
                <a:gd name="T105" fmla="*/ 107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" h="1128">
                  <a:moveTo>
                    <a:pt x="0" y="75"/>
                  </a:moveTo>
                  <a:cubicBezTo>
                    <a:pt x="10" y="74"/>
                    <a:pt x="11" y="55"/>
                    <a:pt x="18" y="50"/>
                  </a:cubicBezTo>
                  <a:cubicBezTo>
                    <a:pt x="29" y="42"/>
                    <a:pt x="41" y="57"/>
                    <a:pt x="46" y="63"/>
                  </a:cubicBezTo>
                  <a:cubicBezTo>
                    <a:pt x="56" y="73"/>
                    <a:pt x="62" y="65"/>
                    <a:pt x="68" y="55"/>
                  </a:cubicBezTo>
                  <a:cubicBezTo>
                    <a:pt x="77" y="40"/>
                    <a:pt x="82" y="53"/>
                    <a:pt x="88" y="61"/>
                  </a:cubicBezTo>
                  <a:cubicBezTo>
                    <a:pt x="91" y="55"/>
                    <a:pt x="90" y="42"/>
                    <a:pt x="99" y="50"/>
                  </a:cubicBezTo>
                  <a:cubicBezTo>
                    <a:pt x="105" y="56"/>
                    <a:pt x="110" y="62"/>
                    <a:pt x="116" y="66"/>
                  </a:cubicBezTo>
                  <a:cubicBezTo>
                    <a:pt x="120" y="69"/>
                    <a:pt x="123" y="42"/>
                    <a:pt x="134" y="42"/>
                  </a:cubicBezTo>
                  <a:cubicBezTo>
                    <a:pt x="131" y="59"/>
                    <a:pt x="164" y="44"/>
                    <a:pt x="169" y="38"/>
                  </a:cubicBezTo>
                  <a:cubicBezTo>
                    <a:pt x="174" y="31"/>
                    <a:pt x="167" y="27"/>
                    <a:pt x="169" y="21"/>
                  </a:cubicBezTo>
                  <a:cubicBezTo>
                    <a:pt x="172" y="14"/>
                    <a:pt x="192" y="11"/>
                    <a:pt x="197" y="0"/>
                  </a:cubicBezTo>
                  <a:cubicBezTo>
                    <a:pt x="206" y="13"/>
                    <a:pt x="218" y="23"/>
                    <a:pt x="232" y="30"/>
                  </a:cubicBezTo>
                  <a:cubicBezTo>
                    <a:pt x="243" y="36"/>
                    <a:pt x="253" y="25"/>
                    <a:pt x="261" y="35"/>
                  </a:cubicBezTo>
                  <a:cubicBezTo>
                    <a:pt x="270" y="45"/>
                    <a:pt x="282" y="30"/>
                    <a:pt x="292" y="40"/>
                  </a:cubicBezTo>
                  <a:cubicBezTo>
                    <a:pt x="297" y="45"/>
                    <a:pt x="303" y="65"/>
                    <a:pt x="289" y="60"/>
                  </a:cubicBezTo>
                  <a:cubicBezTo>
                    <a:pt x="289" y="77"/>
                    <a:pt x="298" y="90"/>
                    <a:pt x="304" y="107"/>
                  </a:cubicBezTo>
                  <a:cubicBezTo>
                    <a:pt x="309" y="102"/>
                    <a:pt x="327" y="108"/>
                    <a:pt x="327" y="115"/>
                  </a:cubicBezTo>
                  <a:cubicBezTo>
                    <a:pt x="327" y="126"/>
                    <a:pt x="348" y="124"/>
                    <a:pt x="351" y="134"/>
                  </a:cubicBezTo>
                  <a:cubicBezTo>
                    <a:pt x="353" y="133"/>
                    <a:pt x="355" y="132"/>
                    <a:pt x="357" y="131"/>
                  </a:cubicBezTo>
                  <a:cubicBezTo>
                    <a:pt x="361" y="140"/>
                    <a:pt x="366" y="134"/>
                    <a:pt x="373" y="132"/>
                  </a:cubicBezTo>
                  <a:cubicBezTo>
                    <a:pt x="384" y="129"/>
                    <a:pt x="415" y="139"/>
                    <a:pt x="405" y="145"/>
                  </a:cubicBezTo>
                  <a:cubicBezTo>
                    <a:pt x="397" y="152"/>
                    <a:pt x="388" y="137"/>
                    <a:pt x="381" y="144"/>
                  </a:cubicBezTo>
                  <a:cubicBezTo>
                    <a:pt x="373" y="149"/>
                    <a:pt x="371" y="158"/>
                    <a:pt x="362" y="159"/>
                  </a:cubicBezTo>
                  <a:cubicBezTo>
                    <a:pt x="352" y="161"/>
                    <a:pt x="360" y="170"/>
                    <a:pt x="356" y="177"/>
                  </a:cubicBezTo>
                  <a:cubicBezTo>
                    <a:pt x="352" y="183"/>
                    <a:pt x="332" y="190"/>
                    <a:pt x="342" y="178"/>
                  </a:cubicBezTo>
                  <a:cubicBezTo>
                    <a:pt x="336" y="176"/>
                    <a:pt x="327" y="186"/>
                    <a:pt x="326" y="190"/>
                  </a:cubicBezTo>
                  <a:cubicBezTo>
                    <a:pt x="321" y="187"/>
                    <a:pt x="319" y="176"/>
                    <a:pt x="311" y="179"/>
                  </a:cubicBezTo>
                  <a:cubicBezTo>
                    <a:pt x="313" y="182"/>
                    <a:pt x="316" y="184"/>
                    <a:pt x="319" y="185"/>
                  </a:cubicBezTo>
                  <a:cubicBezTo>
                    <a:pt x="314" y="192"/>
                    <a:pt x="318" y="195"/>
                    <a:pt x="322" y="202"/>
                  </a:cubicBezTo>
                  <a:cubicBezTo>
                    <a:pt x="326" y="208"/>
                    <a:pt x="313" y="208"/>
                    <a:pt x="311" y="206"/>
                  </a:cubicBezTo>
                  <a:cubicBezTo>
                    <a:pt x="313" y="212"/>
                    <a:pt x="315" y="229"/>
                    <a:pt x="309" y="233"/>
                  </a:cubicBezTo>
                  <a:cubicBezTo>
                    <a:pt x="310" y="234"/>
                    <a:pt x="310" y="234"/>
                    <a:pt x="311" y="233"/>
                  </a:cubicBezTo>
                  <a:cubicBezTo>
                    <a:pt x="311" y="238"/>
                    <a:pt x="291" y="260"/>
                    <a:pt x="287" y="254"/>
                  </a:cubicBezTo>
                  <a:cubicBezTo>
                    <a:pt x="276" y="259"/>
                    <a:pt x="273" y="275"/>
                    <a:pt x="272" y="286"/>
                  </a:cubicBezTo>
                  <a:cubicBezTo>
                    <a:pt x="270" y="300"/>
                    <a:pt x="276" y="310"/>
                    <a:pt x="269" y="324"/>
                  </a:cubicBezTo>
                  <a:cubicBezTo>
                    <a:pt x="260" y="340"/>
                    <a:pt x="277" y="343"/>
                    <a:pt x="278" y="357"/>
                  </a:cubicBezTo>
                  <a:cubicBezTo>
                    <a:pt x="282" y="348"/>
                    <a:pt x="284" y="362"/>
                    <a:pt x="288" y="368"/>
                  </a:cubicBezTo>
                  <a:cubicBezTo>
                    <a:pt x="293" y="375"/>
                    <a:pt x="300" y="381"/>
                    <a:pt x="307" y="386"/>
                  </a:cubicBezTo>
                  <a:cubicBezTo>
                    <a:pt x="314" y="391"/>
                    <a:pt x="321" y="396"/>
                    <a:pt x="328" y="402"/>
                  </a:cubicBezTo>
                  <a:cubicBezTo>
                    <a:pt x="337" y="410"/>
                    <a:pt x="333" y="419"/>
                    <a:pt x="336" y="430"/>
                  </a:cubicBezTo>
                  <a:cubicBezTo>
                    <a:pt x="332" y="427"/>
                    <a:pt x="327" y="425"/>
                    <a:pt x="323" y="425"/>
                  </a:cubicBezTo>
                  <a:cubicBezTo>
                    <a:pt x="338" y="427"/>
                    <a:pt x="346" y="447"/>
                    <a:pt x="358" y="457"/>
                  </a:cubicBezTo>
                  <a:cubicBezTo>
                    <a:pt x="367" y="464"/>
                    <a:pt x="395" y="478"/>
                    <a:pt x="388" y="493"/>
                  </a:cubicBezTo>
                  <a:cubicBezTo>
                    <a:pt x="398" y="488"/>
                    <a:pt x="413" y="507"/>
                    <a:pt x="418" y="513"/>
                  </a:cubicBezTo>
                  <a:cubicBezTo>
                    <a:pt x="416" y="512"/>
                    <a:pt x="413" y="511"/>
                    <a:pt x="410" y="510"/>
                  </a:cubicBezTo>
                  <a:cubicBezTo>
                    <a:pt x="422" y="517"/>
                    <a:pt x="433" y="525"/>
                    <a:pt x="440" y="537"/>
                  </a:cubicBezTo>
                  <a:cubicBezTo>
                    <a:pt x="451" y="524"/>
                    <a:pt x="472" y="553"/>
                    <a:pt x="466" y="559"/>
                  </a:cubicBezTo>
                  <a:cubicBezTo>
                    <a:pt x="472" y="555"/>
                    <a:pt x="463" y="543"/>
                    <a:pt x="474" y="549"/>
                  </a:cubicBezTo>
                  <a:cubicBezTo>
                    <a:pt x="458" y="563"/>
                    <a:pt x="509" y="597"/>
                    <a:pt x="510" y="610"/>
                  </a:cubicBezTo>
                  <a:cubicBezTo>
                    <a:pt x="515" y="599"/>
                    <a:pt x="517" y="608"/>
                    <a:pt x="520" y="613"/>
                  </a:cubicBezTo>
                  <a:cubicBezTo>
                    <a:pt x="525" y="621"/>
                    <a:pt x="517" y="618"/>
                    <a:pt x="519" y="624"/>
                  </a:cubicBezTo>
                  <a:cubicBezTo>
                    <a:pt x="521" y="635"/>
                    <a:pt x="530" y="645"/>
                    <a:pt x="535" y="655"/>
                  </a:cubicBezTo>
                  <a:cubicBezTo>
                    <a:pt x="541" y="670"/>
                    <a:pt x="544" y="685"/>
                    <a:pt x="550" y="699"/>
                  </a:cubicBezTo>
                  <a:cubicBezTo>
                    <a:pt x="553" y="705"/>
                    <a:pt x="555" y="711"/>
                    <a:pt x="557" y="717"/>
                  </a:cubicBezTo>
                  <a:cubicBezTo>
                    <a:pt x="557" y="720"/>
                    <a:pt x="558" y="736"/>
                    <a:pt x="554" y="720"/>
                  </a:cubicBezTo>
                  <a:cubicBezTo>
                    <a:pt x="554" y="729"/>
                    <a:pt x="564" y="754"/>
                    <a:pt x="554" y="739"/>
                  </a:cubicBezTo>
                  <a:cubicBezTo>
                    <a:pt x="556" y="744"/>
                    <a:pt x="559" y="748"/>
                    <a:pt x="563" y="752"/>
                  </a:cubicBezTo>
                  <a:cubicBezTo>
                    <a:pt x="551" y="753"/>
                    <a:pt x="561" y="759"/>
                    <a:pt x="563" y="766"/>
                  </a:cubicBezTo>
                  <a:cubicBezTo>
                    <a:pt x="565" y="776"/>
                    <a:pt x="569" y="782"/>
                    <a:pt x="574" y="791"/>
                  </a:cubicBezTo>
                  <a:cubicBezTo>
                    <a:pt x="576" y="794"/>
                    <a:pt x="576" y="811"/>
                    <a:pt x="575" y="817"/>
                  </a:cubicBezTo>
                  <a:cubicBezTo>
                    <a:pt x="572" y="813"/>
                    <a:pt x="569" y="809"/>
                    <a:pt x="568" y="804"/>
                  </a:cubicBezTo>
                  <a:cubicBezTo>
                    <a:pt x="556" y="811"/>
                    <a:pt x="567" y="826"/>
                    <a:pt x="571" y="834"/>
                  </a:cubicBezTo>
                  <a:cubicBezTo>
                    <a:pt x="567" y="831"/>
                    <a:pt x="563" y="830"/>
                    <a:pt x="558" y="829"/>
                  </a:cubicBezTo>
                  <a:cubicBezTo>
                    <a:pt x="564" y="834"/>
                    <a:pt x="569" y="861"/>
                    <a:pt x="566" y="868"/>
                  </a:cubicBezTo>
                  <a:cubicBezTo>
                    <a:pt x="566" y="864"/>
                    <a:pt x="565" y="860"/>
                    <a:pt x="563" y="856"/>
                  </a:cubicBezTo>
                  <a:cubicBezTo>
                    <a:pt x="567" y="862"/>
                    <a:pt x="563" y="869"/>
                    <a:pt x="561" y="875"/>
                  </a:cubicBezTo>
                  <a:cubicBezTo>
                    <a:pt x="568" y="874"/>
                    <a:pt x="569" y="880"/>
                    <a:pt x="567" y="885"/>
                  </a:cubicBezTo>
                  <a:cubicBezTo>
                    <a:pt x="565" y="891"/>
                    <a:pt x="557" y="894"/>
                    <a:pt x="556" y="895"/>
                  </a:cubicBezTo>
                  <a:cubicBezTo>
                    <a:pt x="553" y="907"/>
                    <a:pt x="557" y="908"/>
                    <a:pt x="544" y="914"/>
                  </a:cubicBezTo>
                  <a:cubicBezTo>
                    <a:pt x="541" y="917"/>
                    <a:pt x="537" y="920"/>
                    <a:pt x="533" y="923"/>
                  </a:cubicBezTo>
                  <a:cubicBezTo>
                    <a:pt x="527" y="925"/>
                    <a:pt x="526" y="933"/>
                    <a:pt x="521" y="934"/>
                  </a:cubicBezTo>
                  <a:cubicBezTo>
                    <a:pt x="514" y="937"/>
                    <a:pt x="507" y="940"/>
                    <a:pt x="501" y="944"/>
                  </a:cubicBezTo>
                  <a:cubicBezTo>
                    <a:pt x="498" y="946"/>
                    <a:pt x="493" y="960"/>
                    <a:pt x="491" y="959"/>
                  </a:cubicBezTo>
                  <a:cubicBezTo>
                    <a:pt x="485" y="957"/>
                    <a:pt x="474" y="965"/>
                    <a:pt x="469" y="968"/>
                  </a:cubicBezTo>
                  <a:cubicBezTo>
                    <a:pt x="463" y="973"/>
                    <a:pt x="450" y="978"/>
                    <a:pt x="445" y="984"/>
                  </a:cubicBezTo>
                  <a:cubicBezTo>
                    <a:pt x="440" y="975"/>
                    <a:pt x="429" y="975"/>
                    <a:pt x="428" y="964"/>
                  </a:cubicBezTo>
                  <a:cubicBezTo>
                    <a:pt x="427" y="969"/>
                    <a:pt x="426" y="973"/>
                    <a:pt x="425" y="977"/>
                  </a:cubicBezTo>
                  <a:cubicBezTo>
                    <a:pt x="424" y="974"/>
                    <a:pt x="423" y="970"/>
                    <a:pt x="421" y="967"/>
                  </a:cubicBezTo>
                  <a:cubicBezTo>
                    <a:pt x="424" y="975"/>
                    <a:pt x="423" y="974"/>
                    <a:pt x="418" y="966"/>
                  </a:cubicBezTo>
                  <a:cubicBezTo>
                    <a:pt x="425" y="966"/>
                    <a:pt x="411" y="962"/>
                    <a:pt x="411" y="962"/>
                  </a:cubicBezTo>
                  <a:cubicBezTo>
                    <a:pt x="413" y="969"/>
                    <a:pt x="410" y="979"/>
                    <a:pt x="400" y="977"/>
                  </a:cubicBezTo>
                  <a:cubicBezTo>
                    <a:pt x="402" y="984"/>
                    <a:pt x="412" y="973"/>
                    <a:pt x="415" y="983"/>
                  </a:cubicBezTo>
                  <a:cubicBezTo>
                    <a:pt x="418" y="996"/>
                    <a:pt x="395" y="990"/>
                    <a:pt x="391" y="989"/>
                  </a:cubicBezTo>
                  <a:cubicBezTo>
                    <a:pt x="398" y="996"/>
                    <a:pt x="411" y="994"/>
                    <a:pt x="416" y="1004"/>
                  </a:cubicBezTo>
                  <a:cubicBezTo>
                    <a:pt x="409" y="1006"/>
                    <a:pt x="408" y="1018"/>
                    <a:pt x="400" y="1012"/>
                  </a:cubicBezTo>
                  <a:cubicBezTo>
                    <a:pt x="394" y="1007"/>
                    <a:pt x="390" y="995"/>
                    <a:pt x="382" y="994"/>
                  </a:cubicBezTo>
                  <a:cubicBezTo>
                    <a:pt x="387" y="1000"/>
                    <a:pt x="412" y="1020"/>
                    <a:pt x="408" y="1027"/>
                  </a:cubicBezTo>
                  <a:cubicBezTo>
                    <a:pt x="392" y="1020"/>
                    <a:pt x="384" y="1005"/>
                    <a:pt x="371" y="995"/>
                  </a:cubicBezTo>
                  <a:cubicBezTo>
                    <a:pt x="374" y="1005"/>
                    <a:pt x="420" y="1036"/>
                    <a:pt x="399" y="1047"/>
                  </a:cubicBezTo>
                  <a:cubicBezTo>
                    <a:pt x="386" y="1055"/>
                    <a:pt x="363" y="1019"/>
                    <a:pt x="353" y="1013"/>
                  </a:cubicBezTo>
                  <a:cubicBezTo>
                    <a:pt x="360" y="1024"/>
                    <a:pt x="384" y="1041"/>
                    <a:pt x="380" y="1055"/>
                  </a:cubicBezTo>
                  <a:cubicBezTo>
                    <a:pt x="377" y="1067"/>
                    <a:pt x="358" y="1070"/>
                    <a:pt x="348" y="1075"/>
                  </a:cubicBezTo>
                  <a:cubicBezTo>
                    <a:pt x="333" y="1082"/>
                    <a:pt x="332" y="1094"/>
                    <a:pt x="323" y="1106"/>
                  </a:cubicBezTo>
                  <a:cubicBezTo>
                    <a:pt x="317" y="1115"/>
                    <a:pt x="300" y="1128"/>
                    <a:pt x="289" y="1118"/>
                  </a:cubicBezTo>
                  <a:cubicBezTo>
                    <a:pt x="292" y="1114"/>
                    <a:pt x="297" y="1112"/>
                    <a:pt x="302" y="1111"/>
                  </a:cubicBezTo>
                  <a:cubicBezTo>
                    <a:pt x="301" y="1108"/>
                    <a:pt x="300" y="1106"/>
                    <a:pt x="299" y="1103"/>
                  </a:cubicBezTo>
                  <a:cubicBezTo>
                    <a:pt x="297" y="1104"/>
                    <a:pt x="294" y="1105"/>
                    <a:pt x="291" y="1106"/>
                  </a:cubicBezTo>
                  <a:cubicBezTo>
                    <a:pt x="291" y="1090"/>
                    <a:pt x="288" y="1074"/>
                    <a:pt x="288" y="1058"/>
                  </a:cubicBezTo>
                  <a:cubicBezTo>
                    <a:pt x="288" y="1051"/>
                    <a:pt x="289" y="1042"/>
                    <a:pt x="291" y="1035"/>
                  </a:cubicBezTo>
                  <a:cubicBezTo>
                    <a:pt x="293" y="1030"/>
                    <a:pt x="304" y="1009"/>
                    <a:pt x="306" y="1024"/>
                  </a:cubicBezTo>
                  <a:cubicBezTo>
                    <a:pt x="306" y="999"/>
                    <a:pt x="259" y="1003"/>
                    <a:pt x="263" y="982"/>
                  </a:cubicBezTo>
                  <a:cubicBezTo>
                    <a:pt x="262" y="986"/>
                    <a:pt x="257" y="983"/>
                    <a:pt x="255" y="979"/>
                  </a:cubicBezTo>
                  <a:cubicBezTo>
                    <a:pt x="259" y="977"/>
                    <a:pt x="265" y="973"/>
                    <a:pt x="270" y="972"/>
                  </a:cubicBezTo>
                  <a:cubicBezTo>
                    <a:pt x="307" y="968"/>
                    <a:pt x="288" y="954"/>
                    <a:pt x="299" y="941"/>
                  </a:cubicBezTo>
                  <a:cubicBezTo>
                    <a:pt x="311" y="952"/>
                    <a:pt x="327" y="940"/>
                    <a:pt x="340" y="937"/>
                  </a:cubicBezTo>
                  <a:cubicBezTo>
                    <a:pt x="345" y="936"/>
                    <a:pt x="348" y="940"/>
                    <a:pt x="350" y="944"/>
                  </a:cubicBezTo>
                  <a:cubicBezTo>
                    <a:pt x="355" y="952"/>
                    <a:pt x="364" y="951"/>
                    <a:pt x="372" y="953"/>
                  </a:cubicBezTo>
                  <a:cubicBezTo>
                    <a:pt x="372" y="947"/>
                    <a:pt x="365" y="941"/>
                    <a:pt x="373" y="940"/>
                  </a:cubicBezTo>
                  <a:cubicBezTo>
                    <a:pt x="371" y="928"/>
                    <a:pt x="357" y="927"/>
                    <a:pt x="352" y="919"/>
                  </a:cubicBezTo>
                  <a:cubicBezTo>
                    <a:pt x="348" y="913"/>
                    <a:pt x="345" y="904"/>
                    <a:pt x="344" y="896"/>
                  </a:cubicBezTo>
                  <a:cubicBezTo>
                    <a:pt x="342" y="888"/>
                    <a:pt x="350" y="888"/>
                    <a:pt x="353" y="882"/>
                  </a:cubicBezTo>
                  <a:cubicBezTo>
                    <a:pt x="359" y="873"/>
                    <a:pt x="378" y="886"/>
                    <a:pt x="385" y="887"/>
                  </a:cubicBezTo>
                  <a:cubicBezTo>
                    <a:pt x="381" y="880"/>
                    <a:pt x="386" y="871"/>
                    <a:pt x="381" y="865"/>
                  </a:cubicBezTo>
                  <a:cubicBezTo>
                    <a:pt x="387" y="863"/>
                    <a:pt x="394" y="865"/>
                    <a:pt x="399" y="864"/>
                  </a:cubicBezTo>
                  <a:cubicBezTo>
                    <a:pt x="405" y="862"/>
                    <a:pt x="414" y="854"/>
                    <a:pt x="419" y="851"/>
                  </a:cubicBezTo>
                  <a:cubicBezTo>
                    <a:pt x="424" y="847"/>
                    <a:pt x="426" y="842"/>
                    <a:pt x="433" y="840"/>
                  </a:cubicBezTo>
                  <a:cubicBezTo>
                    <a:pt x="439" y="838"/>
                    <a:pt x="446" y="839"/>
                    <a:pt x="451" y="834"/>
                  </a:cubicBezTo>
                  <a:cubicBezTo>
                    <a:pt x="463" y="823"/>
                    <a:pt x="445" y="792"/>
                    <a:pt x="446" y="777"/>
                  </a:cubicBezTo>
                  <a:cubicBezTo>
                    <a:pt x="447" y="765"/>
                    <a:pt x="452" y="756"/>
                    <a:pt x="446" y="744"/>
                  </a:cubicBezTo>
                  <a:cubicBezTo>
                    <a:pt x="444" y="740"/>
                    <a:pt x="442" y="736"/>
                    <a:pt x="440" y="733"/>
                  </a:cubicBezTo>
                  <a:cubicBezTo>
                    <a:pt x="436" y="726"/>
                    <a:pt x="438" y="721"/>
                    <a:pt x="436" y="715"/>
                  </a:cubicBezTo>
                  <a:cubicBezTo>
                    <a:pt x="432" y="707"/>
                    <a:pt x="428" y="707"/>
                    <a:pt x="427" y="696"/>
                  </a:cubicBezTo>
                  <a:cubicBezTo>
                    <a:pt x="426" y="682"/>
                    <a:pt x="435" y="674"/>
                    <a:pt x="435" y="662"/>
                  </a:cubicBezTo>
                  <a:cubicBezTo>
                    <a:pt x="436" y="659"/>
                    <a:pt x="435" y="645"/>
                    <a:pt x="433" y="644"/>
                  </a:cubicBezTo>
                  <a:cubicBezTo>
                    <a:pt x="423" y="635"/>
                    <a:pt x="433" y="635"/>
                    <a:pt x="437" y="626"/>
                  </a:cubicBezTo>
                  <a:cubicBezTo>
                    <a:pt x="443" y="612"/>
                    <a:pt x="427" y="598"/>
                    <a:pt x="417" y="592"/>
                  </a:cubicBezTo>
                  <a:cubicBezTo>
                    <a:pt x="412" y="589"/>
                    <a:pt x="400" y="582"/>
                    <a:pt x="401" y="575"/>
                  </a:cubicBezTo>
                  <a:cubicBezTo>
                    <a:pt x="401" y="567"/>
                    <a:pt x="415" y="564"/>
                    <a:pt x="418" y="557"/>
                  </a:cubicBezTo>
                  <a:cubicBezTo>
                    <a:pt x="410" y="553"/>
                    <a:pt x="398" y="546"/>
                    <a:pt x="392" y="539"/>
                  </a:cubicBezTo>
                  <a:cubicBezTo>
                    <a:pt x="388" y="533"/>
                    <a:pt x="384" y="538"/>
                    <a:pt x="380" y="530"/>
                  </a:cubicBezTo>
                  <a:cubicBezTo>
                    <a:pt x="373" y="519"/>
                    <a:pt x="370" y="529"/>
                    <a:pt x="362" y="524"/>
                  </a:cubicBezTo>
                  <a:cubicBezTo>
                    <a:pt x="358" y="522"/>
                    <a:pt x="353" y="510"/>
                    <a:pt x="352" y="505"/>
                  </a:cubicBezTo>
                  <a:cubicBezTo>
                    <a:pt x="349" y="489"/>
                    <a:pt x="342" y="476"/>
                    <a:pt x="329" y="465"/>
                  </a:cubicBezTo>
                  <a:cubicBezTo>
                    <a:pt x="326" y="461"/>
                    <a:pt x="317" y="459"/>
                    <a:pt x="312" y="454"/>
                  </a:cubicBezTo>
                  <a:cubicBezTo>
                    <a:pt x="303" y="444"/>
                    <a:pt x="291" y="433"/>
                    <a:pt x="283" y="422"/>
                  </a:cubicBezTo>
                  <a:cubicBezTo>
                    <a:pt x="277" y="415"/>
                    <a:pt x="275" y="406"/>
                    <a:pt x="270" y="398"/>
                  </a:cubicBezTo>
                  <a:cubicBezTo>
                    <a:pt x="267" y="396"/>
                    <a:pt x="264" y="392"/>
                    <a:pt x="260" y="395"/>
                  </a:cubicBezTo>
                  <a:cubicBezTo>
                    <a:pt x="256" y="389"/>
                    <a:pt x="249" y="387"/>
                    <a:pt x="245" y="381"/>
                  </a:cubicBezTo>
                  <a:cubicBezTo>
                    <a:pt x="243" y="377"/>
                    <a:pt x="235" y="366"/>
                    <a:pt x="240" y="361"/>
                  </a:cubicBezTo>
                  <a:cubicBezTo>
                    <a:pt x="247" y="355"/>
                    <a:pt x="217" y="349"/>
                    <a:pt x="215" y="348"/>
                  </a:cubicBezTo>
                  <a:cubicBezTo>
                    <a:pt x="195" y="344"/>
                    <a:pt x="182" y="321"/>
                    <a:pt x="163" y="316"/>
                  </a:cubicBezTo>
                  <a:cubicBezTo>
                    <a:pt x="157" y="314"/>
                    <a:pt x="143" y="307"/>
                    <a:pt x="155" y="302"/>
                  </a:cubicBezTo>
                  <a:cubicBezTo>
                    <a:pt x="171" y="294"/>
                    <a:pt x="150" y="289"/>
                    <a:pt x="153" y="281"/>
                  </a:cubicBezTo>
                  <a:cubicBezTo>
                    <a:pt x="155" y="276"/>
                    <a:pt x="177" y="283"/>
                    <a:pt x="180" y="283"/>
                  </a:cubicBezTo>
                  <a:cubicBezTo>
                    <a:pt x="189" y="285"/>
                    <a:pt x="214" y="269"/>
                    <a:pt x="201" y="265"/>
                  </a:cubicBezTo>
                  <a:cubicBezTo>
                    <a:pt x="204" y="261"/>
                    <a:pt x="212" y="259"/>
                    <a:pt x="212" y="253"/>
                  </a:cubicBezTo>
                  <a:cubicBezTo>
                    <a:pt x="212" y="245"/>
                    <a:pt x="204" y="238"/>
                    <a:pt x="196" y="239"/>
                  </a:cubicBezTo>
                  <a:cubicBezTo>
                    <a:pt x="191" y="240"/>
                    <a:pt x="191" y="237"/>
                    <a:pt x="189" y="232"/>
                  </a:cubicBezTo>
                  <a:cubicBezTo>
                    <a:pt x="186" y="223"/>
                    <a:pt x="176" y="226"/>
                    <a:pt x="169" y="223"/>
                  </a:cubicBezTo>
                  <a:cubicBezTo>
                    <a:pt x="171" y="216"/>
                    <a:pt x="180" y="217"/>
                    <a:pt x="181" y="212"/>
                  </a:cubicBezTo>
                  <a:cubicBezTo>
                    <a:pt x="182" y="202"/>
                    <a:pt x="171" y="199"/>
                    <a:pt x="165" y="194"/>
                  </a:cubicBezTo>
                  <a:cubicBezTo>
                    <a:pt x="158" y="189"/>
                    <a:pt x="153" y="183"/>
                    <a:pt x="143" y="185"/>
                  </a:cubicBezTo>
                  <a:cubicBezTo>
                    <a:pt x="127" y="188"/>
                    <a:pt x="131" y="196"/>
                    <a:pt x="123" y="206"/>
                  </a:cubicBezTo>
                  <a:cubicBezTo>
                    <a:pt x="116" y="201"/>
                    <a:pt x="106" y="193"/>
                    <a:pt x="98" y="195"/>
                  </a:cubicBezTo>
                  <a:cubicBezTo>
                    <a:pt x="89" y="196"/>
                    <a:pt x="73" y="181"/>
                    <a:pt x="69" y="174"/>
                  </a:cubicBezTo>
                  <a:cubicBezTo>
                    <a:pt x="64" y="167"/>
                    <a:pt x="59" y="150"/>
                    <a:pt x="62" y="141"/>
                  </a:cubicBezTo>
                  <a:cubicBezTo>
                    <a:pt x="66" y="125"/>
                    <a:pt x="54" y="129"/>
                    <a:pt x="50" y="117"/>
                  </a:cubicBezTo>
                  <a:cubicBezTo>
                    <a:pt x="52" y="122"/>
                    <a:pt x="51" y="126"/>
                    <a:pt x="48" y="130"/>
                  </a:cubicBezTo>
                  <a:cubicBezTo>
                    <a:pt x="40" y="128"/>
                    <a:pt x="38" y="113"/>
                    <a:pt x="31" y="107"/>
                  </a:cubicBezTo>
                  <a:cubicBezTo>
                    <a:pt x="21" y="100"/>
                    <a:pt x="5" y="86"/>
                    <a:pt x="0" y="7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9" name="Freeform 813">
              <a:extLst>
                <a:ext uri="{FF2B5EF4-FFF2-40B4-BE49-F238E27FC236}">
                  <a16:creationId xmlns:a16="http://schemas.microsoft.com/office/drawing/2014/main" id="{9644F5FB-F7E6-732B-898E-816B94937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538" y="3081986"/>
              <a:ext cx="1975" cy="1973"/>
            </a:xfrm>
            <a:custGeom>
              <a:avLst/>
              <a:gdLst>
                <a:gd name="T0" fmla="*/ 3 w 4"/>
                <a:gd name="T1" fmla="*/ 6 h 6"/>
                <a:gd name="T2" fmla="*/ 0 w 4"/>
                <a:gd name="T3" fmla="*/ 0 h 6"/>
                <a:gd name="T4" fmla="*/ 3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cubicBezTo>
                    <a:pt x="4" y="3"/>
                    <a:pt x="3" y="1"/>
                    <a:pt x="0" y="0"/>
                  </a:cubicBezTo>
                  <a:cubicBezTo>
                    <a:pt x="1" y="2"/>
                    <a:pt x="2" y="4"/>
                    <a:pt x="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0" name="Freeform 814">
              <a:extLst>
                <a:ext uri="{FF2B5EF4-FFF2-40B4-BE49-F238E27FC236}">
                  <a16:creationId xmlns:a16="http://schemas.microsoft.com/office/drawing/2014/main" id="{7FEE0E2D-3B7D-1A8A-07F0-833A6A159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486" y="3083959"/>
              <a:ext cx="5923" cy="3948"/>
            </a:xfrm>
            <a:custGeom>
              <a:avLst/>
              <a:gdLst>
                <a:gd name="T0" fmla="*/ 0 w 16"/>
                <a:gd name="T1" fmla="*/ 1 h 10"/>
                <a:gd name="T2" fmla="*/ 11 w 16"/>
                <a:gd name="T3" fmla="*/ 10 h 10"/>
                <a:gd name="T4" fmla="*/ 0 w 16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0" y="1"/>
                  </a:moveTo>
                  <a:cubicBezTo>
                    <a:pt x="3" y="5"/>
                    <a:pt x="6" y="8"/>
                    <a:pt x="11" y="10"/>
                  </a:cubicBezTo>
                  <a:cubicBezTo>
                    <a:pt x="16" y="2"/>
                    <a:pt x="6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1" name="Freeform 815">
              <a:extLst>
                <a:ext uri="{FF2B5EF4-FFF2-40B4-BE49-F238E27FC236}">
                  <a16:creationId xmlns:a16="http://schemas.microsoft.com/office/drawing/2014/main" id="{E8899EE0-0013-DD40-29BF-DDCEF0480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0" y="3070141"/>
              <a:ext cx="5923" cy="7896"/>
            </a:xfrm>
            <a:custGeom>
              <a:avLst/>
              <a:gdLst>
                <a:gd name="T0" fmla="*/ 4 w 14"/>
                <a:gd name="T1" fmla="*/ 0 h 17"/>
                <a:gd name="T2" fmla="*/ 0 w 14"/>
                <a:gd name="T3" fmla="*/ 17 h 17"/>
                <a:gd name="T4" fmla="*/ 4 w 14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2" y="5"/>
                    <a:pt x="1" y="11"/>
                    <a:pt x="0" y="17"/>
                  </a:cubicBezTo>
                  <a:cubicBezTo>
                    <a:pt x="7" y="13"/>
                    <a:pt x="14" y="4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2" name="Freeform 816">
              <a:extLst>
                <a:ext uri="{FF2B5EF4-FFF2-40B4-BE49-F238E27FC236}">
                  <a16:creationId xmlns:a16="http://schemas.microsoft.com/office/drawing/2014/main" id="{29DE2347-FFF4-FE74-3529-80AF0D3BB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9305" y="3078037"/>
              <a:ext cx="3948" cy="3948"/>
            </a:xfrm>
            <a:custGeom>
              <a:avLst/>
              <a:gdLst>
                <a:gd name="T0" fmla="*/ 7 w 8"/>
                <a:gd name="T1" fmla="*/ 0 h 10"/>
                <a:gd name="T2" fmla="*/ 0 w 8"/>
                <a:gd name="T3" fmla="*/ 10 h 10"/>
                <a:gd name="T4" fmla="*/ 7 w 8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0"/>
                  </a:moveTo>
                  <a:cubicBezTo>
                    <a:pt x="4" y="3"/>
                    <a:pt x="2" y="6"/>
                    <a:pt x="0" y="10"/>
                  </a:cubicBezTo>
                  <a:cubicBezTo>
                    <a:pt x="4" y="8"/>
                    <a:pt x="8" y="5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3" name="Freeform 817">
              <a:extLst>
                <a:ext uri="{FF2B5EF4-FFF2-40B4-BE49-F238E27FC236}">
                  <a16:creationId xmlns:a16="http://schemas.microsoft.com/office/drawing/2014/main" id="{1EBC742E-9074-FD57-8BC6-1E26A8215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175" y="3066193"/>
              <a:ext cx="3948" cy="0"/>
            </a:xfrm>
            <a:custGeom>
              <a:avLst/>
              <a:gdLst>
                <a:gd name="T0" fmla="*/ 0 w 6"/>
                <a:gd name="T1" fmla="*/ 1 h 2"/>
                <a:gd name="T2" fmla="*/ 6 w 6"/>
                <a:gd name="T3" fmla="*/ 0 h 2"/>
                <a:gd name="T4" fmla="*/ 0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1"/>
                  </a:moveTo>
                  <a:cubicBezTo>
                    <a:pt x="2" y="2"/>
                    <a:pt x="4" y="2"/>
                    <a:pt x="6" y="0"/>
                  </a:cubicBezTo>
                  <a:lnTo>
                    <a:pt x="0" y="1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4" name="Freeform 818">
              <a:extLst>
                <a:ext uri="{FF2B5EF4-FFF2-40B4-BE49-F238E27FC236}">
                  <a16:creationId xmlns:a16="http://schemas.microsoft.com/office/drawing/2014/main" id="{F0762019-49A2-CFFA-4E00-E3309227F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6505" y="1660657"/>
              <a:ext cx="7896" cy="7896"/>
            </a:xfrm>
            <a:custGeom>
              <a:avLst/>
              <a:gdLst>
                <a:gd name="T0" fmla="*/ 13 w 20"/>
                <a:gd name="T1" fmla="*/ 13 h 14"/>
                <a:gd name="T2" fmla="*/ 20 w 20"/>
                <a:gd name="T3" fmla="*/ 13 h 14"/>
                <a:gd name="T4" fmla="*/ 0 w 20"/>
                <a:gd name="T5" fmla="*/ 3 h 14"/>
                <a:gd name="T6" fmla="*/ 13 w 20"/>
                <a:gd name="T7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3" y="13"/>
                  </a:moveTo>
                  <a:cubicBezTo>
                    <a:pt x="15" y="14"/>
                    <a:pt x="17" y="14"/>
                    <a:pt x="20" y="13"/>
                  </a:cubicBezTo>
                  <a:cubicBezTo>
                    <a:pt x="17" y="2"/>
                    <a:pt x="10" y="0"/>
                    <a:pt x="0" y="3"/>
                  </a:cubicBezTo>
                  <a:cubicBezTo>
                    <a:pt x="4" y="7"/>
                    <a:pt x="8" y="10"/>
                    <a:pt x="13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5" name="Freeform 819">
              <a:extLst>
                <a:ext uri="{FF2B5EF4-FFF2-40B4-BE49-F238E27FC236}">
                  <a16:creationId xmlns:a16="http://schemas.microsoft.com/office/drawing/2014/main" id="{9FE61E0A-F7EC-5F41-9267-97FC0F46E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401" y="1666579"/>
              <a:ext cx="3948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3" y="0"/>
                    <a:pt x="5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6" name="Freeform 820">
              <a:extLst>
                <a:ext uri="{FF2B5EF4-FFF2-40B4-BE49-F238E27FC236}">
                  <a16:creationId xmlns:a16="http://schemas.microsoft.com/office/drawing/2014/main" id="{3E429BF4-48C1-E131-7FEB-8F955007A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9157" y="1672501"/>
              <a:ext cx="9871" cy="7896"/>
            </a:xfrm>
            <a:custGeom>
              <a:avLst/>
              <a:gdLst>
                <a:gd name="T0" fmla="*/ 0 w 26"/>
                <a:gd name="T1" fmla="*/ 8 h 15"/>
                <a:gd name="T2" fmla="*/ 26 w 26"/>
                <a:gd name="T3" fmla="*/ 15 h 15"/>
                <a:gd name="T4" fmla="*/ 18 w 26"/>
                <a:gd name="T5" fmla="*/ 4 h 15"/>
                <a:gd name="T6" fmla="*/ 13 w 26"/>
                <a:gd name="T7" fmla="*/ 10 h 15"/>
                <a:gd name="T8" fmla="*/ 0 w 26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0" y="8"/>
                  </a:moveTo>
                  <a:cubicBezTo>
                    <a:pt x="9" y="10"/>
                    <a:pt x="18" y="12"/>
                    <a:pt x="26" y="15"/>
                  </a:cubicBezTo>
                  <a:cubicBezTo>
                    <a:pt x="23" y="12"/>
                    <a:pt x="22" y="7"/>
                    <a:pt x="18" y="4"/>
                  </a:cubicBezTo>
                  <a:cubicBezTo>
                    <a:pt x="13" y="0"/>
                    <a:pt x="5" y="2"/>
                    <a:pt x="13" y="10"/>
                  </a:cubicBezTo>
                  <a:cubicBezTo>
                    <a:pt x="9" y="7"/>
                    <a:pt x="5" y="7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7" name="Freeform 821">
              <a:extLst>
                <a:ext uri="{FF2B5EF4-FFF2-40B4-BE49-F238E27FC236}">
                  <a16:creationId xmlns:a16="http://schemas.microsoft.com/office/drawing/2014/main" id="{FE915DF9-3471-921A-C0DB-42A17B765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1131" y="1668553"/>
              <a:ext cx="1975" cy="1973"/>
            </a:xfrm>
            <a:custGeom>
              <a:avLst/>
              <a:gdLst>
                <a:gd name="T0" fmla="*/ 0 w 4"/>
                <a:gd name="T1" fmla="*/ 0 h 7"/>
                <a:gd name="T2" fmla="*/ 4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1" y="2"/>
                    <a:pt x="2" y="5"/>
                    <a:pt x="4" y="7"/>
                  </a:cubicBezTo>
                  <a:cubicBezTo>
                    <a:pt x="3" y="4"/>
                    <a:pt x="1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8" name="Freeform 822">
              <a:extLst>
                <a:ext uri="{FF2B5EF4-FFF2-40B4-BE49-F238E27FC236}">
                  <a16:creationId xmlns:a16="http://schemas.microsoft.com/office/drawing/2014/main" id="{021075DB-5FDE-9679-2E7B-C955AF353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9363" y="1964663"/>
              <a:ext cx="9871" cy="7896"/>
            </a:xfrm>
            <a:custGeom>
              <a:avLst/>
              <a:gdLst>
                <a:gd name="T0" fmla="*/ 1 w 20"/>
                <a:gd name="T1" fmla="*/ 10 h 16"/>
                <a:gd name="T2" fmla="*/ 0 w 20"/>
                <a:gd name="T3" fmla="*/ 16 h 16"/>
                <a:gd name="T4" fmla="*/ 20 w 20"/>
                <a:gd name="T5" fmla="*/ 15 h 16"/>
                <a:gd name="T6" fmla="*/ 17 w 20"/>
                <a:gd name="T7" fmla="*/ 3 h 16"/>
                <a:gd name="T8" fmla="*/ 1 w 20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1" y="10"/>
                  </a:moveTo>
                  <a:cubicBezTo>
                    <a:pt x="1" y="12"/>
                    <a:pt x="0" y="14"/>
                    <a:pt x="0" y="16"/>
                  </a:cubicBezTo>
                  <a:cubicBezTo>
                    <a:pt x="6" y="13"/>
                    <a:pt x="13" y="14"/>
                    <a:pt x="20" y="15"/>
                  </a:cubicBezTo>
                  <a:cubicBezTo>
                    <a:pt x="16" y="12"/>
                    <a:pt x="15" y="8"/>
                    <a:pt x="17" y="3"/>
                  </a:cubicBezTo>
                  <a:cubicBezTo>
                    <a:pt x="10" y="0"/>
                    <a:pt x="6" y="6"/>
                    <a:pt x="1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9" name="Freeform 823">
              <a:extLst>
                <a:ext uri="{FF2B5EF4-FFF2-40B4-BE49-F238E27FC236}">
                  <a16:creationId xmlns:a16="http://schemas.microsoft.com/office/drawing/2014/main" id="{9AF3DD48-E5AF-C56E-E2CD-3A4087CCA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156" y="1962689"/>
              <a:ext cx="21715" cy="19741"/>
            </a:xfrm>
            <a:custGeom>
              <a:avLst/>
              <a:gdLst>
                <a:gd name="T0" fmla="*/ 0 w 52"/>
                <a:gd name="T1" fmla="*/ 15 h 44"/>
                <a:gd name="T2" fmla="*/ 4 w 52"/>
                <a:gd name="T3" fmla="*/ 28 h 44"/>
                <a:gd name="T4" fmla="*/ 40 w 52"/>
                <a:gd name="T5" fmla="*/ 38 h 44"/>
                <a:gd name="T6" fmla="*/ 28 w 52"/>
                <a:gd name="T7" fmla="*/ 15 h 44"/>
                <a:gd name="T8" fmla="*/ 2 w 52"/>
                <a:gd name="T9" fmla="*/ 0 h 44"/>
                <a:gd name="T10" fmla="*/ 0 w 52"/>
                <a:gd name="T11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0" y="15"/>
                  </a:moveTo>
                  <a:cubicBezTo>
                    <a:pt x="0" y="19"/>
                    <a:pt x="1" y="24"/>
                    <a:pt x="4" y="28"/>
                  </a:cubicBezTo>
                  <a:cubicBezTo>
                    <a:pt x="18" y="18"/>
                    <a:pt x="27" y="44"/>
                    <a:pt x="40" y="38"/>
                  </a:cubicBezTo>
                  <a:cubicBezTo>
                    <a:pt x="52" y="32"/>
                    <a:pt x="38" y="3"/>
                    <a:pt x="28" y="15"/>
                  </a:cubicBezTo>
                  <a:cubicBezTo>
                    <a:pt x="32" y="1"/>
                    <a:pt x="9" y="5"/>
                    <a:pt x="2" y="0"/>
                  </a:cubicBezTo>
                  <a:cubicBezTo>
                    <a:pt x="0" y="4"/>
                    <a:pt x="4" y="12"/>
                    <a:pt x="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0" name="Freeform 824">
              <a:extLst>
                <a:ext uri="{FF2B5EF4-FFF2-40B4-BE49-F238E27FC236}">
                  <a16:creationId xmlns:a16="http://schemas.microsoft.com/office/drawing/2014/main" id="{A7AB3072-A9E7-E631-DF74-17163592D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2922" y="1982429"/>
              <a:ext cx="3948" cy="5922"/>
            </a:xfrm>
            <a:custGeom>
              <a:avLst/>
              <a:gdLst>
                <a:gd name="T0" fmla="*/ 12 w 12"/>
                <a:gd name="T1" fmla="*/ 12 h 12"/>
                <a:gd name="T2" fmla="*/ 0 w 12"/>
                <a:gd name="T3" fmla="*/ 0 h 12"/>
                <a:gd name="T4" fmla="*/ 12 w 12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cubicBezTo>
                    <a:pt x="8" y="8"/>
                    <a:pt x="5" y="3"/>
                    <a:pt x="0" y="0"/>
                  </a:cubicBezTo>
                  <a:cubicBezTo>
                    <a:pt x="1" y="6"/>
                    <a:pt x="6" y="11"/>
                    <a:pt x="12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1" name="Freeform 825">
              <a:extLst>
                <a:ext uri="{FF2B5EF4-FFF2-40B4-BE49-F238E27FC236}">
                  <a16:creationId xmlns:a16="http://schemas.microsoft.com/office/drawing/2014/main" id="{C42780B2-E985-699A-D62A-75CF12212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8845" y="1984404"/>
              <a:ext cx="3948" cy="3948"/>
            </a:xfrm>
            <a:custGeom>
              <a:avLst/>
              <a:gdLst>
                <a:gd name="T0" fmla="*/ 0 w 7"/>
                <a:gd name="T1" fmla="*/ 9 h 9"/>
                <a:gd name="T2" fmla="*/ 7 w 7"/>
                <a:gd name="T3" fmla="*/ 4 h 9"/>
                <a:gd name="T4" fmla="*/ 0 w 7"/>
                <a:gd name="T5" fmla="*/ 0 h 9"/>
                <a:gd name="T6" fmla="*/ 0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2" y="7"/>
                    <a:pt x="5" y="6"/>
                    <a:pt x="7" y="4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0" y="3"/>
                    <a:pt x="0" y="6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2" name="Freeform 826">
              <a:extLst>
                <a:ext uri="{FF2B5EF4-FFF2-40B4-BE49-F238E27FC236}">
                  <a16:creationId xmlns:a16="http://schemas.microsoft.com/office/drawing/2014/main" id="{D1AE3C94-CB6A-27A2-C062-CCBC1136B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314" y="1988352"/>
              <a:ext cx="221095" cy="272421"/>
            </a:xfrm>
            <a:custGeom>
              <a:avLst/>
              <a:gdLst>
                <a:gd name="T0" fmla="*/ 33 w 508"/>
                <a:gd name="T1" fmla="*/ 30 h 623"/>
                <a:gd name="T2" fmla="*/ 46 w 508"/>
                <a:gd name="T3" fmla="*/ 41 h 623"/>
                <a:gd name="T4" fmla="*/ 61 w 508"/>
                <a:gd name="T5" fmla="*/ 51 h 623"/>
                <a:gd name="T6" fmla="*/ 47 w 508"/>
                <a:gd name="T7" fmla="*/ 53 h 623"/>
                <a:gd name="T8" fmla="*/ 65 w 508"/>
                <a:gd name="T9" fmla="*/ 64 h 623"/>
                <a:gd name="T10" fmla="*/ 55 w 508"/>
                <a:gd name="T11" fmla="*/ 76 h 623"/>
                <a:gd name="T12" fmla="*/ 43 w 508"/>
                <a:gd name="T13" fmla="*/ 67 h 623"/>
                <a:gd name="T14" fmla="*/ 40 w 508"/>
                <a:gd name="T15" fmla="*/ 91 h 623"/>
                <a:gd name="T16" fmla="*/ 73 w 508"/>
                <a:gd name="T17" fmla="*/ 132 h 623"/>
                <a:gd name="T18" fmla="*/ 95 w 508"/>
                <a:gd name="T19" fmla="*/ 174 h 623"/>
                <a:gd name="T20" fmla="*/ 173 w 508"/>
                <a:gd name="T21" fmla="*/ 231 h 623"/>
                <a:gd name="T22" fmla="*/ 193 w 508"/>
                <a:gd name="T23" fmla="*/ 270 h 623"/>
                <a:gd name="T24" fmla="*/ 230 w 508"/>
                <a:gd name="T25" fmla="*/ 312 h 623"/>
                <a:gd name="T26" fmla="*/ 276 w 508"/>
                <a:gd name="T27" fmla="*/ 393 h 623"/>
                <a:gd name="T28" fmla="*/ 338 w 508"/>
                <a:gd name="T29" fmla="*/ 462 h 623"/>
                <a:gd name="T30" fmla="*/ 350 w 508"/>
                <a:gd name="T31" fmla="*/ 501 h 623"/>
                <a:gd name="T32" fmla="*/ 380 w 508"/>
                <a:gd name="T33" fmla="*/ 537 h 623"/>
                <a:gd name="T34" fmla="*/ 395 w 508"/>
                <a:gd name="T35" fmla="*/ 580 h 623"/>
                <a:gd name="T36" fmla="*/ 439 w 508"/>
                <a:gd name="T37" fmla="*/ 623 h 623"/>
                <a:gd name="T38" fmla="*/ 433 w 508"/>
                <a:gd name="T39" fmla="*/ 599 h 623"/>
                <a:gd name="T40" fmla="*/ 427 w 508"/>
                <a:gd name="T41" fmla="*/ 578 h 623"/>
                <a:gd name="T42" fmla="*/ 443 w 508"/>
                <a:gd name="T43" fmla="*/ 568 h 623"/>
                <a:gd name="T44" fmla="*/ 484 w 508"/>
                <a:gd name="T45" fmla="*/ 576 h 623"/>
                <a:gd name="T46" fmla="*/ 508 w 508"/>
                <a:gd name="T47" fmla="*/ 608 h 623"/>
                <a:gd name="T48" fmla="*/ 494 w 508"/>
                <a:gd name="T49" fmla="*/ 575 h 623"/>
                <a:gd name="T50" fmla="*/ 482 w 508"/>
                <a:gd name="T51" fmla="*/ 559 h 623"/>
                <a:gd name="T52" fmla="*/ 459 w 508"/>
                <a:gd name="T53" fmla="*/ 553 h 623"/>
                <a:gd name="T54" fmla="*/ 472 w 508"/>
                <a:gd name="T55" fmla="*/ 559 h 623"/>
                <a:gd name="T56" fmla="*/ 433 w 508"/>
                <a:gd name="T57" fmla="*/ 529 h 623"/>
                <a:gd name="T58" fmla="*/ 374 w 508"/>
                <a:gd name="T59" fmla="*/ 484 h 623"/>
                <a:gd name="T60" fmla="*/ 338 w 508"/>
                <a:gd name="T61" fmla="*/ 400 h 623"/>
                <a:gd name="T62" fmla="*/ 335 w 508"/>
                <a:gd name="T63" fmla="*/ 375 h 623"/>
                <a:gd name="T64" fmla="*/ 359 w 508"/>
                <a:gd name="T65" fmla="*/ 370 h 623"/>
                <a:gd name="T66" fmla="*/ 334 w 508"/>
                <a:gd name="T67" fmla="*/ 367 h 623"/>
                <a:gd name="T68" fmla="*/ 398 w 508"/>
                <a:gd name="T69" fmla="*/ 381 h 623"/>
                <a:gd name="T70" fmla="*/ 432 w 508"/>
                <a:gd name="T71" fmla="*/ 401 h 623"/>
                <a:gd name="T72" fmla="*/ 458 w 508"/>
                <a:gd name="T73" fmla="*/ 419 h 623"/>
                <a:gd name="T74" fmla="*/ 439 w 508"/>
                <a:gd name="T75" fmla="*/ 403 h 623"/>
                <a:gd name="T76" fmla="*/ 413 w 508"/>
                <a:gd name="T77" fmla="*/ 386 h 623"/>
                <a:gd name="T78" fmla="*/ 357 w 508"/>
                <a:gd name="T79" fmla="*/ 334 h 623"/>
                <a:gd name="T80" fmla="*/ 242 w 508"/>
                <a:gd name="T81" fmla="*/ 225 h 623"/>
                <a:gd name="T82" fmla="*/ 235 w 508"/>
                <a:gd name="T83" fmla="*/ 222 h 623"/>
                <a:gd name="T84" fmla="*/ 213 w 508"/>
                <a:gd name="T85" fmla="*/ 201 h 623"/>
                <a:gd name="T86" fmla="*/ 218 w 508"/>
                <a:gd name="T87" fmla="*/ 207 h 623"/>
                <a:gd name="T88" fmla="*/ 206 w 508"/>
                <a:gd name="T89" fmla="*/ 198 h 623"/>
                <a:gd name="T90" fmla="*/ 190 w 508"/>
                <a:gd name="T91" fmla="*/ 183 h 623"/>
                <a:gd name="T92" fmla="*/ 155 w 508"/>
                <a:gd name="T93" fmla="*/ 137 h 623"/>
                <a:gd name="T94" fmla="*/ 164 w 508"/>
                <a:gd name="T95" fmla="*/ 149 h 623"/>
                <a:gd name="T96" fmla="*/ 99 w 508"/>
                <a:gd name="T97" fmla="*/ 76 h 623"/>
                <a:gd name="T98" fmla="*/ 141 w 508"/>
                <a:gd name="T99" fmla="*/ 111 h 623"/>
                <a:gd name="T100" fmla="*/ 106 w 508"/>
                <a:gd name="T101" fmla="*/ 77 h 623"/>
                <a:gd name="T102" fmla="*/ 58 w 508"/>
                <a:gd name="T103" fmla="*/ 43 h 623"/>
                <a:gd name="T104" fmla="*/ 72 w 508"/>
                <a:gd name="T105" fmla="*/ 51 h 623"/>
                <a:gd name="T106" fmla="*/ 57 w 508"/>
                <a:gd name="T107" fmla="*/ 39 h 623"/>
                <a:gd name="T108" fmla="*/ 49 w 508"/>
                <a:gd name="T109" fmla="*/ 24 h 623"/>
                <a:gd name="T110" fmla="*/ 15 w 508"/>
                <a:gd name="T111" fmla="*/ 0 h 623"/>
                <a:gd name="T112" fmla="*/ 0 w 508"/>
                <a:gd name="T113" fmla="*/ 9 h 623"/>
                <a:gd name="T114" fmla="*/ 33 w 508"/>
                <a:gd name="T115" fmla="*/ 3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8" h="623">
                  <a:moveTo>
                    <a:pt x="33" y="30"/>
                  </a:moveTo>
                  <a:cubicBezTo>
                    <a:pt x="39" y="31"/>
                    <a:pt x="44" y="35"/>
                    <a:pt x="46" y="41"/>
                  </a:cubicBezTo>
                  <a:cubicBezTo>
                    <a:pt x="48" y="48"/>
                    <a:pt x="57" y="44"/>
                    <a:pt x="61" y="51"/>
                  </a:cubicBezTo>
                  <a:cubicBezTo>
                    <a:pt x="56" y="53"/>
                    <a:pt x="52" y="53"/>
                    <a:pt x="47" y="53"/>
                  </a:cubicBezTo>
                  <a:cubicBezTo>
                    <a:pt x="49" y="61"/>
                    <a:pt x="59" y="60"/>
                    <a:pt x="65" y="64"/>
                  </a:cubicBezTo>
                  <a:cubicBezTo>
                    <a:pt x="63" y="68"/>
                    <a:pt x="60" y="75"/>
                    <a:pt x="55" y="76"/>
                  </a:cubicBezTo>
                  <a:cubicBezTo>
                    <a:pt x="47" y="76"/>
                    <a:pt x="49" y="69"/>
                    <a:pt x="43" y="67"/>
                  </a:cubicBezTo>
                  <a:cubicBezTo>
                    <a:pt x="18" y="58"/>
                    <a:pt x="32" y="83"/>
                    <a:pt x="40" y="91"/>
                  </a:cubicBezTo>
                  <a:cubicBezTo>
                    <a:pt x="53" y="104"/>
                    <a:pt x="66" y="116"/>
                    <a:pt x="73" y="132"/>
                  </a:cubicBezTo>
                  <a:cubicBezTo>
                    <a:pt x="79" y="149"/>
                    <a:pt x="85" y="159"/>
                    <a:pt x="95" y="174"/>
                  </a:cubicBezTo>
                  <a:cubicBezTo>
                    <a:pt x="114" y="199"/>
                    <a:pt x="151" y="208"/>
                    <a:pt x="173" y="231"/>
                  </a:cubicBezTo>
                  <a:cubicBezTo>
                    <a:pt x="183" y="242"/>
                    <a:pt x="187" y="257"/>
                    <a:pt x="193" y="270"/>
                  </a:cubicBezTo>
                  <a:cubicBezTo>
                    <a:pt x="202" y="286"/>
                    <a:pt x="219" y="297"/>
                    <a:pt x="230" y="312"/>
                  </a:cubicBezTo>
                  <a:cubicBezTo>
                    <a:pt x="249" y="339"/>
                    <a:pt x="265" y="362"/>
                    <a:pt x="276" y="393"/>
                  </a:cubicBezTo>
                  <a:cubicBezTo>
                    <a:pt x="288" y="425"/>
                    <a:pt x="322" y="435"/>
                    <a:pt x="338" y="462"/>
                  </a:cubicBezTo>
                  <a:cubicBezTo>
                    <a:pt x="346" y="475"/>
                    <a:pt x="342" y="489"/>
                    <a:pt x="350" y="501"/>
                  </a:cubicBezTo>
                  <a:cubicBezTo>
                    <a:pt x="359" y="514"/>
                    <a:pt x="374" y="523"/>
                    <a:pt x="380" y="537"/>
                  </a:cubicBezTo>
                  <a:cubicBezTo>
                    <a:pt x="386" y="551"/>
                    <a:pt x="386" y="567"/>
                    <a:pt x="395" y="580"/>
                  </a:cubicBezTo>
                  <a:cubicBezTo>
                    <a:pt x="407" y="596"/>
                    <a:pt x="422" y="611"/>
                    <a:pt x="439" y="623"/>
                  </a:cubicBezTo>
                  <a:cubicBezTo>
                    <a:pt x="434" y="617"/>
                    <a:pt x="436" y="607"/>
                    <a:pt x="433" y="599"/>
                  </a:cubicBezTo>
                  <a:cubicBezTo>
                    <a:pt x="430" y="592"/>
                    <a:pt x="429" y="586"/>
                    <a:pt x="427" y="578"/>
                  </a:cubicBezTo>
                  <a:cubicBezTo>
                    <a:pt x="425" y="568"/>
                    <a:pt x="432" y="553"/>
                    <a:pt x="443" y="568"/>
                  </a:cubicBezTo>
                  <a:cubicBezTo>
                    <a:pt x="450" y="576"/>
                    <a:pt x="474" y="570"/>
                    <a:pt x="484" y="576"/>
                  </a:cubicBezTo>
                  <a:cubicBezTo>
                    <a:pt x="494" y="583"/>
                    <a:pt x="503" y="597"/>
                    <a:pt x="508" y="608"/>
                  </a:cubicBezTo>
                  <a:cubicBezTo>
                    <a:pt x="507" y="595"/>
                    <a:pt x="502" y="585"/>
                    <a:pt x="494" y="575"/>
                  </a:cubicBezTo>
                  <a:cubicBezTo>
                    <a:pt x="490" y="570"/>
                    <a:pt x="486" y="564"/>
                    <a:pt x="482" y="559"/>
                  </a:cubicBezTo>
                  <a:cubicBezTo>
                    <a:pt x="474" y="551"/>
                    <a:pt x="467" y="558"/>
                    <a:pt x="459" y="553"/>
                  </a:cubicBezTo>
                  <a:cubicBezTo>
                    <a:pt x="463" y="556"/>
                    <a:pt x="467" y="559"/>
                    <a:pt x="472" y="559"/>
                  </a:cubicBezTo>
                  <a:cubicBezTo>
                    <a:pt x="459" y="571"/>
                    <a:pt x="439" y="537"/>
                    <a:pt x="433" y="529"/>
                  </a:cubicBezTo>
                  <a:cubicBezTo>
                    <a:pt x="417" y="509"/>
                    <a:pt x="391" y="503"/>
                    <a:pt x="374" y="484"/>
                  </a:cubicBezTo>
                  <a:cubicBezTo>
                    <a:pt x="352" y="460"/>
                    <a:pt x="352" y="427"/>
                    <a:pt x="338" y="400"/>
                  </a:cubicBezTo>
                  <a:cubicBezTo>
                    <a:pt x="335" y="393"/>
                    <a:pt x="325" y="381"/>
                    <a:pt x="335" y="375"/>
                  </a:cubicBezTo>
                  <a:cubicBezTo>
                    <a:pt x="342" y="371"/>
                    <a:pt x="351" y="370"/>
                    <a:pt x="359" y="370"/>
                  </a:cubicBezTo>
                  <a:cubicBezTo>
                    <a:pt x="351" y="369"/>
                    <a:pt x="342" y="371"/>
                    <a:pt x="334" y="367"/>
                  </a:cubicBezTo>
                  <a:cubicBezTo>
                    <a:pt x="344" y="358"/>
                    <a:pt x="389" y="376"/>
                    <a:pt x="398" y="381"/>
                  </a:cubicBezTo>
                  <a:cubicBezTo>
                    <a:pt x="409" y="387"/>
                    <a:pt x="422" y="393"/>
                    <a:pt x="432" y="401"/>
                  </a:cubicBezTo>
                  <a:cubicBezTo>
                    <a:pt x="440" y="407"/>
                    <a:pt x="447" y="417"/>
                    <a:pt x="458" y="419"/>
                  </a:cubicBezTo>
                  <a:cubicBezTo>
                    <a:pt x="450" y="416"/>
                    <a:pt x="445" y="408"/>
                    <a:pt x="439" y="403"/>
                  </a:cubicBezTo>
                  <a:cubicBezTo>
                    <a:pt x="431" y="396"/>
                    <a:pt x="421" y="391"/>
                    <a:pt x="413" y="386"/>
                  </a:cubicBezTo>
                  <a:cubicBezTo>
                    <a:pt x="392" y="371"/>
                    <a:pt x="375" y="351"/>
                    <a:pt x="357" y="334"/>
                  </a:cubicBezTo>
                  <a:cubicBezTo>
                    <a:pt x="319" y="297"/>
                    <a:pt x="279" y="262"/>
                    <a:pt x="242" y="225"/>
                  </a:cubicBezTo>
                  <a:cubicBezTo>
                    <a:pt x="255" y="241"/>
                    <a:pt x="236" y="224"/>
                    <a:pt x="235" y="222"/>
                  </a:cubicBezTo>
                  <a:cubicBezTo>
                    <a:pt x="229" y="213"/>
                    <a:pt x="222" y="207"/>
                    <a:pt x="213" y="201"/>
                  </a:cubicBezTo>
                  <a:cubicBezTo>
                    <a:pt x="215" y="203"/>
                    <a:pt x="217" y="205"/>
                    <a:pt x="218" y="207"/>
                  </a:cubicBezTo>
                  <a:cubicBezTo>
                    <a:pt x="211" y="210"/>
                    <a:pt x="208" y="203"/>
                    <a:pt x="206" y="198"/>
                  </a:cubicBezTo>
                  <a:cubicBezTo>
                    <a:pt x="202" y="190"/>
                    <a:pt x="198" y="187"/>
                    <a:pt x="190" y="183"/>
                  </a:cubicBezTo>
                  <a:cubicBezTo>
                    <a:pt x="176" y="176"/>
                    <a:pt x="159" y="151"/>
                    <a:pt x="155" y="137"/>
                  </a:cubicBezTo>
                  <a:cubicBezTo>
                    <a:pt x="158" y="141"/>
                    <a:pt x="161" y="145"/>
                    <a:pt x="164" y="149"/>
                  </a:cubicBezTo>
                  <a:cubicBezTo>
                    <a:pt x="164" y="109"/>
                    <a:pt x="106" y="111"/>
                    <a:pt x="99" y="76"/>
                  </a:cubicBezTo>
                  <a:cubicBezTo>
                    <a:pt x="113" y="76"/>
                    <a:pt x="131" y="102"/>
                    <a:pt x="141" y="111"/>
                  </a:cubicBezTo>
                  <a:cubicBezTo>
                    <a:pt x="130" y="99"/>
                    <a:pt x="120" y="85"/>
                    <a:pt x="106" y="77"/>
                  </a:cubicBezTo>
                  <a:cubicBezTo>
                    <a:pt x="89" y="66"/>
                    <a:pt x="75" y="52"/>
                    <a:pt x="58" y="43"/>
                  </a:cubicBezTo>
                  <a:cubicBezTo>
                    <a:pt x="63" y="45"/>
                    <a:pt x="68" y="47"/>
                    <a:pt x="72" y="51"/>
                  </a:cubicBezTo>
                  <a:cubicBezTo>
                    <a:pt x="67" y="47"/>
                    <a:pt x="63" y="42"/>
                    <a:pt x="57" y="39"/>
                  </a:cubicBezTo>
                  <a:cubicBezTo>
                    <a:pt x="50" y="36"/>
                    <a:pt x="53" y="30"/>
                    <a:pt x="49" y="24"/>
                  </a:cubicBezTo>
                  <a:cubicBezTo>
                    <a:pt x="42" y="12"/>
                    <a:pt x="26" y="8"/>
                    <a:pt x="15" y="0"/>
                  </a:cubicBezTo>
                  <a:cubicBezTo>
                    <a:pt x="15" y="8"/>
                    <a:pt x="7" y="11"/>
                    <a:pt x="0" y="9"/>
                  </a:cubicBezTo>
                  <a:cubicBezTo>
                    <a:pt x="11" y="15"/>
                    <a:pt x="23" y="21"/>
                    <a:pt x="33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3" name="Freeform 827">
              <a:extLst>
                <a:ext uri="{FF2B5EF4-FFF2-40B4-BE49-F238E27FC236}">
                  <a16:creationId xmlns:a16="http://schemas.microsoft.com/office/drawing/2014/main" id="{851871C3-95DA-0FD7-E25F-985189D7F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2562" y="1836348"/>
              <a:ext cx="11844" cy="13818"/>
            </a:xfrm>
            <a:custGeom>
              <a:avLst/>
              <a:gdLst>
                <a:gd name="T0" fmla="*/ 7 w 28"/>
                <a:gd name="T1" fmla="*/ 23 h 31"/>
                <a:gd name="T2" fmla="*/ 7 w 28"/>
                <a:gd name="T3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31">
                  <a:moveTo>
                    <a:pt x="7" y="23"/>
                  </a:moveTo>
                  <a:cubicBezTo>
                    <a:pt x="28" y="31"/>
                    <a:pt x="0" y="0"/>
                    <a:pt x="7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4" name="Freeform 828">
              <a:extLst>
                <a:ext uri="{FF2B5EF4-FFF2-40B4-BE49-F238E27FC236}">
                  <a16:creationId xmlns:a16="http://schemas.microsoft.com/office/drawing/2014/main" id="{1BC8B7BE-03F6-3C3A-412F-5C4171448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7087" y="2304203"/>
              <a:ext cx="17767" cy="27637"/>
            </a:xfrm>
            <a:custGeom>
              <a:avLst/>
              <a:gdLst>
                <a:gd name="T0" fmla="*/ 14 w 43"/>
                <a:gd name="T1" fmla="*/ 0 h 61"/>
                <a:gd name="T2" fmla="*/ 8 w 43"/>
                <a:gd name="T3" fmla="*/ 39 h 61"/>
                <a:gd name="T4" fmla="*/ 15 w 43"/>
                <a:gd name="T5" fmla="*/ 58 h 61"/>
                <a:gd name="T6" fmla="*/ 42 w 43"/>
                <a:gd name="T7" fmla="*/ 11 h 61"/>
                <a:gd name="T8" fmla="*/ 42 w 43"/>
                <a:gd name="T9" fmla="*/ 4 h 61"/>
                <a:gd name="T10" fmla="*/ 14 w 43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61">
                  <a:moveTo>
                    <a:pt x="14" y="0"/>
                  </a:moveTo>
                  <a:cubicBezTo>
                    <a:pt x="9" y="12"/>
                    <a:pt x="14" y="26"/>
                    <a:pt x="8" y="39"/>
                  </a:cubicBezTo>
                  <a:cubicBezTo>
                    <a:pt x="5" y="47"/>
                    <a:pt x="0" y="61"/>
                    <a:pt x="15" y="58"/>
                  </a:cubicBezTo>
                  <a:cubicBezTo>
                    <a:pt x="9" y="44"/>
                    <a:pt x="24" y="7"/>
                    <a:pt x="42" y="11"/>
                  </a:cubicBezTo>
                  <a:cubicBezTo>
                    <a:pt x="43" y="9"/>
                    <a:pt x="42" y="6"/>
                    <a:pt x="42" y="4"/>
                  </a:cubicBezTo>
                  <a:cubicBezTo>
                    <a:pt x="32" y="8"/>
                    <a:pt x="23" y="3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5" name="Freeform 829">
              <a:extLst>
                <a:ext uri="{FF2B5EF4-FFF2-40B4-BE49-F238E27FC236}">
                  <a16:creationId xmlns:a16="http://schemas.microsoft.com/office/drawing/2014/main" id="{8439DDD4-BE94-E1F9-EED5-1DE501BA5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802" y="2270643"/>
              <a:ext cx="41456" cy="37507"/>
            </a:xfrm>
            <a:custGeom>
              <a:avLst/>
              <a:gdLst>
                <a:gd name="T0" fmla="*/ 70 w 94"/>
                <a:gd name="T1" fmla="*/ 3 h 86"/>
                <a:gd name="T2" fmla="*/ 52 w 94"/>
                <a:gd name="T3" fmla="*/ 18 h 86"/>
                <a:gd name="T4" fmla="*/ 22 w 94"/>
                <a:gd name="T5" fmla="*/ 10 h 86"/>
                <a:gd name="T6" fmla="*/ 27 w 94"/>
                <a:gd name="T7" fmla="*/ 19 h 86"/>
                <a:gd name="T8" fmla="*/ 24 w 94"/>
                <a:gd name="T9" fmla="*/ 35 h 86"/>
                <a:gd name="T10" fmla="*/ 17 w 94"/>
                <a:gd name="T11" fmla="*/ 34 h 86"/>
                <a:gd name="T12" fmla="*/ 14 w 94"/>
                <a:gd name="T13" fmla="*/ 65 h 86"/>
                <a:gd name="T14" fmla="*/ 11 w 94"/>
                <a:gd name="T15" fmla="*/ 86 h 86"/>
                <a:gd name="T16" fmla="*/ 28 w 94"/>
                <a:gd name="T17" fmla="*/ 43 h 86"/>
                <a:gd name="T18" fmla="*/ 55 w 94"/>
                <a:gd name="T19" fmla="*/ 24 h 86"/>
                <a:gd name="T20" fmla="*/ 70 w 94"/>
                <a:gd name="T21" fmla="*/ 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86">
                  <a:moveTo>
                    <a:pt x="70" y="3"/>
                  </a:moveTo>
                  <a:cubicBezTo>
                    <a:pt x="59" y="0"/>
                    <a:pt x="58" y="13"/>
                    <a:pt x="52" y="18"/>
                  </a:cubicBezTo>
                  <a:cubicBezTo>
                    <a:pt x="42" y="29"/>
                    <a:pt x="31" y="15"/>
                    <a:pt x="22" y="10"/>
                  </a:cubicBezTo>
                  <a:cubicBezTo>
                    <a:pt x="21" y="14"/>
                    <a:pt x="24" y="16"/>
                    <a:pt x="27" y="19"/>
                  </a:cubicBezTo>
                  <a:cubicBezTo>
                    <a:pt x="31" y="25"/>
                    <a:pt x="22" y="29"/>
                    <a:pt x="24" y="35"/>
                  </a:cubicBezTo>
                  <a:cubicBezTo>
                    <a:pt x="21" y="35"/>
                    <a:pt x="19" y="35"/>
                    <a:pt x="17" y="34"/>
                  </a:cubicBezTo>
                  <a:cubicBezTo>
                    <a:pt x="19" y="43"/>
                    <a:pt x="0" y="61"/>
                    <a:pt x="14" y="65"/>
                  </a:cubicBezTo>
                  <a:cubicBezTo>
                    <a:pt x="4" y="67"/>
                    <a:pt x="1" y="82"/>
                    <a:pt x="11" y="86"/>
                  </a:cubicBezTo>
                  <a:cubicBezTo>
                    <a:pt x="14" y="72"/>
                    <a:pt x="37" y="60"/>
                    <a:pt x="28" y="43"/>
                  </a:cubicBezTo>
                  <a:cubicBezTo>
                    <a:pt x="42" y="50"/>
                    <a:pt x="46" y="31"/>
                    <a:pt x="55" y="24"/>
                  </a:cubicBezTo>
                  <a:cubicBezTo>
                    <a:pt x="59" y="21"/>
                    <a:pt x="94" y="13"/>
                    <a:pt x="7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6" name="Freeform 830">
              <a:extLst>
                <a:ext uri="{FF2B5EF4-FFF2-40B4-BE49-F238E27FC236}">
                  <a16:creationId xmlns:a16="http://schemas.microsoft.com/office/drawing/2014/main" id="{FC6B4738-29BE-E3B9-317B-FA731C8DA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0646" y="2325917"/>
              <a:ext cx="5923" cy="5922"/>
            </a:xfrm>
            <a:custGeom>
              <a:avLst/>
              <a:gdLst>
                <a:gd name="T0" fmla="*/ 13 w 15"/>
                <a:gd name="T1" fmla="*/ 1 h 15"/>
                <a:gd name="T2" fmla="*/ 0 w 15"/>
                <a:gd name="T3" fmla="*/ 7 h 15"/>
                <a:gd name="T4" fmla="*/ 13 w 15"/>
                <a:gd name="T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5">
                  <a:moveTo>
                    <a:pt x="13" y="1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15"/>
                    <a:pt x="15" y="10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7" name="Freeform 831">
              <a:extLst>
                <a:ext uri="{FF2B5EF4-FFF2-40B4-BE49-F238E27FC236}">
                  <a16:creationId xmlns:a16="http://schemas.microsoft.com/office/drawing/2014/main" id="{AFCA0114-7D3E-0297-030C-7843EBBDB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231" y="2246954"/>
              <a:ext cx="17767" cy="27637"/>
            </a:xfrm>
            <a:custGeom>
              <a:avLst/>
              <a:gdLst>
                <a:gd name="T0" fmla="*/ 16 w 39"/>
                <a:gd name="T1" fmla="*/ 18 h 63"/>
                <a:gd name="T2" fmla="*/ 6 w 39"/>
                <a:gd name="T3" fmla="*/ 51 h 63"/>
                <a:gd name="T4" fmla="*/ 39 w 39"/>
                <a:gd name="T5" fmla="*/ 8 h 63"/>
                <a:gd name="T6" fmla="*/ 16 w 39"/>
                <a:gd name="T7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63">
                  <a:moveTo>
                    <a:pt x="16" y="18"/>
                  </a:moveTo>
                  <a:cubicBezTo>
                    <a:pt x="12" y="30"/>
                    <a:pt x="0" y="37"/>
                    <a:pt x="6" y="51"/>
                  </a:cubicBezTo>
                  <a:cubicBezTo>
                    <a:pt x="11" y="63"/>
                    <a:pt x="37" y="12"/>
                    <a:pt x="39" y="8"/>
                  </a:cubicBezTo>
                  <a:cubicBezTo>
                    <a:pt x="28" y="0"/>
                    <a:pt x="24" y="14"/>
                    <a:pt x="16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8" name="Freeform 832">
              <a:extLst>
                <a:ext uri="{FF2B5EF4-FFF2-40B4-BE49-F238E27FC236}">
                  <a16:creationId xmlns:a16="http://schemas.microsoft.com/office/drawing/2014/main" id="{CFDC2359-5965-7041-1B57-A1D38013F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843" y="2096925"/>
              <a:ext cx="5923" cy="3948"/>
            </a:xfrm>
            <a:custGeom>
              <a:avLst/>
              <a:gdLst>
                <a:gd name="T0" fmla="*/ 0 w 13"/>
                <a:gd name="T1" fmla="*/ 7 h 13"/>
                <a:gd name="T2" fmla="*/ 13 w 13"/>
                <a:gd name="T3" fmla="*/ 13 h 13"/>
                <a:gd name="T4" fmla="*/ 0 w 13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7"/>
                  </a:moveTo>
                  <a:cubicBezTo>
                    <a:pt x="3" y="11"/>
                    <a:pt x="8" y="12"/>
                    <a:pt x="13" y="13"/>
                  </a:cubicBezTo>
                  <a:cubicBezTo>
                    <a:pt x="12" y="6"/>
                    <a:pt x="5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9" name="Freeform 833">
              <a:extLst>
                <a:ext uri="{FF2B5EF4-FFF2-40B4-BE49-F238E27FC236}">
                  <a16:creationId xmlns:a16="http://schemas.microsoft.com/office/drawing/2014/main" id="{8CC34BB1-DB0F-26B4-FC7E-24719FCDC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791" y="2219317"/>
              <a:ext cx="7896" cy="11844"/>
            </a:xfrm>
            <a:custGeom>
              <a:avLst/>
              <a:gdLst>
                <a:gd name="T0" fmla="*/ 13 w 17"/>
                <a:gd name="T1" fmla="*/ 0 h 26"/>
                <a:gd name="T2" fmla="*/ 0 w 17"/>
                <a:gd name="T3" fmla="*/ 20 h 26"/>
                <a:gd name="T4" fmla="*/ 5 w 17"/>
                <a:gd name="T5" fmla="*/ 26 h 26"/>
                <a:gd name="T6" fmla="*/ 17 w 17"/>
                <a:gd name="T7" fmla="*/ 0 h 26"/>
                <a:gd name="T8" fmla="*/ 13 w 1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6">
                  <a:moveTo>
                    <a:pt x="13" y="0"/>
                  </a:moveTo>
                  <a:cubicBezTo>
                    <a:pt x="11" y="5"/>
                    <a:pt x="8" y="22"/>
                    <a:pt x="0" y="20"/>
                  </a:cubicBezTo>
                  <a:cubicBezTo>
                    <a:pt x="1" y="22"/>
                    <a:pt x="3" y="24"/>
                    <a:pt x="5" y="26"/>
                  </a:cubicBezTo>
                  <a:cubicBezTo>
                    <a:pt x="11" y="18"/>
                    <a:pt x="13" y="9"/>
                    <a:pt x="17" y="0"/>
                  </a:cubicBezTo>
                  <a:lnTo>
                    <a:pt x="13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0" name="Freeform 834">
              <a:extLst>
                <a:ext uri="{FF2B5EF4-FFF2-40B4-BE49-F238E27FC236}">
                  <a16:creationId xmlns:a16="http://schemas.microsoft.com/office/drawing/2014/main" id="{2B448D85-EE64-ADFE-191D-28448C8B0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791" y="2098899"/>
              <a:ext cx="25664" cy="27637"/>
            </a:xfrm>
            <a:custGeom>
              <a:avLst/>
              <a:gdLst>
                <a:gd name="T0" fmla="*/ 42 w 58"/>
                <a:gd name="T1" fmla="*/ 65 h 65"/>
                <a:gd name="T2" fmla="*/ 54 w 58"/>
                <a:gd name="T3" fmla="*/ 46 h 65"/>
                <a:gd name="T4" fmla="*/ 29 w 58"/>
                <a:gd name="T5" fmla="*/ 14 h 65"/>
                <a:gd name="T6" fmla="*/ 22 w 58"/>
                <a:gd name="T7" fmla="*/ 39 h 65"/>
                <a:gd name="T8" fmla="*/ 42 w 58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5">
                  <a:moveTo>
                    <a:pt x="42" y="65"/>
                  </a:moveTo>
                  <a:cubicBezTo>
                    <a:pt x="33" y="53"/>
                    <a:pt x="50" y="54"/>
                    <a:pt x="54" y="46"/>
                  </a:cubicBezTo>
                  <a:cubicBezTo>
                    <a:pt x="58" y="35"/>
                    <a:pt x="39" y="0"/>
                    <a:pt x="29" y="14"/>
                  </a:cubicBezTo>
                  <a:cubicBezTo>
                    <a:pt x="21" y="24"/>
                    <a:pt x="44" y="32"/>
                    <a:pt x="22" y="39"/>
                  </a:cubicBezTo>
                  <a:cubicBezTo>
                    <a:pt x="0" y="46"/>
                    <a:pt x="36" y="60"/>
                    <a:pt x="42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1" name="Freeform 835">
              <a:extLst>
                <a:ext uri="{FF2B5EF4-FFF2-40B4-BE49-F238E27FC236}">
                  <a16:creationId xmlns:a16="http://schemas.microsoft.com/office/drawing/2014/main" id="{5AE6A1B5-F5FD-0A6F-7382-2C7FBDD3F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60" y="2187732"/>
              <a:ext cx="3948" cy="3948"/>
            </a:xfrm>
            <a:custGeom>
              <a:avLst/>
              <a:gdLst>
                <a:gd name="T0" fmla="*/ 4 w 10"/>
                <a:gd name="T1" fmla="*/ 5 h 7"/>
                <a:gd name="T2" fmla="*/ 0 w 10"/>
                <a:gd name="T3" fmla="*/ 0 h 7"/>
                <a:gd name="T4" fmla="*/ 4 w 10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4" y="5"/>
                  </a:moveTo>
                  <a:cubicBezTo>
                    <a:pt x="10" y="7"/>
                    <a:pt x="9" y="5"/>
                    <a:pt x="0" y="0"/>
                  </a:cubicBezTo>
                  <a:cubicBezTo>
                    <a:pt x="1" y="2"/>
                    <a:pt x="3" y="3"/>
                    <a:pt x="4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2" name="Freeform 836">
              <a:extLst>
                <a:ext uri="{FF2B5EF4-FFF2-40B4-BE49-F238E27FC236}">
                  <a16:creationId xmlns:a16="http://schemas.microsoft.com/office/drawing/2014/main" id="{C0EA49E6-C156-B8D4-913C-8321AF996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635" y="2197603"/>
              <a:ext cx="3948" cy="3948"/>
            </a:xfrm>
            <a:custGeom>
              <a:avLst/>
              <a:gdLst>
                <a:gd name="T0" fmla="*/ 0 w 7"/>
                <a:gd name="T1" fmla="*/ 6 h 7"/>
                <a:gd name="T2" fmla="*/ 7 w 7"/>
                <a:gd name="T3" fmla="*/ 7 h 7"/>
                <a:gd name="T4" fmla="*/ 2 w 7"/>
                <a:gd name="T5" fmla="*/ 0 h 7"/>
                <a:gd name="T6" fmla="*/ 0 w 7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6"/>
                  </a:moveTo>
                  <a:cubicBezTo>
                    <a:pt x="2" y="6"/>
                    <a:pt x="5" y="6"/>
                    <a:pt x="7" y="7"/>
                  </a:cubicBezTo>
                  <a:cubicBezTo>
                    <a:pt x="6" y="4"/>
                    <a:pt x="4" y="2"/>
                    <a:pt x="2" y="0"/>
                  </a:cubicBezTo>
                  <a:cubicBezTo>
                    <a:pt x="1" y="2"/>
                    <a:pt x="1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3" name="Freeform 837">
              <a:extLst>
                <a:ext uri="{FF2B5EF4-FFF2-40B4-BE49-F238E27FC236}">
                  <a16:creationId xmlns:a16="http://schemas.microsoft.com/office/drawing/2014/main" id="{946DB73D-E199-F871-1755-7CEC0D644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635" y="2138381"/>
              <a:ext cx="9871" cy="15793"/>
            </a:xfrm>
            <a:custGeom>
              <a:avLst/>
              <a:gdLst>
                <a:gd name="T0" fmla="*/ 7 w 22"/>
                <a:gd name="T1" fmla="*/ 27 h 36"/>
                <a:gd name="T2" fmla="*/ 0 w 22"/>
                <a:gd name="T3" fmla="*/ 0 h 36"/>
                <a:gd name="T4" fmla="*/ 7 w 22"/>
                <a:gd name="T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6">
                  <a:moveTo>
                    <a:pt x="7" y="27"/>
                  </a:moveTo>
                  <a:cubicBezTo>
                    <a:pt x="22" y="36"/>
                    <a:pt x="9" y="2"/>
                    <a:pt x="0" y="0"/>
                  </a:cubicBezTo>
                  <a:cubicBezTo>
                    <a:pt x="2" y="9"/>
                    <a:pt x="1" y="20"/>
                    <a:pt x="7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4" name="Freeform 838">
              <a:extLst>
                <a:ext uri="{FF2B5EF4-FFF2-40B4-BE49-F238E27FC236}">
                  <a16:creationId xmlns:a16="http://schemas.microsoft.com/office/drawing/2014/main" id="{F0AD5ACE-B2C5-D63B-210F-655228DCB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608" y="2162070"/>
              <a:ext cx="1975" cy="5922"/>
            </a:xfrm>
            <a:custGeom>
              <a:avLst/>
              <a:gdLst>
                <a:gd name="T0" fmla="*/ 0 w 8"/>
                <a:gd name="T1" fmla="*/ 14 h 14"/>
                <a:gd name="T2" fmla="*/ 4 w 8"/>
                <a:gd name="T3" fmla="*/ 0 h 14"/>
                <a:gd name="T4" fmla="*/ 0 w 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4">
                  <a:moveTo>
                    <a:pt x="0" y="14"/>
                  </a:moveTo>
                  <a:cubicBezTo>
                    <a:pt x="5" y="11"/>
                    <a:pt x="8" y="6"/>
                    <a:pt x="4" y="0"/>
                  </a:cubicBezTo>
                  <a:cubicBezTo>
                    <a:pt x="2" y="5"/>
                    <a:pt x="1" y="9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5" name="Freeform 839">
              <a:extLst>
                <a:ext uri="{FF2B5EF4-FFF2-40B4-BE49-F238E27FC236}">
                  <a16:creationId xmlns:a16="http://schemas.microsoft.com/office/drawing/2014/main" id="{82494D4F-EA09-099C-4435-576C9C3DA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583" y="2154174"/>
              <a:ext cx="1975" cy="1973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0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cubicBezTo>
                    <a:pt x="2" y="3"/>
                    <a:pt x="5" y="5"/>
                    <a:pt x="7" y="7"/>
                  </a:cubicBezTo>
                  <a:cubicBezTo>
                    <a:pt x="6" y="4"/>
                    <a:pt x="3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6" name="Freeform 840">
              <a:extLst>
                <a:ext uri="{FF2B5EF4-FFF2-40B4-BE49-F238E27FC236}">
                  <a16:creationId xmlns:a16="http://schemas.microsoft.com/office/drawing/2014/main" id="{604C684F-FC7C-E862-CA1A-0D4C8C9B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556" y="2098899"/>
              <a:ext cx="7896" cy="7896"/>
            </a:xfrm>
            <a:custGeom>
              <a:avLst/>
              <a:gdLst>
                <a:gd name="T0" fmla="*/ 10 w 20"/>
                <a:gd name="T1" fmla="*/ 0 h 18"/>
                <a:gd name="T2" fmla="*/ 1 w 20"/>
                <a:gd name="T3" fmla="*/ 8 h 18"/>
                <a:gd name="T4" fmla="*/ 20 w 20"/>
                <a:gd name="T5" fmla="*/ 18 h 18"/>
                <a:gd name="T6" fmla="*/ 10 w 2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0" y="0"/>
                  </a:moveTo>
                  <a:cubicBezTo>
                    <a:pt x="5" y="0"/>
                    <a:pt x="0" y="2"/>
                    <a:pt x="1" y="8"/>
                  </a:cubicBezTo>
                  <a:cubicBezTo>
                    <a:pt x="3" y="16"/>
                    <a:pt x="13" y="16"/>
                    <a:pt x="20" y="18"/>
                  </a:cubicBezTo>
                  <a:cubicBezTo>
                    <a:pt x="19" y="11"/>
                    <a:pt x="15" y="5"/>
                    <a:pt x="1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7" name="Freeform 841">
              <a:extLst>
                <a:ext uri="{FF2B5EF4-FFF2-40B4-BE49-F238E27FC236}">
                  <a16:creationId xmlns:a16="http://schemas.microsoft.com/office/drawing/2014/main" id="{BF4E767A-0178-C06D-FCF0-FFFB1DD8E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413" y="1838324"/>
              <a:ext cx="23689" cy="25662"/>
            </a:xfrm>
            <a:custGeom>
              <a:avLst/>
              <a:gdLst>
                <a:gd name="T0" fmla="*/ 13 w 52"/>
                <a:gd name="T1" fmla="*/ 50 h 59"/>
                <a:gd name="T2" fmla="*/ 29 w 52"/>
                <a:gd name="T3" fmla="*/ 41 h 59"/>
                <a:gd name="T4" fmla="*/ 52 w 52"/>
                <a:gd name="T5" fmla="*/ 28 h 59"/>
                <a:gd name="T6" fmla="*/ 26 w 52"/>
                <a:gd name="T7" fmla="*/ 4 h 59"/>
                <a:gd name="T8" fmla="*/ 0 w 52"/>
                <a:gd name="T9" fmla="*/ 17 h 59"/>
                <a:gd name="T10" fmla="*/ 13 w 52"/>
                <a:gd name="T11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9">
                  <a:moveTo>
                    <a:pt x="13" y="50"/>
                  </a:moveTo>
                  <a:cubicBezTo>
                    <a:pt x="20" y="59"/>
                    <a:pt x="24" y="47"/>
                    <a:pt x="29" y="41"/>
                  </a:cubicBezTo>
                  <a:cubicBezTo>
                    <a:pt x="34" y="34"/>
                    <a:pt x="42" y="26"/>
                    <a:pt x="52" y="28"/>
                  </a:cubicBezTo>
                  <a:cubicBezTo>
                    <a:pt x="52" y="21"/>
                    <a:pt x="33" y="0"/>
                    <a:pt x="26" y="4"/>
                  </a:cubicBezTo>
                  <a:cubicBezTo>
                    <a:pt x="19" y="8"/>
                    <a:pt x="9" y="17"/>
                    <a:pt x="0" y="17"/>
                  </a:cubicBezTo>
                  <a:cubicBezTo>
                    <a:pt x="10" y="16"/>
                    <a:pt x="22" y="43"/>
                    <a:pt x="13" y="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8" name="Freeform 842">
              <a:extLst>
                <a:ext uri="{FF2B5EF4-FFF2-40B4-BE49-F238E27FC236}">
                  <a16:creationId xmlns:a16="http://schemas.microsoft.com/office/drawing/2014/main" id="{B496D3C7-F22B-F147-08CA-B8D1B0908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156" y="1958741"/>
              <a:ext cx="37508" cy="19741"/>
            </a:xfrm>
            <a:custGeom>
              <a:avLst/>
              <a:gdLst>
                <a:gd name="T0" fmla="*/ 20 w 87"/>
                <a:gd name="T1" fmla="*/ 3 h 48"/>
                <a:gd name="T2" fmla="*/ 0 w 87"/>
                <a:gd name="T3" fmla="*/ 4 h 48"/>
                <a:gd name="T4" fmla="*/ 87 w 87"/>
                <a:gd name="T5" fmla="*/ 48 h 48"/>
                <a:gd name="T6" fmla="*/ 53 w 87"/>
                <a:gd name="T7" fmla="*/ 27 h 48"/>
                <a:gd name="T8" fmla="*/ 35 w 87"/>
                <a:gd name="T9" fmla="*/ 17 h 48"/>
                <a:gd name="T10" fmla="*/ 20 w 87"/>
                <a:gd name="T1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48">
                  <a:moveTo>
                    <a:pt x="20" y="3"/>
                  </a:moveTo>
                  <a:cubicBezTo>
                    <a:pt x="13" y="3"/>
                    <a:pt x="6" y="0"/>
                    <a:pt x="0" y="4"/>
                  </a:cubicBezTo>
                  <a:cubicBezTo>
                    <a:pt x="26" y="24"/>
                    <a:pt x="56" y="39"/>
                    <a:pt x="87" y="48"/>
                  </a:cubicBezTo>
                  <a:cubicBezTo>
                    <a:pt x="79" y="37"/>
                    <a:pt x="65" y="34"/>
                    <a:pt x="53" y="27"/>
                  </a:cubicBezTo>
                  <a:cubicBezTo>
                    <a:pt x="47" y="24"/>
                    <a:pt x="40" y="21"/>
                    <a:pt x="35" y="17"/>
                  </a:cubicBezTo>
                  <a:cubicBezTo>
                    <a:pt x="29" y="13"/>
                    <a:pt x="26" y="6"/>
                    <a:pt x="2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9" name="Freeform 843">
              <a:extLst>
                <a:ext uri="{FF2B5EF4-FFF2-40B4-BE49-F238E27FC236}">
                  <a16:creationId xmlns:a16="http://schemas.microsoft.com/office/drawing/2014/main" id="{F4CA4D98-1C03-185C-128D-D8FBD7027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482" y="1974533"/>
              <a:ext cx="27637" cy="9870"/>
            </a:xfrm>
            <a:custGeom>
              <a:avLst/>
              <a:gdLst>
                <a:gd name="T0" fmla="*/ 0 w 61"/>
                <a:gd name="T1" fmla="*/ 0 h 25"/>
                <a:gd name="T2" fmla="*/ 61 w 61"/>
                <a:gd name="T3" fmla="*/ 25 h 25"/>
                <a:gd name="T4" fmla="*/ 0 w 61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5">
                  <a:moveTo>
                    <a:pt x="0" y="0"/>
                  </a:moveTo>
                  <a:cubicBezTo>
                    <a:pt x="17" y="14"/>
                    <a:pt x="41" y="19"/>
                    <a:pt x="61" y="25"/>
                  </a:cubicBezTo>
                  <a:cubicBezTo>
                    <a:pt x="44" y="14"/>
                    <a:pt x="21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0" name="Freeform 844">
              <a:extLst>
                <a:ext uri="{FF2B5EF4-FFF2-40B4-BE49-F238E27FC236}">
                  <a16:creationId xmlns:a16="http://schemas.microsoft.com/office/drawing/2014/main" id="{873AF8E8-C5AF-5904-A177-844A865A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5976" y="1407976"/>
              <a:ext cx="25664" cy="11844"/>
            </a:xfrm>
            <a:custGeom>
              <a:avLst/>
              <a:gdLst>
                <a:gd name="T0" fmla="*/ 38 w 55"/>
                <a:gd name="T1" fmla="*/ 28 h 28"/>
                <a:gd name="T2" fmla="*/ 55 w 55"/>
                <a:gd name="T3" fmla="*/ 20 h 28"/>
                <a:gd name="T4" fmla="*/ 0 w 55"/>
                <a:gd name="T5" fmla="*/ 7 h 28"/>
                <a:gd name="T6" fmla="*/ 38 w 55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8">
                  <a:moveTo>
                    <a:pt x="38" y="28"/>
                  </a:moveTo>
                  <a:cubicBezTo>
                    <a:pt x="44" y="26"/>
                    <a:pt x="50" y="23"/>
                    <a:pt x="55" y="20"/>
                  </a:cubicBezTo>
                  <a:cubicBezTo>
                    <a:pt x="38" y="9"/>
                    <a:pt x="20" y="0"/>
                    <a:pt x="0" y="7"/>
                  </a:cubicBezTo>
                  <a:cubicBezTo>
                    <a:pt x="2" y="23"/>
                    <a:pt x="27" y="25"/>
                    <a:pt x="38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1" name="Freeform 845">
              <a:extLst>
                <a:ext uri="{FF2B5EF4-FFF2-40B4-BE49-F238E27FC236}">
                  <a16:creationId xmlns:a16="http://schemas.microsoft.com/office/drawing/2014/main" id="{E18681B4-2D64-3961-BA23-6343128E6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894" y="1370468"/>
              <a:ext cx="21715" cy="11844"/>
            </a:xfrm>
            <a:custGeom>
              <a:avLst/>
              <a:gdLst>
                <a:gd name="T0" fmla="*/ 28 w 47"/>
                <a:gd name="T1" fmla="*/ 27 h 27"/>
                <a:gd name="T2" fmla="*/ 47 w 47"/>
                <a:gd name="T3" fmla="*/ 25 h 27"/>
                <a:gd name="T4" fmla="*/ 34 w 47"/>
                <a:gd name="T5" fmla="*/ 11 h 27"/>
                <a:gd name="T6" fmla="*/ 0 w 47"/>
                <a:gd name="T7" fmla="*/ 0 h 27"/>
                <a:gd name="T8" fmla="*/ 28 w 47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7">
                  <a:moveTo>
                    <a:pt x="28" y="27"/>
                  </a:moveTo>
                  <a:cubicBezTo>
                    <a:pt x="34" y="27"/>
                    <a:pt x="41" y="27"/>
                    <a:pt x="47" y="25"/>
                  </a:cubicBezTo>
                  <a:cubicBezTo>
                    <a:pt x="38" y="21"/>
                    <a:pt x="45" y="12"/>
                    <a:pt x="34" y="11"/>
                  </a:cubicBezTo>
                  <a:cubicBezTo>
                    <a:pt x="22" y="9"/>
                    <a:pt x="12" y="2"/>
                    <a:pt x="0" y="0"/>
                  </a:cubicBezTo>
                  <a:cubicBezTo>
                    <a:pt x="7" y="11"/>
                    <a:pt x="18" y="19"/>
                    <a:pt x="28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2" name="Freeform 846">
              <a:extLst>
                <a:ext uri="{FF2B5EF4-FFF2-40B4-BE49-F238E27FC236}">
                  <a16:creationId xmlns:a16="http://schemas.microsoft.com/office/drawing/2014/main" id="{A55A81A0-C8D3-0FD9-BC4B-19F332AA9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1479" y="1358624"/>
              <a:ext cx="173718" cy="43430"/>
            </a:xfrm>
            <a:custGeom>
              <a:avLst/>
              <a:gdLst>
                <a:gd name="T0" fmla="*/ 7 w 399"/>
                <a:gd name="T1" fmla="*/ 41 h 98"/>
                <a:gd name="T2" fmla="*/ 26 w 399"/>
                <a:gd name="T3" fmla="*/ 49 h 98"/>
                <a:gd name="T4" fmla="*/ 47 w 399"/>
                <a:gd name="T5" fmla="*/ 56 h 98"/>
                <a:gd name="T6" fmla="*/ 26 w 399"/>
                <a:gd name="T7" fmla="*/ 57 h 98"/>
                <a:gd name="T8" fmla="*/ 76 w 399"/>
                <a:gd name="T9" fmla="*/ 74 h 98"/>
                <a:gd name="T10" fmla="*/ 127 w 399"/>
                <a:gd name="T11" fmla="*/ 89 h 98"/>
                <a:gd name="T12" fmla="*/ 185 w 399"/>
                <a:gd name="T13" fmla="*/ 97 h 98"/>
                <a:gd name="T14" fmla="*/ 177 w 399"/>
                <a:gd name="T15" fmla="*/ 79 h 98"/>
                <a:gd name="T16" fmla="*/ 208 w 399"/>
                <a:gd name="T17" fmla="*/ 87 h 98"/>
                <a:gd name="T18" fmla="*/ 240 w 399"/>
                <a:gd name="T19" fmla="*/ 82 h 98"/>
                <a:gd name="T20" fmla="*/ 303 w 399"/>
                <a:gd name="T21" fmla="*/ 81 h 98"/>
                <a:gd name="T22" fmla="*/ 289 w 399"/>
                <a:gd name="T23" fmla="*/ 80 h 98"/>
                <a:gd name="T24" fmla="*/ 323 w 399"/>
                <a:gd name="T25" fmla="*/ 84 h 98"/>
                <a:gd name="T26" fmla="*/ 366 w 399"/>
                <a:gd name="T27" fmla="*/ 80 h 98"/>
                <a:gd name="T28" fmla="*/ 297 w 399"/>
                <a:gd name="T29" fmla="*/ 67 h 98"/>
                <a:gd name="T30" fmla="*/ 263 w 399"/>
                <a:gd name="T31" fmla="*/ 56 h 98"/>
                <a:gd name="T32" fmla="*/ 230 w 399"/>
                <a:gd name="T33" fmla="*/ 40 h 98"/>
                <a:gd name="T34" fmla="*/ 230 w 399"/>
                <a:gd name="T35" fmla="*/ 38 h 98"/>
                <a:gd name="T36" fmla="*/ 237 w 399"/>
                <a:gd name="T37" fmla="*/ 35 h 98"/>
                <a:gd name="T38" fmla="*/ 267 w 399"/>
                <a:gd name="T39" fmla="*/ 50 h 98"/>
                <a:gd name="T40" fmla="*/ 361 w 399"/>
                <a:gd name="T41" fmla="*/ 75 h 98"/>
                <a:gd name="T42" fmla="*/ 390 w 399"/>
                <a:gd name="T43" fmla="*/ 68 h 98"/>
                <a:gd name="T44" fmla="*/ 370 w 399"/>
                <a:gd name="T45" fmla="*/ 51 h 98"/>
                <a:gd name="T46" fmla="*/ 389 w 399"/>
                <a:gd name="T47" fmla="*/ 45 h 98"/>
                <a:gd name="T48" fmla="*/ 327 w 399"/>
                <a:gd name="T49" fmla="*/ 34 h 98"/>
                <a:gd name="T50" fmla="*/ 275 w 399"/>
                <a:gd name="T51" fmla="*/ 27 h 98"/>
                <a:gd name="T52" fmla="*/ 157 w 399"/>
                <a:gd name="T53" fmla="*/ 10 h 98"/>
                <a:gd name="T54" fmla="*/ 177 w 399"/>
                <a:gd name="T55" fmla="*/ 18 h 98"/>
                <a:gd name="T56" fmla="*/ 150 w 399"/>
                <a:gd name="T57" fmla="*/ 20 h 98"/>
                <a:gd name="T58" fmla="*/ 184 w 399"/>
                <a:gd name="T59" fmla="*/ 40 h 98"/>
                <a:gd name="T60" fmla="*/ 163 w 399"/>
                <a:gd name="T61" fmla="*/ 40 h 98"/>
                <a:gd name="T62" fmla="*/ 144 w 399"/>
                <a:gd name="T63" fmla="*/ 29 h 98"/>
                <a:gd name="T64" fmla="*/ 123 w 399"/>
                <a:gd name="T65" fmla="*/ 29 h 98"/>
                <a:gd name="T66" fmla="*/ 105 w 399"/>
                <a:gd name="T67" fmla="*/ 21 h 98"/>
                <a:gd name="T68" fmla="*/ 58 w 399"/>
                <a:gd name="T69" fmla="*/ 12 h 98"/>
                <a:gd name="T70" fmla="*/ 31 w 399"/>
                <a:gd name="T71" fmla="*/ 14 h 98"/>
                <a:gd name="T72" fmla="*/ 17 w 399"/>
                <a:gd name="T73" fmla="*/ 15 h 98"/>
                <a:gd name="T74" fmla="*/ 3 w 399"/>
                <a:gd name="T75" fmla="*/ 19 h 98"/>
                <a:gd name="T76" fmla="*/ 24 w 399"/>
                <a:gd name="T77" fmla="*/ 33 h 98"/>
                <a:gd name="T78" fmla="*/ 3 w 399"/>
                <a:gd name="T79" fmla="*/ 35 h 98"/>
                <a:gd name="T80" fmla="*/ 7 w 399"/>
                <a:gd name="T81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9" h="98">
                  <a:moveTo>
                    <a:pt x="7" y="41"/>
                  </a:moveTo>
                  <a:cubicBezTo>
                    <a:pt x="15" y="36"/>
                    <a:pt x="21" y="44"/>
                    <a:pt x="26" y="49"/>
                  </a:cubicBezTo>
                  <a:cubicBezTo>
                    <a:pt x="32" y="54"/>
                    <a:pt x="41" y="51"/>
                    <a:pt x="47" y="56"/>
                  </a:cubicBezTo>
                  <a:cubicBezTo>
                    <a:pt x="40" y="58"/>
                    <a:pt x="33" y="54"/>
                    <a:pt x="26" y="57"/>
                  </a:cubicBezTo>
                  <a:cubicBezTo>
                    <a:pt x="41" y="67"/>
                    <a:pt x="59" y="71"/>
                    <a:pt x="76" y="74"/>
                  </a:cubicBezTo>
                  <a:cubicBezTo>
                    <a:pt x="94" y="78"/>
                    <a:pt x="110" y="86"/>
                    <a:pt x="127" y="89"/>
                  </a:cubicBezTo>
                  <a:cubicBezTo>
                    <a:pt x="145" y="92"/>
                    <a:pt x="168" y="98"/>
                    <a:pt x="185" y="97"/>
                  </a:cubicBezTo>
                  <a:cubicBezTo>
                    <a:pt x="198" y="96"/>
                    <a:pt x="180" y="82"/>
                    <a:pt x="177" y="79"/>
                  </a:cubicBezTo>
                  <a:cubicBezTo>
                    <a:pt x="189" y="78"/>
                    <a:pt x="197" y="85"/>
                    <a:pt x="208" y="87"/>
                  </a:cubicBezTo>
                  <a:cubicBezTo>
                    <a:pt x="219" y="89"/>
                    <a:pt x="230" y="84"/>
                    <a:pt x="240" y="82"/>
                  </a:cubicBezTo>
                  <a:cubicBezTo>
                    <a:pt x="259" y="79"/>
                    <a:pt x="285" y="70"/>
                    <a:pt x="303" y="81"/>
                  </a:cubicBezTo>
                  <a:cubicBezTo>
                    <a:pt x="298" y="80"/>
                    <a:pt x="294" y="80"/>
                    <a:pt x="289" y="80"/>
                  </a:cubicBezTo>
                  <a:cubicBezTo>
                    <a:pt x="299" y="85"/>
                    <a:pt x="314" y="90"/>
                    <a:pt x="323" y="84"/>
                  </a:cubicBezTo>
                  <a:cubicBezTo>
                    <a:pt x="332" y="77"/>
                    <a:pt x="353" y="86"/>
                    <a:pt x="366" y="80"/>
                  </a:cubicBezTo>
                  <a:cubicBezTo>
                    <a:pt x="344" y="71"/>
                    <a:pt x="319" y="75"/>
                    <a:pt x="297" y="67"/>
                  </a:cubicBezTo>
                  <a:cubicBezTo>
                    <a:pt x="285" y="63"/>
                    <a:pt x="273" y="61"/>
                    <a:pt x="263" y="56"/>
                  </a:cubicBezTo>
                  <a:cubicBezTo>
                    <a:pt x="252" y="52"/>
                    <a:pt x="243" y="40"/>
                    <a:pt x="230" y="40"/>
                  </a:cubicBezTo>
                  <a:cubicBezTo>
                    <a:pt x="240" y="40"/>
                    <a:pt x="240" y="39"/>
                    <a:pt x="230" y="38"/>
                  </a:cubicBezTo>
                  <a:cubicBezTo>
                    <a:pt x="232" y="38"/>
                    <a:pt x="254" y="39"/>
                    <a:pt x="237" y="35"/>
                  </a:cubicBezTo>
                  <a:cubicBezTo>
                    <a:pt x="245" y="36"/>
                    <a:pt x="287" y="34"/>
                    <a:pt x="267" y="50"/>
                  </a:cubicBezTo>
                  <a:cubicBezTo>
                    <a:pt x="297" y="62"/>
                    <a:pt x="328" y="73"/>
                    <a:pt x="361" y="75"/>
                  </a:cubicBezTo>
                  <a:cubicBezTo>
                    <a:pt x="369" y="75"/>
                    <a:pt x="383" y="76"/>
                    <a:pt x="390" y="68"/>
                  </a:cubicBezTo>
                  <a:cubicBezTo>
                    <a:pt x="399" y="57"/>
                    <a:pt x="372" y="57"/>
                    <a:pt x="370" y="51"/>
                  </a:cubicBezTo>
                  <a:cubicBezTo>
                    <a:pt x="376" y="49"/>
                    <a:pt x="382" y="46"/>
                    <a:pt x="389" y="45"/>
                  </a:cubicBezTo>
                  <a:cubicBezTo>
                    <a:pt x="369" y="39"/>
                    <a:pt x="348" y="39"/>
                    <a:pt x="327" y="34"/>
                  </a:cubicBezTo>
                  <a:cubicBezTo>
                    <a:pt x="311" y="30"/>
                    <a:pt x="291" y="21"/>
                    <a:pt x="275" y="27"/>
                  </a:cubicBezTo>
                  <a:cubicBezTo>
                    <a:pt x="236" y="41"/>
                    <a:pt x="195" y="13"/>
                    <a:pt x="157" y="10"/>
                  </a:cubicBezTo>
                  <a:cubicBezTo>
                    <a:pt x="163" y="13"/>
                    <a:pt x="170" y="15"/>
                    <a:pt x="177" y="18"/>
                  </a:cubicBezTo>
                  <a:cubicBezTo>
                    <a:pt x="169" y="16"/>
                    <a:pt x="156" y="12"/>
                    <a:pt x="150" y="20"/>
                  </a:cubicBezTo>
                  <a:cubicBezTo>
                    <a:pt x="159" y="30"/>
                    <a:pt x="173" y="33"/>
                    <a:pt x="184" y="40"/>
                  </a:cubicBezTo>
                  <a:cubicBezTo>
                    <a:pt x="177" y="40"/>
                    <a:pt x="170" y="42"/>
                    <a:pt x="163" y="40"/>
                  </a:cubicBezTo>
                  <a:cubicBezTo>
                    <a:pt x="156" y="37"/>
                    <a:pt x="151" y="31"/>
                    <a:pt x="144" y="29"/>
                  </a:cubicBezTo>
                  <a:cubicBezTo>
                    <a:pt x="137" y="28"/>
                    <a:pt x="130" y="30"/>
                    <a:pt x="123" y="29"/>
                  </a:cubicBezTo>
                  <a:cubicBezTo>
                    <a:pt x="116" y="28"/>
                    <a:pt x="111" y="23"/>
                    <a:pt x="105" y="21"/>
                  </a:cubicBezTo>
                  <a:cubicBezTo>
                    <a:pt x="90" y="16"/>
                    <a:pt x="73" y="17"/>
                    <a:pt x="58" y="12"/>
                  </a:cubicBezTo>
                  <a:cubicBezTo>
                    <a:pt x="54" y="11"/>
                    <a:pt x="16" y="0"/>
                    <a:pt x="31" y="14"/>
                  </a:cubicBezTo>
                  <a:cubicBezTo>
                    <a:pt x="28" y="13"/>
                    <a:pt x="14" y="6"/>
                    <a:pt x="17" y="15"/>
                  </a:cubicBezTo>
                  <a:cubicBezTo>
                    <a:pt x="19" y="19"/>
                    <a:pt x="5" y="17"/>
                    <a:pt x="3" y="19"/>
                  </a:cubicBezTo>
                  <a:cubicBezTo>
                    <a:pt x="0" y="22"/>
                    <a:pt x="22" y="32"/>
                    <a:pt x="24" y="33"/>
                  </a:cubicBezTo>
                  <a:cubicBezTo>
                    <a:pt x="17" y="31"/>
                    <a:pt x="10" y="30"/>
                    <a:pt x="3" y="35"/>
                  </a:cubicBezTo>
                  <a:cubicBezTo>
                    <a:pt x="5" y="37"/>
                    <a:pt x="6" y="39"/>
                    <a:pt x="7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3" name="Freeform 847">
              <a:extLst>
                <a:ext uri="{FF2B5EF4-FFF2-40B4-BE49-F238E27FC236}">
                  <a16:creationId xmlns:a16="http://schemas.microsoft.com/office/drawing/2014/main" id="{BFABD792-1941-0FF1-AD9D-E012686BB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220" y="1411925"/>
              <a:ext cx="25664" cy="9870"/>
            </a:xfrm>
            <a:custGeom>
              <a:avLst/>
              <a:gdLst>
                <a:gd name="T0" fmla="*/ 0 w 61"/>
                <a:gd name="T1" fmla="*/ 0 h 22"/>
                <a:gd name="T2" fmla="*/ 61 w 61"/>
                <a:gd name="T3" fmla="*/ 22 h 22"/>
                <a:gd name="T4" fmla="*/ 0 w 6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2">
                  <a:moveTo>
                    <a:pt x="0" y="0"/>
                  </a:moveTo>
                  <a:cubicBezTo>
                    <a:pt x="17" y="15"/>
                    <a:pt x="42" y="12"/>
                    <a:pt x="61" y="22"/>
                  </a:cubicBezTo>
                  <a:cubicBezTo>
                    <a:pt x="60" y="5"/>
                    <a:pt x="1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4" name="Freeform 848">
              <a:extLst>
                <a:ext uri="{FF2B5EF4-FFF2-40B4-BE49-F238E27FC236}">
                  <a16:creationId xmlns:a16="http://schemas.microsoft.com/office/drawing/2014/main" id="{015FEA7D-DD24-B257-5DB8-C8D5819E1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8598" y="1374417"/>
              <a:ext cx="5923" cy="1973"/>
            </a:xfrm>
            <a:custGeom>
              <a:avLst/>
              <a:gdLst>
                <a:gd name="T0" fmla="*/ 14 w 14"/>
                <a:gd name="T1" fmla="*/ 3 h 4"/>
                <a:gd name="T2" fmla="*/ 0 w 14"/>
                <a:gd name="T3" fmla="*/ 0 h 4"/>
                <a:gd name="T4" fmla="*/ 14 w 1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9" y="2"/>
                    <a:pt x="4" y="1"/>
                    <a:pt x="0" y="0"/>
                  </a:cubicBezTo>
                  <a:cubicBezTo>
                    <a:pt x="4" y="3"/>
                    <a:pt x="9" y="4"/>
                    <a:pt x="14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5" name="Freeform 849">
              <a:extLst>
                <a:ext uri="{FF2B5EF4-FFF2-40B4-BE49-F238E27FC236}">
                  <a16:creationId xmlns:a16="http://schemas.microsoft.com/office/drawing/2014/main" id="{72A001FF-3344-0EB3-9800-CBFCED5B4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743" y="1419821"/>
              <a:ext cx="84886" cy="19741"/>
            </a:xfrm>
            <a:custGeom>
              <a:avLst/>
              <a:gdLst>
                <a:gd name="T0" fmla="*/ 13 w 193"/>
                <a:gd name="T1" fmla="*/ 29 h 45"/>
                <a:gd name="T2" fmla="*/ 0 w 193"/>
                <a:gd name="T3" fmla="*/ 31 h 45"/>
                <a:gd name="T4" fmla="*/ 40 w 193"/>
                <a:gd name="T5" fmla="*/ 30 h 45"/>
                <a:gd name="T6" fmla="*/ 89 w 193"/>
                <a:gd name="T7" fmla="*/ 37 h 45"/>
                <a:gd name="T8" fmla="*/ 193 w 193"/>
                <a:gd name="T9" fmla="*/ 43 h 45"/>
                <a:gd name="T10" fmla="*/ 69 w 193"/>
                <a:gd name="T11" fmla="*/ 2 h 45"/>
                <a:gd name="T12" fmla="*/ 27 w 193"/>
                <a:gd name="T13" fmla="*/ 6 h 45"/>
                <a:gd name="T14" fmla="*/ 31 w 193"/>
                <a:gd name="T15" fmla="*/ 23 h 45"/>
                <a:gd name="T16" fmla="*/ 13 w 193"/>
                <a:gd name="T1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45">
                  <a:moveTo>
                    <a:pt x="13" y="29"/>
                  </a:moveTo>
                  <a:cubicBezTo>
                    <a:pt x="8" y="29"/>
                    <a:pt x="4" y="29"/>
                    <a:pt x="0" y="31"/>
                  </a:cubicBezTo>
                  <a:cubicBezTo>
                    <a:pt x="12" y="40"/>
                    <a:pt x="27" y="32"/>
                    <a:pt x="40" y="30"/>
                  </a:cubicBezTo>
                  <a:cubicBezTo>
                    <a:pt x="56" y="27"/>
                    <a:pt x="73" y="34"/>
                    <a:pt x="89" y="37"/>
                  </a:cubicBezTo>
                  <a:cubicBezTo>
                    <a:pt x="123" y="42"/>
                    <a:pt x="159" y="45"/>
                    <a:pt x="193" y="43"/>
                  </a:cubicBezTo>
                  <a:cubicBezTo>
                    <a:pt x="155" y="20"/>
                    <a:pt x="113" y="6"/>
                    <a:pt x="69" y="2"/>
                  </a:cubicBezTo>
                  <a:cubicBezTo>
                    <a:pt x="62" y="1"/>
                    <a:pt x="33" y="0"/>
                    <a:pt x="27" y="6"/>
                  </a:cubicBezTo>
                  <a:cubicBezTo>
                    <a:pt x="23" y="10"/>
                    <a:pt x="31" y="18"/>
                    <a:pt x="31" y="23"/>
                  </a:cubicBezTo>
                  <a:cubicBezTo>
                    <a:pt x="30" y="29"/>
                    <a:pt x="17" y="29"/>
                    <a:pt x="13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6" name="Freeform 850">
              <a:extLst>
                <a:ext uri="{FF2B5EF4-FFF2-40B4-BE49-F238E27FC236}">
                  <a16:creationId xmlns:a16="http://schemas.microsoft.com/office/drawing/2014/main" id="{96B30897-C7A5-3185-CFFF-1394A7B28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560" y="1481017"/>
              <a:ext cx="17767" cy="5922"/>
            </a:xfrm>
            <a:custGeom>
              <a:avLst/>
              <a:gdLst>
                <a:gd name="T0" fmla="*/ 41 w 41"/>
                <a:gd name="T1" fmla="*/ 8 h 15"/>
                <a:gd name="T2" fmla="*/ 0 w 41"/>
                <a:gd name="T3" fmla="*/ 5 h 15"/>
                <a:gd name="T4" fmla="*/ 19 w 41"/>
                <a:gd name="T5" fmla="*/ 13 h 15"/>
                <a:gd name="T6" fmla="*/ 23 w 41"/>
                <a:gd name="T7" fmla="*/ 11 h 15"/>
                <a:gd name="T8" fmla="*/ 41 w 41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41" y="8"/>
                  </a:moveTo>
                  <a:cubicBezTo>
                    <a:pt x="30" y="0"/>
                    <a:pt x="13" y="1"/>
                    <a:pt x="0" y="5"/>
                  </a:cubicBezTo>
                  <a:cubicBezTo>
                    <a:pt x="5" y="11"/>
                    <a:pt x="12" y="11"/>
                    <a:pt x="19" y="13"/>
                  </a:cubicBezTo>
                  <a:cubicBezTo>
                    <a:pt x="3" y="8"/>
                    <a:pt x="20" y="10"/>
                    <a:pt x="23" y="11"/>
                  </a:cubicBezTo>
                  <a:cubicBezTo>
                    <a:pt x="29" y="13"/>
                    <a:pt x="37" y="15"/>
                    <a:pt x="41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7" name="Freeform 851">
              <a:extLst>
                <a:ext uri="{FF2B5EF4-FFF2-40B4-BE49-F238E27FC236}">
                  <a16:creationId xmlns:a16="http://schemas.microsoft.com/office/drawing/2014/main" id="{F34EEEB0-FC3C-5A7D-178E-60935771F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7301" y="1479043"/>
              <a:ext cx="5923" cy="1973"/>
            </a:xfrm>
            <a:custGeom>
              <a:avLst/>
              <a:gdLst>
                <a:gd name="T0" fmla="*/ 7 w 14"/>
                <a:gd name="T1" fmla="*/ 4 h 4"/>
                <a:gd name="T2" fmla="*/ 14 w 14"/>
                <a:gd name="T3" fmla="*/ 3 h 4"/>
                <a:gd name="T4" fmla="*/ 0 w 14"/>
                <a:gd name="T5" fmla="*/ 2 h 4"/>
                <a:gd name="T6" fmla="*/ 7 w 1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4"/>
                  </a:moveTo>
                  <a:cubicBezTo>
                    <a:pt x="9" y="4"/>
                    <a:pt x="11" y="3"/>
                    <a:pt x="14" y="3"/>
                  </a:cubicBezTo>
                  <a:cubicBezTo>
                    <a:pt x="9" y="1"/>
                    <a:pt x="4" y="0"/>
                    <a:pt x="0" y="2"/>
                  </a:cubicBezTo>
                  <a:cubicBezTo>
                    <a:pt x="2" y="3"/>
                    <a:pt x="4" y="3"/>
                    <a:pt x="7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8" name="Freeform 852">
              <a:extLst>
                <a:ext uri="{FF2B5EF4-FFF2-40B4-BE49-F238E27FC236}">
                  <a16:creationId xmlns:a16="http://schemas.microsoft.com/office/drawing/2014/main" id="{37A01E60-952E-D1D6-2FEF-E716AF216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5068" y="1344806"/>
              <a:ext cx="13819" cy="7896"/>
            </a:xfrm>
            <a:custGeom>
              <a:avLst/>
              <a:gdLst>
                <a:gd name="T0" fmla="*/ 0 w 33"/>
                <a:gd name="T1" fmla="*/ 10 h 18"/>
                <a:gd name="T2" fmla="*/ 32 w 33"/>
                <a:gd name="T3" fmla="*/ 12 h 18"/>
                <a:gd name="T4" fmla="*/ 0 w 33"/>
                <a:gd name="T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8">
                  <a:moveTo>
                    <a:pt x="0" y="10"/>
                  </a:moveTo>
                  <a:cubicBezTo>
                    <a:pt x="3" y="18"/>
                    <a:pt x="26" y="11"/>
                    <a:pt x="32" y="12"/>
                  </a:cubicBezTo>
                  <a:cubicBezTo>
                    <a:pt x="33" y="0"/>
                    <a:pt x="5" y="6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9" name="Freeform 853">
              <a:extLst>
                <a:ext uri="{FF2B5EF4-FFF2-40B4-BE49-F238E27FC236}">
                  <a16:creationId xmlns:a16="http://schemas.microsoft.com/office/drawing/2014/main" id="{70375693-17CC-3D76-7506-4C52DF4B3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016" y="1374417"/>
              <a:ext cx="108575" cy="23689"/>
            </a:xfrm>
            <a:custGeom>
              <a:avLst/>
              <a:gdLst>
                <a:gd name="T0" fmla="*/ 197 w 248"/>
                <a:gd name="T1" fmla="*/ 53 h 53"/>
                <a:gd name="T2" fmla="*/ 248 w 248"/>
                <a:gd name="T3" fmla="*/ 41 h 53"/>
                <a:gd name="T4" fmla="*/ 234 w 248"/>
                <a:gd name="T5" fmla="*/ 30 h 53"/>
                <a:gd name="T6" fmla="*/ 197 w 248"/>
                <a:gd name="T7" fmla="*/ 26 h 53"/>
                <a:gd name="T8" fmla="*/ 159 w 248"/>
                <a:gd name="T9" fmla="*/ 22 h 53"/>
                <a:gd name="T10" fmla="*/ 120 w 248"/>
                <a:gd name="T11" fmla="*/ 22 h 53"/>
                <a:gd name="T12" fmla="*/ 60 w 248"/>
                <a:gd name="T13" fmla="*/ 15 h 53"/>
                <a:gd name="T14" fmla="*/ 0 w 248"/>
                <a:gd name="T15" fmla="*/ 7 h 53"/>
                <a:gd name="T16" fmla="*/ 23 w 248"/>
                <a:gd name="T17" fmla="*/ 26 h 53"/>
                <a:gd name="T18" fmla="*/ 77 w 248"/>
                <a:gd name="T19" fmla="*/ 37 h 53"/>
                <a:gd name="T20" fmla="*/ 197 w 248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53">
                  <a:moveTo>
                    <a:pt x="197" y="53"/>
                  </a:moveTo>
                  <a:cubicBezTo>
                    <a:pt x="213" y="53"/>
                    <a:pt x="235" y="53"/>
                    <a:pt x="248" y="41"/>
                  </a:cubicBezTo>
                  <a:cubicBezTo>
                    <a:pt x="239" y="38"/>
                    <a:pt x="246" y="28"/>
                    <a:pt x="234" y="30"/>
                  </a:cubicBezTo>
                  <a:cubicBezTo>
                    <a:pt x="221" y="32"/>
                    <a:pt x="210" y="28"/>
                    <a:pt x="197" y="26"/>
                  </a:cubicBezTo>
                  <a:cubicBezTo>
                    <a:pt x="185" y="24"/>
                    <a:pt x="171" y="22"/>
                    <a:pt x="159" y="22"/>
                  </a:cubicBezTo>
                  <a:cubicBezTo>
                    <a:pt x="145" y="23"/>
                    <a:pt x="134" y="28"/>
                    <a:pt x="120" y="22"/>
                  </a:cubicBezTo>
                  <a:cubicBezTo>
                    <a:pt x="105" y="15"/>
                    <a:pt x="75" y="5"/>
                    <a:pt x="60" y="15"/>
                  </a:cubicBezTo>
                  <a:cubicBezTo>
                    <a:pt x="38" y="29"/>
                    <a:pt x="21" y="0"/>
                    <a:pt x="0" y="7"/>
                  </a:cubicBezTo>
                  <a:cubicBezTo>
                    <a:pt x="9" y="9"/>
                    <a:pt x="12" y="22"/>
                    <a:pt x="23" y="26"/>
                  </a:cubicBezTo>
                  <a:cubicBezTo>
                    <a:pt x="39" y="33"/>
                    <a:pt x="60" y="34"/>
                    <a:pt x="77" y="37"/>
                  </a:cubicBezTo>
                  <a:cubicBezTo>
                    <a:pt x="115" y="45"/>
                    <a:pt x="158" y="53"/>
                    <a:pt x="197" y="5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0" name="Freeform 854">
              <a:extLst>
                <a:ext uri="{FF2B5EF4-FFF2-40B4-BE49-F238E27FC236}">
                  <a16:creationId xmlns:a16="http://schemas.microsoft.com/office/drawing/2014/main" id="{04CC79E0-7404-9E3B-5061-D3BDD428E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797" y="1360599"/>
              <a:ext cx="7896" cy="3948"/>
            </a:xfrm>
            <a:custGeom>
              <a:avLst/>
              <a:gdLst>
                <a:gd name="T0" fmla="*/ 8 w 15"/>
                <a:gd name="T1" fmla="*/ 6 h 7"/>
                <a:gd name="T2" fmla="*/ 15 w 15"/>
                <a:gd name="T3" fmla="*/ 7 h 7"/>
                <a:gd name="T4" fmla="*/ 0 w 15"/>
                <a:gd name="T5" fmla="*/ 2 h 7"/>
                <a:gd name="T6" fmla="*/ 8 w 15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8" y="6"/>
                  </a:moveTo>
                  <a:cubicBezTo>
                    <a:pt x="10" y="7"/>
                    <a:pt x="12" y="7"/>
                    <a:pt x="15" y="7"/>
                  </a:cubicBezTo>
                  <a:cubicBezTo>
                    <a:pt x="11" y="2"/>
                    <a:pt x="6" y="0"/>
                    <a:pt x="0" y="2"/>
                  </a:cubicBezTo>
                  <a:cubicBezTo>
                    <a:pt x="3" y="3"/>
                    <a:pt x="5" y="5"/>
                    <a:pt x="8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1" name="Freeform 855">
              <a:extLst>
                <a:ext uri="{FF2B5EF4-FFF2-40B4-BE49-F238E27FC236}">
                  <a16:creationId xmlns:a16="http://schemas.microsoft.com/office/drawing/2014/main" id="{77C9E0C7-6957-71D1-6C54-510082143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077" y="1277688"/>
              <a:ext cx="29612" cy="5922"/>
            </a:xfrm>
            <a:custGeom>
              <a:avLst/>
              <a:gdLst>
                <a:gd name="T0" fmla="*/ 24 w 65"/>
                <a:gd name="T1" fmla="*/ 7 h 16"/>
                <a:gd name="T2" fmla="*/ 65 w 65"/>
                <a:gd name="T3" fmla="*/ 10 h 16"/>
                <a:gd name="T4" fmla="*/ 0 w 65"/>
                <a:gd name="T5" fmla="*/ 3 h 16"/>
                <a:gd name="T6" fmla="*/ 24 w 65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16">
                  <a:moveTo>
                    <a:pt x="24" y="7"/>
                  </a:moveTo>
                  <a:cubicBezTo>
                    <a:pt x="34" y="16"/>
                    <a:pt x="53" y="10"/>
                    <a:pt x="65" y="10"/>
                  </a:cubicBezTo>
                  <a:cubicBezTo>
                    <a:pt x="45" y="0"/>
                    <a:pt x="19" y="12"/>
                    <a:pt x="0" y="3"/>
                  </a:cubicBezTo>
                  <a:cubicBezTo>
                    <a:pt x="7" y="8"/>
                    <a:pt x="16" y="8"/>
                    <a:pt x="24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2" name="Freeform 856">
              <a:extLst>
                <a:ext uri="{FF2B5EF4-FFF2-40B4-BE49-F238E27FC236}">
                  <a16:creationId xmlns:a16="http://schemas.microsoft.com/office/drawing/2014/main" id="{96C7C197-35BD-7ABD-314E-906748988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714" y="1246103"/>
              <a:ext cx="23689" cy="7896"/>
            </a:xfrm>
            <a:custGeom>
              <a:avLst/>
              <a:gdLst>
                <a:gd name="T0" fmla="*/ 3 w 54"/>
                <a:gd name="T1" fmla="*/ 7 h 17"/>
                <a:gd name="T2" fmla="*/ 0 w 54"/>
                <a:gd name="T3" fmla="*/ 13 h 17"/>
                <a:gd name="T4" fmla="*/ 54 w 54"/>
                <a:gd name="T5" fmla="*/ 10 h 17"/>
                <a:gd name="T6" fmla="*/ 3 w 54"/>
                <a:gd name="T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">
                  <a:moveTo>
                    <a:pt x="3" y="7"/>
                  </a:moveTo>
                  <a:cubicBezTo>
                    <a:pt x="2" y="9"/>
                    <a:pt x="1" y="11"/>
                    <a:pt x="0" y="13"/>
                  </a:cubicBezTo>
                  <a:cubicBezTo>
                    <a:pt x="18" y="15"/>
                    <a:pt x="37" y="17"/>
                    <a:pt x="54" y="10"/>
                  </a:cubicBezTo>
                  <a:cubicBezTo>
                    <a:pt x="40" y="0"/>
                    <a:pt x="19" y="8"/>
                    <a:pt x="3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3" name="Freeform 857">
              <a:extLst>
                <a:ext uri="{FF2B5EF4-FFF2-40B4-BE49-F238E27FC236}">
                  <a16:creationId xmlns:a16="http://schemas.microsoft.com/office/drawing/2014/main" id="{9DAE0D72-2BA4-EE7B-C1E0-AF8A80E61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224" y="1240180"/>
              <a:ext cx="25664" cy="9870"/>
            </a:xfrm>
            <a:custGeom>
              <a:avLst/>
              <a:gdLst>
                <a:gd name="T0" fmla="*/ 0 w 62"/>
                <a:gd name="T1" fmla="*/ 10 h 23"/>
                <a:gd name="T2" fmla="*/ 62 w 62"/>
                <a:gd name="T3" fmla="*/ 14 h 23"/>
                <a:gd name="T4" fmla="*/ 0 w 62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3">
                  <a:moveTo>
                    <a:pt x="0" y="10"/>
                  </a:moveTo>
                  <a:cubicBezTo>
                    <a:pt x="10" y="23"/>
                    <a:pt x="48" y="21"/>
                    <a:pt x="62" y="14"/>
                  </a:cubicBezTo>
                  <a:cubicBezTo>
                    <a:pt x="48" y="0"/>
                    <a:pt x="17" y="8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4" name="Freeform 858">
              <a:extLst>
                <a:ext uri="{FF2B5EF4-FFF2-40B4-BE49-F238E27FC236}">
                  <a16:creationId xmlns:a16="http://schemas.microsoft.com/office/drawing/2014/main" id="{E8C51BD0-B9FC-A07A-4554-300A554CB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1969" y="1419821"/>
              <a:ext cx="5923" cy="1973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  <a:gd name="T4" fmla="*/ 14 w 1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10" y="2"/>
                    <a:pt x="5" y="0"/>
                    <a:pt x="0" y="0"/>
                  </a:cubicBezTo>
                  <a:cubicBezTo>
                    <a:pt x="3" y="4"/>
                    <a:pt x="9" y="6"/>
                    <a:pt x="1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5" name="Freeform 859">
              <a:extLst>
                <a:ext uri="{FF2B5EF4-FFF2-40B4-BE49-F238E27FC236}">
                  <a16:creationId xmlns:a16="http://schemas.microsoft.com/office/drawing/2014/main" id="{7B696001-018E-87DF-A0DB-365D363C6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9477" y="1427717"/>
              <a:ext cx="3948" cy="3948"/>
            </a:xfrm>
            <a:custGeom>
              <a:avLst/>
              <a:gdLst>
                <a:gd name="T0" fmla="*/ 10 w 10"/>
                <a:gd name="T1" fmla="*/ 9 h 9"/>
                <a:gd name="T2" fmla="*/ 0 w 10"/>
                <a:gd name="T3" fmla="*/ 0 h 9"/>
                <a:gd name="T4" fmla="*/ 10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9"/>
                  </a:moveTo>
                  <a:cubicBezTo>
                    <a:pt x="6" y="6"/>
                    <a:pt x="3" y="3"/>
                    <a:pt x="0" y="0"/>
                  </a:cubicBezTo>
                  <a:cubicBezTo>
                    <a:pt x="0" y="5"/>
                    <a:pt x="4" y="8"/>
                    <a:pt x="1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6" name="Freeform 860">
              <a:extLst>
                <a:ext uri="{FF2B5EF4-FFF2-40B4-BE49-F238E27FC236}">
                  <a16:creationId xmlns:a16="http://schemas.microsoft.com/office/drawing/2014/main" id="{BB463767-014C-C19A-C2AA-3E59FF196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5010" y="1429691"/>
              <a:ext cx="11844" cy="1973"/>
            </a:xfrm>
            <a:custGeom>
              <a:avLst/>
              <a:gdLst>
                <a:gd name="T0" fmla="*/ 0 w 28"/>
                <a:gd name="T1" fmla="*/ 3 h 5"/>
                <a:gd name="T2" fmla="*/ 28 w 28"/>
                <a:gd name="T3" fmla="*/ 5 h 5"/>
                <a:gd name="T4" fmla="*/ 0 w 2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">
                  <a:moveTo>
                    <a:pt x="0" y="3"/>
                  </a:moveTo>
                  <a:cubicBezTo>
                    <a:pt x="9" y="4"/>
                    <a:pt x="19" y="5"/>
                    <a:pt x="28" y="5"/>
                  </a:cubicBezTo>
                  <a:cubicBezTo>
                    <a:pt x="19" y="3"/>
                    <a:pt x="9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7" name="Freeform 861">
              <a:extLst>
                <a:ext uri="{FF2B5EF4-FFF2-40B4-BE49-F238E27FC236}">
                  <a16:creationId xmlns:a16="http://schemas.microsoft.com/office/drawing/2014/main" id="{AAA7DA05-069C-A3F4-20DC-2180C6478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2387" y="1445483"/>
              <a:ext cx="5923" cy="1973"/>
            </a:xfrm>
            <a:custGeom>
              <a:avLst/>
              <a:gdLst>
                <a:gd name="T0" fmla="*/ 8 w 14"/>
                <a:gd name="T1" fmla="*/ 3 h 3"/>
                <a:gd name="T2" fmla="*/ 14 w 14"/>
                <a:gd name="T3" fmla="*/ 3 h 3"/>
                <a:gd name="T4" fmla="*/ 0 w 14"/>
                <a:gd name="T5" fmla="*/ 1 h 3"/>
                <a:gd name="T6" fmla="*/ 8 w 1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8" y="3"/>
                  </a:moveTo>
                  <a:lnTo>
                    <a:pt x="14" y="3"/>
                  </a:lnTo>
                  <a:cubicBezTo>
                    <a:pt x="10" y="1"/>
                    <a:pt x="5" y="0"/>
                    <a:pt x="0" y="1"/>
                  </a:cubicBezTo>
                  <a:cubicBezTo>
                    <a:pt x="3" y="2"/>
                    <a:pt x="5" y="2"/>
                    <a:pt x="8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8" name="Freeform 862">
              <a:extLst>
                <a:ext uri="{FF2B5EF4-FFF2-40B4-BE49-F238E27FC236}">
                  <a16:creationId xmlns:a16="http://schemas.microsoft.com/office/drawing/2014/main" id="{6A2F330C-DF80-8704-24A8-C8AC6B616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0284" y="1447458"/>
              <a:ext cx="5923" cy="0"/>
            </a:xfrm>
            <a:custGeom>
              <a:avLst/>
              <a:gdLst>
                <a:gd name="T0" fmla="*/ 13 w 13"/>
                <a:gd name="T1" fmla="*/ 3 h 3"/>
                <a:gd name="T2" fmla="*/ 0 w 13"/>
                <a:gd name="T3" fmla="*/ 1 h 3"/>
                <a:gd name="T4" fmla="*/ 13 w 1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3"/>
                  </a:moveTo>
                  <a:cubicBezTo>
                    <a:pt x="9" y="1"/>
                    <a:pt x="5" y="0"/>
                    <a:pt x="0" y="1"/>
                  </a:cubicBezTo>
                  <a:cubicBezTo>
                    <a:pt x="4" y="2"/>
                    <a:pt x="9" y="3"/>
                    <a:pt x="1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9" name="Freeform 863">
              <a:extLst>
                <a:ext uri="{FF2B5EF4-FFF2-40B4-BE49-F238E27FC236}">
                  <a16:creationId xmlns:a16="http://schemas.microsoft.com/office/drawing/2014/main" id="{F854A536-718F-A239-956D-394BDEADC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2877" y="1439562"/>
              <a:ext cx="9871" cy="5922"/>
            </a:xfrm>
            <a:custGeom>
              <a:avLst/>
              <a:gdLst>
                <a:gd name="T0" fmla="*/ 11 w 26"/>
                <a:gd name="T1" fmla="*/ 0 h 11"/>
                <a:gd name="T2" fmla="*/ 0 w 26"/>
                <a:gd name="T3" fmla="*/ 4 h 11"/>
                <a:gd name="T4" fmla="*/ 26 w 26"/>
                <a:gd name="T5" fmla="*/ 3 h 11"/>
                <a:gd name="T6" fmla="*/ 11 w 2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11" y="0"/>
                  </a:moveTo>
                  <a:cubicBezTo>
                    <a:pt x="7" y="0"/>
                    <a:pt x="3" y="1"/>
                    <a:pt x="0" y="4"/>
                  </a:cubicBezTo>
                  <a:cubicBezTo>
                    <a:pt x="7" y="11"/>
                    <a:pt x="19" y="10"/>
                    <a:pt x="26" y="3"/>
                  </a:cubicBezTo>
                  <a:cubicBezTo>
                    <a:pt x="21" y="2"/>
                    <a:pt x="16" y="1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0" name="Freeform 864">
              <a:extLst>
                <a:ext uri="{FF2B5EF4-FFF2-40B4-BE49-F238E27FC236}">
                  <a16:creationId xmlns:a16="http://schemas.microsoft.com/office/drawing/2014/main" id="{51C5846B-4B89-AB64-1656-087A58826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222" y="1350728"/>
              <a:ext cx="13819" cy="5922"/>
            </a:xfrm>
            <a:custGeom>
              <a:avLst/>
              <a:gdLst>
                <a:gd name="T0" fmla="*/ 0 w 35"/>
                <a:gd name="T1" fmla="*/ 2 h 12"/>
                <a:gd name="T2" fmla="*/ 35 w 35"/>
                <a:gd name="T3" fmla="*/ 12 h 12"/>
                <a:gd name="T4" fmla="*/ 0 w 35"/>
                <a:gd name="T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2">
                  <a:moveTo>
                    <a:pt x="0" y="2"/>
                  </a:moveTo>
                  <a:cubicBezTo>
                    <a:pt x="9" y="9"/>
                    <a:pt x="24" y="11"/>
                    <a:pt x="35" y="12"/>
                  </a:cubicBezTo>
                  <a:cubicBezTo>
                    <a:pt x="23" y="5"/>
                    <a:pt x="14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1" name="Freeform 865">
              <a:extLst>
                <a:ext uri="{FF2B5EF4-FFF2-40B4-BE49-F238E27FC236}">
                  <a16:creationId xmlns:a16="http://schemas.microsoft.com/office/drawing/2014/main" id="{E391B212-E015-E9BB-9D05-E426DEE6E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859" y="1356650"/>
              <a:ext cx="5923" cy="1973"/>
            </a:xfrm>
            <a:custGeom>
              <a:avLst/>
              <a:gdLst>
                <a:gd name="T0" fmla="*/ 0 w 14"/>
                <a:gd name="T1" fmla="*/ 3 h 4"/>
                <a:gd name="T2" fmla="*/ 14 w 14"/>
                <a:gd name="T3" fmla="*/ 4 h 4"/>
                <a:gd name="T4" fmla="*/ 1 w 14"/>
                <a:gd name="T5" fmla="*/ 0 h 4"/>
                <a:gd name="T6" fmla="*/ 0 w 1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0" y="3"/>
                  </a:moveTo>
                  <a:cubicBezTo>
                    <a:pt x="5" y="4"/>
                    <a:pt x="10" y="4"/>
                    <a:pt x="14" y="4"/>
                  </a:cubicBezTo>
                  <a:cubicBezTo>
                    <a:pt x="10" y="3"/>
                    <a:pt x="5" y="2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2" name="Freeform 866">
              <a:extLst>
                <a:ext uri="{FF2B5EF4-FFF2-40B4-BE49-F238E27FC236}">
                  <a16:creationId xmlns:a16="http://schemas.microsoft.com/office/drawing/2014/main" id="{A7E4C78D-EBB2-2176-1CEF-59130921C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71" y="1404028"/>
              <a:ext cx="39481" cy="11844"/>
            </a:xfrm>
            <a:custGeom>
              <a:avLst/>
              <a:gdLst>
                <a:gd name="T0" fmla="*/ 73 w 94"/>
                <a:gd name="T1" fmla="*/ 27 h 28"/>
                <a:gd name="T2" fmla="*/ 72 w 94"/>
                <a:gd name="T3" fmla="*/ 5 h 28"/>
                <a:gd name="T4" fmla="*/ 10 w 94"/>
                <a:gd name="T5" fmla="*/ 0 h 28"/>
                <a:gd name="T6" fmla="*/ 0 w 94"/>
                <a:gd name="T7" fmla="*/ 11 h 28"/>
                <a:gd name="T8" fmla="*/ 73 w 94"/>
                <a:gd name="T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8">
                  <a:moveTo>
                    <a:pt x="73" y="27"/>
                  </a:moveTo>
                  <a:cubicBezTo>
                    <a:pt x="73" y="20"/>
                    <a:pt x="94" y="10"/>
                    <a:pt x="72" y="5"/>
                  </a:cubicBezTo>
                  <a:cubicBezTo>
                    <a:pt x="52" y="0"/>
                    <a:pt x="30" y="2"/>
                    <a:pt x="10" y="0"/>
                  </a:cubicBezTo>
                  <a:cubicBezTo>
                    <a:pt x="17" y="8"/>
                    <a:pt x="6" y="12"/>
                    <a:pt x="0" y="11"/>
                  </a:cubicBezTo>
                  <a:cubicBezTo>
                    <a:pt x="8" y="27"/>
                    <a:pt x="58" y="28"/>
                    <a:pt x="73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3" name="Freeform 867">
              <a:extLst>
                <a:ext uri="{FF2B5EF4-FFF2-40B4-BE49-F238E27FC236}">
                  <a16:creationId xmlns:a16="http://schemas.microsoft.com/office/drawing/2014/main" id="{AC4C6270-414B-BAA7-B357-80B705C7B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329" y="1407976"/>
              <a:ext cx="3948" cy="1973"/>
            </a:xfrm>
            <a:custGeom>
              <a:avLst/>
              <a:gdLst>
                <a:gd name="T0" fmla="*/ 1 w 8"/>
                <a:gd name="T1" fmla="*/ 4 h 5"/>
                <a:gd name="T2" fmla="*/ 8 w 8"/>
                <a:gd name="T3" fmla="*/ 5 h 5"/>
                <a:gd name="T4" fmla="*/ 0 w 8"/>
                <a:gd name="T5" fmla="*/ 0 h 5"/>
                <a:gd name="T6" fmla="*/ 1 w 8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1" y="4"/>
                  </a:moveTo>
                  <a:lnTo>
                    <a:pt x="8" y="5"/>
                  </a:lnTo>
                  <a:cubicBezTo>
                    <a:pt x="6" y="3"/>
                    <a:pt x="3" y="1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4" name="Freeform 868">
              <a:extLst>
                <a:ext uri="{FF2B5EF4-FFF2-40B4-BE49-F238E27FC236}">
                  <a16:creationId xmlns:a16="http://schemas.microsoft.com/office/drawing/2014/main" id="{F741D06C-CBFC-A08C-CD88-4A97ADA84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864" y="1370468"/>
              <a:ext cx="3948" cy="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2" y="1"/>
                    <a:pt x="0" y="2"/>
                  </a:cubicBezTo>
                  <a:cubicBezTo>
                    <a:pt x="3" y="2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5" name="Freeform 869">
              <a:extLst>
                <a:ext uri="{FF2B5EF4-FFF2-40B4-BE49-F238E27FC236}">
                  <a16:creationId xmlns:a16="http://schemas.microsoft.com/office/drawing/2014/main" id="{6FDCE028-7903-84DE-E4F7-EA421983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553" y="1336910"/>
              <a:ext cx="23689" cy="5922"/>
            </a:xfrm>
            <a:custGeom>
              <a:avLst/>
              <a:gdLst>
                <a:gd name="T0" fmla="*/ 40 w 56"/>
                <a:gd name="T1" fmla="*/ 0 h 14"/>
                <a:gd name="T2" fmla="*/ 0 w 56"/>
                <a:gd name="T3" fmla="*/ 10 h 14"/>
                <a:gd name="T4" fmla="*/ 27 w 56"/>
                <a:gd name="T5" fmla="*/ 12 h 14"/>
                <a:gd name="T6" fmla="*/ 40 w 56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4">
                  <a:moveTo>
                    <a:pt x="40" y="0"/>
                  </a:moveTo>
                  <a:cubicBezTo>
                    <a:pt x="28" y="5"/>
                    <a:pt x="12" y="2"/>
                    <a:pt x="0" y="10"/>
                  </a:cubicBezTo>
                  <a:cubicBezTo>
                    <a:pt x="7" y="13"/>
                    <a:pt x="20" y="11"/>
                    <a:pt x="27" y="12"/>
                  </a:cubicBezTo>
                  <a:cubicBezTo>
                    <a:pt x="35" y="14"/>
                    <a:pt x="56" y="8"/>
                    <a:pt x="4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6" name="Freeform 870">
              <a:extLst>
                <a:ext uri="{FF2B5EF4-FFF2-40B4-BE49-F238E27FC236}">
                  <a16:creationId xmlns:a16="http://schemas.microsoft.com/office/drawing/2014/main" id="{2CE5F871-EB0F-699E-97AB-9284F5E4E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553" y="1348754"/>
              <a:ext cx="5923" cy="1973"/>
            </a:xfrm>
            <a:custGeom>
              <a:avLst/>
              <a:gdLst>
                <a:gd name="T0" fmla="*/ 7 w 14"/>
                <a:gd name="T1" fmla="*/ 0 h 4"/>
                <a:gd name="T2" fmla="*/ 0 w 14"/>
                <a:gd name="T3" fmla="*/ 2 h 4"/>
                <a:gd name="T4" fmla="*/ 14 w 14"/>
                <a:gd name="T5" fmla="*/ 4 h 4"/>
                <a:gd name="T6" fmla="*/ 7 w 1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5" y="3"/>
                    <a:pt x="9" y="4"/>
                    <a:pt x="14" y="4"/>
                  </a:cubicBezTo>
                  <a:cubicBezTo>
                    <a:pt x="12" y="2"/>
                    <a:pt x="10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7" name="Freeform 871">
              <a:extLst>
                <a:ext uri="{FF2B5EF4-FFF2-40B4-BE49-F238E27FC236}">
                  <a16:creationId xmlns:a16="http://schemas.microsoft.com/office/drawing/2014/main" id="{D2C0E55E-5F1F-DA66-6FBA-EA1BB49FC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2501" y="1360599"/>
              <a:ext cx="5923" cy="1973"/>
            </a:xfrm>
            <a:custGeom>
              <a:avLst/>
              <a:gdLst>
                <a:gd name="T0" fmla="*/ 7 w 15"/>
                <a:gd name="T1" fmla="*/ 0 h 4"/>
                <a:gd name="T2" fmla="*/ 0 w 15"/>
                <a:gd name="T3" fmla="*/ 2 h 4"/>
                <a:gd name="T4" fmla="*/ 15 w 15"/>
                <a:gd name="T5" fmla="*/ 4 h 4"/>
                <a:gd name="T6" fmla="*/ 7 w 1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5" y="3"/>
                    <a:pt x="10" y="4"/>
                    <a:pt x="15" y="4"/>
                  </a:cubicBezTo>
                  <a:cubicBezTo>
                    <a:pt x="12" y="2"/>
                    <a:pt x="10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8" name="Freeform 872">
              <a:extLst>
                <a:ext uri="{FF2B5EF4-FFF2-40B4-BE49-F238E27FC236}">
                  <a16:creationId xmlns:a16="http://schemas.microsoft.com/office/drawing/2014/main" id="{3438F233-DE53-F584-D644-04BAE6E64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398" y="1348754"/>
              <a:ext cx="3948" cy="1973"/>
            </a:xfrm>
            <a:custGeom>
              <a:avLst/>
              <a:gdLst>
                <a:gd name="T0" fmla="*/ 7 w 13"/>
                <a:gd name="T1" fmla="*/ 2 h 4"/>
                <a:gd name="T2" fmla="*/ 0 w 13"/>
                <a:gd name="T3" fmla="*/ 0 h 4"/>
                <a:gd name="T4" fmla="*/ 13 w 13"/>
                <a:gd name="T5" fmla="*/ 2 h 4"/>
                <a:gd name="T6" fmla="*/ 7 w 1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7" y="2"/>
                  </a:moveTo>
                  <a:cubicBezTo>
                    <a:pt x="4" y="1"/>
                    <a:pt x="2" y="0"/>
                    <a:pt x="0" y="0"/>
                  </a:cubicBezTo>
                  <a:cubicBezTo>
                    <a:pt x="4" y="4"/>
                    <a:pt x="9" y="4"/>
                    <a:pt x="13" y="2"/>
                  </a:cubicBezTo>
                  <a:lnTo>
                    <a:pt x="7" y="2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9" name="Freeform 873">
              <a:extLst>
                <a:ext uri="{FF2B5EF4-FFF2-40B4-BE49-F238E27FC236}">
                  <a16:creationId xmlns:a16="http://schemas.microsoft.com/office/drawing/2014/main" id="{8197EE92-6975-F8BB-58FD-09B8154BC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346" y="1342831"/>
              <a:ext cx="5923" cy="1973"/>
            </a:xfrm>
            <a:custGeom>
              <a:avLst/>
              <a:gdLst>
                <a:gd name="T0" fmla="*/ 14 w 14"/>
                <a:gd name="T1" fmla="*/ 2 h 4"/>
                <a:gd name="T2" fmla="*/ 0 w 14"/>
                <a:gd name="T3" fmla="*/ 1 h 4"/>
                <a:gd name="T4" fmla="*/ 14 w 1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4" y="2"/>
                  </a:moveTo>
                  <a:cubicBezTo>
                    <a:pt x="9" y="1"/>
                    <a:pt x="5" y="0"/>
                    <a:pt x="0" y="1"/>
                  </a:cubicBezTo>
                  <a:cubicBezTo>
                    <a:pt x="5" y="4"/>
                    <a:pt x="9" y="4"/>
                    <a:pt x="1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0" name="Freeform 874">
              <a:extLst>
                <a:ext uri="{FF2B5EF4-FFF2-40B4-BE49-F238E27FC236}">
                  <a16:creationId xmlns:a16="http://schemas.microsoft.com/office/drawing/2014/main" id="{2F6025CF-E4DD-569C-D1D6-4CF9B9BF8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294" y="1348754"/>
              <a:ext cx="9871" cy="3948"/>
            </a:xfrm>
            <a:custGeom>
              <a:avLst/>
              <a:gdLst>
                <a:gd name="T0" fmla="*/ 21 w 21"/>
                <a:gd name="T1" fmla="*/ 0 h 9"/>
                <a:gd name="T2" fmla="*/ 0 w 21"/>
                <a:gd name="T3" fmla="*/ 2 h 9"/>
                <a:gd name="T4" fmla="*/ 21 w 21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9">
                  <a:moveTo>
                    <a:pt x="21" y="0"/>
                  </a:moveTo>
                  <a:cubicBezTo>
                    <a:pt x="13" y="0"/>
                    <a:pt x="7" y="3"/>
                    <a:pt x="0" y="2"/>
                  </a:cubicBezTo>
                  <a:cubicBezTo>
                    <a:pt x="4" y="5"/>
                    <a:pt x="20" y="9"/>
                    <a:pt x="2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1" name="Freeform 875">
              <a:extLst>
                <a:ext uri="{FF2B5EF4-FFF2-40B4-BE49-F238E27FC236}">
                  <a16:creationId xmlns:a16="http://schemas.microsoft.com/office/drawing/2014/main" id="{659FE004-3166-00B3-9216-4CA3FF17C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294" y="1352702"/>
              <a:ext cx="25664" cy="13818"/>
            </a:xfrm>
            <a:custGeom>
              <a:avLst/>
              <a:gdLst>
                <a:gd name="T0" fmla="*/ 51 w 58"/>
                <a:gd name="T1" fmla="*/ 24 h 28"/>
                <a:gd name="T2" fmla="*/ 43 w 58"/>
                <a:gd name="T3" fmla="*/ 19 h 28"/>
                <a:gd name="T4" fmla="*/ 58 w 58"/>
                <a:gd name="T5" fmla="*/ 22 h 28"/>
                <a:gd name="T6" fmla="*/ 0 w 58"/>
                <a:gd name="T7" fmla="*/ 14 h 28"/>
                <a:gd name="T8" fmla="*/ 51 w 58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8">
                  <a:moveTo>
                    <a:pt x="51" y="24"/>
                  </a:moveTo>
                  <a:cubicBezTo>
                    <a:pt x="48" y="23"/>
                    <a:pt x="46" y="21"/>
                    <a:pt x="43" y="19"/>
                  </a:cubicBezTo>
                  <a:cubicBezTo>
                    <a:pt x="48" y="16"/>
                    <a:pt x="54" y="17"/>
                    <a:pt x="58" y="22"/>
                  </a:cubicBezTo>
                  <a:cubicBezTo>
                    <a:pt x="53" y="0"/>
                    <a:pt x="13" y="23"/>
                    <a:pt x="0" y="14"/>
                  </a:cubicBezTo>
                  <a:cubicBezTo>
                    <a:pt x="12" y="28"/>
                    <a:pt x="35" y="19"/>
                    <a:pt x="51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2" name="Freeform 876">
              <a:extLst>
                <a:ext uri="{FF2B5EF4-FFF2-40B4-BE49-F238E27FC236}">
                  <a16:creationId xmlns:a16="http://schemas.microsoft.com/office/drawing/2014/main" id="{7200DFF4-D5FE-C4EB-6B92-E74E538A2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008" y="1346779"/>
              <a:ext cx="3948" cy="1973"/>
            </a:xfrm>
            <a:custGeom>
              <a:avLst/>
              <a:gdLst>
                <a:gd name="T0" fmla="*/ 13 w 13"/>
                <a:gd name="T1" fmla="*/ 3 h 3"/>
                <a:gd name="T2" fmla="*/ 0 w 13"/>
                <a:gd name="T3" fmla="*/ 1 h 3"/>
                <a:gd name="T4" fmla="*/ 13 w 1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3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5" y="2"/>
                    <a:pt x="9" y="2"/>
                    <a:pt x="1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3" name="Freeform 877">
              <a:extLst>
                <a:ext uri="{FF2B5EF4-FFF2-40B4-BE49-F238E27FC236}">
                  <a16:creationId xmlns:a16="http://schemas.microsoft.com/office/drawing/2014/main" id="{32B2D69C-879A-61FD-15D5-1F141CE67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983" y="1356650"/>
              <a:ext cx="9871" cy="7896"/>
            </a:xfrm>
            <a:custGeom>
              <a:avLst/>
              <a:gdLst>
                <a:gd name="T0" fmla="*/ 12 w 24"/>
                <a:gd name="T1" fmla="*/ 12 h 15"/>
                <a:gd name="T2" fmla="*/ 19 w 24"/>
                <a:gd name="T3" fmla="*/ 8 h 15"/>
                <a:gd name="T4" fmla="*/ 10 w 24"/>
                <a:gd name="T5" fmla="*/ 2 h 15"/>
                <a:gd name="T6" fmla="*/ 12 w 24"/>
                <a:gd name="T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12" y="12"/>
                  </a:moveTo>
                  <a:lnTo>
                    <a:pt x="19" y="8"/>
                  </a:lnTo>
                  <a:cubicBezTo>
                    <a:pt x="0" y="15"/>
                    <a:pt x="24" y="0"/>
                    <a:pt x="10" y="2"/>
                  </a:cubicBezTo>
                  <a:cubicBezTo>
                    <a:pt x="4" y="3"/>
                    <a:pt x="8" y="10"/>
                    <a:pt x="12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4" name="Freeform 878">
              <a:extLst>
                <a:ext uri="{FF2B5EF4-FFF2-40B4-BE49-F238E27FC236}">
                  <a16:creationId xmlns:a16="http://schemas.microsoft.com/office/drawing/2014/main" id="{72FB2629-136F-78A6-7F4B-54D614C88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956" y="1348754"/>
              <a:ext cx="5923" cy="3948"/>
            </a:xfrm>
            <a:custGeom>
              <a:avLst/>
              <a:gdLst>
                <a:gd name="T0" fmla="*/ 14 w 14"/>
                <a:gd name="T1" fmla="*/ 8 h 8"/>
                <a:gd name="T2" fmla="*/ 0 w 14"/>
                <a:gd name="T3" fmla="*/ 0 h 8"/>
                <a:gd name="T4" fmla="*/ 14 w 1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8"/>
                  </a:moveTo>
                  <a:cubicBezTo>
                    <a:pt x="10" y="5"/>
                    <a:pt x="6" y="2"/>
                    <a:pt x="0" y="0"/>
                  </a:cubicBezTo>
                  <a:cubicBezTo>
                    <a:pt x="2" y="7"/>
                    <a:pt x="8" y="8"/>
                    <a:pt x="1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5" name="Freeform 879">
              <a:extLst>
                <a:ext uri="{FF2B5EF4-FFF2-40B4-BE49-F238E27FC236}">
                  <a16:creationId xmlns:a16="http://schemas.microsoft.com/office/drawing/2014/main" id="{80C6D429-2750-5D52-4979-505A2FC0F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9879" y="1364547"/>
              <a:ext cx="9871" cy="3948"/>
            </a:xfrm>
            <a:custGeom>
              <a:avLst/>
              <a:gdLst>
                <a:gd name="T0" fmla="*/ 20 w 20"/>
                <a:gd name="T1" fmla="*/ 0 h 9"/>
                <a:gd name="T2" fmla="*/ 0 w 20"/>
                <a:gd name="T3" fmla="*/ 5 h 9"/>
                <a:gd name="T4" fmla="*/ 20 w 2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0"/>
                  </a:moveTo>
                  <a:cubicBezTo>
                    <a:pt x="13" y="1"/>
                    <a:pt x="7" y="4"/>
                    <a:pt x="0" y="5"/>
                  </a:cubicBezTo>
                  <a:cubicBezTo>
                    <a:pt x="7" y="9"/>
                    <a:pt x="16" y="7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6" name="Freeform 880">
              <a:extLst>
                <a:ext uri="{FF2B5EF4-FFF2-40B4-BE49-F238E27FC236}">
                  <a16:creationId xmlns:a16="http://schemas.microsoft.com/office/drawing/2014/main" id="{CB104D59-03A1-D76C-191E-88A064217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8654" y="1267818"/>
              <a:ext cx="53301" cy="11844"/>
            </a:xfrm>
            <a:custGeom>
              <a:avLst/>
              <a:gdLst>
                <a:gd name="T0" fmla="*/ 11 w 122"/>
                <a:gd name="T1" fmla="*/ 5 h 27"/>
                <a:gd name="T2" fmla="*/ 33 w 122"/>
                <a:gd name="T3" fmla="*/ 15 h 27"/>
                <a:gd name="T4" fmla="*/ 73 w 122"/>
                <a:gd name="T5" fmla="*/ 18 h 27"/>
                <a:gd name="T6" fmla="*/ 60 w 122"/>
                <a:gd name="T7" fmla="*/ 20 h 27"/>
                <a:gd name="T8" fmla="*/ 122 w 122"/>
                <a:gd name="T9" fmla="*/ 14 h 27"/>
                <a:gd name="T10" fmla="*/ 74 w 122"/>
                <a:gd name="T11" fmla="*/ 4 h 27"/>
                <a:gd name="T12" fmla="*/ 0 w 122"/>
                <a:gd name="T13" fmla="*/ 1 h 27"/>
                <a:gd name="T14" fmla="*/ 11 w 122"/>
                <a:gd name="T1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27">
                  <a:moveTo>
                    <a:pt x="11" y="5"/>
                  </a:moveTo>
                  <a:cubicBezTo>
                    <a:pt x="18" y="8"/>
                    <a:pt x="25" y="13"/>
                    <a:pt x="33" y="15"/>
                  </a:cubicBezTo>
                  <a:cubicBezTo>
                    <a:pt x="47" y="17"/>
                    <a:pt x="60" y="14"/>
                    <a:pt x="73" y="18"/>
                  </a:cubicBezTo>
                  <a:cubicBezTo>
                    <a:pt x="69" y="19"/>
                    <a:pt x="65" y="20"/>
                    <a:pt x="60" y="20"/>
                  </a:cubicBezTo>
                  <a:cubicBezTo>
                    <a:pt x="80" y="27"/>
                    <a:pt x="103" y="23"/>
                    <a:pt x="122" y="14"/>
                  </a:cubicBezTo>
                  <a:cubicBezTo>
                    <a:pt x="113" y="0"/>
                    <a:pt x="88" y="4"/>
                    <a:pt x="74" y="4"/>
                  </a:cubicBezTo>
                  <a:cubicBezTo>
                    <a:pt x="50" y="4"/>
                    <a:pt x="24" y="3"/>
                    <a:pt x="0" y="1"/>
                  </a:cubicBezTo>
                  <a:cubicBezTo>
                    <a:pt x="4" y="1"/>
                    <a:pt x="8" y="3"/>
                    <a:pt x="11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7" name="Freeform 881">
              <a:extLst>
                <a:ext uri="{FF2B5EF4-FFF2-40B4-BE49-F238E27FC236}">
                  <a16:creationId xmlns:a16="http://schemas.microsoft.com/office/drawing/2014/main" id="{4F4F3099-0EC0-4018-4738-973F4696C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628" y="1240180"/>
              <a:ext cx="106600" cy="31585"/>
            </a:xfrm>
            <a:custGeom>
              <a:avLst/>
              <a:gdLst>
                <a:gd name="T0" fmla="*/ 7 w 243"/>
                <a:gd name="T1" fmla="*/ 54 h 71"/>
                <a:gd name="T2" fmla="*/ 77 w 243"/>
                <a:gd name="T3" fmla="*/ 56 h 71"/>
                <a:gd name="T4" fmla="*/ 29 w 243"/>
                <a:gd name="T5" fmla="*/ 55 h 71"/>
                <a:gd name="T6" fmla="*/ 63 w 243"/>
                <a:gd name="T7" fmla="*/ 61 h 71"/>
                <a:gd name="T8" fmla="*/ 36 w 243"/>
                <a:gd name="T9" fmla="*/ 61 h 71"/>
                <a:gd name="T10" fmla="*/ 90 w 243"/>
                <a:gd name="T11" fmla="*/ 68 h 71"/>
                <a:gd name="T12" fmla="*/ 149 w 243"/>
                <a:gd name="T13" fmla="*/ 61 h 71"/>
                <a:gd name="T14" fmla="*/ 200 w 243"/>
                <a:gd name="T15" fmla="*/ 59 h 71"/>
                <a:gd name="T16" fmla="*/ 243 w 243"/>
                <a:gd name="T17" fmla="*/ 52 h 71"/>
                <a:gd name="T18" fmla="*/ 213 w 243"/>
                <a:gd name="T19" fmla="*/ 36 h 71"/>
                <a:gd name="T20" fmla="*/ 242 w 243"/>
                <a:gd name="T21" fmla="*/ 32 h 71"/>
                <a:gd name="T22" fmla="*/ 166 w 243"/>
                <a:gd name="T23" fmla="*/ 17 h 71"/>
                <a:gd name="T24" fmla="*/ 94 w 243"/>
                <a:gd name="T25" fmla="*/ 8 h 71"/>
                <a:gd name="T26" fmla="*/ 115 w 243"/>
                <a:gd name="T27" fmla="*/ 9 h 71"/>
                <a:gd name="T28" fmla="*/ 19 w 243"/>
                <a:gd name="T29" fmla="*/ 25 h 71"/>
                <a:gd name="T30" fmla="*/ 44 w 243"/>
                <a:gd name="T31" fmla="*/ 32 h 71"/>
                <a:gd name="T32" fmla="*/ 41 w 243"/>
                <a:gd name="T33" fmla="*/ 43 h 71"/>
                <a:gd name="T34" fmla="*/ 15 w 243"/>
                <a:gd name="T35" fmla="*/ 47 h 71"/>
                <a:gd name="T36" fmla="*/ 43 w 243"/>
                <a:gd name="T37" fmla="*/ 49 h 71"/>
                <a:gd name="T38" fmla="*/ 0 w 243"/>
                <a:gd name="T39" fmla="*/ 54 h 71"/>
                <a:gd name="T40" fmla="*/ 7 w 243"/>
                <a:gd name="T41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3" h="71">
                  <a:moveTo>
                    <a:pt x="7" y="54"/>
                  </a:moveTo>
                  <a:cubicBezTo>
                    <a:pt x="28" y="52"/>
                    <a:pt x="57" y="45"/>
                    <a:pt x="77" y="56"/>
                  </a:cubicBezTo>
                  <a:cubicBezTo>
                    <a:pt x="61" y="52"/>
                    <a:pt x="45" y="53"/>
                    <a:pt x="29" y="55"/>
                  </a:cubicBezTo>
                  <a:cubicBezTo>
                    <a:pt x="40" y="57"/>
                    <a:pt x="52" y="57"/>
                    <a:pt x="63" y="61"/>
                  </a:cubicBezTo>
                  <a:cubicBezTo>
                    <a:pt x="54" y="60"/>
                    <a:pt x="45" y="59"/>
                    <a:pt x="36" y="61"/>
                  </a:cubicBezTo>
                  <a:cubicBezTo>
                    <a:pt x="54" y="60"/>
                    <a:pt x="72" y="65"/>
                    <a:pt x="90" y="68"/>
                  </a:cubicBezTo>
                  <a:cubicBezTo>
                    <a:pt x="112" y="71"/>
                    <a:pt x="128" y="65"/>
                    <a:pt x="149" y="61"/>
                  </a:cubicBezTo>
                  <a:cubicBezTo>
                    <a:pt x="166" y="58"/>
                    <a:pt x="183" y="58"/>
                    <a:pt x="200" y="59"/>
                  </a:cubicBezTo>
                  <a:cubicBezTo>
                    <a:pt x="212" y="59"/>
                    <a:pt x="233" y="63"/>
                    <a:pt x="243" y="52"/>
                  </a:cubicBezTo>
                  <a:cubicBezTo>
                    <a:pt x="234" y="53"/>
                    <a:pt x="215" y="45"/>
                    <a:pt x="213" y="36"/>
                  </a:cubicBezTo>
                  <a:cubicBezTo>
                    <a:pt x="222" y="37"/>
                    <a:pt x="234" y="38"/>
                    <a:pt x="242" y="32"/>
                  </a:cubicBezTo>
                  <a:cubicBezTo>
                    <a:pt x="217" y="24"/>
                    <a:pt x="190" y="28"/>
                    <a:pt x="166" y="17"/>
                  </a:cubicBezTo>
                  <a:cubicBezTo>
                    <a:pt x="145" y="8"/>
                    <a:pt x="116" y="0"/>
                    <a:pt x="94" y="8"/>
                  </a:cubicBezTo>
                  <a:cubicBezTo>
                    <a:pt x="101" y="9"/>
                    <a:pt x="108" y="8"/>
                    <a:pt x="115" y="9"/>
                  </a:cubicBezTo>
                  <a:cubicBezTo>
                    <a:pt x="82" y="9"/>
                    <a:pt x="51" y="22"/>
                    <a:pt x="19" y="25"/>
                  </a:cubicBezTo>
                  <a:cubicBezTo>
                    <a:pt x="21" y="36"/>
                    <a:pt x="36" y="30"/>
                    <a:pt x="44" y="32"/>
                  </a:cubicBezTo>
                  <a:cubicBezTo>
                    <a:pt x="38" y="34"/>
                    <a:pt x="36" y="39"/>
                    <a:pt x="41" y="43"/>
                  </a:cubicBezTo>
                  <a:cubicBezTo>
                    <a:pt x="32" y="43"/>
                    <a:pt x="22" y="42"/>
                    <a:pt x="15" y="47"/>
                  </a:cubicBezTo>
                  <a:cubicBezTo>
                    <a:pt x="24" y="48"/>
                    <a:pt x="34" y="47"/>
                    <a:pt x="43" y="49"/>
                  </a:cubicBezTo>
                  <a:cubicBezTo>
                    <a:pt x="30" y="49"/>
                    <a:pt x="11" y="44"/>
                    <a:pt x="0" y="54"/>
                  </a:cubicBezTo>
                  <a:cubicBezTo>
                    <a:pt x="2" y="54"/>
                    <a:pt x="5" y="54"/>
                    <a:pt x="7" y="5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8" name="Freeform 882">
              <a:extLst>
                <a:ext uri="{FF2B5EF4-FFF2-40B4-BE49-F238E27FC236}">
                  <a16:creationId xmlns:a16="http://schemas.microsoft.com/office/drawing/2014/main" id="{CF7833D9-F18E-C8FF-9263-6F1075432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498" y="1275714"/>
              <a:ext cx="11844" cy="1973"/>
            </a:xfrm>
            <a:custGeom>
              <a:avLst/>
              <a:gdLst>
                <a:gd name="T0" fmla="*/ 21 w 28"/>
                <a:gd name="T1" fmla="*/ 5 h 5"/>
                <a:gd name="T2" fmla="*/ 28 w 28"/>
                <a:gd name="T3" fmla="*/ 5 h 5"/>
                <a:gd name="T4" fmla="*/ 0 w 28"/>
                <a:gd name="T5" fmla="*/ 1 h 5"/>
                <a:gd name="T6" fmla="*/ 21 w 2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">
                  <a:moveTo>
                    <a:pt x="21" y="5"/>
                  </a:moveTo>
                  <a:lnTo>
                    <a:pt x="28" y="5"/>
                  </a:lnTo>
                  <a:cubicBezTo>
                    <a:pt x="20" y="0"/>
                    <a:pt x="9" y="2"/>
                    <a:pt x="0" y="1"/>
                  </a:cubicBezTo>
                  <a:cubicBezTo>
                    <a:pt x="7" y="5"/>
                    <a:pt x="14" y="5"/>
                    <a:pt x="21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9" name="Freeform 883">
              <a:extLst>
                <a:ext uri="{FF2B5EF4-FFF2-40B4-BE49-F238E27FC236}">
                  <a16:creationId xmlns:a16="http://schemas.microsoft.com/office/drawing/2014/main" id="{DD722752-F1D1-FF4E-A938-83CAD4CBB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239" y="1281637"/>
              <a:ext cx="9871" cy="3948"/>
            </a:xfrm>
            <a:custGeom>
              <a:avLst/>
              <a:gdLst>
                <a:gd name="T0" fmla="*/ 0 w 22"/>
                <a:gd name="T1" fmla="*/ 3 h 6"/>
                <a:gd name="T2" fmla="*/ 22 w 22"/>
                <a:gd name="T3" fmla="*/ 3 h 6"/>
                <a:gd name="T4" fmla="*/ 0 w 22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6">
                  <a:moveTo>
                    <a:pt x="0" y="3"/>
                  </a:moveTo>
                  <a:cubicBezTo>
                    <a:pt x="8" y="4"/>
                    <a:pt x="15" y="6"/>
                    <a:pt x="22" y="3"/>
                  </a:cubicBezTo>
                  <a:cubicBezTo>
                    <a:pt x="15" y="0"/>
                    <a:pt x="8" y="4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0" name="Freeform 884">
              <a:extLst>
                <a:ext uri="{FF2B5EF4-FFF2-40B4-BE49-F238E27FC236}">
                  <a16:creationId xmlns:a16="http://schemas.microsoft.com/office/drawing/2014/main" id="{BD00AC0A-13D0-1C53-AE37-D84E9A95D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058" y="1283610"/>
              <a:ext cx="5923" cy="0"/>
            </a:xfrm>
            <a:custGeom>
              <a:avLst/>
              <a:gdLst>
                <a:gd name="T0" fmla="*/ 0 w 13"/>
                <a:gd name="T1" fmla="*/ 2 h 3"/>
                <a:gd name="T2" fmla="*/ 13 w 13"/>
                <a:gd name="T3" fmla="*/ 2 h 3"/>
                <a:gd name="T4" fmla="*/ 0 w 1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0" y="2"/>
                  </a:moveTo>
                  <a:cubicBezTo>
                    <a:pt x="5" y="3"/>
                    <a:pt x="9" y="3"/>
                    <a:pt x="13" y="2"/>
                  </a:cubicBezTo>
                  <a:cubicBezTo>
                    <a:pt x="9" y="0"/>
                    <a:pt x="5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1" name="Freeform 885">
              <a:extLst>
                <a:ext uri="{FF2B5EF4-FFF2-40B4-BE49-F238E27FC236}">
                  <a16:creationId xmlns:a16="http://schemas.microsoft.com/office/drawing/2014/main" id="{843FF9D1-481A-9C47-C408-49E6231DC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031" y="1265844"/>
              <a:ext cx="144107" cy="33559"/>
            </a:xfrm>
            <a:custGeom>
              <a:avLst/>
              <a:gdLst>
                <a:gd name="T0" fmla="*/ 47 w 331"/>
                <a:gd name="T1" fmla="*/ 10 h 79"/>
                <a:gd name="T2" fmla="*/ 33 w 331"/>
                <a:gd name="T3" fmla="*/ 15 h 79"/>
                <a:gd name="T4" fmla="*/ 54 w 331"/>
                <a:gd name="T5" fmla="*/ 20 h 79"/>
                <a:gd name="T6" fmla="*/ 0 w 331"/>
                <a:gd name="T7" fmla="*/ 34 h 79"/>
                <a:gd name="T8" fmla="*/ 20 w 331"/>
                <a:gd name="T9" fmla="*/ 38 h 79"/>
                <a:gd name="T10" fmla="*/ 42 w 331"/>
                <a:gd name="T11" fmla="*/ 39 h 79"/>
                <a:gd name="T12" fmla="*/ 57 w 331"/>
                <a:gd name="T13" fmla="*/ 38 h 79"/>
                <a:gd name="T14" fmla="*/ 78 w 331"/>
                <a:gd name="T15" fmla="*/ 48 h 79"/>
                <a:gd name="T16" fmla="*/ 128 w 331"/>
                <a:gd name="T17" fmla="*/ 58 h 79"/>
                <a:gd name="T18" fmla="*/ 155 w 331"/>
                <a:gd name="T19" fmla="*/ 63 h 79"/>
                <a:gd name="T20" fmla="*/ 191 w 331"/>
                <a:gd name="T21" fmla="*/ 64 h 79"/>
                <a:gd name="T22" fmla="*/ 220 w 331"/>
                <a:gd name="T23" fmla="*/ 68 h 79"/>
                <a:gd name="T24" fmla="*/ 235 w 331"/>
                <a:gd name="T25" fmla="*/ 74 h 79"/>
                <a:gd name="T26" fmla="*/ 288 w 331"/>
                <a:gd name="T27" fmla="*/ 74 h 79"/>
                <a:gd name="T28" fmla="*/ 331 w 331"/>
                <a:gd name="T29" fmla="*/ 65 h 79"/>
                <a:gd name="T30" fmla="*/ 276 w 331"/>
                <a:gd name="T31" fmla="*/ 47 h 79"/>
                <a:gd name="T32" fmla="*/ 297 w 331"/>
                <a:gd name="T33" fmla="*/ 48 h 79"/>
                <a:gd name="T34" fmla="*/ 277 w 331"/>
                <a:gd name="T35" fmla="*/ 24 h 79"/>
                <a:gd name="T36" fmla="*/ 285 w 331"/>
                <a:gd name="T37" fmla="*/ 22 h 79"/>
                <a:gd name="T38" fmla="*/ 203 w 331"/>
                <a:gd name="T39" fmla="*/ 10 h 79"/>
                <a:gd name="T40" fmla="*/ 208 w 331"/>
                <a:gd name="T41" fmla="*/ 17 h 79"/>
                <a:gd name="T42" fmla="*/ 186 w 331"/>
                <a:gd name="T43" fmla="*/ 16 h 79"/>
                <a:gd name="T44" fmla="*/ 175 w 331"/>
                <a:gd name="T45" fmla="*/ 24 h 79"/>
                <a:gd name="T46" fmla="*/ 185 w 331"/>
                <a:gd name="T47" fmla="*/ 7 h 79"/>
                <a:gd name="T48" fmla="*/ 152 w 331"/>
                <a:gd name="T49" fmla="*/ 1 h 79"/>
                <a:gd name="T50" fmla="*/ 108 w 331"/>
                <a:gd name="T51" fmla="*/ 4 h 79"/>
                <a:gd name="T52" fmla="*/ 47 w 331"/>
                <a:gd name="T53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1" h="79">
                  <a:moveTo>
                    <a:pt x="47" y="10"/>
                  </a:moveTo>
                  <a:cubicBezTo>
                    <a:pt x="42" y="11"/>
                    <a:pt x="38" y="12"/>
                    <a:pt x="33" y="15"/>
                  </a:cubicBezTo>
                  <a:cubicBezTo>
                    <a:pt x="40" y="16"/>
                    <a:pt x="47" y="17"/>
                    <a:pt x="54" y="20"/>
                  </a:cubicBezTo>
                  <a:cubicBezTo>
                    <a:pt x="36" y="24"/>
                    <a:pt x="19" y="33"/>
                    <a:pt x="0" y="34"/>
                  </a:cubicBezTo>
                  <a:cubicBezTo>
                    <a:pt x="7" y="36"/>
                    <a:pt x="13" y="37"/>
                    <a:pt x="20" y="38"/>
                  </a:cubicBezTo>
                  <a:cubicBezTo>
                    <a:pt x="21" y="38"/>
                    <a:pt x="61" y="35"/>
                    <a:pt x="42" y="39"/>
                  </a:cubicBezTo>
                  <a:cubicBezTo>
                    <a:pt x="47" y="41"/>
                    <a:pt x="52" y="39"/>
                    <a:pt x="57" y="38"/>
                  </a:cubicBezTo>
                  <a:cubicBezTo>
                    <a:pt x="66" y="37"/>
                    <a:pt x="71" y="45"/>
                    <a:pt x="78" y="48"/>
                  </a:cubicBezTo>
                  <a:cubicBezTo>
                    <a:pt x="95" y="56"/>
                    <a:pt x="110" y="60"/>
                    <a:pt x="128" y="58"/>
                  </a:cubicBezTo>
                  <a:cubicBezTo>
                    <a:pt x="138" y="57"/>
                    <a:pt x="146" y="61"/>
                    <a:pt x="155" y="63"/>
                  </a:cubicBezTo>
                  <a:cubicBezTo>
                    <a:pt x="166" y="65"/>
                    <a:pt x="180" y="64"/>
                    <a:pt x="191" y="64"/>
                  </a:cubicBezTo>
                  <a:cubicBezTo>
                    <a:pt x="201" y="64"/>
                    <a:pt x="211" y="66"/>
                    <a:pt x="220" y="68"/>
                  </a:cubicBezTo>
                  <a:cubicBezTo>
                    <a:pt x="224" y="69"/>
                    <a:pt x="253" y="71"/>
                    <a:pt x="235" y="74"/>
                  </a:cubicBezTo>
                  <a:cubicBezTo>
                    <a:pt x="253" y="74"/>
                    <a:pt x="270" y="75"/>
                    <a:pt x="288" y="74"/>
                  </a:cubicBezTo>
                  <a:cubicBezTo>
                    <a:pt x="301" y="73"/>
                    <a:pt x="323" y="79"/>
                    <a:pt x="331" y="65"/>
                  </a:cubicBezTo>
                  <a:cubicBezTo>
                    <a:pt x="314" y="56"/>
                    <a:pt x="293" y="57"/>
                    <a:pt x="276" y="47"/>
                  </a:cubicBezTo>
                  <a:cubicBezTo>
                    <a:pt x="283" y="47"/>
                    <a:pt x="290" y="51"/>
                    <a:pt x="297" y="48"/>
                  </a:cubicBezTo>
                  <a:cubicBezTo>
                    <a:pt x="293" y="38"/>
                    <a:pt x="284" y="32"/>
                    <a:pt x="277" y="24"/>
                  </a:cubicBezTo>
                  <a:cubicBezTo>
                    <a:pt x="280" y="23"/>
                    <a:pt x="283" y="23"/>
                    <a:pt x="285" y="22"/>
                  </a:cubicBezTo>
                  <a:cubicBezTo>
                    <a:pt x="263" y="9"/>
                    <a:pt x="227" y="1"/>
                    <a:pt x="203" y="10"/>
                  </a:cubicBezTo>
                  <a:cubicBezTo>
                    <a:pt x="208" y="9"/>
                    <a:pt x="210" y="12"/>
                    <a:pt x="208" y="17"/>
                  </a:cubicBezTo>
                  <a:cubicBezTo>
                    <a:pt x="201" y="16"/>
                    <a:pt x="193" y="14"/>
                    <a:pt x="186" y="16"/>
                  </a:cubicBezTo>
                  <a:cubicBezTo>
                    <a:pt x="191" y="25"/>
                    <a:pt x="180" y="25"/>
                    <a:pt x="175" y="24"/>
                  </a:cubicBezTo>
                  <a:cubicBezTo>
                    <a:pt x="185" y="24"/>
                    <a:pt x="179" y="12"/>
                    <a:pt x="185" y="7"/>
                  </a:cubicBezTo>
                  <a:cubicBezTo>
                    <a:pt x="174" y="7"/>
                    <a:pt x="164" y="1"/>
                    <a:pt x="152" y="1"/>
                  </a:cubicBezTo>
                  <a:cubicBezTo>
                    <a:pt x="138" y="1"/>
                    <a:pt x="123" y="5"/>
                    <a:pt x="108" y="4"/>
                  </a:cubicBezTo>
                  <a:cubicBezTo>
                    <a:pt x="91" y="4"/>
                    <a:pt x="62" y="0"/>
                    <a:pt x="47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2" name="Freeform 886">
              <a:extLst>
                <a:ext uri="{FF2B5EF4-FFF2-40B4-BE49-F238E27FC236}">
                  <a16:creationId xmlns:a16="http://schemas.microsoft.com/office/drawing/2014/main" id="{8E375AF6-2D9F-7C20-34ED-B702E920F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2371" y="1277688"/>
              <a:ext cx="5923" cy="1973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2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4" y="7"/>
                    <a:pt x="7" y="6"/>
                    <a:pt x="13" y="2"/>
                  </a:cubicBezTo>
                  <a:cubicBezTo>
                    <a:pt x="9" y="2"/>
                    <a:pt x="4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3" name="Freeform 887">
              <a:extLst>
                <a:ext uri="{FF2B5EF4-FFF2-40B4-BE49-F238E27FC236}">
                  <a16:creationId xmlns:a16="http://schemas.microsoft.com/office/drawing/2014/main" id="{78C3825C-B034-285C-E925-8704CD3F4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956" y="1283610"/>
              <a:ext cx="104627" cy="35533"/>
            </a:xfrm>
            <a:custGeom>
              <a:avLst/>
              <a:gdLst>
                <a:gd name="T0" fmla="*/ 9 w 236"/>
                <a:gd name="T1" fmla="*/ 57 h 83"/>
                <a:gd name="T2" fmla="*/ 12 w 236"/>
                <a:gd name="T3" fmla="*/ 60 h 83"/>
                <a:gd name="T4" fmla="*/ 0 w 236"/>
                <a:gd name="T5" fmla="*/ 76 h 83"/>
                <a:gd name="T6" fmla="*/ 66 w 236"/>
                <a:gd name="T7" fmla="*/ 72 h 83"/>
                <a:gd name="T8" fmla="*/ 135 w 236"/>
                <a:gd name="T9" fmla="*/ 68 h 83"/>
                <a:gd name="T10" fmla="*/ 176 w 236"/>
                <a:gd name="T11" fmla="*/ 64 h 83"/>
                <a:gd name="T12" fmla="*/ 236 w 236"/>
                <a:gd name="T13" fmla="*/ 50 h 83"/>
                <a:gd name="T14" fmla="*/ 199 w 236"/>
                <a:gd name="T15" fmla="*/ 32 h 83"/>
                <a:gd name="T16" fmla="*/ 181 w 236"/>
                <a:gd name="T17" fmla="*/ 32 h 83"/>
                <a:gd name="T18" fmla="*/ 153 w 236"/>
                <a:gd name="T19" fmla="*/ 23 h 83"/>
                <a:gd name="T20" fmla="*/ 110 w 236"/>
                <a:gd name="T21" fmla="*/ 17 h 83"/>
                <a:gd name="T22" fmla="*/ 81 w 236"/>
                <a:gd name="T23" fmla="*/ 32 h 83"/>
                <a:gd name="T24" fmla="*/ 81 w 236"/>
                <a:gd name="T25" fmla="*/ 6 h 83"/>
                <a:gd name="T26" fmla="*/ 59 w 236"/>
                <a:gd name="T27" fmla="*/ 1 h 83"/>
                <a:gd name="T28" fmla="*/ 45 w 236"/>
                <a:gd name="T29" fmla="*/ 10 h 83"/>
                <a:gd name="T30" fmla="*/ 20 w 236"/>
                <a:gd name="T31" fmla="*/ 4 h 83"/>
                <a:gd name="T32" fmla="*/ 7 w 236"/>
                <a:gd name="T33" fmla="*/ 15 h 83"/>
                <a:gd name="T34" fmla="*/ 25 w 236"/>
                <a:gd name="T35" fmla="*/ 23 h 83"/>
                <a:gd name="T36" fmla="*/ 9 w 236"/>
                <a:gd name="T37" fmla="*/ 26 h 83"/>
                <a:gd name="T38" fmla="*/ 30 w 236"/>
                <a:gd name="T39" fmla="*/ 37 h 83"/>
                <a:gd name="T40" fmla="*/ 3 w 236"/>
                <a:gd name="T41" fmla="*/ 38 h 83"/>
                <a:gd name="T42" fmla="*/ 9 w 236"/>
                <a:gd name="T43" fmla="*/ 5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6" h="83">
                  <a:moveTo>
                    <a:pt x="9" y="57"/>
                  </a:moveTo>
                  <a:cubicBezTo>
                    <a:pt x="10" y="58"/>
                    <a:pt x="11" y="59"/>
                    <a:pt x="12" y="60"/>
                  </a:cubicBezTo>
                  <a:cubicBezTo>
                    <a:pt x="7" y="64"/>
                    <a:pt x="3" y="70"/>
                    <a:pt x="0" y="76"/>
                  </a:cubicBezTo>
                  <a:cubicBezTo>
                    <a:pt x="24" y="83"/>
                    <a:pt x="43" y="78"/>
                    <a:pt x="66" y="72"/>
                  </a:cubicBezTo>
                  <a:cubicBezTo>
                    <a:pt x="89" y="66"/>
                    <a:pt x="112" y="68"/>
                    <a:pt x="135" y="68"/>
                  </a:cubicBezTo>
                  <a:cubicBezTo>
                    <a:pt x="148" y="68"/>
                    <a:pt x="162" y="65"/>
                    <a:pt x="176" y="64"/>
                  </a:cubicBezTo>
                  <a:cubicBezTo>
                    <a:pt x="197" y="62"/>
                    <a:pt x="217" y="60"/>
                    <a:pt x="236" y="50"/>
                  </a:cubicBezTo>
                  <a:cubicBezTo>
                    <a:pt x="226" y="41"/>
                    <a:pt x="212" y="35"/>
                    <a:pt x="199" y="32"/>
                  </a:cubicBezTo>
                  <a:cubicBezTo>
                    <a:pt x="193" y="31"/>
                    <a:pt x="187" y="33"/>
                    <a:pt x="181" y="32"/>
                  </a:cubicBezTo>
                  <a:cubicBezTo>
                    <a:pt x="172" y="31"/>
                    <a:pt x="162" y="25"/>
                    <a:pt x="153" y="23"/>
                  </a:cubicBezTo>
                  <a:cubicBezTo>
                    <a:pt x="141" y="19"/>
                    <a:pt x="123" y="11"/>
                    <a:pt x="110" y="17"/>
                  </a:cubicBezTo>
                  <a:cubicBezTo>
                    <a:pt x="103" y="20"/>
                    <a:pt x="90" y="35"/>
                    <a:pt x="81" y="32"/>
                  </a:cubicBezTo>
                  <a:cubicBezTo>
                    <a:pt x="85" y="22"/>
                    <a:pt x="73" y="15"/>
                    <a:pt x="81" y="6"/>
                  </a:cubicBezTo>
                  <a:cubicBezTo>
                    <a:pt x="74" y="6"/>
                    <a:pt x="66" y="3"/>
                    <a:pt x="59" y="1"/>
                  </a:cubicBezTo>
                  <a:cubicBezTo>
                    <a:pt x="53" y="0"/>
                    <a:pt x="28" y="5"/>
                    <a:pt x="45" y="10"/>
                  </a:cubicBezTo>
                  <a:cubicBezTo>
                    <a:pt x="36" y="11"/>
                    <a:pt x="29" y="4"/>
                    <a:pt x="20" y="4"/>
                  </a:cubicBezTo>
                  <a:cubicBezTo>
                    <a:pt x="14" y="3"/>
                    <a:pt x="13" y="13"/>
                    <a:pt x="7" y="15"/>
                  </a:cubicBezTo>
                  <a:cubicBezTo>
                    <a:pt x="10" y="23"/>
                    <a:pt x="18" y="21"/>
                    <a:pt x="25" y="23"/>
                  </a:cubicBezTo>
                  <a:cubicBezTo>
                    <a:pt x="21" y="22"/>
                    <a:pt x="12" y="23"/>
                    <a:pt x="9" y="26"/>
                  </a:cubicBezTo>
                  <a:cubicBezTo>
                    <a:pt x="6" y="30"/>
                    <a:pt x="28" y="37"/>
                    <a:pt x="30" y="37"/>
                  </a:cubicBezTo>
                  <a:cubicBezTo>
                    <a:pt x="27" y="37"/>
                    <a:pt x="4" y="32"/>
                    <a:pt x="3" y="38"/>
                  </a:cubicBezTo>
                  <a:cubicBezTo>
                    <a:pt x="3" y="45"/>
                    <a:pt x="8" y="51"/>
                    <a:pt x="9" y="5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4" name="Freeform 888">
              <a:extLst>
                <a:ext uri="{FF2B5EF4-FFF2-40B4-BE49-F238E27FC236}">
                  <a16:creationId xmlns:a16="http://schemas.microsoft.com/office/drawing/2014/main" id="{9EE88514-0669-45CD-3EF0-F4931238B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376" y="1307299"/>
              <a:ext cx="9871" cy="5922"/>
            </a:xfrm>
            <a:custGeom>
              <a:avLst/>
              <a:gdLst>
                <a:gd name="T0" fmla="*/ 7 w 21"/>
                <a:gd name="T1" fmla="*/ 11 h 11"/>
                <a:gd name="T2" fmla="*/ 21 w 21"/>
                <a:gd name="T3" fmla="*/ 6 h 11"/>
                <a:gd name="T4" fmla="*/ 0 w 21"/>
                <a:gd name="T5" fmla="*/ 7 h 11"/>
                <a:gd name="T6" fmla="*/ 7 w 21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1">
                  <a:moveTo>
                    <a:pt x="7" y="11"/>
                  </a:moveTo>
                  <a:cubicBezTo>
                    <a:pt x="12" y="10"/>
                    <a:pt x="16" y="8"/>
                    <a:pt x="21" y="6"/>
                  </a:cubicBezTo>
                  <a:cubicBezTo>
                    <a:pt x="14" y="0"/>
                    <a:pt x="8" y="9"/>
                    <a:pt x="0" y="7"/>
                  </a:cubicBezTo>
                  <a:cubicBezTo>
                    <a:pt x="2" y="8"/>
                    <a:pt x="5" y="10"/>
                    <a:pt x="7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5" name="Freeform 889">
              <a:extLst>
                <a:ext uri="{FF2B5EF4-FFF2-40B4-BE49-F238E27FC236}">
                  <a16:creationId xmlns:a16="http://schemas.microsoft.com/office/drawing/2014/main" id="{A263B992-573D-9A2E-A2FE-ED4D8D2C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244" y="1311246"/>
              <a:ext cx="25664" cy="5922"/>
            </a:xfrm>
            <a:custGeom>
              <a:avLst/>
              <a:gdLst>
                <a:gd name="T0" fmla="*/ 50 w 56"/>
                <a:gd name="T1" fmla="*/ 14 h 14"/>
                <a:gd name="T2" fmla="*/ 56 w 56"/>
                <a:gd name="T3" fmla="*/ 10 h 14"/>
                <a:gd name="T4" fmla="*/ 0 w 56"/>
                <a:gd name="T5" fmla="*/ 8 h 14"/>
                <a:gd name="T6" fmla="*/ 50 w 5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4">
                  <a:moveTo>
                    <a:pt x="50" y="14"/>
                  </a:moveTo>
                  <a:cubicBezTo>
                    <a:pt x="52" y="13"/>
                    <a:pt x="54" y="11"/>
                    <a:pt x="56" y="10"/>
                  </a:cubicBezTo>
                  <a:cubicBezTo>
                    <a:pt x="40" y="0"/>
                    <a:pt x="18" y="8"/>
                    <a:pt x="0" y="8"/>
                  </a:cubicBezTo>
                  <a:cubicBezTo>
                    <a:pt x="16" y="14"/>
                    <a:pt x="35" y="5"/>
                    <a:pt x="5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6" name="Freeform 890">
              <a:extLst>
                <a:ext uri="{FF2B5EF4-FFF2-40B4-BE49-F238E27FC236}">
                  <a16:creationId xmlns:a16="http://schemas.microsoft.com/office/drawing/2014/main" id="{C4C1638A-3C57-9CE4-6ADC-27B43A4AC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933" y="1329013"/>
              <a:ext cx="5923" cy="3948"/>
            </a:xfrm>
            <a:custGeom>
              <a:avLst/>
              <a:gdLst>
                <a:gd name="T0" fmla="*/ 1 w 14"/>
                <a:gd name="T1" fmla="*/ 6 h 6"/>
                <a:gd name="T2" fmla="*/ 14 w 14"/>
                <a:gd name="T3" fmla="*/ 4 h 6"/>
                <a:gd name="T4" fmla="*/ 0 w 14"/>
                <a:gd name="T5" fmla="*/ 3 h 6"/>
                <a:gd name="T6" fmla="*/ 1 w 1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" y="6"/>
                  </a:moveTo>
                  <a:cubicBezTo>
                    <a:pt x="6" y="6"/>
                    <a:pt x="10" y="6"/>
                    <a:pt x="14" y="4"/>
                  </a:cubicBezTo>
                  <a:cubicBezTo>
                    <a:pt x="10" y="1"/>
                    <a:pt x="5" y="0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7" name="Freeform 891">
              <a:extLst>
                <a:ext uri="{FF2B5EF4-FFF2-40B4-BE49-F238E27FC236}">
                  <a16:creationId xmlns:a16="http://schemas.microsoft.com/office/drawing/2014/main" id="{D1EE607B-A669-4972-ABCE-60409379E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700" y="1332962"/>
              <a:ext cx="9871" cy="3948"/>
            </a:xfrm>
            <a:custGeom>
              <a:avLst/>
              <a:gdLst>
                <a:gd name="T0" fmla="*/ 7 w 21"/>
                <a:gd name="T1" fmla="*/ 7 h 7"/>
                <a:gd name="T2" fmla="*/ 21 w 21"/>
                <a:gd name="T3" fmla="*/ 4 h 7"/>
                <a:gd name="T4" fmla="*/ 0 w 21"/>
                <a:gd name="T5" fmla="*/ 0 h 7"/>
                <a:gd name="T6" fmla="*/ 1 w 21"/>
                <a:gd name="T7" fmla="*/ 6 h 7"/>
                <a:gd name="T8" fmla="*/ 7 w 21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">
                  <a:moveTo>
                    <a:pt x="7" y="7"/>
                  </a:moveTo>
                  <a:cubicBezTo>
                    <a:pt x="12" y="6"/>
                    <a:pt x="16" y="5"/>
                    <a:pt x="21" y="4"/>
                  </a:cubicBezTo>
                  <a:cubicBezTo>
                    <a:pt x="15" y="0"/>
                    <a:pt x="7" y="1"/>
                    <a:pt x="0" y="0"/>
                  </a:cubicBezTo>
                  <a:cubicBezTo>
                    <a:pt x="9" y="3"/>
                    <a:pt x="10" y="5"/>
                    <a:pt x="1" y="6"/>
                  </a:cubicBezTo>
                  <a:cubicBezTo>
                    <a:pt x="3" y="6"/>
                    <a:pt x="5" y="6"/>
                    <a:pt x="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8" name="Freeform 892">
              <a:extLst>
                <a:ext uri="{FF2B5EF4-FFF2-40B4-BE49-F238E27FC236}">
                  <a16:creationId xmlns:a16="http://schemas.microsoft.com/office/drawing/2014/main" id="{7CDC73F1-B0DD-4C15-10CB-25965D337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485" y="1567876"/>
              <a:ext cx="13819" cy="3948"/>
            </a:xfrm>
            <a:custGeom>
              <a:avLst/>
              <a:gdLst>
                <a:gd name="T0" fmla="*/ 0 w 29"/>
                <a:gd name="T1" fmla="*/ 6 h 9"/>
                <a:gd name="T2" fmla="*/ 29 w 29"/>
                <a:gd name="T3" fmla="*/ 1 h 9"/>
                <a:gd name="T4" fmla="*/ 0 w 29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0" y="6"/>
                  </a:moveTo>
                  <a:cubicBezTo>
                    <a:pt x="8" y="9"/>
                    <a:pt x="21" y="4"/>
                    <a:pt x="29" y="1"/>
                  </a:cubicBezTo>
                  <a:cubicBezTo>
                    <a:pt x="19" y="0"/>
                    <a:pt x="9" y="1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9" name="Freeform 893">
              <a:extLst>
                <a:ext uri="{FF2B5EF4-FFF2-40B4-BE49-F238E27FC236}">
                  <a16:creationId xmlns:a16="http://schemas.microsoft.com/office/drawing/2014/main" id="{CE77F9A6-B95D-F070-CBC6-A9166D342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7500" y="1366520"/>
              <a:ext cx="5923" cy="3948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0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5"/>
                    <a:pt x="10" y="2"/>
                    <a:pt x="14" y="0"/>
                  </a:cubicBezTo>
                  <a:cubicBezTo>
                    <a:pt x="9" y="1"/>
                    <a:pt x="5" y="3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0" name="Freeform 894">
              <a:extLst>
                <a:ext uri="{FF2B5EF4-FFF2-40B4-BE49-F238E27FC236}">
                  <a16:creationId xmlns:a16="http://schemas.microsoft.com/office/drawing/2014/main" id="{207733E0-8417-11D2-B82D-D31EFC7EE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448" y="1368495"/>
              <a:ext cx="3948" cy="0"/>
            </a:xfrm>
            <a:custGeom>
              <a:avLst/>
              <a:gdLst>
                <a:gd name="T0" fmla="*/ 0 w 7"/>
                <a:gd name="T1" fmla="*/ 1 h 1"/>
                <a:gd name="T2" fmla="*/ 7 w 7"/>
                <a:gd name="T3" fmla="*/ 0 h 1"/>
                <a:gd name="T4" fmla="*/ 0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3" y="1"/>
                    <a:pt x="5" y="0"/>
                    <a:pt x="7" y="0"/>
                  </a:cubicBezTo>
                  <a:cubicBezTo>
                    <a:pt x="5" y="0"/>
                    <a:pt x="3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1" name="Freeform 895">
              <a:extLst>
                <a:ext uri="{FF2B5EF4-FFF2-40B4-BE49-F238E27FC236}">
                  <a16:creationId xmlns:a16="http://schemas.microsoft.com/office/drawing/2014/main" id="{3E41B4F1-3CBD-3EE5-5347-4EC070649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344" y="1364547"/>
              <a:ext cx="3948" cy="1973"/>
            </a:xfrm>
            <a:custGeom>
              <a:avLst/>
              <a:gdLst>
                <a:gd name="T0" fmla="*/ 0 w 7"/>
                <a:gd name="T1" fmla="*/ 2 h 2"/>
                <a:gd name="T2" fmla="*/ 7 w 7"/>
                <a:gd name="T3" fmla="*/ 0 h 2"/>
                <a:gd name="T4" fmla="*/ 0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2" y="2"/>
                    <a:pt x="5" y="1"/>
                    <a:pt x="7" y="0"/>
                  </a:cubicBezTo>
                  <a:cubicBezTo>
                    <a:pt x="5" y="1"/>
                    <a:pt x="2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2" name="Freeform 896">
              <a:extLst>
                <a:ext uri="{FF2B5EF4-FFF2-40B4-BE49-F238E27FC236}">
                  <a16:creationId xmlns:a16="http://schemas.microsoft.com/office/drawing/2014/main" id="{5D7DD02F-FF9B-1731-E5C3-ABE342A07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319" y="1554058"/>
              <a:ext cx="5923" cy="1973"/>
            </a:xfrm>
            <a:custGeom>
              <a:avLst/>
              <a:gdLst>
                <a:gd name="T0" fmla="*/ 0 w 14"/>
                <a:gd name="T1" fmla="*/ 2 h 3"/>
                <a:gd name="T2" fmla="*/ 14 w 14"/>
                <a:gd name="T3" fmla="*/ 3 h 3"/>
                <a:gd name="T4" fmla="*/ 0 w 1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2"/>
                  </a:moveTo>
                  <a:cubicBezTo>
                    <a:pt x="5" y="2"/>
                    <a:pt x="9" y="2"/>
                    <a:pt x="14" y="3"/>
                  </a:cubicBezTo>
                  <a:cubicBezTo>
                    <a:pt x="9" y="1"/>
                    <a:pt x="5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3" name="Freeform 897">
              <a:extLst>
                <a:ext uri="{FF2B5EF4-FFF2-40B4-BE49-F238E27FC236}">
                  <a16:creationId xmlns:a16="http://schemas.microsoft.com/office/drawing/2014/main" id="{175AA0F8-3D30-2050-6B55-0212ADE46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241" y="1362572"/>
              <a:ext cx="7896" cy="3948"/>
            </a:xfrm>
            <a:custGeom>
              <a:avLst/>
              <a:gdLst>
                <a:gd name="T0" fmla="*/ 0 w 20"/>
                <a:gd name="T1" fmla="*/ 3 h 9"/>
                <a:gd name="T2" fmla="*/ 20 w 20"/>
                <a:gd name="T3" fmla="*/ 0 h 9"/>
                <a:gd name="T4" fmla="*/ 0 w 2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0" y="3"/>
                  </a:moveTo>
                  <a:cubicBezTo>
                    <a:pt x="5" y="9"/>
                    <a:pt x="15" y="2"/>
                    <a:pt x="20" y="0"/>
                  </a:cubicBezTo>
                  <a:cubicBezTo>
                    <a:pt x="14" y="1"/>
                    <a:pt x="7" y="3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4" name="Freeform 898">
              <a:extLst>
                <a:ext uri="{FF2B5EF4-FFF2-40B4-BE49-F238E27FC236}">
                  <a16:creationId xmlns:a16="http://schemas.microsoft.com/office/drawing/2014/main" id="{5CCED44B-D7B9-6146-21A1-B6353D61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9085" y="1510628"/>
              <a:ext cx="5923" cy="1973"/>
            </a:xfrm>
            <a:custGeom>
              <a:avLst/>
              <a:gdLst>
                <a:gd name="T0" fmla="*/ 7 w 14"/>
                <a:gd name="T1" fmla="*/ 4 h 4"/>
                <a:gd name="T2" fmla="*/ 14 w 14"/>
                <a:gd name="T3" fmla="*/ 2 h 4"/>
                <a:gd name="T4" fmla="*/ 0 w 14"/>
                <a:gd name="T5" fmla="*/ 2 h 4"/>
                <a:gd name="T6" fmla="*/ 7 w 1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4"/>
                  </a:moveTo>
                  <a:cubicBezTo>
                    <a:pt x="9" y="2"/>
                    <a:pt x="12" y="1"/>
                    <a:pt x="14" y="2"/>
                  </a:cubicBezTo>
                  <a:cubicBezTo>
                    <a:pt x="10" y="0"/>
                    <a:pt x="5" y="0"/>
                    <a:pt x="0" y="2"/>
                  </a:cubicBezTo>
                  <a:cubicBezTo>
                    <a:pt x="3" y="2"/>
                    <a:pt x="5" y="3"/>
                    <a:pt x="7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5" name="Freeform 899">
              <a:extLst>
                <a:ext uri="{FF2B5EF4-FFF2-40B4-BE49-F238E27FC236}">
                  <a16:creationId xmlns:a16="http://schemas.microsoft.com/office/drawing/2014/main" id="{E8F632CF-1B2F-3C65-19A6-2AD77B7DB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560" y="1267818"/>
              <a:ext cx="5923" cy="1973"/>
            </a:xfrm>
            <a:custGeom>
              <a:avLst/>
              <a:gdLst>
                <a:gd name="T0" fmla="*/ 0 w 13"/>
                <a:gd name="T1" fmla="*/ 2 h 4"/>
                <a:gd name="T2" fmla="*/ 13 w 13"/>
                <a:gd name="T3" fmla="*/ 2 h 4"/>
                <a:gd name="T4" fmla="*/ 0 w 1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2"/>
                  </a:moveTo>
                  <a:cubicBezTo>
                    <a:pt x="4" y="4"/>
                    <a:pt x="8" y="4"/>
                    <a:pt x="13" y="2"/>
                  </a:cubicBezTo>
                  <a:cubicBezTo>
                    <a:pt x="8" y="0"/>
                    <a:pt x="4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6" name="Freeform 900">
              <a:extLst>
                <a:ext uri="{FF2B5EF4-FFF2-40B4-BE49-F238E27FC236}">
                  <a16:creationId xmlns:a16="http://schemas.microsoft.com/office/drawing/2014/main" id="{A1516C3A-A8A5-80E7-6D32-A6B959631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937" y="1261896"/>
              <a:ext cx="5923" cy="1973"/>
            </a:xfrm>
            <a:custGeom>
              <a:avLst/>
              <a:gdLst>
                <a:gd name="T0" fmla="*/ 0 w 14"/>
                <a:gd name="T1" fmla="*/ 1 h 3"/>
                <a:gd name="T2" fmla="*/ 14 w 14"/>
                <a:gd name="T3" fmla="*/ 2 h 3"/>
                <a:gd name="T4" fmla="*/ 0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cubicBezTo>
                    <a:pt x="4" y="2"/>
                    <a:pt x="9" y="3"/>
                    <a:pt x="14" y="2"/>
                  </a:cubicBezTo>
                  <a:cubicBezTo>
                    <a:pt x="9" y="1"/>
                    <a:pt x="4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7" name="Freeform 901">
              <a:extLst>
                <a:ext uri="{FF2B5EF4-FFF2-40B4-BE49-F238E27FC236}">
                  <a16:creationId xmlns:a16="http://schemas.microsoft.com/office/drawing/2014/main" id="{748FCEB2-A666-CCF0-A6D3-F9ECFC272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1418" y="1259921"/>
              <a:ext cx="5923" cy="1973"/>
            </a:xfrm>
            <a:custGeom>
              <a:avLst/>
              <a:gdLst>
                <a:gd name="T0" fmla="*/ 0 w 14"/>
                <a:gd name="T1" fmla="*/ 4 h 6"/>
                <a:gd name="T2" fmla="*/ 14 w 14"/>
                <a:gd name="T3" fmla="*/ 2 h 6"/>
                <a:gd name="T4" fmla="*/ 0 w 14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4"/>
                  </a:moveTo>
                  <a:cubicBezTo>
                    <a:pt x="4" y="6"/>
                    <a:pt x="10" y="4"/>
                    <a:pt x="14" y="2"/>
                  </a:cubicBezTo>
                  <a:cubicBezTo>
                    <a:pt x="9" y="0"/>
                    <a:pt x="4" y="1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8" name="Freeform 902">
              <a:extLst>
                <a:ext uri="{FF2B5EF4-FFF2-40B4-BE49-F238E27FC236}">
                  <a16:creationId xmlns:a16="http://schemas.microsoft.com/office/drawing/2014/main" id="{0C1386CA-3D15-E0A9-0D55-A7B97202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3263" y="1259921"/>
              <a:ext cx="1975" cy="1973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903">
              <a:extLst>
                <a:ext uri="{FF2B5EF4-FFF2-40B4-BE49-F238E27FC236}">
                  <a16:creationId xmlns:a16="http://schemas.microsoft.com/office/drawing/2014/main" id="{21418F44-3CA2-A2BB-7D61-9BAB5B654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082" y="1259921"/>
              <a:ext cx="7896" cy="1973"/>
            </a:xfrm>
            <a:custGeom>
              <a:avLst/>
              <a:gdLst>
                <a:gd name="T0" fmla="*/ 0 w 22"/>
                <a:gd name="T1" fmla="*/ 1 h 4"/>
                <a:gd name="T2" fmla="*/ 22 w 22"/>
                <a:gd name="T3" fmla="*/ 2 h 4"/>
                <a:gd name="T4" fmla="*/ 0 w 22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1"/>
                  </a:moveTo>
                  <a:cubicBezTo>
                    <a:pt x="7" y="3"/>
                    <a:pt x="15" y="4"/>
                    <a:pt x="22" y="2"/>
                  </a:cubicBezTo>
                  <a:cubicBezTo>
                    <a:pt x="15" y="1"/>
                    <a:pt x="7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0" name="Freeform 904">
              <a:extLst>
                <a:ext uri="{FF2B5EF4-FFF2-40B4-BE49-F238E27FC236}">
                  <a16:creationId xmlns:a16="http://schemas.microsoft.com/office/drawing/2014/main" id="{4CAA624E-52F8-11B7-B96E-DAB8C722E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952" y="1257948"/>
              <a:ext cx="3948" cy="197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4" y="1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1" name="Freeform 905">
              <a:extLst>
                <a:ext uri="{FF2B5EF4-FFF2-40B4-BE49-F238E27FC236}">
                  <a16:creationId xmlns:a16="http://schemas.microsoft.com/office/drawing/2014/main" id="{465B3704-4A8B-77A7-FE12-845B12D52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926" y="1244129"/>
              <a:ext cx="15793" cy="3948"/>
            </a:xfrm>
            <a:custGeom>
              <a:avLst/>
              <a:gdLst>
                <a:gd name="T0" fmla="*/ 0 w 35"/>
                <a:gd name="T1" fmla="*/ 3 h 9"/>
                <a:gd name="T2" fmla="*/ 35 w 35"/>
                <a:gd name="T3" fmla="*/ 0 h 9"/>
                <a:gd name="T4" fmla="*/ 0 w 3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9">
                  <a:moveTo>
                    <a:pt x="0" y="3"/>
                  </a:moveTo>
                  <a:cubicBezTo>
                    <a:pt x="9" y="9"/>
                    <a:pt x="26" y="7"/>
                    <a:pt x="35" y="0"/>
                  </a:cubicBezTo>
                  <a:cubicBezTo>
                    <a:pt x="23" y="0"/>
                    <a:pt x="12" y="2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2" name="Freeform 906">
              <a:extLst>
                <a:ext uri="{FF2B5EF4-FFF2-40B4-BE49-F238E27FC236}">
                  <a16:creationId xmlns:a16="http://schemas.microsoft.com/office/drawing/2014/main" id="{819FDE40-6BB4-2FD2-438D-32400043A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719" y="1244129"/>
              <a:ext cx="15793" cy="7896"/>
            </a:xfrm>
            <a:custGeom>
              <a:avLst/>
              <a:gdLst>
                <a:gd name="T0" fmla="*/ 0 w 36"/>
                <a:gd name="T1" fmla="*/ 6 h 15"/>
                <a:gd name="T2" fmla="*/ 36 w 36"/>
                <a:gd name="T3" fmla="*/ 7 h 15"/>
                <a:gd name="T4" fmla="*/ 0 w 36"/>
                <a:gd name="T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5">
                  <a:moveTo>
                    <a:pt x="0" y="6"/>
                  </a:moveTo>
                  <a:cubicBezTo>
                    <a:pt x="11" y="10"/>
                    <a:pt x="26" y="15"/>
                    <a:pt x="36" y="7"/>
                  </a:cubicBezTo>
                  <a:cubicBezTo>
                    <a:pt x="25" y="5"/>
                    <a:pt x="11" y="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Freeform 907">
              <a:extLst>
                <a:ext uri="{FF2B5EF4-FFF2-40B4-BE49-F238E27FC236}">
                  <a16:creationId xmlns:a16="http://schemas.microsoft.com/office/drawing/2014/main" id="{61F7BA1A-124B-DB20-1738-C02385567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719" y="1236232"/>
              <a:ext cx="5923" cy="0"/>
            </a:xfrm>
            <a:custGeom>
              <a:avLst/>
              <a:gdLst>
                <a:gd name="T0" fmla="*/ 0 w 15"/>
                <a:gd name="T1" fmla="*/ 1 h 3"/>
                <a:gd name="T2" fmla="*/ 15 w 15"/>
                <a:gd name="T3" fmla="*/ 0 h 3"/>
                <a:gd name="T4" fmla="*/ 0 w 15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cubicBezTo>
                    <a:pt x="5" y="3"/>
                    <a:pt x="10" y="3"/>
                    <a:pt x="15" y="0"/>
                  </a:cubicBezTo>
                  <a:cubicBezTo>
                    <a:pt x="10" y="0"/>
                    <a:pt x="5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908">
              <a:extLst>
                <a:ext uri="{FF2B5EF4-FFF2-40B4-BE49-F238E27FC236}">
                  <a16:creationId xmlns:a16="http://schemas.microsoft.com/office/drawing/2014/main" id="{BC9AB548-D813-F823-7A34-858AFCE8A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667" y="1246103"/>
              <a:ext cx="5923" cy="0"/>
            </a:xfrm>
            <a:custGeom>
              <a:avLst/>
              <a:gdLst>
                <a:gd name="T0" fmla="*/ 0 w 14"/>
                <a:gd name="T1" fmla="*/ 1 h 2"/>
                <a:gd name="T2" fmla="*/ 14 w 14"/>
                <a:gd name="T3" fmla="*/ 0 h 2"/>
                <a:gd name="T4" fmla="*/ 0 w 1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1"/>
                  </a:moveTo>
                  <a:cubicBezTo>
                    <a:pt x="5" y="2"/>
                    <a:pt x="10" y="2"/>
                    <a:pt x="14" y="0"/>
                  </a:cubicBezTo>
                  <a:cubicBezTo>
                    <a:pt x="9" y="0"/>
                    <a:pt x="5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909">
              <a:extLst>
                <a:ext uri="{FF2B5EF4-FFF2-40B4-BE49-F238E27FC236}">
                  <a16:creationId xmlns:a16="http://schemas.microsoft.com/office/drawing/2014/main" id="{4983E2EE-A165-8ED2-9B97-09931DF17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485" y="1255973"/>
              <a:ext cx="1975" cy="0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1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910">
              <a:extLst>
                <a:ext uri="{FF2B5EF4-FFF2-40B4-BE49-F238E27FC236}">
                  <a16:creationId xmlns:a16="http://schemas.microsoft.com/office/drawing/2014/main" id="{D1A30B73-3F0C-23B0-80B5-6628A495A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70" y="1265844"/>
              <a:ext cx="5923" cy="0"/>
            </a:xfrm>
            <a:custGeom>
              <a:avLst/>
              <a:gdLst>
                <a:gd name="T0" fmla="*/ 0 w 14"/>
                <a:gd name="T1" fmla="*/ 2 h 2"/>
                <a:gd name="T2" fmla="*/ 14 w 14"/>
                <a:gd name="T3" fmla="*/ 2 h 2"/>
                <a:gd name="T4" fmla="*/ 0 w 1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cubicBezTo>
                    <a:pt x="4" y="2"/>
                    <a:pt x="9" y="2"/>
                    <a:pt x="14" y="2"/>
                  </a:cubicBezTo>
                  <a:cubicBezTo>
                    <a:pt x="9" y="0"/>
                    <a:pt x="4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911">
              <a:extLst>
                <a:ext uri="{FF2B5EF4-FFF2-40B4-BE49-F238E27FC236}">
                  <a16:creationId xmlns:a16="http://schemas.microsoft.com/office/drawing/2014/main" id="{ADB265E6-C4E5-1C81-5A20-9619E3D3C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5915" y="1236232"/>
              <a:ext cx="5923" cy="1973"/>
            </a:xfrm>
            <a:custGeom>
              <a:avLst/>
              <a:gdLst>
                <a:gd name="T0" fmla="*/ 0 w 15"/>
                <a:gd name="T1" fmla="*/ 0 h 3"/>
                <a:gd name="T2" fmla="*/ 15 w 15"/>
                <a:gd name="T3" fmla="*/ 0 h 3"/>
                <a:gd name="T4" fmla="*/ 0 w 1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cubicBezTo>
                    <a:pt x="5" y="3"/>
                    <a:pt x="10" y="3"/>
                    <a:pt x="15" y="0"/>
                  </a:cubicBezTo>
                  <a:cubicBezTo>
                    <a:pt x="10" y="0"/>
                    <a:pt x="5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912">
              <a:extLst>
                <a:ext uri="{FF2B5EF4-FFF2-40B4-BE49-F238E27FC236}">
                  <a16:creationId xmlns:a16="http://schemas.microsoft.com/office/drawing/2014/main" id="{29367D3A-2574-E504-ED28-789C03567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838" y="1232284"/>
              <a:ext cx="25664" cy="7896"/>
            </a:xfrm>
            <a:custGeom>
              <a:avLst/>
              <a:gdLst>
                <a:gd name="T0" fmla="*/ 0 w 62"/>
                <a:gd name="T1" fmla="*/ 5 h 19"/>
                <a:gd name="T2" fmla="*/ 62 w 62"/>
                <a:gd name="T3" fmla="*/ 5 h 19"/>
                <a:gd name="T4" fmla="*/ 0 w 62"/>
                <a:gd name="T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9">
                  <a:moveTo>
                    <a:pt x="0" y="5"/>
                  </a:moveTo>
                  <a:cubicBezTo>
                    <a:pt x="17" y="8"/>
                    <a:pt x="48" y="19"/>
                    <a:pt x="62" y="5"/>
                  </a:cubicBezTo>
                  <a:cubicBezTo>
                    <a:pt x="43" y="0"/>
                    <a:pt x="20" y="0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913">
              <a:extLst>
                <a:ext uri="{FF2B5EF4-FFF2-40B4-BE49-F238E27FC236}">
                  <a16:creationId xmlns:a16="http://schemas.microsoft.com/office/drawing/2014/main" id="{1A3225DD-5F92-7714-7E42-E14366D6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783" y="1954792"/>
              <a:ext cx="86859" cy="39481"/>
            </a:xfrm>
            <a:custGeom>
              <a:avLst/>
              <a:gdLst>
                <a:gd name="T0" fmla="*/ 0 w 199"/>
                <a:gd name="T1" fmla="*/ 76 h 90"/>
                <a:gd name="T2" fmla="*/ 18 w 199"/>
                <a:gd name="T3" fmla="*/ 48 h 90"/>
                <a:gd name="T4" fmla="*/ 26 w 199"/>
                <a:gd name="T5" fmla="*/ 38 h 90"/>
                <a:gd name="T6" fmla="*/ 56 w 199"/>
                <a:gd name="T7" fmla="*/ 31 h 90"/>
                <a:gd name="T8" fmla="*/ 79 w 199"/>
                <a:gd name="T9" fmla="*/ 11 h 90"/>
                <a:gd name="T10" fmla="*/ 53 w 199"/>
                <a:gd name="T11" fmla="*/ 37 h 90"/>
                <a:gd name="T12" fmla="*/ 90 w 199"/>
                <a:gd name="T13" fmla="*/ 23 h 90"/>
                <a:gd name="T14" fmla="*/ 129 w 199"/>
                <a:gd name="T15" fmla="*/ 24 h 90"/>
                <a:gd name="T16" fmla="*/ 188 w 199"/>
                <a:gd name="T17" fmla="*/ 37 h 90"/>
                <a:gd name="T18" fmla="*/ 192 w 199"/>
                <a:gd name="T19" fmla="*/ 53 h 90"/>
                <a:gd name="T20" fmla="*/ 195 w 199"/>
                <a:gd name="T21" fmla="*/ 83 h 90"/>
                <a:gd name="T22" fmla="*/ 10 w 199"/>
                <a:gd name="T23" fmla="*/ 78 h 90"/>
                <a:gd name="T24" fmla="*/ 23 w 199"/>
                <a:gd name="T25" fmla="*/ 67 h 90"/>
                <a:gd name="T26" fmla="*/ 44 w 199"/>
                <a:gd name="T27" fmla="*/ 58 h 90"/>
                <a:gd name="T28" fmla="*/ 21 w 199"/>
                <a:gd name="T29" fmla="*/ 57 h 90"/>
                <a:gd name="T30" fmla="*/ 0 w 199"/>
                <a:gd name="T31" fmla="*/ 7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9" h="90">
                  <a:moveTo>
                    <a:pt x="0" y="76"/>
                  </a:moveTo>
                  <a:cubicBezTo>
                    <a:pt x="9" y="69"/>
                    <a:pt x="17" y="60"/>
                    <a:pt x="18" y="48"/>
                  </a:cubicBezTo>
                  <a:cubicBezTo>
                    <a:pt x="19" y="41"/>
                    <a:pt x="18" y="39"/>
                    <a:pt x="26" y="38"/>
                  </a:cubicBezTo>
                  <a:cubicBezTo>
                    <a:pt x="36" y="36"/>
                    <a:pt x="47" y="37"/>
                    <a:pt x="56" y="31"/>
                  </a:cubicBezTo>
                  <a:cubicBezTo>
                    <a:pt x="64" y="26"/>
                    <a:pt x="68" y="12"/>
                    <a:pt x="79" y="11"/>
                  </a:cubicBezTo>
                  <a:cubicBezTo>
                    <a:pt x="70" y="19"/>
                    <a:pt x="59" y="27"/>
                    <a:pt x="53" y="37"/>
                  </a:cubicBezTo>
                  <a:cubicBezTo>
                    <a:pt x="75" y="37"/>
                    <a:pt x="92" y="50"/>
                    <a:pt x="90" y="23"/>
                  </a:cubicBezTo>
                  <a:cubicBezTo>
                    <a:pt x="89" y="0"/>
                    <a:pt x="121" y="20"/>
                    <a:pt x="129" y="24"/>
                  </a:cubicBezTo>
                  <a:cubicBezTo>
                    <a:pt x="147" y="32"/>
                    <a:pt x="173" y="21"/>
                    <a:pt x="188" y="37"/>
                  </a:cubicBezTo>
                  <a:cubicBezTo>
                    <a:pt x="194" y="43"/>
                    <a:pt x="199" y="45"/>
                    <a:pt x="192" y="53"/>
                  </a:cubicBezTo>
                  <a:cubicBezTo>
                    <a:pt x="185" y="60"/>
                    <a:pt x="187" y="78"/>
                    <a:pt x="195" y="83"/>
                  </a:cubicBezTo>
                  <a:cubicBezTo>
                    <a:pt x="133" y="90"/>
                    <a:pt x="71" y="85"/>
                    <a:pt x="10" y="78"/>
                  </a:cubicBezTo>
                  <a:cubicBezTo>
                    <a:pt x="16" y="75"/>
                    <a:pt x="17" y="69"/>
                    <a:pt x="23" y="67"/>
                  </a:cubicBezTo>
                  <a:cubicBezTo>
                    <a:pt x="30" y="63"/>
                    <a:pt x="38" y="65"/>
                    <a:pt x="44" y="58"/>
                  </a:cubicBezTo>
                  <a:cubicBezTo>
                    <a:pt x="36" y="57"/>
                    <a:pt x="29" y="56"/>
                    <a:pt x="21" y="57"/>
                  </a:cubicBezTo>
                  <a:cubicBezTo>
                    <a:pt x="13" y="58"/>
                    <a:pt x="10" y="74"/>
                    <a:pt x="0" y="7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914">
              <a:extLst>
                <a:ext uri="{FF2B5EF4-FFF2-40B4-BE49-F238E27FC236}">
                  <a16:creationId xmlns:a16="http://schemas.microsoft.com/office/drawing/2014/main" id="{43B0858A-09C0-607E-31BA-D76F1607F3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92788" y="1325065"/>
              <a:ext cx="3569114" cy="1089685"/>
            </a:xfrm>
            <a:custGeom>
              <a:avLst/>
              <a:gdLst>
                <a:gd name="T0" fmla="*/ 397 w 8180"/>
                <a:gd name="T1" fmla="*/ 993 h 2496"/>
                <a:gd name="T2" fmla="*/ 409 w 8180"/>
                <a:gd name="T3" fmla="*/ 934 h 2496"/>
                <a:gd name="T4" fmla="*/ 251 w 8180"/>
                <a:gd name="T5" fmla="*/ 1028 h 2496"/>
                <a:gd name="T6" fmla="*/ 243 w 8180"/>
                <a:gd name="T7" fmla="*/ 1129 h 2496"/>
                <a:gd name="T8" fmla="*/ 291 w 8180"/>
                <a:gd name="T9" fmla="*/ 1042 h 2496"/>
                <a:gd name="T10" fmla="*/ 2786 w 8180"/>
                <a:gd name="T11" fmla="*/ 93 h 2496"/>
                <a:gd name="T12" fmla="*/ 2557 w 8180"/>
                <a:gd name="T13" fmla="*/ 193 h 2496"/>
                <a:gd name="T14" fmla="*/ 2275 w 8180"/>
                <a:gd name="T15" fmla="*/ 329 h 2496"/>
                <a:gd name="T16" fmla="*/ 2165 w 8180"/>
                <a:gd name="T17" fmla="*/ 464 h 2496"/>
                <a:gd name="T18" fmla="*/ 2242 w 8180"/>
                <a:gd name="T19" fmla="*/ 673 h 2496"/>
                <a:gd name="T20" fmla="*/ 2019 w 8180"/>
                <a:gd name="T21" fmla="*/ 365 h 2496"/>
                <a:gd name="T22" fmla="*/ 1980 w 8180"/>
                <a:gd name="T23" fmla="*/ 529 h 2496"/>
                <a:gd name="T24" fmla="*/ 1459 w 8180"/>
                <a:gd name="T25" fmla="*/ 539 h 2496"/>
                <a:gd name="T26" fmla="*/ 974 w 8180"/>
                <a:gd name="T27" fmla="*/ 639 h 2496"/>
                <a:gd name="T28" fmla="*/ 800 w 8180"/>
                <a:gd name="T29" fmla="*/ 708 h 2496"/>
                <a:gd name="T30" fmla="*/ 504 w 8180"/>
                <a:gd name="T31" fmla="*/ 863 h 2496"/>
                <a:gd name="T32" fmla="*/ 214 w 8180"/>
                <a:gd name="T33" fmla="*/ 643 h 2496"/>
                <a:gd name="T34" fmla="*/ 241 w 8180"/>
                <a:gd name="T35" fmla="*/ 514 h 2496"/>
                <a:gd name="T36" fmla="*/ 14 w 8180"/>
                <a:gd name="T37" fmla="*/ 544 h 2496"/>
                <a:gd name="T38" fmla="*/ 179 w 8180"/>
                <a:gd name="T39" fmla="*/ 1134 h 2496"/>
                <a:gd name="T40" fmla="*/ 292 w 8180"/>
                <a:gd name="T41" fmla="*/ 1515 h 2496"/>
                <a:gd name="T42" fmla="*/ 643 w 8180"/>
                <a:gd name="T43" fmla="*/ 1823 h 2496"/>
                <a:gd name="T44" fmla="*/ 840 w 8180"/>
                <a:gd name="T45" fmla="*/ 2052 h 2496"/>
                <a:gd name="T46" fmla="*/ 1032 w 8180"/>
                <a:gd name="T47" fmla="*/ 2343 h 2496"/>
                <a:gd name="T48" fmla="*/ 1354 w 8180"/>
                <a:gd name="T49" fmla="*/ 2281 h 2496"/>
                <a:gd name="T50" fmla="*/ 1291 w 8180"/>
                <a:gd name="T51" fmla="*/ 1981 h 2496"/>
                <a:gd name="T52" fmla="*/ 1643 w 8180"/>
                <a:gd name="T53" fmla="*/ 1761 h 2496"/>
                <a:gd name="T54" fmla="*/ 2020 w 8180"/>
                <a:gd name="T55" fmla="*/ 1721 h 2496"/>
                <a:gd name="T56" fmla="*/ 2177 w 8180"/>
                <a:gd name="T57" fmla="*/ 1523 h 2496"/>
                <a:gd name="T58" fmla="*/ 2622 w 8180"/>
                <a:gd name="T59" fmla="*/ 1545 h 2496"/>
                <a:gd name="T60" fmla="*/ 3199 w 8180"/>
                <a:gd name="T61" fmla="*/ 1766 h 2496"/>
                <a:gd name="T62" fmla="*/ 3739 w 8180"/>
                <a:gd name="T63" fmla="*/ 1860 h 2496"/>
                <a:gd name="T64" fmla="*/ 4183 w 8180"/>
                <a:gd name="T65" fmla="*/ 1684 h 2496"/>
                <a:gd name="T66" fmla="*/ 5190 w 8180"/>
                <a:gd name="T67" fmla="*/ 1827 h 2496"/>
                <a:gd name="T68" fmla="*/ 5667 w 8180"/>
                <a:gd name="T69" fmla="*/ 1621 h 2496"/>
                <a:gd name="T70" fmla="*/ 6362 w 8180"/>
                <a:gd name="T71" fmla="*/ 1981 h 2496"/>
                <a:gd name="T72" fmla="*/ 6452 w 8180"/>
                <a:gd name="T73" fmla="*/ 2412 h 2496"/>
                <a:gd name="T74" fmla="*/ 6731 w 8180"/>
                <a:gd name="T75" fmla="*/ 1940 h 2496"/>
                <a:gd name="T76" fmla="*/ 6345 w 8180"/>
                <a:gd name="T77" fmla="*/ 1553 h 2496"/>
                <a:gd name="T78" fmla="*/ 6204 w 8180"/>
                <a:gd name="T79" fmla="*/ 1283 h 2496"/>
                <a:gd name="T80" fmla="*/ 6729 w 8180"/>
                <a:gd name="T81" fmla="*/ 1184 h 2496"/>
                <a:gd name="T82" fmla="*/ 6951 w 8180"/>
                <a:gd name="T83" fmla="*/ 1002 h 2496"/>
                <a:gd name="T84" fmla="*/ 7165 w 8180"/>
                <a:gd name="T85" fmla="*/ 956 h 2496"/>
                <a:gd name="T86" fmla="*/ 7141 w 8180"/>
                <a:gd name="T87" fmla="*/ 1355 h 2496"/>
                <a:gd name="T88" fmla="*/ 7554 w 8180"/>
                <a:gd name="T89" fmla="*/ 1564 h 2496"/>
                <a:gd name="T90" fmla="*/ 7340 w 8180"/>
                <a:gd name="T91" fmla="*/ 1188 h 2496"/>
                <a:gd name="T92" fmla="*/ 7663 w 8180"/>
                <a:gd name="T93" fmla="*/ 1075 h 2496"/>
                <a:gd name="T94" fmla="*/ 7803 w 8180"/>
                <a:gd name="T95" fmla="*/ 940 h 2496"/>
                <a:gd name="T96" fmla="*/ 7579 w 8180"/>
                <a:gd name="T97" fmla="*/ 812 h 2496"/>
                <a:gd name="T98" fmla="*/ 7683 w 8180"/>
                <a:gd name="T99" fmla="*/ 694 h 2496"/>
                <a:gd name="T100" fmla="*/ 8079 w 8180"/>
                <a:gd name="T101" fmla="*/ 746 h 2496"/>
                <a:gd name="T102" fmla="*/ 7897 w 8180"/>
                <a:gd name="T103" fmla="*/ 694 h 2496"/>
                <a:gd name="T104" fmla="*/ 6953 w 8180"/>
                <a:gd name="T105" fmla="*/ 464 h 2496"/>
                <a:gd name="T106" fmla="*/ 6301 w 8180"/>
                <a:gd name="T107" fmla="*/ 455 h 2496"/>
                <a:gd name="T108" fmla="*/ 5456 w 8180"/>
                <a:gd name="T109" fmla="*/ 332 h 2496"/>
                <a:gd name="T110" fmla="*/ 5184 w 8180"/>
                <a:gd name="T111" fmla="*/ 338 h 2496"/>
                <a:gd name="T112" fmla="*/ 4721 w 8180"/>
                <a:gd name="T113" fmla="*/ 352 h 2496"/>
                <a:gd name="T114" fmla="*/ 4411 w 8180"/>
                <a:gd name="T115" fmla="*/ 242 h 2496"/>
                <a:gd name="T116" fmla="*/ 3668 w 8180"/>
                <a:gd name="T117" fmla="*/ 215 h 2496"/>
                <a:gd name="T118" fmla="*/ 3708 w 8180"/>
                <a:gd name="T119" fmla="*/ 163 h 2496"/>
                <a:gd name="T120" fmla="*/ 3276 w 8180"/>
                <a:gd name="T121" fmla="*/ 20 h 2496"/>
                <a:gd name="T122" fmla="*/ 4510 w 8180"/>
                <a:gd name="T123" fmla="*/ 1709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80" h="2496">
                  <a:moveTo>
                    <a:pt x="507" y="1050"/>
                  </a:moveTo>
                  <a:cubicBezTo>
                    <a:pt x="504" y="1051"/>
                    <a:pt x="497" y="1057"/>
                    <a:pt x="495" y="1060"/>
                  </a:cubicBezTo>
                  <a:cubicBezTo>
                    <a:pt x="494" y="1063"/>
                    <a:pt x="494" y="1064"/>
                    <a:pt x="492" y="1065"/>
                  </a:cubicBezTo>
                  <a:cubicBezTo>
                    <a:pt x="488" y="1067"/>
                    <a:pt x="487" y="1068"/>
                    <a:pt x="483" y="1068"/>
                  </a:cubicBezTo>
                  <a:lnTo>
                    <a:pt x="475" y="1068"/>
                  </a:lnTo>
                  <a:cubicBezTo>
                    <a:pt x="473" y="1068"/>
                    <a:pt x="470" y="1068"/>
                    <a:pt x="469" y="1067"/>
                  </a:cubicBezTo>
                  <a:cubicBezTo>
                    <a:pt x="467" y="1066"/>
                    <a:pt x="464" y="1065"/>
                    <a:pt x="463" y="1064"/>
                  </a:cubicBezTo>
                  <a:cubicBezTo>
                    <a:pt x="462" y="1063"/>
                    <a:pt x="462" y="1059"/>
                    <a:pt x="463" y="1058"/>
                  </a:cubicBezTo>
                  <a:cubicBezTo>
                    <a:pt x="465" y="1056"/>
                    <a:pt x="468" y="1056"/>
                    <a:pt x="470" y="1054"/>
                  </a:cubicBezTo>
                  <a:cubicBezTo>
                    <a:pt x="471" y="1053"/>
                    <a:pt x="471" y="1049"/>
                    <a:pt x="471" y="1049"/>
                  </a:cubicBezTo>
                  <a:cubicBezTo>
                    <a:pt x="472" y="1049"/>
                    <a:pt x="473" y="1046"/>
                    <a:pt x="472" y="1044"/>
                  </a:cubicBezTo>
                  <a:cubicBezTo>
                    <a:pt x="470" y="1041"/>
                    <a:pt x="466" y="1039"/>
                    <a:pt x="464" y="1036"/>
                  </a:cubicBezTo>
                  <a:cubicBezTo>
                    <a:pt x="462" y="1033"/>
                    <a:pt x="459" y="1028"/>
                    <a:pt x="456" y="1025"/>
                  </a:cubicBezTo>
                  <a:cubicBezTo>
                    <a:pt x="454" y="1023"/>
                    <a:pt x="438" y="1024"/>
                    <a:pt x="435" y="1022"/>
                  </a:cubicBezTo>
                  <a:cubicBezTo>
                    <a:pt x="435" y="1022"/>
                    <a:pt x="433" y="1023"/>
                    <a:pt x="432" y="1022"/>
                  </a:cubicBezTo>
                  <a:cubicBezTo>
                    <a:pt x="430" y="1021"/>
                    <a:pt x="427" y="1021"/>
                    <a:pt x="424" y="1020"/>
                  </a:cubicBezTo>
                  <a:cubicBezTo>
                    <a:pt x="423" y="1020"/>
                    <a:pt x="422" y="1021"/>
                    <a:pt x="421" y="1020"/>
                  </a:cubicBezTo>
                  <a:cubicBezTo>
                    <a:pt x="417" y="1018"/>
                    <a:pt x="416" y="1017"/>
                    <a:pt x="413" y="1014"/>
                  </a:cubicBezTo>
                  <a:cubicBezTo>
                    <a:pt x="412" y="1013"/>
                    <a:pt x="411" y="1014"/>
                    <a:pt x="410" y="1013"/>
                  </a:cubicBezTo>
                  <a:cubicBezTo>
                    <a:pt x="410" y="1013"/>
                    <a:pt x="411" y="1012"/>
                    <a:pt x="410" y="1012"/>
                  </a:cubicBezTo>
                  <a:cubicBezTo>
                    <a:pt x="410" y="1012"/>
                    <a:pt x="408" y="1012"/>
                    <a:pt x="407" y="1011"/>
                  </a:cubicBezTo>
                  <a:cubicBezTo>
                    <a:pt x="407" y="1011"/>
                    <a:pt x="405" y="1010"/>
                    <a:pt x="404" y="1009"/>
                  </a:cubicBezTo>
                  <a:cubicBezTo>
                    <a:pt x="404" y="1009"/>
                    <a:pt x="404" y="1008"/>
                    <a:pt x="403" y="1007"/>
                  </a:cubicBezTo>
                  <a:cubicBezTo>
                    <a:pt x="401" y="1002"/>
                    <a:pt x="401" y="996"/>
                    <a:pt x="397" y="993"/>
                  </a:cubicBezTo>
                  <a:cubicBezTo>
                    <a:pt x="397" y="992"/>
                    <a:pt x="397" y="990"/>
                    <a:pt x="396" y="989"/>
                  </a:cubicBezTo>
                  <a:cubicBezTo>
                    <a:pt x="394" y="988"/>
                    <a:pt x="394" y="986"/>
                    <a:pt x="394" y="985"/>
                  </a:cubicBezTo>
                  <a:cubicBezTo>
                    <a:pt x="393" y="984"/>
                    <a:pt x="392" y="983"/>
                    <a:pt x="392" y="983"/>
                  </a:cubicBezTo>
                  <a:cubicBezTo>
                    <a:pt x="397" y="983"/>
                    <a:pt x="399" y="989"/>
                    <a:pt x="403" y="982"/>
                  </a:cubicBezTo>
                  <a:cubicBezTo>
                    <a:pt x="404" y="980"/>
                    <a:pt x="401" y="978"/>
                    <a:pt x="400" y="977"/>
                  </a:cubicBezTo>
                  <a:cubicBezTo>
                    <a:pt x="400" y="977"/>
                    <a:pt x="400" y="968"/>
                    <a:pt x="400" y="968"/>
                  </a:cubicBezTo>
                  <a:cubicBezTo>
                    <a:pt x="401" y="967"/>
                    <a:pt x="403" y="971"/>
                    <a:pt x="403" y="971"/>
                  </a:cubicBezTo>
                  <a:cubicBezTo>
                    <a:pt x="405" y="972"/>
                    <a:pt x="408" y="973"/>
                    <a:pt x="410" y="974"/>
                  </a:cubicBezTo>
                  <a:cubicBezTo>
                    <a:pt x="413" y="975"/>
                    <a:pt x="415" y="973"/>
                    <a:pt x="417" y="975"/>
                  </a:cubicBezTo>
                  <a:cubicBezTo>
                    <a:pt x="418" y="975"/>
                    <a:pt x="421" y="978"/>
                    <a:pt x="422" y="979"/>
                  </a:cubicBezTo>
                  <a:cubicBezTo>
                    <a:pt x="422" y="980"/>
                    <a:pt x="444" y="980"/>
                    <a:pt x="444" y="980"/>
                  </a:cubicBezTo>
                  <a:cubicBezTo>
                    <a:pt x="445" y="980"/>
                    <a:pt x="448" y="978"/>
                    <a:pt x="449" y="978"/>
                  </a:cubicBezTo>
                  <a:cubicBezTo>
                    <a:pt x="451" y="975"/>
                    <a:pt x="450" y="970"/>
                    <a:pt x="448" y="966"/>
                  </a:cubicBezTo>
                  <a:cubicBezTo>
                    <a:pt x="447" y="964"/>
                    <a:pt x="446" y="961"/>
                    <a:pt x="444" y="959"/>
                  </a:cubicBezTo>
                  <a:cubicBezTo>
                    <a:pt x="444" y="958"/>
                    <a:pt x="437" y="959"/>
                    <a:pt x="436" y="959"/>
                  </a:cubicBezTo>
                  <a:cubicBezTo>
                    <a:pt x="434" y="959"/>
                    <a:pt x="430" y="958"/>
                    <a:pt x="428" y="958"/>
                  </a:cubicBezTo>
                  <a:cubicBezTo>
                    <a:pt x="424" y="956"/>
                    <a:pt x="421" y="959"/>
                    <a:pt x="417" y="957"/>
                  </a:cubicBezTo>
                  <a:cubicBezTo>
                    <a:pt x="416" y="957"/>
                    <a:pt x="415" y="957"/>
                    <a:pt x="414" y="957"/>
                  </a:cubicBezTo>
                  <a:cubicBezTo>
                    <a:pt x="412" y="956"/>
                    <a:pt x="406" y="950"/>
                    <a:pt x="404" y="948"/>
                  </a:cubicBezTo>
                  <a:cubicBezTo>
                    <a:pt x="403" y="946"/>
                    <a:pt x="400" y="947"/>
                    <a:pt x="398" y="945"/>
                  </a:cubicBezTo>
                  <a:cubicBezTo>
                    <a:pt x="395" y="942"/>
                    <a:pt x="390" y="937"/>
                    <a:pt x="390" y="932"/>
                  </a:cubicBezTo>
                  <a:cubicBezTo>
                    <a:pt x="390" y="931"/>
                    <a:pt x="386" y="927"/>
                    <a:pt x="387" y="925"/>
                  </a:cubicBezTo>
                  <a:cubicBezTo>
                    <a:pt x="388" y="924"/>
                    <a:pt x="399" y="930"/>
                    <a:pt x="401" y="930"/>
                  </a:cubicBezTo>
                  <a:cubicBezTo>
                    <a:pt x="402" y="930"/>
                    <a:pt x="407" y="934"/>
                    <a:pt x="409" y="934"/>
                  </a:cubicBezTo>
                  <a:cubicBezTo>
                    <a:pt x="414" y="935"/>
                    <a:pt x="433" y="941"/>
                    <a:pt x="435" y="943"/>
                  </a:cubicBezTo>
                  <a:cubicBezTo>
                    <a:pt x="436" y="944"/>
                    <a:pt x="442" y="945"/>
                    <a:pt x="444" y="945"/>
                  </a:cubicBezTo>
                  <a:cubicBezTo>
                    <a:pt x="447" y="946"/>
                    <a:pt x="449" y="948"/>
                    <a:pt x="453" y="949"/>
                  </a:cubicBezTo>
                  <a:cubicBezTo>
                    <a:pt x="454" y="950"/>
                    <a:pt x="456" y="949"/>
                    <a:pt x="457" y="950"/>
                  </a:cubicBezTo>
                  <a:cubicBezTo>
                    <a:pt x="458" y="950"/>
                    <a:pt x="459" y="951"/>
                    <a:pt x="460" y="951"/>
                  </a:cubicBezTo>
                  <a:cubicBezTo>
                    <a:pt x="462" y="953"/>
                    <a:pt x="465" y="952"/>
                    <a:pt x="467" y="954"/>
                  </a:cubicBezTo>
                  <a:cubicBezTo>
                    <a:pt x="469" y="955"/>
                    <a:pt x="469" y="956"/>
                    <a:pt x="469" y="956"/>
                  </a:cubicBezTo>
                  <a:cubicBezTo>
                    <a:pt x="470" y="957"/>
                    <a:pt x="472" y="960"/>
                    <a:pt x="473" y="961"/>
                  </a:cubicBezTo>
                  <a:cubicBezTo>
                    <a:pt x="474" y="962"/>
                    <a:pt x="471" y="972"/>
                    <a:pt x="471" y="974"/>
                  </a:cubicBezTo>
                  <a:cubicBezTo>
                    <a:pt x="471" y="976"/>
                    <a:pt x="472" y="981"/>
                    <a:pt x="472" y="982"/>
                  </a:cubicBezTo>
                  <a:cubicBezTo>
                    <a:pt x="470" y="985"/>
                    <a:pt x="468" y="988"/>
                    <a:pt x="469" y="992"/>
                  </a:cubicBezTo>
                  <a:cubicBezTo>
                    <a:pt x="470" y="995"/>
                    <a:pt x="471" y="996"/>
                    <a:pt x="472" y="998"/>
                  </a:cubicBezTo>
                  <a:cubicBezTo>
                    <a:pt x="472" y="998"/>
                    <a:pt x="472" y="999"/>
                    <a:pt x="472" y="999"/>
                  </a:cubicBezTo>
                  <a:cubicBezTo>
                    <a:pt x="473" y="1001"/>
                    <a:pt x="476" y="1004"/>
                    <a:pt x="478" y="1006"/>
                  </a:cubicBezTo>
                  <a:cubicBezTo>
                    <a:pt x="480" y="1009"/>
                    <a:pt x="484" y="1010"/>
                    <a:pt x="488" y="1011"/>
                  </a:cubicBezTo>
                  <a:cubicBezTo>
                    <a:pt x="493" y="1014"/>
                    <a:pt x="499" y="1021"/>
                    <a:pt x="503" y="1024"/>
                  </a:cubicBezTo>
                  <a:cubicBezTo>
                    <a:pt x="504" y="1025"/>
                    <a:pt x="504" y="1027"/>
                    <a:pt x="505" y="1028"/>
                  </a:cubicBezTo>
                  <a:cubicBezTo>
                    <a:pt x="506" y="1029"/>
                    <a:pt x="510" y="1031"/>
                    <a:pt x="511" y="1034"/>
                  </a:cubicBezTo>
                  <a:cubicBezTo>
                    <a:pt x="512" y="1036"/>
                    <a:pt x="512" y="1043"/>
                    <a:pt x="511" y="1044"/>
                  </a:cubicBezTo>
                  <a:cubicBezTo>
                    <a:pt x="509" y="1046"/>
                    <a:pt x="511" y="1048"/>
                    <a:pt x="507" y="1050"/>
                  </a:cubicBezTo>
                  <a:close/>
                  <a:moveTo>
                    <a:pt x="291" y="1042"/>
                  </a:moveTo>
                  <a:cubicBezTo>
                    <a:pt x="289" y="1040"/>
                    <a:pt x="277" y="1041"/>
                    <a:pt x="275" y="1040"/>
                  </a:cubicBezTo>
                  <a:cubicBezTo>
                    <a:pt x="271" y="1038"/>
                    <a:pt x="268" y="1037"/>
                    <a:pt x="264" y="1035"/>
                  </a:cubicBezTo>
                  <a:cubicBezTo>
                    <a:pt x="259" y="1033"/>
                    <a:pt x="254" y="1031"/>
                    <a:pt x="251" y="1028"/>
                  </a:cubicBezTo>
                  <a:cubicBezTo>
                    <a:pt x="251" y="1027"/>
                    <a:pt x="249" y="1028"/>
                    <a:pt x="249" y="1027"/>
                  </a:cubicBezTo>
                  <a:cubicBezTo>
                    <a:pt x="247" y="1025"/>
                    <a:pt x="244" y="1022"/>
                    <a:pt x="242" y="1020"/>
                  </a:cubicBezTo>
                  <a:cubicBezTo>
                    <a:pt x="238" y="1018"/>
                    <a:pt x="235" y="1016"/>
                    <a:pt x="232" y="1013"/>
                  </a:cubicBezTo>
                  <a:cubicBezTo>
                    <a:pt x="231" y="1013"/>
                    <a:pt x="220" y="1010"/>
                    <a:pt x="219" y="1010"/>
                  </a:cubicBezTo>
                  <a:cubicBezTo>
                    <a:pt x="217" y="1009"/>
                    <a:pt x="209" y="1006"/>
                    <a:pt x="208" y="1007"/>
                  </a:cubicBezTo>
                  <a:cubicBezTo>
                    <a:pt x="206" y="1007"/>
                    <a:pt x="207" y="1010"/>
                    <a:pt x="207" y="1011"/>
                  </a:cubicBezTo>
                  <a:cubicBezTo>
                    <a:pt x="204" y="1015"/>
                    <a:pt x="200" y="1019"/>
                    <a:pt x="197" y="1025"/>
                  </a:cubicBezTo>
                  <a:cubicBezTo>
                    <a:pt x="196" y="1026"/>
                    <a:pt x="196" y="1025"/>
                    <a:pt x="195" y="1026"/>
                  </a:cubicBezTo>
                  <a:cubicBezTo>
                    <a:pt x="193" y="1027"/>
                    <a:pt x="191" y="1029"/>
                    <a:pt x="189" y="1030"/>
                  </a:cubicBezTo>
                  <a:cubicBezTo>
                    <a:pt x="185" y="1032"/>
                    <a:pt x="178" y="1032"/>
                    <a:pt x="176" y="1035"/>
                  </a:cubicBezTo>
                  <a:cubicBezTo>
                    <a:pt x="175" y="1035"/>
                    <a:pt x="175" y="1037"/>
                    <a:pt x="175" y="1037"/>
                  </a:cubicBezTo>
                  <a:cubicBezTo>
                    <a:pt x="172" y="1040"/>
                    <a:pt x="174" y="1040"/>
                    <a:pt x="173" y="1043"/>
                  </a:cubicBezTo>
                  <a:cubicBezTo>
                    <a:pt x="170" y="1049"/>
                    <a:pt x="177" y="1052"/>
                    <a:pt x="183" y="1052"/>
                  </a:cubicBezTo>
                  <a:cubicBezTo>
                    <a:pt x="185" y="1054"/>
                    <a:pt x="199" y="1061"/>
                    <a:pt x="200" y="1062"/>
                  </a:cubicBezTo>
                  <a:cubicBezTo>
                    <a:pt x="201" y="1064"/>
                    <a:pt x="202" y="1065"/>
                    <a:pt x="203" y="1067"/>
                  </a:cubicBezTo>
                  <a:cubicBezTo>
                    <a:pt x="204" y="1068"/>
                    <a:pt x="203" y="1069"/>
                    <a:pt x="203" y="1069"/>
                  </a:cubicBezTo>
                  <a:cubicBezTo>
                    <a:pt x="205" y="1071"/>
                    <a:pt x="204" y="1068"/>
                    <a:pt x="205" y="1071"/>
                  </a:cubicBezTo>
                  <a:cubicBezTo>
                    <a:pt x="207" y="1079"/>
                    <a:pt x="206" y="1083"/>
                    <a:pt x="211" y="1088"/>
                  </a:cubicBezTo>
                  <a:cubicBezTo>
                    <a:pt x="213" y="1090"/>
                    <a:pt x="216" y="1090"/>
                    <a:pt x="219" y="1092"/>
                  </a:cubicBezTo>
                  <a:cubicBezTo>
                    <a:pt x="220" y="1092"/>
                    <a:pt x="222" y="1091"/>
                    <a:pt x="224" y="1092"/>
                  </a:cubicBezTo>
                  <a:cubicBezTo>
                    <a:pt x="225" y="1092"/>
                    <a:pt x="228" y="1095"/>
                    <a:pt x="229" y="1096"/>
                  </a:cubicBezTo>
                  <a:cubicBezTo>
                    <a:pt x="231" y="1098"/>
                    <a:pt x="233" y="1107"/>
                    <a:pt x="234" y="1109"/>
                  </a:cubicBezTo>
                  <a:cubicBezTo>
                    <a:pt x="236" y="1113"/>
                    <a:pt x="239" y="1115"/>
                    <a:pt x="241" y="1119"/>
                  </a:cubicBezTo>
                  <a:cubicBezTo>
                    <a:pt x="242" y="1121"/>
                    <a:pt x="243" y="1128"/>
                    <a:pt x="243" y="1129"/>
                  </a:cubicBezTo>
                  <a:cubicBezTo>
                    <a:pt x="244" y="1131"/>
                    <a:pt x="247" y="1134"/>
                    <a:pt x="248" y="1135"/>
                  </a:cubicBezTo>
                  <a:cubicBezTo>
                    <a:pt x="248" y="1135"/>
                    <a:pt x="252" y="1136"/>
                    <a:pt x="252" y="1136"/>
                  </a:cubicBezTo>
                  <a:cubicBezTo>
                    <a:pt x="256" y="1136"/>
                    <a:pt x="260" y="1133"/>
                    <a:pt x="263" y="1130"/>
                  </a:cubicBezTo>
                  <a:cubicBezTo>
                    <a:pt x="264" y="1129"/>
                    <a:pt x="264" y="1128"/>
                    <a:pt x="264" y="1127"/>
                  </a:cubicBezTo>
                  <a:cubicBezTo>
                    <a:pt x="265" y="1127"/>
                    <a:pt x="268" y="1125"/>
                    <a:pt x="268" y="1124"/>
                  </a:cubicBezTo>
                  <a:cubicBezTo>
                    <a:pt x="268" y="1123"/>
                    <a:pt x="268" y="1120"/>
                    <a:pt x="269" y="1119"/>
                  </a:cubicBezTo>
                  <a:cubicBezTo>
                    <a:pt x="271" y="1117"/>
                    <a:pt x="273" y="1113"/>
                    <a:pt x="275" y="1112"/>
                  </a:cubicBezTo>
                  <a:cubicBezTo>
                    <a:pt x="277" y="1111"/>
                    <a:pt x="280" y="1112"/>
                    <a:pt x="282" y="1112"/>
                  </a:cubicBezTo>
                  <a:cubicBezTo>
                    <a:pt x="284" y="1112"/>
                    <a:pt x="289" y="1110"/>
                    <a:pt x="291" y="1112"/>
                  </a:cubicBezTo>
                  <a:cubicBezTo>
                    <a:pt x="294" y="1115"/>
                    <a:pt x="297" y="1120"/>
                    <a:pt x="302" y="1121"/>
                  </a:cubicBezTo>
                  <a:cubicBezTo>
                    <a:pt x="305" y="1122"/>
                    <a:pt x="307" y="1122"/>
                    <a:pt x="310" y="1123"/>
                  </a:cubicBezTo>
                  <a:cubicBezTo>
                    <a:pt x="313" y="1123"/>
                    <a:pt x="316" y="1123"/>
                    <a:pt x="319" y="1122"/>
                  </a:cubicBezTo>
                  <a:cubicBezTo>
                    <a:pt x="322" y="1120"/>
                    <a:pt x="324" y="1110"/>
                    <a:pt x="326" y="1106"/>
                  </a:cubicBezTo>
                  <a:cubicBezTo>
                    <a:pt x="327" y="1104"/>
                    <a:pt x="326" y="1097"/>
                    <a:pt x="328" y="1094"/>
                  </a:cubicBezTo>
                  <a:cubicBezTo>
                    <a:pt x="330" y="1091"/>
                    <a:pt x="333" y="1092"/>
                    <a:pt x="336" y="1090"/>
                  </a:cubicBezTo>
                  <a:cubicBezTo>
                    <a:pt x="337" y="1090"/>
                    <a:pt x="337" y="1089"/>
                    <a:pt x="338" y="1088"/>
                  </a:cubicBezTo>
                  <a:cubicBezTo>
                    <a:pt x="341" y="1085"/>
                    <a:pt x="337" y="1077"/>
                    <a:pt x="335" y="1075"/>
                  </a:cubicBezTo>
                  <a:cubicBezTo>
                    <a:pt x="334" y="1072"/>
                    <a:pt x="328" y="1069"/>
                    <a:pt x="326" y="1068"/>
                  </a:cubicBezTo>
                  <a:cubicBezTo>
                    <a:pt x="325" y="1067"/>
                    <a:pt x="323" y="1068"/>
                    <a:pt x="322" y="1067"/>
                  </a:cubicBezTo>
                  <a:cubicBezTo>
                    <a:pt x="321" y="1066"/>
                    <a:pt x="319" y="1064"/>
                    <a:pt x="318" y="1063"/>
                  </a:cubicBezTo>
                  <a:cubicBezTo>
                    <a:pt x="317" y="1063"/>
                    <a:pt x="310" y="1059"/>
                    <a:pt x="309" y="1058"/>
                  </a:cubicBezTo>
                  <a:cubicBezTo>
                    <a:pt x="306" y="1057"/>
                    <a:pt x="303" y="1047"/>
                    <a:pt x="301" y="1045"/>
                  </a:cubicBezTo>
                  <a:cubicBezTo>
                    <a:pt x="300" y="1044"/>
                    <a:pt x="297" y="1044"/>
                    <a:pt x="296" y="1043"/>
                  </a:cubicBezTo>
                  <a:cubicBezTo>
                    <a:pt x="295" y="1041"/>
                    <a:pt x="295" y="1041"/>
                    <a:pt x="291" y="1042"/>
                  </a:cubicBezTo>
                  <a:close/>
                  <a:moveTo>
                    <a:pt x="3162" y="0"/>
                  </a:moveTo>
                  <a:cubicBezTo>
                    <a:pt x="3150" y="0"/>
                    <a:pt x="3139" y="3"/>
                    <a:pt x="3127" y="5"/>
                  </a:cubicBezTo>
                  <a:cubicBezTo>
                    <a:pt x="3114" y="7"/>
                    <a:pt x="3103" y="20"/>
                    <a:pt x="3089" y="18"/>
                  </a:cubicBezTo>
                  <a:cubicBezTo>
                    <a:pt x="3092" y="19"/>
                    <a:pt x="3096" y="20"/>
                    <a:pt x="3100" y="21"/>
                  </a:cubicBezTo>
                  <a:cubicBezTo>
                    <a:pt x="3094" y="25"/>
                    <a:pt x="3088" y="29"/>
                    <a:pt x="3082" y="33"/>
                  </a:cubicBezTo>
                  <a:cubicBezTo>
                    <a:pt x="3084" y="35"/>
                    <a:pt x="3086" y="37"/>
                    <a:pt x="3089" y="39"/>
                  </a:cubicBezTo>
                  <a:cubicBezTo>
                    <a:pt x="3076" y="35"/>
                    <a:pt x="3079" y="49"/>
                    <a:pt x="3090" y="51"/>
                  </a:cubicBezTo>
                  <a:cubicBezTo>
                    <a:pt x="3097" y="53"/>
                    <a:pt x="3105" y="54"/>
                    <a:pt x="3104" y="62"/>
                  </a:cubicBezTo>
                  <a:cubicBezTo>
                    <a:pt x="3103" y="64"/>
                    <a:pt x="3120" y="67"/>
                    <a:pt x="3138" y="70"/>
                  </a:cubicBezTo>
                  <a:cubicBezTo>
                    <a:pt x="3134" y="70"/>
                    <a:pt x="3131" y="70"/>
                    <a:pt x="3127" y="70"/>
                  </a:cubicBezTo>
                  <a:cubicBezTo>
                    <a:pt x="3119" y="70"/>
                    <a:pt x="3106" y="64"/>
                    <a:pt x="3099" y="66"/>
                  </a:cubicBezTo>
                  <a:cubicBezTo>
                    <a:pt x="3073" y="74"/>
                    <a:pt x="3045" y="70"/>
                    <a:pt x="3019" y="67"/>
                  </a:cubicBezTo>
                  <a:cubicBezTo>
                    <a:pt x="3037" y="84"/>
                    <a:pt x="3067" y="76"/>
                    <a:pt x="3085" y="94"/>
                  </a:cubicBezTo>
                  <a:cubicBezTo>
                    <a:pt x="3052" y="92"/>
                    <a:pt x="3032" y="79"/>
                    <a:pt x="2999" y="88"/>
                  </a:cubicBezTo>
                  <a:cubicBezTo>
                    <a:pt x="3020" y="91"/>
                    <a:pt x="2988" y="91"/>
                    <a:pt x="2985" y="92"/>
                  </a:cubicBezTo>
                  <a:cubicBezTo>
                    <a:pt x="2990" y="93"/>
                    <a:pt x="2994" y="94"/>
                    <a:pt x="2999" y="96"/>
                  </a:cubicBezTo>
                  <a:cubicBezTo>
                    <a:pt x="2992" y="98"/>
                    <a:pt x="2982" y="100"/>
                    <a:pt x="2975" y="98"/>
                  </a:cubicBezTo>
                  <a:cubicBezTo>
                    <a:pt x="2966" y="96"/>
                    <a:pt x="2960" y="103"/>
                    <a:pt x="2952" y="103"/>
                  </a:cubicBezTo>
                  <a:cubicBezTo>
                    <a:pt x="2944" y="102"/>
                    <a:pt x="2939" y="95"/>
                    <a:pt x="2930" y="98"/>
                  </a:cubicBezTo>
                  <a:cubicBezTo>
                    <a:pt x="2923" y="101"/>
                    <a:pt x="2916" y="103"/>
                    <a:pt x="2909" y="103"/>
                  </a:cubicBezTo>
                  <a:cubicBezTo>
                    <a:pt x="2913" y="99"/>
                    <a:pt x="2917" y="95"/>
                    <a:pt x="2922" y="92"/>
                  </a:cubicBezTo>
                  <a:cubicBezTo>
                    <a:pt x="2885" y="81"/>
                    <a:pt x="2847" y="94"/>
                    <a:pt x="2810" y="89"/>
                  </a:cubicBezTo>
                  <a:cubicBezTo>
                    <a:pt x="2814" y="91"/>
                    <a:pt x="2819" y="92"/>
                    <a:pt x="2824" y="92"/>
                  </a:cubicBezTo>
                  <a:cubicBezTo>
                    <a:pt x="2811" y="97"/>
                    <a:pt x="2797" y="88"/>
                    <a:pt x="2786" y="93"/>
                  </a:cubicBezTo>
                  <a:cubicBezTo>
                    <a:pt x="2776" y="97"/>
                    <a:pt x="2790" y="103"/>
                    <a:pt x="2795" y="103"/>
                  </a:cubicBezTo>
                  <a:cubicBezTo>
                    <a:pt x="2777" y="100"/>
                    <a:pt x="2806" y="100"/>
                    <a:pt x="2811" y="100"/>
                  </a:cubicBezTo>
                  <a:cubicBezTo>
                    <a:pt x="2820" y="101"/>
                    <a:pt x="2829" y="101"/>
                    <a:pt x="2838" y="99"/>
                  </a:cubicBezTo>
                  <a:cubicBezTo>
                    <a:pt x="2815" y="110"/>
                    <a:pt x="2787" y="111"/>
                    <a:pt x="2762" y="112"/>
                  </a:cubicBezTo>
                  <a:cubicBezTo>
                    <a:pt x="2733" y="114"/>
                    <a:pt x="2704" y="117"/>
                    <a:pt x="2675" y="120"/>
                  </a:cubicBezTo>
                  <a:cubicBezTo>
                    <a:pt x="2682" y="126"/>
                    <a:pt x="2662" y="128"/>
                    <a:pt x="2656" y="129"/>
                  </a:cubicBezTo>
                  <a:cubicBezTo>
                    <a:pt x="2654" y="129"/>
                    <a:pt x="2624" y="128"/>
                    <a:pt x="2641" y="130"/>
                  </a:cubicBezTo>
                  <a:cubicBezTo>
                    <a:pt x="2627" y="130"/>
                    <a:pt x="2621" y="144"/>
                    <a:pt x="2609" y="148"/>
                  </a:cubicBezTo>
                  <a:cubicBezTo>
                    <a:pt x="2593" y="153"/>
                    <a:pt x="2577" y="141"/>
                    <a:pt x="2561" y="146"/>
                  </a:cubicBezTo>
                  <a:cubicBezTo>
                    <a:pt x="2568" y="152"/>
                    <a:pt x="2600" y="146"/>
                    <a:pt x="2599" y="158"/>
                  </a:cubicBezTo>
                  <a:cubicBezTo>
                    <a:pt x="2592" y="158"/>
                    <a:pt x="2585" y="153"/>
                    <a:pt x="2578" y="155"/>
                  </a:cubicBezTo>
                  <a:cubicBezTo>
                    <a:pt x="2591" y="156"/>
                    <a:pt x="2575" y="163"/>
                    <a:pt x="2585" y="171"/>
                  </a:cubicBezTo>
                  <a:cubicBezTo>
                    <a:pt x="2574" y="167"/>
                    <a:pt x="2579" y="172"/>
                    <a:pt x="2582" y="176"/>
                  </a:cubicBezTo>
                  <a:cubicBezTo>
                    <a:pt x="2566" y="184"/>
                    <a:pt x="2552" y="162"/>
                    <a:pt x="2536" y="165"/>
                  </a:cubicBezTo>
                  <a:cubicBezTo>
                    <a:pt x="2553" y="171"/>
                    <a:pt x="2525" y="169"/>
                    <a:pt x="2539" y="176"/>
                  </a:cubicBezTo>
                  <a:cubicBezTo>
                    <a:pt x="2543" y="178"/>
                    <a:pt x="2549" y="179"/>
                    <a:pt x="2553" y="179"/>
                  </a:cubicBezTo>
                  <a:cubicBezTo>
                    <a:pt x="2563" y="181"/>
                    <a:pt x="2572" y="180"/>
                    <a:pt x="2581" y="181"/>
                  </a:cubicBezTo>
                  <a:cubicBezTo>
                    <a:pt x="2563" y="182"/>
                    <a:pt x="2589" y="186"/>
                    <a:pt x="2592" y="186"/>
                  </a:cubicBezTo>
                  <a:cubicBezTo>
                    <a:pt x="2597" y="187"/>
                    <a:pt x="2603" y="188"/>
                    <a:pt x="2607" y="192"/>
                  </a:cubicBezTo>
                  <a:cubicBezTo>
                    <a:pt x="2603" y="192"/>
                    <a:pt x="2596" y="198"/>
                    <a:pt x="2592" y="195"/>
                  </a:cubicBezTo>
                  <a:cubicBezTo>
                    <a:pt x="2589" y="193"/>
                    <a:pt x="2587" y="191"/>
                    <a:pt x="2583" y="190"/>
                  </a:cubicBezTo>
                  <a:cubicBezTo>
                    <a:pt x="2575" y="187"/>
                    <a:pt x="2566" y="190"/>
                    <a:pt x="2558" y="189"/>
                  </a:cubicBezTo>
                  <a:cubicBezTo>
                    <a:pt x="2563" y="190"/>
                    <a:pt x="2567" y="192"/>
                    <a:pt x="2571" y="195"/>
                  </a:cubicBezTo>
                  <a:cubicBezTo>
                    <a:pt x="2566" y="194"/>
                    <a:pt x="2562" y="193"/>
                    <a:pt x="2557" y="193"/>
                  </a:cubicBezTo>
                  <a:cubicBezTo>
                    <a:pt x="2565" y="202"/>
                    <a:pt x="2580" y="199"/>
                    <a:pt x="2591" y="200"/>
                  </a:cubicBezTo>
                  <a:cubicBezTo>
                    <a:pt x="2605" y="203"/>
                    <a:pt x="2618" y="210"/>
                    <a:pt x="2633" y="211"/>
                  </a:cubicBezTo>
                  <a:lnTo>
                    <a:pt x="2619" y="211"/>
                  </a:lnTo>
                  <a:cubicBezTo>
                    <a:pt x="2622" y="215"/>
                    <a:pt x="2627" y="218"/>
                    <a:pt x="2631" y="220"/>
                  </a:cubicBezTo>
                  <a:cubicBezTo>
                    <a:pt x="2621" y="227"/>
                    <a:pt x="2592" y="221"/>
                    <a:pt x="2580" y="222"/>
                  </a:cubicBezTo>
                  <a:cubicBezTo>
                    <a:pt x="2569" y="222"/>
                    <a:pt x="2562" y="232"/>
                    <a:pt x="2552" y="232"/>
                  </a:cubicBezTo>
                  <a:cubicBezTo>
                    <a:pt x="2540" y="233"/>
                    <a:pt x="2529" y="227"/>
                    <a:pt x="2516" y="230"/>
                  </a:cubicBezTo>
                  <a:cubicBezTo>
                    <a:pt x="2485" y="235"/>
                    <a:pt x="2451" y="235"/>
                    <a:pt x="2419" y="235"/>
                  </a:cubicBezTo>
                  <a:cubicBezTo>
                    <a:pt x="2402" y="235"/>
                    <a:pt x="2358" y="230"/>
                    <a:pt x="2345" y="245"/>
                  </a:cubicBezTo>
                  <a:cubicBezTo>
                    <a:pt x="2360" y="243"/>
                    <a:pt x="2343" y="253"/>
                    <a:pt x="2339" y="255"/>
                  </a:cubicBezTo>
                  <a:cubicBezTo>
                    <a:pt x="2343" y="255"/>
                    <a:pt x="2362" y="264"/>
                    <a:pt x="2346" y="264"/>
                  </a:cubicBezTo>
                  <a:cubicBezTo>
                    <a:pt x="2363" y="263"/>
                    <a:pt x="2380" y="273"/>
                    <a:pt x="2385" y="289"/>
                  </a:cubicBezTo>
                  <a:cubicBezTo>
                    <a:pt x="2390" y="306"/>
                    <a:pt x="2410" y="311"/>
                    <a:pt x="2425" y="313"/>
                  </a:cubicBezTo>
                  <a:cubicBezTo>
                    <a:pt x="2445" y="316"/>
                    <a:pt x="2467" y="313"/>
                    <a:pt x="2484" y="325"/>
                  </a:cubicBezTo>
                  <a:cubicBezTo>
                    <a:pt x="2491" y="329"/>
                    <a:pt x="2495" y="333"/>
                    <a:pt x="2503" y="336"/>
                  </a:cubicBezTo>
                  <a:cubicBezTo>
                    <a:pt x="2510" y="339"/>
                    <a:pt x="2517" y="343"/>
                    <a:pt x="2521" y="350"/>
                  </a:cubicBezTo>
                  <a:cubicBezTo>
                    <a:pt x="2501" y="354"/>
                    <a:pt x="2480" y="355"/>
                    <a:pt x="2460" y="350"/>
                  </a:cubicBezTo>
                  <a:cubicBezTo>
                    <a:pt x="2444" y="345"/>
                    <a:pt x="2429" y="337"/>
                    <a:pt x="2413" y="334"/>
                  </a:cubicBezTo>
                  <a:cubicBezTo>
                    <a:pt x="2431" y="337"/>
                    <a:pt x="2411" y="328"/>
                    <a:pt x="2408" y="327"/>
                  </a:cubicBezTo>
                  <a:cubicBezTo>
                    <a:pt x="2400" y="324"/>
                    <a:pt x="2391" y="324"/>
                    <a:pt x="2383" y="323"/>
                  </a:cubicBezTo>
                  <a:cubicBezTo>
                    <a:pt x="2367" y="321"/>
                    <a:pt x="2353" y="315"/>
                    <a:pt x="2337" y="313"/>
                  </a:cubicBezTo>
                  <a:cubicBezTo>
                    <a:pt x="2322" y="310"/>
                    <a:pt x="2304" y="310"/>
                    <a:pt x="2293" y="312"/>
                  </a:cubicBezTo>
                  <a:cubicBezTo>
                    <a:pt x="2283" y="313"/>
                    <a:pt x="2268" y="328"/>
                    <a:pt x="2258" y="322"/>
                  </a:cubicBezTo>
                  <a:cubicBezTo>
                    <a:pt x="2253" y="334"/>
                    <a:pt x="2268" y="330"/>
                    <a:pt x="2275" y="329"/>
                  </a:cubicBezTo>
                  <a:cubicBezTo>
                    <a:pt x="2285" y="327"/>
                    <a:pt x="2297" y="332"/>
                    <a:pt x="2303" y="341"/>
                  </a:cubicBezTo>
                  <a:cubicBezTo>
                    <a:pt x="2286" y="354"/>
                    <a:pt x="2266" y="341"/>
                    <a:pt x="2249" y="336"/>
                  </a:cubicBezTo>
                  <a:cubicBezTo>
                    <a:pt x="2232" y="331"/>
                    <a:pt x="2217" y="338"/>
                    <a:pt x="2200" y="341"/>
                  </a:cubicBezTo>
                  <a:cubicBezTo>
                    <a:pt x="2211" y="349"/>
                    <a:pt x="2220" y="361"/>
                    <a:pt x="2233" y="365"/>
                  </a:cubicBezTo>
                  <a:cubicBezTo>
                    <a:pt x="2242" y="367"/>
                    <a:pt x="2251" y="368"/>
                    <a:pt x="2260" y="371"/>
                  </a:cubicBezTo>
                  <a:cubicBezTo>
                    <a:pt x="2273" y="374"/>
                    <a:pt x="2303" y="388"/>
                    <a:pt x="2314" y="375"/>
                  </a:cubicBezTo>
                  <a:cubicBezTo>
                    <a:pt x="2316" y="385"/>
                    <a:pt x="2327" y="379"/>
                    <a:pt x="2333" y="383"/>
                  </a:cubicBezTo>
                  <a:cubicBezTo>
                    <a:pt x="2340" y="388"/>
                    <a:pt x="2343" y="398"/>
                    <a:pt x="2354" y="394"/>
                  </a:cubicBezTo>
                  <a:cubicBezTo>
                    <a:pt x="2354" y="396"/>
                    <a:pt x="2354" y="398"/>
                    <a:pt x="2354" y="401"/>
                  </a:cubicBezTo>
                  <a:cubicBezTo>
                    <a:pt x="2363" y="399"/>
                    <a:pt x="2372" y="401"/>
                    <a:pt x="2380" y="396"/>
                  </a:cubicBezTo>
                  <a:cubicBezTo>
                    <a:pt x="2370" y="428"/>
                    <a:pt x="2279" y="366"/>
                    <a:pt x="2278" y="393"/>
                  </a:cubicBezTo>
                  <a:cubicBezTo>
                    <a:pt x="2269" y="378"/>
                    <a:pt x="2245" y="385"/>
                    <a:pt x="2231" y="384"/>
                  </a:cubicBezTo>
                  <a:cubicBezTo>
                    <a:pt x="2217" y="382"/>
                    <a:pt x="2194" y="383"/>
                    <a:pt x="2183" y="371"/>
                  </a:cubicBezTo>
                  <a:cubicBezTo>
                    <a:pt x="2198" y="372"/>
                    <a:pt x="2187" y="363"/>
                    <a:pt x="2181" y="358"/>
                  </a:cubicBezTo>
                  <a:cubicBezTo>
                    <a:pt x="2169" y="349"/>
                    <a:pt x="2168" y="347"/>
                    <a:pt x="2170" y="330"/>
                  </a:cubicBezTo>
                  <a:cubicBezTo>
                    <a:pt x="2174" y="306"/>
                    <a:pt x="2130" y="273"/>
                    <a:pt x="2107" y="285"/>
                  </a:cubicBezTo>
                  <a:cubicBezTo>
                    <a:pt x="2117" y="292"/>
                    <a:pt x="2161" y="319"/>
                    <a:pt x="2135" y="332"/>
                  </a:cubicBezTo>
                  <a:cubicBezTo>
                    <a:pt x="2122" y="338"/>
                    <a:pt x="2105" y="335"/>
                    <a:pt x="2094" y="345"/>
                  </a:cubicBezTo>
                  <a:cubicBezTo>
                    <a:pt x="2090" y="348"/>
                    <a:pt x="2092" y="354"/>
                    <a:pt x="2090" y="358"/>
                  </a:cubicBezTo>
                  <a:cubicBezTo>
                    <a:pt x="2088" y="364"/>
                    <a:pt x="2083" y="368"/>
                    <a:pt x="2079" y="372"/>
                  </a:cubicBezTo>
                  <a:cubicBezTo>
                    <a:pt x="2106" y="379"/>
                    <a:pt x="2128" y="395"/>
                    <a:pt x="2152" y="410"/>
                  </a:cubicBezTo>
                  <a:cubicBezTo>
                    <a:pt x="2158" y="413"/>
                    <a:pt x="2173" y="419"/>
                    <a:pt x="2174" y="427"/>
                  </a:cubicBezTo>
                  <a:cubicBezTo>
                    <a:pt x="2175" y="432"/>
                    <a:pt x="2166" y="440"/>
                    <a:pt x="2164" y="446"/>
                  </a:cubicBezTo>
                  <a:cubicBezTo>
                    <a:pt x="2163" y="452"/>
                    <a:pt x="2165" y="458"/>
                    <a:pt x="2165" y="464"/>
                  </a:cubicBezTo>
                  <a:cubicBezTo>
                    <a:pt x="2167" y="481"/>
                    <a:pt x="2177" y="483"/>
                    <a:pt x="2188" y="493"/>
                  </a:cubicBezTo>
                  <a:cubicBezTo>
                    <a:pt x="2196" y="500"/>
                    <a:pt x="2197" y="517"/>
                    <a:pt x="2208" y="518"/>
                  </a:cubicBezTo>
                  <a:cubicBezTo>
                    <a:pt x="2224" y="519"/>
                    <a:pt x="2243" y="518"/>
                    <a:pt x="2259" y="514"/>
                  </a:cubicBezTo>
                  <a:cubicBezTo>
                    <a:pt x="2274" y="511"/>
                    <a:pt x="2284" y="505"/>
                    <a:pt x="2301" y="509"/>
                  </a:cubicBezTo>
                  <a:cubicBezTo>
                    <a:pt x="2315" y="513"/>
                    <a:pt x="2333" y="511"/>
                    <a:pt x="2346" y="516"/>
                  </a:cubicBezTo>
                  <a:cubicBezTo>
                    <a:pt x="2361" y="522"/>
                    <a:pt x="2374" y="525"/>
                    <a:pt x="2389" y="529"/>
                  </a:cubicBezTo>
                  <a:cubicBezTo>
                    <a:pt x="2405" y="534"/>
                    <a:pt x="2408" y="546"/>
                    <a:pt x="2419" y="555"/>
                  </a:cubicBezTo>
                  <a:cubicBezTo>
                    <a:pt x="2425" y="560"/>
                    <a:pt x="2433" y="563"/>
                    <a:pt x="2438" y="569"/>
                  </a:cubicBezTo>
                  <a:cubicBezTo>
                    <a:pt x="2442" y="575"/>
                    <a:pt x="2423" y="573"/>
                    <a:pt x="2422" y="581"/>
                  </a:cubicBezTo>
                  <a:cubicBezTo>
                    <a:pt x="2421" y="589"/>
                    <a:pt x="2429" y="603"/>
                    <a:pt x="2438" y="604"/>
                  </a:cubicBezTo>
                  <a:cubicBezTo>
                    <a:pt x="2453" y="606"/>
                    <a:pt x="2467" y="610"/>
                    <a:pt x="2483" y="611"/>
                  </a:cubicBezTo>
                  <a:cubicBezTo>
                    <a:pt x="2488" y="611"/>
                    <a:pt x="2488" y="616"/>
                    <a:pt x="2493" y="612"/>
                  </a:cubicBezTo>
                  <a:cubicBezTo>
                    <a:pt x="2498" y="609"/>
                    <a:pt x="2506" y="614"/>
                    <a:pt x="2510" y="617"/>
                  </a:cubicBezTo>
                  <a:cubicBezTo>
                    <a:pt x="2481" y="611"/>
                    <a:pt x="2431" y="627"/>
                    <a:pt x="2409" y="598"/>
                  </a:cubicBezTo>
                  <a:cubicBezTo>
                    <a:pt x="2421" y="602"/>
                    <a:pt x="2412" y="592"/>
                    <a:pt x="2409" y="586"/>
                  </a:cubicBezTo>
                  <a:cubicBezTo>
                    <a:pt x="2406" y="579"/>
                    <a:pt x="2404" y="572"/>
                    <a:pt x="2400" y="566"/>
                  </a:cubicBezTo>
                  <a:cubicBezTo>
                    <a:pt x="2392" y="552"/>
                    <a:pt x="2383" y="552"/>
                    <a:pt x="2369" y="546"/>
                  </a:cubicBezTo>
                  <a:cubicBezTo>
                    <a:pt x="2357" y="542"/>
                    <a:pt x="2347" y="529"/>
                    <a:pt x="2336" y="526"/>
                  </a:cubicBezTo>
                  <a:cubicBezTo>
                    <a:pt x="2318" y="521"/>
                    <a:pt x="2295" y="530"/>
                    <a:pt x="2277" y="534"/>
                  </a:cubicBezTo>
                  <a:cubicBezTo>
                    <a:pt x="2268" y="536"/>
                    <a:pt x="2244" y="535"/>
                    <a:pt x="2251" y="549"/>
                  </a:cubicBezTo>
                  <a:cubicBezTo>
                    <a:pt x="2255" y="559"/>
                    <a:pt x="2252" y="563"/>
                    <a:pt x="2263" y="569"/>
                  </a:cubicBezTo>
                  <a:cubicBezTo>
                    <a:pt x="2278" y="577"/>
                    <a:pt x="2316" y="602"/>
                    <a:pt x="2286" y="617"/>
                  </a:cubicBezTo>
                  <a:cubicBezTo>
                    <a:pt x="2267" y="626"/>
                    <a:pt x="2279" y="637"/>
                    <a:pt x="2275" y="652"/>
                  </a:cubicBezTo>
                  <a:cubicBezTo>
                    <a:pt x="2272" y="668"/>
                    <a:pt x="2252" y="665"/>
                    <a:pt x="2242" y="673"/>
                  </a:cubicBezTo>
                  <a:cubicBezTo>
                    <a:pt x="2232" y="681"/>
                    <a:pt x="2218" y="675"/>
                    <a:pt x="2223" y="691"/>
                  </a:cubicBezTo>
                  <a:cubicBezTo>
                    <a:pt x="2225" y="697"/>
                    <a:pt x="2216" y="704"/>
                    <a:pt x="2210" y="704"/>
                  </a:cubicBezTo>
                  <a:cubicBezTo>
                    <a:pt x="2201" y="704"/>
                    <a:pt x="2192" y="699"/>
                    <a:pt x="2183" y="697"/>
                  </a:cubicBezTo>
                  <a:cubicBezTo>
                    <a:pt x="2165" y="694"/>
                    <a:pt x="2148" y="697"/>
                    <a:pt x="2130" y="695"/>
                  </a:cubicBezTo>
                  <a:cubicBezTo>
                    <a:pt x="2113" y="694"/>
                    <a:pt x="2096" y="688"/>
                    <a:pt x="2079" y="686"/>
                  </a:cubicBezTo>
                  <a:cubicBezTo>
                    <a:pt x="2061" y="684"/>
                    <a:pt x="2057" y="671"/>
                    <a:pt x="2042" y="666"/>
                  </a:cubicBezTo>
                  <a:cubicBezTo>
                    <a:pt x="2055" y="660"/>
                    <a:pt x="2071" y="666"/>
                    <a:pt x="2085" y="666"/>
                  </a:cubicBezTo>
                  <a:cubicBezTo>
                    <a:pt x="2098" y="667"/>
                    <a:pt x="2106" y="677"/>
                    <a:pt x="2120" y="673"/>
                  </a:cubicBezTo>
                  <a:cubicBezTo>
                    <a:pt x="2134" y="670"/>
                    <a:pt x="2147" y="661"/>
                    <a:pt x="2161" y="659"/>
                  </a:cubicBezTo>
                  <a:cubicBezTo>
                    <a:pt x="2166" y="659"/>
                    <a:pt x="2196" y="649"/>
                    <a:pt x="2177" y="645"/>
                  </a:cubicBezTo>
                  <a:cubicBezTo>
                    <a:pt x="2181" y="643"/>
                    <a:pt x="2185" y="642"/>
                    <a:pt x="2190" y="643"/>
                  </a:cubicBezTo>
                  <a:cubicBezTo>
                    <a:pt x="2187" y="641"/>
                    <a:pt x="2185" y="639"/>
                    <a:pt x="2183" y="637"/>
                  </a:cubicBezTo>
                  <a:cubicBezTo>
                    <a:pt x="2198" y="631"/>
                    <a:pt x="2192" y="609"/>
                    <a:pt x="2215" y="606"/>
                  </a:cubicBezTo>
                  <a:cubicBezTo>
                    <a:pt x="2209" y="600"/>
                    <a:pt x="2212" y="590"/>
                    <a:pt x="2205" y="582"/>
                  </a:cubicBezTo>
                  <a:cubicBezTo>
                    <a:pt x="2200" y="577"/>
                    <a:pt x="2200" y="576"/>
                    <a:pt x="2203" y="569"/>
                  </a:cubicBezTo>
                  <a:cubicBezTo>
                    <a:pt x="2207" y="561"/>
                    <a:pt x="2215" y="558"/>
                    <a:pt x="2205" y="551"/>
                  </a:cubicBezTo>
                  <a:cubicBezTo>
                    <a:pt x="2199" y="546"/>
                    <a:pt x="2191" y="545"/>
                    <a:pt x="2185" y="543"/>
                  </a:cubicBezTo>
                  <a:cubicBezTo>
                    <a:pt x="2176" y="540"/>
                    <a:pt x="2128" y="527"/>
                    <a:pt x="2135" y="510"/>
                  </a:cubicBezTo>
                  <a:cubicBezTo>
                    <a:pt x="2139" y="501"/>
                    <a:pt x="2130" y="504"/>
                    <a:pt x="2131" y="493"/>
                  </a:cubicBezTo>
                  <a:cubicBezTo>
                    <a:pt x="2126" y="486"/>
                    <a:pt x="2122" y="485"/>
                    <a:pt x="2121" y="475"/>
                  </a:cubicBezTo>
                  <a:cubicBezTo>
                    <a:pt x="2120" y="463"/>
                    <a:pt x="2099" y="454"/>
                    <a:pt x="2095" y="443"/>
                  </a:cubicBezTo>
                  <a:cubicBezTo>
                    <a:pt x="2093" y="435"/>
                    <a:pt x="2107" y="435"/>
                    <a:pt x="2100" y="428"/>
                  </a:cubicBezTo>
                  <a:cubicBezTo>
                    <a:pt x="2094" y="422"/>
                    <a:pt x="2096" y="420"/>
                    <a:pt x="2093" y="412"/>
                  </a:cubicBezTo>
                  <a:cubicBezTo>
                    <a:pt x="2080" y="381"/>
                    <a:pt x="2036" y="392"/>
                    <a:pt x="2019" y="365"/>
                  </a:cubicBezTo>
                  <a:cubicBezTo>
                    <a:pt x="2023" y="364"/>
                    <a:pt x="2030" y="363"/>
                    <a:pt x="2033" y="359"/>
                  </a:cubicBezTo>
                  <a:cubicBezTo>
                    <a:pt x="2036" y="354"/>
                    <a:pt x="2030" y="350"/>
                    <a:pt x="2033" y="346"/>
                  </a:cubicBezTo>
                  <a:cubicBezTo>
                    <a:pt x="2038" y="341"/>
                    <a:pt x="2038" y="329"/>
                    <a:pt x="2038" y="322"/>
                  </a:cubicBezTo>
                  <a:cubicBezTo>
                    <a:pt x="2037" y="305"/>
                    <a:pt x="2013" y="289"/>
                    <a:pt x="1998" y="286"/>
                  </a:cubicBezTo>
                  <a:cubicBezTo>
                    <a:pt x="1988" y="284"/>
                    <a:pt x="1977" y="287"/>
                    <a:pt x="1968" y="283"/>
                  </a:cubicBezTo>
                  <a:cubicBezTo>
                    <a:pt x="1956" y="279"/>
                    <a:pt x="1944" y="279"/>
                    <a:pt x="1931" y="280"/>
                  </a:cubicBezTo>
                  <a:cubicBezTo>
                    <a:pt x="1908" y="281"/>
                    <a:pt x="1886" y="285"/>
                    <a:pt x="1863" y="282"/>
                  </a:cubicBezTo>
                  <a:cubicBezTo>
                    <a:pt x="1877" y="278"/>
                    <a:pt x="1859" y="276"/>
                    <a:pt x="1854" y="280"/>
                  </a:cubicBezTo>
                  <a:cubicBezTo>
                    <a:pt x="1848" y="284"/>
                    <a:pt x="1845" y="291"/>
                    <a:pt x="1844" y="298"/>
                  </a:cubicBezTo>
                  <a:cubicBezTo>
                    <a:pt x="1843" y="315"/>
                    <a:pt x="1858" y="341"/>
                    <a:pt x="1846" y="356"/>
                  </a:cubicBezTo>
                  <a:cubicBezTo>
                    <a:pt x="1837" y="367"/>
                    <a:pt x="1821" y="374"/>
                    <a:pt x="1807" y="377"/>
                  </a:cubicBezTo>
                  <a:cubicBezTo>
                    <a:pt x="1796" y="379"/>
                    <a:pt x="1785" y="401"/>
                    <a:pt x="1801" y="397"/>
                  </a:cubicBezTo>
                  <a:cubicBezTo>
                    <a:pt x="1786" y="406"/>
                    <a:pt x="1807" y="412"/>
                    <a:pt x="1815" y="410"/>
                  </a:cubicBezTo>
                  <a:cubicBezTo>
                    <a:pt x="1833" y="405"/>
                    <a:pt x="1832" y="419"/>
                    <a:pt x="1837" y="431"/>
                  </a:cubicBezTo>
                  <a:cubicBezTo>
                    <a:pt x="1839" y="434"/>
                    <a:pt x="1839" y="444"/>
                    <a:pt x="1842" y="446"/>
                  </a:cubicBezTo>
                  <a:cubicBezTo>
                    <a:pt x="1846" y="448"/>
                    <a:pt x="1850" y="449"/>
                    <a:pt x="1853" y="454"/>
                  </a:cubicBezTo>
                  <a:cubicBezTo>
                    <a:pt x="1858" y="462"/>
                    <a:pt x="1839" y="461"/>
                    <a:pt x="1836" y="461"/>
                  </a:cubicBezTo>
                  <a:cubicBezTo>
                    <a:pt x="1838" y="470"/>
                    <a:pt x="1838" y="484"/>
                    <a:pt x="1850" y="486"/>
                  </a:cubicBezTo>
                  <a:cubicBezTo>
                    <a:pt x="1852" y="474"/>
                    <a:pt x="1872" y="485"/>
                    <a:pt x="1881" y="488"/>
                  </a:cubicBezTo>
                  <a:cubicBezTo>
                    <a:pt x="1889" y="490"/>
                    <a:pt x="1902" y="495"/>
                    <a:pt x="1909" y="489"/>
                  </a:cubicBezTo>
                  <a:cubicBezTo>
                    <a:pt x="1915" y="496"/>
                    <a:pt x="1913" y="504"/>
                    <a:pt x="1921" y="509"/>
                  </a:cubicBezTo>
                  <a:cubicBezTo>
                    <a:pt x="1927" y="513"/>
                    <a:pt x="1932" y="516"/>
                    <a:pt x="1939" y="520"/>
                  </a:cubicBezTo>
                  <a:cubicBezTo>
                    <a:pt x="1945" y="524"/>
                    <a:pt x="1952" y="529"/>
                    <a:pt x="1961" y="529"/>
                  </a:cubicBezTo>
                  <a:cubicBezTo>
                    <a:pt x="1967" y="530"/>
                    <a:pt x="1973" y="524"/>
                    <a:pt x="1980" y="529"/>
                  </a:cubicBezTo>
                  <a:cubicBezTo>
                    <a:pt x="1969" y="531"/>
                    <a:pt x="1983" y="536"/>
                    <a:pt x="1979" y="547"/>
                  </a:cubicBezTo>
                  <a:cubicBezTo>
                    <a:pt x="1977" y="552"/>
                    <a:pt x="1972" y="560"/>
                    <a:pt x="1975" y="566"/>
                  </a:cubicBezTo>
                  <a:cubicBezTo>
                    <a:pt x="1984" y="588"/>
                    <a:pt x="1944" y="561"/>
                    <a:pt x="1942" y="560"/>
                  </a:cubicBezTo>
                  <a:cubicBezTo>
                    <a:pt x="1916" y="554"/>
                    <a:pt x="1892" y="534"/>
                    <a:pt x="1865" y="530"/>
                  </a:cubicBezTo>
                  <a:cubicBezTo>
                    <a:pt x="1854" y="529"/>
                    <a:pt x="1842" y="526"/>
                    <a:pt x="1831" y="524"/>
                  </a:cubicBezTo>
                  <a:cubicBezTo>
                    <a:pt x="1826" y="523"/>
                    <a:pt x="1793" y="515"/>
                    <a:pt x="1811" y="515"/>
                  </a:cubicBezTo>
                  <a:cubicBezTo>
                    <a:pt x="1802" y="514"/>
                    <a:pt x="1772" y="503"/>
                    <a:pt x="1768" y="511"/>
                  </a:cubicBezTo>
                  <a:cubicBezTo>
                    <a:pt x="1765" y="520"/>
                    <a:pt x="1752" y="507"/>
                    <a:pt x="1766" y="504"/>
                  </a:cubicBezTo>
                  <a:cubicBezTo>
                    <a:pt x="1740" y="499"/>
                    <a:pt x="1716" y="488"/>
                    <a:pt x="1690" y="483"/>
                  </a:cubicBezTo>
                  <a:cubicBezTo>
                    <a:pt x="1665" y="478"/>
                    <a:pt x="1639" y="477"/>
                    <a:pt x="1614" y="477"/>
                  </a:cubicBezTo>
                  <a:cubicBezTo>
                    <a:pt x="1600" y="476"/>
                    <a:pt x="1585" y="476"/>
                    <a:pt x="1572" y="472"/>
                  </a:cubicBezTo>
                  <a:cubicBezTo>
                    <a:pt x="1563" y="470"/>
                    <a:pt x="1554" y="467"/>
                    <a:pt x="1547" y="473"/>
                  </a:cubicBezTo>
                  <a:cubicBezTo>
                    <a:pt x="1546" y="476"/>
                    <a:pt x="1545" y="478"/>
                    <a:pt x="1544" y="481"/>
                  </a:cubicBezTo>
                  <a:cubicBezTo>
                    <a:pt x="1542" y="481"/>
                    <a:pt x="1540" y="482"/>
                    <a:pt x="1537" y="482"/>
                  </a:cubicBezTo>
                  <a:cubicBezTo>
                    <a:pt x="1532" y="485"/>
                    <a:pt x="1528" y="480"/>
                    <a:pt x="1524" y="487"/>
                  </a:cubicBezTo>
                  <a:cubicBezTo>
                    <a:pt x="1535" y="493"/>
                    <a:pt x="1547" y="499"/>
                    <a:pt x="1555" y="509"/>
                  </a:cubicBezTo>
                  <a:cubicBezTo>
                    <a:pt x="1562" y="519"/>
                    <a:pt x="1571" y="510"/>
                    <a:pt x="1576" y="519"/>
                  </a:cubicBezTo>
                  <a:cubicBezTo>
                    <a:pt x="1594" y="547"/>
                    <a:pt x="1539" y="539"/>
                    <a:pt x="1533" y="548"/>
                  </a:cubicBezTo>
                  <a:cubicBezTo>
                    <a:pt x="1537" y="549"/>
                    <a:pt x="1549" y="557"/>
                    <a:pt x="1546" y="562"/>
                  </a:cubicBezTo>
                  <a:cubicBezTo>
                    <a:pt x="1543" y="570"/>
                    <a:pt x="1525" y="565"/>
                    <a:pt x="1520" y="564"/>
                  </a:cubicBezTo>
                  <a:cubicBezTo>
                    <a:pt x="1505" y="561"/>
                    <a:pt x="1492" y="545"/>
                    <a:pt x="1513" y="540"/>
                  </a:cubicBezTo>
                  <a:cubicBezTo>
                    <a:pt x="1508" y="537"/>
                    <a:pt x="1477" y="526"/>
                    <a:pt x="1494" y="524"/>
                  </a:cubicBezTo>
                  <a:cubicBezTo>
                    <a:pt x="1480" y="526"/>
                    <a:pt x="1465" y="523"/>
                    <a:pt x="1453" y="533"/>
                  </a:cubicBezTo>
                  <a:cubicBezTo>
                    <a:pt x="1455" y="535"/>
                    <a:pt x="1457" y="537"/>
                    <a:pt x="1459" y="539"/>
                  </a:cubicBezTo>
                  <a:cubicBezTo>
                    <a:pt x="1458" y="539"/>
                    <a:pt x="1437" y="528"/>
                    <a:pt x="1438" y="536"/>
                  </a:cubicBezTo>
                  <a:cubicBezTo>
                    <a:pt x="1439" y="541"/>
                    <a:pt x="1432" y="542"/>
                    <a:pt x="1428" y="542"/>
                  </a:cubicBezTo>
                  <a:cubicBezTo>
                    <a:pt x="1421" y="542"/>
                    <a:pt x="1417" y="549"/>
                    <a:pt x="1410" y="552"/>
                  </a:cubicBezTo>
                  <a:cubicBezTo>
                    <a:pt x="1404" y="554"/>
                    <a:pt x="1396" y="551"/>
                    <a:pt x="1390" y="550"/>
                  </a:cubicBezTo>
                  <a:cubicBezTo>
                    <a:pt x="1370" y="545"/>
                    <a:pt x="1299" y="542"/>
                    <a:pt x="1305" y="576"/>
                  </a:cubicBezTo>
                  <a:cubicBezTo>
                    <a:pt x="1297" y="580"/>
                    <a:pt x="1290" y="566"/>
                    <a:pt x="1284" y="569"/>
                  </a:cubicBezTo>
                  <a:cubicBezTo>
                    <a:pt x="1279" y="572"/>
                    <a:pt x="1269" y="579"/>
                    <a:pt x="1270" y="568"/>
                  </a:cubicBezTo>
                  <a:cubicBezTo>
                    <a:pt x="1261" y="579"/>
                    <a:pt x="1235" y="575"/>
                    <a:pt x="1223" y="573"/>
                  </a:cubicBezTo>
                  <a:cubicBezTo>
                    <a:pt x="1223" y="558"/>
                    <a:pt x="1246" y="568"/>
                    <a:pt x="1252" y="560"/>
                  </a:cubicBezTo>
                  <a:cubicBezTo>
                    <a:pt x="1250" y="556"/>
                    <a:pt x="1229" y="536"/>
                    <a:pt x="1247" y="534"/>
                  </a:cubicBezTo>
                  <a:cubicBezTo>
                    <a:pt x="1240" y="532"/>
                    <a:pt x="1233" y="532"/>
                    <a:pt x="1226" y="529"/>
                  </a:cubicBezTo>
                  <a:cubicBezTo>
                    <a:pt x="1239" y="526"/>
                    <a:pt x="1254" y="532"/>
                    <a:pt x="1266" y="524"/>
                  </a:cubicBezTo>
                  <a:cubicBezTo>
                    <a:pt x="1239" y="523"/>
                    <a:pt x="1191" y="528"/>
                    <a:pt x="1172" y="551"/>
                  </a:cubicBezTo>
                  <a:cubicBezTo>
                    <a:pt x="1180" y="550"/>
                    <a:pt x="1187" y="555"/>
                    <a:pt x="1192" y="560"/>
                  </a:cubicBezTo>
                  <a:cubicBezTo>
                    <a:pt x="1188" y="561"/>
                    <a:pt x="1172" y="573"/>
                    <a:pt x="1169" y="567"/>
                  </a:cubicBezTo>
                  <a:cubicBezTo>
                    <a:pt x="1166" y="560"/>
                    <a:pt x="1174" y="557"/>
                    <a:pt x="1165" y="554"/>
                  </a:cubicBezTo>
                  <a:cubicBezTo>
                    <a:pt x="1156" y="551"/>
                    <a:pt x="1144" y="555"/>
                    <a:pt x="1137" y="560"/>
                  </a:cubicBezTo>
                  <a:cubicBezTo>
                    <a:pt x="1129" y="565"/>
                    <a:pt x="1118" y="563"/>
                    <a:pt x="1109" y="564"/>
                  </a:cubicBezTo>
                  <a:cubicBezTo>
                    <a:pt x="1092" y="565"/>
                    <a:pt x="1078" y="581"/>
                    <a:pt x="1064" y="585"/>
                  </a:cubicBezTo>
                  <a:cubicBezTo>
                    <a:pt x="1044" y="590"/>
                    <a:pt x="1029" y="600"/>
                    <a:pt x="1007" y="596"/>
                  </a:cubicBezTo>
                  <a:cubicBezTo>
                    <a:pt x="1016" y="599"/>
                    <a:pt x="1025" y="606"/>
                    <a:pt x="1033" y="612"/>
                  </a:cubicBezTo>
                  <a:cubicBezTo>
                    <a:pt x="1025" y="608"/>
                    <a:pt x="999" y="606"/>
                    <a:pt x="991" y="611"/>
                  </a:cubicBezTo>
                  <a:cubicBezTo>
                    <a:pt x="984" y="617"/>
                    <a:pt x="977" y="610"/>
                    <a:pt x="971" y="616"/>
                  </a:cubicBezTo>
                  <a:cubicBezTo>
                    <a:pt x="983" y="622"/>
                    <a:pt x="976" y="630"/>
                    <a:pt x="974" y="639"/>
                  </a:cubicBezTo>
                  <a:cubicBezTo>
                    <a:pt x="971" y="647"/>
                    <a:pt x="985" y="653"/>
                    <a:pt x="973" y="660"/>
                  </a:cubicBezTo>
                  <a:cubicBezTo>
                    <a:pt x="968" y="663"/>
                    <a:pt x="955" y="661"/>
                    <a:pt x="949" y="662"/>
                  </a:cubicBezTo>
                  <a:cubicBezTo>
                    <a:pt x="940" y="663"/>
                    <a:pt x="927" y="663"/>
                    <a:pt x="919" y="669"/>
                  </a:cubicBezTo>
                  <a:cubicBezTo>
                    <a:pt x="921" y="667"/>
                    <a:pt x="922" y="665"/>
                    <a:pt x="924" y="663"/>
                  </a:cubicBezTo>
                  <a:cubicBezTo>
                    <a:pt x="912" y="662"/>
                    <a:pt x="896" y="666"/>
                    <a:pt x="885" y="659"/>
                  </a:cubicBezTo>
                  <a:cubicBezTo>
                    <a:pt x="878" y="654"/>
                    <a:pt x="874" y="645"/>
                    <a:pt x="865" y="641"/>
                  </a:cubicBezTo>
                  <a:cubicBezTo>
                    <a:pt x="856" y="636"/>
                    <a:pt x="843" y="639"/>
                    <a:pt x="835" y="631"/>
                  </a:cubicBezTo>
                  <a:cubicBezTo>
                    <a:pt x="826" y="621"/>
                    <a:pt x="840" y="615"/>
                    <a:pt x="848" y="613"/>
                  </a:cubicBezTo>
                  <a:cubicBezTo>
                    <a:pt x="848" y="611"/>
                    <a:pt x="847" y="608"/>
                    <a:pt x="846" y="606"/>
                  </a:cubicBezTo>
                  <a:cubicBezTo>
                    <a:pt x="867" y="599"/>
                    <a:pt x="890" y="605"/>
                    <a:pt x="912" y="599"/>
                  </a:cubicBezTo>
                  <a:cubicBezTo>
                    <a:pt x="905" y="583"/>
                    <a:pt x="886" y="578"/>
                    <a:pt x="872" y="569"/>
                  </a:cubicBezTo>
                  <a:cubicBezTo>
                    <a:pt x="857" y="559"/>
                    <a:pt x="847" y="553"/>
                    <a:pt x="828" y="552"/>
                  </a:cubicBezTo>
                  <a:cubicBezTo>
                    <a:pt x="808" y="550"/>
                    <a:pt x="786" y="557"/>
                    <a:pt x="767" y="552"/>
                  </a:cubicBezTo>
                  <a:cubicBezTo>
                    <a:pt x="758" y="550"/>
                    <a:pt x="739" y="540"/>
                    <a:pt x="730" y="549"/>
                  </a:cubicBezTo>
                  <a:cubicBezTo>
                    <a:pt x="745" y="554"/>
                    <a:pt x="764" y="559"/>
                    <a:pt x="778" y="567"/>
                  </a:cubicBezTo>
                  <a:cubicBezTo>
                    <a:pt x="786" y="572"/>
                    <a:pt x="778" y="585"/>
                    <a:pt x="788" y="586"/>
                  </a:cubicBezTo>
                  <a:cubicBezTo>
                    <a:pt x="779" y="587"/>
                    <a:pt x="782" y="591"/>
                    <a:pt x="788" y="595"/>
                  </a:cubicBezTo>
                  <a:cubicBezTo>
                    <a:pt x="777" y="595"/>
                    <a:pt x="785" y="599"/>
                    <a:pt x="784" y="605"/>
                  </a:cubicBezTo>
                  <a:cubicBezTo>
                    <a:pt x="784" y="610"/>
                    <a:pt x="782" y="616"/>
                    <a:pt x="780" y="620"/>
                  </a:cubicBezTo>
                  <a:cubicBezTo>
                    <a:pt x="777" y="626"/>
                    <a:pt x="772" y="637"/>
                    <a:pt x="781" y="641"/>
                  </a:cubicBezTo>
                  <a:cubicBezTo>
                    <a:pt x="793" y="646"/>
                    <a:pt x="805" y="644"/>
                    <a:pt x="815" y="655"/>
                  </a:cubicBezTo>
                  <a:cubicBezTo>
                    <a:pt x="821" y="661"/>
                    <a:pt x="817" y="673"/>
                    <a:pt x="827" y="676"/>
                  </a:cubicBezTo>
                  <a:cubicBezTo>
                    <a:pt x="805" y="683"/>
                    <a:pt x="814" y="715"/>
                    <a:pt x="824" y="728"/>
                  </a:cubicBezTo>
                  <a:cubicBezTo>
                    <a:pt x="815" y="721"/>
                    <a:pt x="811" y="710"/>
                    <a:pt x="800" y="708"/>
                  </a:cubicBezTo>
                  <a:cubicBezTo>
                    <a:pt x="794" y="707"/>
                    <a:pt x="782" y="708"/>
                    <a:pt x="783" y="716"/>
                  </a:cubicBezTo>
                  <a:cubicBezTo>
                    <a:pt x="781" y="715"/>
                    <a:pt x="778" y="714"/>
                    <a:pt x="776" y="712"/>
                  </a:cubicBezTo>
                  <a:cubicBezTo>
                    <a:pt x="780" y="708"/>
                    <a:pt x="784" y="706"/>
                    <a:pt x="789" y="705"/>
                  </a:cubicBezTo>
                  <a:cubicBezTo>
                    <a:pt x="787" y="694"/>
                    <a:pt x="768" y="691"/>
                    <a:pt x="759" y="691"/>
                  </a:cubicBezTo>
                  <a:cubicBezTo>
                    <a:pt x="745" y="690"/>
                    <a:pt x="739" y="690"/>
                    <a:pt x="726" y="686"/>
                  </a:cubicBezTo>
                  <a:cubicBezTo>
                    <a:pt x="713" y="683"/>
                    <a:pt x="705" y="692"/>
                    <a:pt x="697" y="701"/>
                  </a:cubicBezTo>
                  <a:cubicBezTo>
                    <a:pt x="687" y="711"/>
                    <a:pt x="676" y="714"/>
                    <a:pt x="662" y="717"/>
                  </a:cubicBezTo>
                  <a:cubicBezTo>
                    <a:pt x="648" y="720"/>
                    <a:pt x="640" y="729"/>
                    <a:pt x="629" y="737"/>
                  </a:cubicBezTo>
                  <a:cubicBezTo>
                    <a:pt x="622" y="741"/>
                    <a:pt x="604" y="746"/>
                    <a:pt x="605" y="756"/>
                  </a:cubicBezTo>
                  <a:cubicBezTo>
                    <a:pt x="606" y="766"/>
                    <a:pt x="629" y="776"/>
                    <a:pt x="636" y="783"/>
                  </a:cubicBezTo>
                  <a:cubicBezTo>
                    <a:pt x="647" y="792"/>
                    <a:pt x="656" y="803"/>
                    <a:pt x="661" y="816"/>
                  </a:cubicBezTo>
                  <a:cubicBezTo>
                    <a:pt x="653" y="814"/>
                    <a:pt x="634" y="808"/>
                    <a:pt x="626" y="810"/>
                  </a:cubicBezTo>
                  <a:cubicBezTo>
                    <a:pt x="614" y="813"/>
                    <a:pt x="608" y="813"/>
                    <a:pt x="596" y="808"/>
                  </a:cubicBezTo>
                  <a:cubicBezTo>
                    <a:pt x="583" y="803"/>
                    <a:pt x="569" y="799"/>
                    <a:pt x="555" y="800"/>
                  </a:cubicBezTo>
                  <a:cubicBezTo>
                    <a:pt x="546" y="801"/>
                    <a:pt x="535" y="812"/>
                    <a:pt x="533" y="800"/>
                  </a:cubicBezTo>
                  <a:cubicBezTo>
                    <a:pt x="538" y="801"/>
                    <a:pt x="543" y="798"/>
                    <a:pt x="547" y="794"/>
                  </a:cubicBezTo>
                  <a:cubicBezTo>
                    <a:pt x="526" y="800"/>
                    <a:pt x="512" y="779"/>
                    <a:pt x="493" y="776"/>
                  </a:cubicBezTo>
                  <a:cubicBezTo>
                    <a:pt x="486" y="774"/>
                    <a:pt x="472" y="767"/>
                    <a:pt x="467" y="776"/>
                  </a:cubicBezTo>
                  <a:cubicBezTo>
                    <a:pt x="462" y="787"/>
                    <a:pt x="462" y="790"/>
                    <a:pt x="447" y="790"/>
                  </a:cubicBezTo>
                  <a:cubicBezTo>
                    <a:pt x="458" y="804"/>
                    <a:pt x="475" y="813"/>
                    <a:pt x="489" y="824"/>
                  </a:cubicBezTo>
                  <a:cubicBezTo>
                    <a:pt x="496" y="829"/>
                    <a:pt x="505" y="828"/>
                    <a:pt x="512" y="826"/>
                  </a:cubicBezTo>
                  <a:cubicBezTo>
                    <a:pt x="522" y="823"/>
                    <a:pt x="528" y="829"/>
                    <a:pt x="537" y="832"/>
                  </a:cubicBezTo>
                  <a:cubicBezTo>
                    <a:pt x="530" y="841"/>
                    <a:pt x="557" y="862"/>
                    <a:pt x="527" y="858"/>
                  </a:cubicBezTo>
                  <a:cubicBezTo>
                    <a:pt x="518" y="858"/>
                    <a:pt x="516" y="866"/>
                    <a:pt x="504" y="863"/>
                  </a:cubicBezTo>
                  <a:cubicBezTo>
                    <a:pt x="491" y="859"/>
                    <a:pt x="477" y="858"/>
                    <a:pt x="465" y="854"/>
                  </a:cubicBezTo>
                  <a:cubicBezTo>
                    <a:pt x="455" y="851"/>
                    <a:pt x="449" y="842"/>
                    <a:pt x="440" y="836"/>
                  </a:cubicBezTo>
                  <a:cubicBezTo>
                    <a:pt x="435" y="834"/>
                    <a:pt x="436" y="843"/>
                    <a:pt x="430" y="835"/>
                  </a:cubicBezTo>
                  <a:cubicBezTo>
                    <a:pt x="428" y="833"/>
                    <a:pt x="425" y="830"/>
                    <a:pt x="422" y="829"/>
                  </a:cubicBezTo>
                  <a:cubicBezTo>
                    <a:pt x="411" y="824"/>
                    <a:pt x="405" y="833"/>
                    <a:pt x="395" y="828"/>
                  </a:cubicBezTo>
                  <a:cubicBezTo>
                    <a:pt x="387" y="825"/>
                    <a:pt x="379" y="819"/>
                    <a:pt x="370" y="816"/>
                  </a:cubicBezTo>
                  <a:cubicBezTo>
                    <a:pt x="372" y="814"/>
                    <a:pt x="374" y="812"/>
                    <a:pt x="376" y="810"/>
                  </a:cubicBezTo>
                  <a:cubicBezTo>
                    <a:pt x="373" y="808"/>
                    <a:pt x="371" y="807"/>
                    <a:pt x="369" y="806"/>
                  </a:cubicBezTo>
                  <a:cubicBezTo>
                    <a:pt x="371" y="804"/>
                    <a:pt x="374" y="802"/>
                    <a:pt x="377" y="801"/>
                  </a:cubicBezTo>
                  <a:cubicBezTo>
                    <a:pt x="368" y="800"/>
                    <a:pt x="367" y="788"/>
                    <a:pt x="358" y="787"/>
                  </a:cubicBezTo>
                  <a:cubicBezTo>
                    <a:pt x="367" y="777"/>
                    <a:pt x="345" y="769"/>
                    <a:pt x="340" y="763"/>
                  </a:cubicBezTo>
                  <a:cubicBezTo>
                    <a:pt x="334" y="758"/>
                    <a:pt x="360" y="751"/>
                    <a:pt x="351" y="738"/>
                  </a:cubicBezTo>
                  <a:cubicBezTo>
                    <a:pt x="369" y="743"/>
                    <a:pt x="341" y="717"/>
                    <a:pt x="337" y="715"/>
                  </a:cubicBezTo>
                  <a:cubicBezTo>
                    <a:pt x="318" y="703"/>
                    <a:pt x="292" y="700"/>
                    <a:pt x="271" y="699"/>
                  </a:cubicBezTo>
                  <a:cubicBezTo>
                    <a:pt x="277" y="697"/>
                    <a:pt x="288" y="698"/>
                    <a:pt x="285" y="687"/>
                  </a:cubicBezTo>
                  <a:cubicBezTo>
                    <a:pt x="277" y="689"/>
                    <a:pt x="259" y="687"/>
                    <a:pt x="250" y="686"/>
                  </a:cubicBezTo>
                  <a:cubicBezTo>
                    <a:pt x="258" y="682"/>
                    <a:pt x="267" y="682"/>
                    <a:pt x="275" y="684"/>
                  </a:cubicBezTo>
                  <a:cubicBezTo>
                    <a:pt x="267" y="676"/>
                    <a:pt x="254" y="683"/>
                    <a:pt x="244" y="680"/>
                  </a:cubicBezTo>
                  <a:cubicBezTo>
                    <a:pt x="252" y="682"/>
                    <a:pt x="258" y="675"/>
                    <a:pt x="265" y="678"/>
                  </a:cubicBezTo>
                  <a:cubicBezTo>
                    <a:pt x="258" y="671"/>
                    <a:pt x="247" y="673"/>
                    <a:pt x="238" y="671"/>
                  </a:cubicBezTo>
                  <a:cubicBezTo>
                    <a:pt x="255" y="672"/>
                    <a:pt x="225" y="660"/>
                    <a:pt x="219" y="661"/>
                  </a:cubicBezTo>
                  <a:cubicBezTo>
                    <a:pt x="221" y="659"/>
                    <a:pt x="223" y="657"/>
                    <a:pt x="225" y="655"/>
                  </a:cubicBezTo>
                  <a:cubicBezTo>
                    <a:pt x="214" y="647"/>
                    <a:pt x="201" y="648"/>
                    <a:pt x="189" y="643"/>
                  </a:cubicBezTo>
                  <a:cubicBezTo>
                    <a:pt x="197" y="645"/>
                    <a:pt x="206" y="640"/>
                    <a:pt x="214" y="643"/>
                  </a:cubicBezTo>
                  <a:cubicBezTo>
                    <a:pt x="223" y="647"/>
                    <a:pt x="234" y="648"/>
                    <a:pt x="243" y="648"/>
                  </a:cubicBezTo>
                  <a:cubicBezTo>
                    <a:pt x="225" y="648"/>
                    <a:pt x="262" y="667"/>
                    <a:pt x="267" y="669"/>
                  </a:cubicBezTo>
                  <a:cubicBezTo>
                    <a:pt x="273" y="671"/>
                    <a:pt x="284" y="666"/>
                    <a:pt x="288" y="670"/>
                  </a:cubicBezTo>
                  <a:cubicBezTo>
                    <a:pt x="294" y="674"/>
                    <a:pt x="301" y="675"/>
                    <a:pt x="306" y="668"/>
                  </a:cubicBezTo>
                  <a:cubicBezTo>
                    <a:pt x="304" y="679"/>
                    <a:pt x="320" y="673"/>
                    <a:pt x="325" y="683"/>
                  </a:cubicBezTo>
                  <a:cubicBezTo>
                    <a:pt x="326" y="684"/>
                    <a:pt x="348" y="681"/>
                    <a:pt x="353" y="683"/>
                  </a:cubicBezTo>
                  <a:cubicBezTo>
                    <a:pt x="376" y="694"/>
                    <a:pt x="398" y="699"/>
                    <a:pt x="424" y="700"/>
                  </a:cubicBezTo>
                  <a:cubicBezTo>
                    <a:pt x="455" y="701"/>
                    <a:pt x="482" y="711"/>
                    <a:pt x="512" y="714"/>
                  </a:cubicBezTo>
                  <a:cubicBezTo>
                    <a:pt x="539" y="717"/>
                    <a:pt x="563" y="713"/>
                    <a:pt x="589" y="707"/>
                  </a:cubicBezTo>
                  <a:cubicBezTo>
                    <a:pt x="613" y="701"/>
                    <a:pt x="628" y="692"/>
                    <a:pt x="646" y="676"/>
                  </a:cubicBezTo>
                  <a:cubicBezTo>
                    <a:pt x="657" y="665"/>
                    <a:pt x="671" y="643"/>
                    <a:pt x="649" y="638"/>
                  </a:cubicBezTo>
                  <a:cubicBezTo>
                    <a:pt x="645" y="637"/>
                    <a:pt x="639" y="623"/>
                    <a:pt x="638" y="619"/>
                  </a:cubicBezTo>
                  <a:cubicBezTo>
                    <a:pt x="634" y="607"/>
                    <a:pt x="630" y="610"/>
                    <a:pt x="621" y="605"/>
                  </a:cubicBezTo>
                  <a:cubicBezTo>
                    <a:pt x="611" y="600"/>
                    <a:pt x="600" y="602"/>
                    <a:pt x="592" y="594"/>
                  </a:cubicBezTo>
                  <a:cubicBezTo>
                    <a:pt x="584" y="587"/>
                    <a:pt x="574" y="580"/>
                    <a:pt x="564" y="577"/>
                  </a:cubicBezTo>
                  <a:cubicBezTo>
                    <a:pt x="566" y="579"/>
                    <a:pt x="567" y="582"/>
                    <a:pt x="569" y="584"/>
                  </a:cubicBezTo>
                  <a:cubicBezTo>
                    <a:pt x="547" y="587"/>
                    <a:pt x="523" y="574"/>
                    <a:pt x="504" y="564"/>
                  </a:cubicBezTo>
                  <a:cubicBezTo>
                    <a:pt x="507" y="566"/>
                    <a:pt x="509" y="567"/>
                    <a:pt x="512" y="569"/>
                  </a:cubicBezTo>
                  <a:cubicBezTo>
                    <a:pt x="488" y="565"/>
                    <a:pt x="470" y="548"/>
                    <a:pt x="447" y="541"/>
                  </a:cubicBezTo>
                  <a:cubicBezTo>
                    <a:pt x="421" y="533"/>
                    <a:pt x="394" y="525"/>
                    <a:pt x="369" y="515"/>
                  </a:cubicBezTo>
                  <a:cubicBezTo>
                    <a:pt x="346" y="506"/>
                    <a:pt x="326" y="513"/>
                    <a:pt x="303" y="509"/>
                  </a:cubicBezTo>
                  <a:cubicBezTo>
                    <a:pt x="294" y="508"/>
                    <a:pt x="284" y="503"/>
                    <a:pt x="274" y="503"/>
                  </a:cubicBezTo>
                  <a:cubicBezTo>
                    <a:pt x="265" y="503"/>
                    <a:pt x="256" y="506"/>
                    <a:pt x="247" y="503"/>
                  </a:cubicBezTo>
                  <a:cubicBezTo>
                    <a:pt x="247" y="509"/>
                    <a:pt x="244" y="511"/>
                    <a:pt x="241" y="514"/>
                  </a:cubicBezTo>
                  <a:cubicBezTo>
                    <a:pt x="235" y="518"/>
                    <a:pt x="226" y="519"/>
                    <a:pt x="222" y="527"/>
                  </a:cubicBezTo>
                  <a:cubicBezTo>
                    <a:pt x="217" y="516"/>
                    <a:pt x="236" y="517"/>
                    <a:pt x="241" y="514"/>
                  </a:cubicBezTo>
                  <a:cubicBezTo>
                    <a:pt x="236" y="512"/>
                    <a:pt x="228" y="509"/>
                    <a:pt x="240" y="507"/>
                  </a:cubicBezTo>
                  <a:cubicBezTo>
                    <a:pt x="231" y="506"/>
                    <a:pt x="234" y="505"/>
                    <a:pt x="240" y="501"/>
                  </a:cubicBezTo>
                  <a:cubicBezTo>
                    <a:pt x="233" y="493"/>
                    <a:pt x="220" y="497"/>
                    <a:pt x="213" y="502"/>
                  </a:cubicBezTo>
                  <a:cubicBezTo>
                    <a:pt x="214" y="500"/>
                    <a:pt x="216" y="498"/>
                    <a:pt x="217" y="496"/>
                  </a:cubicBezTo>
                  <a:cubicBezTo>
                    <a:pt x="210" y="496"/>
                    <a:pt x="202" y="493"/>
                    <a:pt x="195" y="492"/>
                  </a:cubicBezTo>
                  <a:cubicBezTo>
                    <a:pt x="192" y="492"/>
                    <a:pt x="189" y="493"/>
                    <a:pt x="186" y="494"/>
                  </a:cubicBezTo>
                  <a:cubicBezTo>
                    <a:pt x="187" y="494"/>
                    <a:pt x="188" y="493"/>
                    <a:pt x="190" y="492"/>
                  </a:cubicBezTo>
                  <a:cubicBezTo>
                    <a:pt x="182" y="488"/>
                    <a:pt x="173" y="486"/>
                    <a:pt x="165" y="483"/>
                  </a:cubicBezTo>
                  <a:cubicBezTo>
                    <a:pt x="166" y="480"/>
                    <a:pt x="167" y="478"/>
                    <a:pt x="168" y="477"/>
                  </a:cubicBezTo>
                  <a:cubicBezTo>
                    <a:pt x="176" y="485"/>
                    <a:pt x="215" y="496"/>
                    <a:pt x="218" y="478"/>
                  </a:cubicBezTo>
                  <a:cubicBezTo>
                    <a:pt x="207" y="474"/>
                    <a:pt x="195" y="476"/>
                    <a:pt x="184" y="470"/>
                  </a:cubicBezTo>
                  <a:cubicBezTo>
                    <a:pt x="177" y="467"/>
                    <a:pt x="166" y="461"/>
                    <a:pt x="157" y="464"/>
                  </a:cubicBezTo>
                  <a:cubicBezTo>
                    <a:pt x="159" y="466"/>
                    <a:pt x="161" y="468"/>
                    <a:pt x="163" y="469"/>
                  </a:cubicBezTo>
                  <a:cubicBezTo>
                    <a:pt x="159" y="470"/>
                    <a:pt x="150" y="468"/>
                    <a:pt x="149" y="474"/>
                  </a:cubicBezTo>
                  <a:cubicBezTo>
                    <a:pt x="148" y="477"/>
                    <a:pt x="139" y="482"/>
                    <a:pt x="137" y="481"/>
                  </a:cubicBezTo>
                  <a:cubicBezTo>
                    <a:pt x="129" y="476"/>
                    <a:pt x="117" y="476"/>
                    <a:pt x="108" y="474"/>
                  </a:cubicBezTo>
                  <a:cubicBezTo>
                    <a:pt x="114" y="478"/>
                    <a:pt x="118" y="486"/>
                    <a:pt x="108" y="489"/>
                  </a:cubicBezTo>
                  <a:cubicBezTo>
                    <a:pt x="97" y="492"/>
                    <a:pt x="88" y="487"/>
                    <a:pt x="78" y="483"/>
                  </a:cubicBezTo>
                  <a:cubicBezTo>
                    <a:pt x="86" y="501"/>
                    <a:pt x="59" y="501"/>
                    <a:pt x="48" y="503"/>
                  </a:cubicBezTo>
                  <a:cubicBezTo>
                    <a:pt x="36" y="506"/>
                    <a:pt x="45" y="512"/>
                    <a:pt x="38" y="518"/>
                  </a:cubicBezTo>
                  <a:cubicBezTo>
                    <a:pt x="28" y="527"/>
                    <a:pt x="12" y="527"/>
                    <a:pt x="0" y="531"/>
                  </a:cubicBezTo>
                  <a:cubicBezTo>
                    <a:pt x="7" y="532"/>
                    <a:pt x="26" y="534"/>
                    <a:pt x="14" y="544"/>
                  </a:cubicBezTo>
                  <a:cubicBezTo>
                    <a:pt x="4" y="554"/>
                    <a:pt x="6" y="563"/>
                    <a:pt x="18" y="571"/>
                  </a:cubicBezTo>
                  <a:cubicBezTo>
                    <a:pt x="29" y="579"/>
                    <a:pt x="44" y="579"/>
                    <a:pt x="56" y="587"/>
                  </a:cubicBezTo>
                  <a:cubicBezTo>
                    <a:pt x="65" y="593"/>
                    <a:pt x="81" y="600"/>
                    <a:pt x="88" y="608"/>
                  </a:cubicBezTo>
                  <a:cubicBezTo>
                    <a:pt x="104" y="626"/>
                    <a:pt x="38" y="641"/>
                    <a:pt x="58" y="666"/>
                  </a:cubicBezTo>
                  <a:cubicBezTo>
                    <a:pt x="78" y="691"/>
                    <a:pt x="107" y="707"/>
                    <a:pt x="118" y="738"/>
                  </a:cubicBezTo>
                  <a:cubicBezTo>
                    <a:pt x="112" y="739"/>
                    <a:pt x="105" y="741"/>
                    <a:pt x="99" y="742"/>
                  </a:cubicBezTo>
                  <a:cubicBezTo>
                    <a:pt x="107" y="744"/>
                    <a:pt x="103" y="758"/>
                    <a:pt x="99" y="764"/>
                  </a:cubicBezTo>
                  <a:cubicBezTo>
                    <a:pt x="95" y="770"/>
                    <a:pt x="108" y="772"/>
                    <a:pt x="110" y="776"/>
                  </a:cubicBezTo>
                  <a:cubicBezTo>
                    <a:pt x="97" y="779"/>
                    <a:pt x="99" y="795"/>
                    <a:pt x="111" y="798"/>
                  </a:cubicBezTo>
                  <a:cubicBezTo>
                    <a:pt x="119" y="801"/>
                    <a:pt x="128" y="796"/>
                    <a:pt x="132" y="806"/>
                  </a:cubicBezTo>
                  <a:cubicBezTo>
                    <a:pt x="108" y="816"/>
                    <a:pt x="143" y="829"/>
                    <a:pt x="153" y="834"/>
                  </a:cubicBezTo>
                  <a:cubicBezTo>
                    <a:pt x="174" y="844"/>
                    <a:pt x="141" y="865"/>
                    <a:pt x="131" y="870"/>
                  </a:cubicBezTo>
                  <a:cubicBezTo>
                    <a:pt x="157" y="884"/>
                    <a:pt x="184" y="898"/>
                    <a:pt x="209" y="913"/>
                  </a:cubicBezTo>
                  <a:cubicBezTo>
                    <a:pt x="220" y="919"/>
                    <a:pt x="224" y="922"/>
                    <a:pt x="219" y="933"/>
                  </a:cubicBezTo>
                  <a:cubicBezTo>
                    <a:pt x="213" y="947"/>
                    <a:pt x="209" y="956"/>
                    <a:pt x="197" y="965"/>
                  </a:cubicBezTo>
                  <a:cubicBezTo>
                    <a:pt x="171" y="985"/>
                    <a:pt x="150" y="1010"/>
                    <a:pt x="125" y="1031"/>
                  </a:cubicBezTo>
                  <a:cubicBezTo>
                    <a:pt x="101" y="1052"/>
                    <a:pt x="70" y="1065"/>
                    <a:pt x="48" y="1088"/>
                  </a:cubicBezTo>
                  <a:cubicBezTo>
                    <a:pt x="61" y="1088"/>
                    <a:pt x="67" y="1088"/>
                    <a:pt x="78" y="1081"/>
                  </a:cubicBezTo>
                  <a:cubicBezTo>
                    <a:pt x="82" y="1078"/>
                    <a:pt x="91" y="1072"/>
                    <a:pt x="96" y="1077"/>
                  </a:cubicBezTo>
                  <a:cubicBezTo>
                    <a:pt x="90" y="1081"/>
                    <a:pt x="95" y="1088"/>
                    <a:pt x="96" y="1093"/>
                  </a:cubicBezTo>
                  <a:cubicBezTo>
                    <a:pt x="92" y="1091"/>
                    <a:pt x="87" y="1088"/>
                    <a:pt x="83" y="1086"/>
                  </a:cubicBezTo>
                  <a:cubicBezTo>
                    <a:pt x="90" y="1094"/>
                    <a:pt x="109" y="1109"/>
                    <a:pt x="119" y="1112"/>
                  </a:cubicBezTo>
                  <a:cubicBezTo>
                    <a:pt x="134" y="1118"/>
                    <a:pt x="147" y="1108"/>
                    <a:pt x="161" y="1118"/>
                  </a:cubicBezTo>
                  <a:cubicBezTo>
                    <a:pt x="162" y="1118"/>
                    <a:pt x="192" y="1134"/>
                    <a:pt x="179" y="1134"/>
                  </a:cubicBezTo>
                  <a:cubicBezTo>
                    <a:pt x="164" y="1134"/>
                    <a:pt x="151" y="1125"/>
                    <a:pt x="136" y="1125"/>
                  </a:cubicBezTo>
                  <a:cubicBezTo>
                    <a:pt x="123" y="1124"/>
                    <a:pt x="120" y="1139"/>
                    <a:pt x="108" y="1140"/>
                  </a:cubicBezTo>
                  <a:cubicBezTo>
                    <a:pt x="102" y="1140"/>
                    <a:pt x="94" y="1131"/>
                    <a:pt x="89" y="1140"/>
                  </a:cubicBezTo>
                  <a:cubicBezTo>
                    <a:pt x="88" y="1142"/>
                    <a:pt x="87" y="1147"/>
                    <a:pt x="84" y="1147"/>
                  </a:cubicBezTo>
                  <a:cubicBezTo>
                    <a:pt x="78" y="1147"/>
                    <a:pt x="66" y="1135"/>
                    <a:pt x="68" y="1147"/>
                  </a:cubicBezTo>
                  <a:cubicBezTo>
                    <a:pt x="69" y="1153"/>
                    <a:pt x="74" y="1155"/>
                    <a:pt x="70" y="1161"/>
                  </a:cubicBezTo>
                  <a:cubicBezTo>
                    <a:pt x="74" y="1163"/>
                    <a:pt x="79" y="1165"/>
                    <a:pt x="80" y="1170"/>
                  </a:cubicBezTo>
                  <a:cubicBezTo>
                    <a:pt x="65" y="1170"/>
                    <a:pt x="66" y="1180"/>
                    <a:pt x="61" y="1191"/>
                  </a:cubicBezTo>
                  <a:cubicBezTo>
                    <a:pt x="57" y="1199"/>
                    <a:pt x="46" y="1202"/>
                    <a:pt x="46" y="1211"/>
                  </a:cubicBezTo>
                  <a:cubicBezTo>
                    <a:pt x="46" y="1221"/>
                    <a:pt x="54" y="1228"/>
                    <a:pt x="52" y="1238"/>
                  </a:cubicBezTo>
                  <a:cubicBezTo>
                    <a:pt x="51" y="1243"/>
                    <a:pt x="50" y="1248"/>
                    <a:pt x="55" y="1253"/>
                  </a:cubicBezTo>
                  <a:cubicBezTo>
                    <a:pt x="61" y="1258"/>
                    <a:pt x="65" y="1272"/>
                    <a:pt x="72" y="1273"/>
                  </a:cubicBezTo>
                  <a:cubicBezTo>
                    <a:pt x="54" y="1288"/>
                    <a:pt x="44" y="1297"/>
                    <a:pt x="71" y="1309"/>
                  </a:cubicBezTo>
                  <a:cubicBezTo>
                    <a:pt x="83" y="1314"/>
                    <a:pt x="79" y="1335"/>
                    <a:pt x="72" y="1344"/>
                  </a:cubicBezTo>
                  <a:cubicBezTo>
                    <a:pt x="86" y="1343"/>
                    <a:pt x="98" y="1362"/>
                    <a:pt x="104" y="1373"/>
                  </a:cubicBezTo>
                  <a:cubicBezTo>
                    <a:pt x="106" y="1377"/>
                    <a:pt x="109" y="1405"/>
                    <a:pt x="117" y="1402"/>
                  </a:cubicBezTo>
                  <a:cubicBezTo>
                    <a:pt x="131" y="1396"/>
                    <a:pt x="138" y="1409"/>
                    <a:pt x="153" y="1406"/>
                  </a:cubicBezTo>
                  <a:cubicBezTo>
                    <a:pt x="159" y="1405"/>
                    <a:pt x="167" y="1404"/>
                    <a:pt x="174" y="1407"/>
                  </a:cubicBezTo>
                  <a:cubicBezTo>
                    <a:pt x="181" y="1410"/>
                    <a:pt x="177" y="1415"/>
                    <a:pt x="178" y="1420"/>
                  </a:cubicBezTo>
                  <a:cubicBezTo>
                    <a:pt x="181" y="1434"/>
                    <a:pt x="216" y="1413"/>
                    <a:pt x="225" y="1416"/>
                  </a:cubicBezTo>
                  <a:cubicBezTo>
                    <a:pt x="231" y="1418"/>
                    <a:pt x="266" y="1433"/>
                    <a:pt x="266" y="1438"/>
                  </a:cubicBezTo>
                  <a:cubicBezTo>
                    <a:pt x="267" y="1448"/>
                    <a:pt x="263" y="1452"/>
                    <a:pt x="269" y="1462"/>
                  </a:cubicBezTo>
                  <a:cubicBezTo>
                    <a:pt x="272" y="1466"/>
                    <a:pt x="276" y="1476"/>
                    <a:pt x="270" y="1480"/>
                  </a:cubicBezTo>
                  <a:cubicBezTo>
                    <a:pt x="259" y="1488"/>
                    <a:pt x="287" y="1507"/>
                    <a:pt x="292" y="1515"/>
                  </a:cubicBezTo>
                  <a:cubicBezTo>
                    <a:pt x="297" y="1524"/>
                    <a:pt x="303" y="1534"/>
                    <a:pt x="312" y="1538"/>
                  </a:cubicBezTo>
                  <a:cubicBezTo>
                    <a:pt x="319" y="1542"/>
                    <a:pt x="331" y="1540"/>
                    <a:pt x="333" y="1550"/>
                  </a:cubicBezTo>
                  <a:cubicBezTo>
                    <a:pt x="335" y="1556"/>
                    <a:pt x="325" y="1567"/>
                    <a:pt x="339" y="1564"/>
                  </a:cubicBezTo>
                  <a:cubicBezTo>
                    <a:pt x="348" y="1562"/>
                    <a:pt x="351" y="1563"/>
                    <a:pt x="361" y="1566"/>
                  </a:cubicBezTo>
                  <a:cubicBezTo>
                    <a:pt x="377" y="1570"/>
                    <a:pt x="363" y="1571"/>
                    <a:pt x="371" y="1577"/>
                  </a:cubicBezTo>
                  <a:cubicBezTo>
                    <a:pt x="377" y="1581"/>
                    <a:pt x="388" y="1585"/>
                    <a:pt x="390" y="1592"/>
                  </a:cubicBezTo>
                  <a:cubicBezTo>
                    <a:pt x="391" y="1597"/>
                    <a:pt x="364" y="1613"/>
                    <a:pt x="358" y="1613"/>
                  </a:cubicBezTo>
                  <a:cubicBezTo>
                    <a:pt x="342" y="1615"/>
                    <a:pt x="329" y="1598"/>
                    <a:pt x="313" y="1612"/>
                  </a:cubicBezTo>
                  <a:cubicBezTo>
                    <a:pt x="305" y="1618"/>
                    <a:pt x="317" y="1626"/>
                    <a:pt x="322" y="1630"/>
                  </a:cubicBezTo>
                  <a:cubicBezTo>
                    <a:pt x="331" y="1638"/>
                    <a:pt x="328" y="1638"/>
                    <a:pt x="330" y="1649"/>
                  </a:cubicBezTo>
                  <a:cubicBezTo>
                    <a:pt x="333" y="1665"/>
                    <a:pt x="337" y="1682"/>
                    <a:pt x="355" y="1687"/>
                  </a:cubicBezTo>
                  <a:cubicBezTo>
                    <a:pt x="368" y="1692"/>
                    <a:pt x="380" y="1685"/>
                    <a:pt x="379" y="1670"/>
                  </a:cubicBezTo>
                  <a:cubicBezTo>
                    <a:pt x="395" y="1671"/>
                    <a:pt x="404" y="1677"/>
                    <a:pt x="420" y="1671"/>
                  </a:cubicBezTo>
                  <a:cubicBezTo>
                    <a:pt x="434" y="1665"/>
                    <a:pt x="444" y="1675"/>
                    <a:pt x="456" y="1670"/>
                  </a:cubicBezTo>
                  <a:cubicBezTo>
                    <a:pt x="469" y="1664"/>
                    <a:pt x="478" y="1683"/>
                    <a:pt x="482" y="1692"/>
                  </a:cubicBezTo>
                  <a:cubicBezTo>
                    <a:pt x="486" y="1701"/>
                    <a:pt x="499" y="1702"/>
                    <a:pt x="504" y="1711"/>
                  </a:cubicBezTo>
                  <a:cubicBezTo>
                    <a:pt x="498" y="1715"/>
                    <a:pt x="489" y="1712"/>
                    <a:pt x="486" y="1719"/>
                  </a:cubicBezTo>
                  <a:cubicBezTo>
                    <a:pt x="484" y="1722"/>
                    <a:pt x="505" y="1742"/>
                    <a:pt x="496" y="1747"/>
                  </a:cubicBezTo>
                  <a:cubicBezTo>
                    <a:pt x="504" y="1750"/>
                    <a:pt x="524" y="1757"/>
                    <a:pt x="533" y="1753"/>
                  </a:cubicBezTo>
                  <a:cubicBezTo>
                    <a:pt x="546" y="1746"/>
                    <a:pt x="551" y="1764"/>
                    <a:pt x="564" y="1763"/>
                  </a:cubicBezTo>
                  <a:cubicBezTo>
                    <a:pt x="560" y="1770"/>
                    <a:pt x="571" y="1791"/>
                    <a:pt x="573" y="1798"/>
                  </a:cubicBezTo>
                  <a:cubicBezTo>
                    <a:pt x="578" y="1810"/>
                    <a:pt x="587" y="1816"/>
                    <a:pt x="599" y="1809"/>
                  </a:cubicBezTo>
                  <a:cubicBezTo>
                    <a:pt x="610" y="1803"/>
                    <a:pt x="615" y="1811"/>
                    <a:pt x="624" y="1815"/>
                  </a:cubicBezTo>
                  <a:cubicBezTo>
                    <a:pt x="626" y="1816"/>
                    <a:pt x="642" y="1823"/>
                    <a:pt x="643" y="1823"/>
                  </a:cubicBezTo>
                  <a:cubicBezTo>
                    <a:pt x="658" y="1823"/>
                    <a:pt x="672" y="1807"/>
                    <a:pt x="689" y="1808"/>
                  </a:cubicBezTo>
                  <a:cubicBezTo>
                    <a:pt x="699" y="1809"/>
                    <a:pt x="703" y="1824"/>
                    <a:pt x="709" y="1830"/>
                  </a:cubicBezTo>
                  <a:cubicBezTo>
                    <a:pt x="715" y="1837"/>
                    <a:pt x="726" y="1838"/>
                    <a:pt x="730" y="1847"/>
                  </a:cubicBezTo>
                  <a:cubicBezTo>
                    <a:pt x="745" y="1839"/>
                    <a:pt x="738" y="1832"/>
                    <a:pt x="756" y="1842"/>
                  </a:cubicBezTo>
                  <a:cubicBezTo>
                    <a:pt x="765" y="1847"/>
                    <a:pt x="791" y="1857"/>
                    <a:pt x="798" y="1848"/>
                  </a:cubicBezTo>
                  <a:cubicBezTo>
                    <a:pt x="805" y="1861"/>
                    <a:pt x="814" y="1853"/>
                    <a:pt x="822" y="1862"/>
                  </a:cubicBezTo>
                  <a:cubicBezTo>
                    <a:pt x="827" y="1868"/>
                    <a:pt x="836" y="1871"/>
                    <a:pt x="844" y="1871"/>
                  </a:cubicBezTo>
                  <a:cubicBezTo>
                    <a:pt x="850" y="1871"/>
                    <a:pt x="851" y="1866"/>
                    <a:pt x="857" y="1869"/>
                  </a:cubicBezTo>
                  <a:cubicBezTo>
                    <a:pt x="848" y="1878"/>
                    <a:pt x="871" y="1899"/>
                    <a:pt x="848" y="1908"/>
                  </a:cubicBezTo>
                  <a:cubicBezTo>
                    <a:pt x="843" y="1910"/>
                    <a:pt x="838" y="1911"/>
                    <a:pt x="842" y="1919"/>
                  </a:cubicBezTo>
                  <a:cubicBezTo>
                    <a:pt x="848" y="1928"/>
                    <a:pt x="857" y="1915"/>
                    <a:pt x="858" y="1928"/>
                  </a:cubicBezTo>
                  <a:cubicBezTo>
                    <a:pt x="851" y="1926"/>
                    <a:pt x="838" y="1933"/>
                    <a:pt x="842" y="1942"/>
                  </a:cubicBezTo>
                  <a:cubicBezTo>
                    <a:pt x="844" y="1946"/>
                    <a:pt x="867" y="1954"/>
                    <a:pt x="855" y="1963"/>
                  </a:cubicBezTo>
                  <a:cubicBezTo>
                    <a:pt x="857" y="1965"/>
                    <a:pt x="860" y="1965"/>
                    <a:pt x="863" y="1964"/>
                  </a:cubicBezTo>
                  <a:cubicBezTo>
                    <a:pt x="865" y="1972"/>
                    <a:pt x="859" y="1998"/>
                    <a:pt x="850" y="1999"/>
                  </a:cubicBezTo>
                  <a:cubicBezTo>
                    <a:pt x="841" y="2000"/>
                    <a:pt x="830" y="1996"/>
                    <a:pt x="820" y="1998"/>
                  </a:cubicBezTo>
                  <a:cubicBezTo>
                    <a:pt x="812" y="2000"/>
                    <a:pt x="803" y="1993"/>
                    <a:pt x="797" y="2002"/>
                  </a:cubicBezTo>
                  <a:cubicBezTo>
                    <a:pt x="795" y="2007"/>
                    <a:pt x="791" y="2011"/>
                    <a:pt x="786" y="2013"/>
                  </a:cubicBezTo>
                  <a:cubicBezTo>
                    <a:pt x="775" y="2016"/>
                    <a:pt x="762" y="2036"/>
                    <a:pt x="776" y="2038"/>
                  </a:cubicBezTo>
                  <a:cubicBezTo>
                    <a:pt x="767" y="2046"/>
                    <a:pt x="775" y="2054"/>
                    <a:pt x="784" y="2050"/>
                  </a:cubicBezTo>
                  <a:cubicBezTo>
                    <a:pt x="786" y="2049"/>
                    <a:pt x="788" y="2048"/>
                    <a:pt x="790" y="2046"/>
                  </a:cubicBezTo>
                  <a:cubicBezTo>
                    <a:pt x="789" y="2048"/>
                    <a:pt x="787" y="2049"/>
                    <a:pt x="787" y="2051"/>
                  </a:cubicBezTo>
                  <a:cubicBezTo>
                    <a:pt x="799" y="2052"/>
                    <a:pt x="810" y="2044"/>
                    <a:pt x="821" y="2042"/>
                  </a:cubicBezTo>
                  <a:cubicBezTo>
                    <a:pt x="836" y="2039"/>
                    <a:pt x="829" y="2055"/>
                    <a:pt x="840" y="2052"/>
                  </a:cubicBezTo>
                  <a:cubicBezTo>
                    <a:pt x="832" y="2059"/>
                    <a:pt x="816" y="2068"/>
                    <a:pt x="803" y="2070"/>
                  </a:cubicBezTo>
                  <a:cubicBezTo>
                    <a:pt x="776" y="2074"/>
                    <a:pt x="796" y="2075"/>
                    <a:pt x="793" y="2087"/>
                  </a:cubicBezTo>
                  <a:cubicBezTo>
                    <a:pt x="785" y="2088"/>
                    <a:pt x="779" y="2083"/>
                    <a:pt x="771" y="2085"/>
                  </a:cubicBezTo>
                  <a:cubicBezTo>
                    <a:pt x="763" y="2087"/>
                    <a:pt x="757" y="2090"/>
                    <a:pt x="750" y="2087"/>
                  </a:cubicBezTo>
                  <a:cubicBezTo>
                    <a:pt x="755" y="2105"/>
                    <a:pt x="766" y="2102"/>
                    <a:pt x="779" y="2110"/>
                  </a:cubicBezTo>
                  <a:cubicBezTo>
                    <a:pt x="784" y="2113"/>
                    <a:pt x="804" y="2124"/>
                    <a:pt x="802" y="2132"/>
                  </a:cubicBezTo>
                  <a:cubicBezTo>
                    <a:pt x="795" y="2132"/>
                    <a:pt x="788" y="2122"/>
                    <a:pt x="782" y="2125"/>
                  </a:cubicBezTo>
                  <a:cubicBezTo>
                    <a:pt x="777" y="2127"/>
                    <a:pt x="778" y="2139"/>
                    <a:pt x="774" y="2143"/>
                  </a:cubicBezTo>
                  <a:cubicBezTo>
                    <a:pt x="773" y="2139"/>
                    <a:pt x="772" y="2135"/>
                    <a:pt x="772" y="2131"/>
                  </a:cubicBezTo>
                  <a:cubicBezTo>
                    <a:pt x="764" y="2136"/>
                    <a:pt x="763" y="2169"/>
                    <a:pt x="751" y="2161"/>
                  </a:cubicBezTo>
                  <a:cubicBezTo>
                    <a:pt x="750" y="2165"/>
                    <a:pt x="753" y="2183"/>
                    <a:pt x="758" y="2167"/>
                  </a:cubicBezTo>
                  <a:cubicBezTo>
                    <a:pt x="758" y="2174"/>
                    <a:pt x="764" y="2180"/>
                    <a:pt x="760" y="2187"/>
                  </a:cubicBezTo>
                  <a:cubicBezTo>
                    <a:pt x="756" y="2185"/>
                    <a:pt x="727" y="2182"/>
                    <a:pt x="729" y="2188"/>
                  </a:cubicBezTo>
                  <a:cubicBezTo>
                    <a:pt x="721" y="2180"/>
                    <a:pt x="703" y="2169"/>
                    <a:pt x="698" y="2184"/>
                  </a:cubicBezTo>
                  <a:cubicBezTo>
                    <a:pt x="700" y="2182"/>
                    <a:pt x="702" y="2181"/>
                    <a:pt x="705" y="2180"/>
                  </a:cubicBezTo>
                  <a:cubicBezTo>
                    <a:pt x="705" y="2185"/>
                    <a:pt x="708" y="2188"/>
                    <a:pt x="713" y="2188"/>
                  </a:cubicBezTo>
                  <a:cubicBezTo>
                    <a:pt x="708" y="2192"/>
                    <a:pt x="700" y="2193"/>
                    <a:pt x="698" y="2200"/>
                  </a:cubicBezTo>
                  <a:cubicBezTo>
                    <a:pt x="715" y="2208"/>
                    <a:pt x="734" y="2205"/>
                    <a:pt x="745" y="2224"/>
                  </a:cubicBezTo>
                  <a:cubicBezTo>
                    <a:pt x="751" y="2233"/>
                    <a:pt x="780" y="2240"/>
                    <a:pt x="771" y="2229"/>
                  </a:cubicBezTo>
                  <a:cubicBezTo>
                    <a:pt x="784" y="2233"/>
                    <a:pt x="790" y="2247"/>
                    <a:pt x="802" y="2254"/>
                  </a:cubicBezTo>
                  <a:cubicBezTo>
                    <a:pt x="814" y="2261"/>
                    <a:pt x="829" y="2262"/>
                    <a:pt x="841" y="2270"/>
                  </a:cubicBezTo>
                  <a:cubicBezTo>
                    <a:pt x="870" y="2286"/>
                    <a:pt x="889" y="2315"/>
                    <a:pt x="919" y="2330"/>
                  </a:cubicBezTo>
                  <a:cubicBezTo>
                    <a:pt x="918" y="2299"/>
                    <a:pt x="985" y="2327"/>
                    <a:pt x="998" y="2333"/>
                  </a:cubicBezTo>
                  <a:cubicBezTo>
                    <a:pt x="1009" y="2338"/>
                    <a:pt x="1020" y="2341"/>
                    <a:pt x="1032" y="2343"/>
                  </a:cubicBezTo>
                  <a:cubicBezTo>
                    <a:pt x="1043" y="2344"/>
                    <a:pt x="1051" y="2341"/>
                    <a:pt x="1061" y="2341"/>
                  </a:cubicBezTo>
                  <a:cubicBezTo>
                    <a:pt x="1068" y="2341"/>
                    <a:pt x="1074" y="2346"/>
                    <a:pt x="1081" y="2346"/>
                  </a:cubicBezTo>
                  <a:cubicBezTo>
                    <a:pt x="1088" y="2347"/>
                    <a:pt x="1096" y="2346"/>
                    <a:pt x="1102" y="2350"/>
                  </a:cubicBezTo>
                  <a:cubicBezTo>
                    <a:pt x="1109" y="2355"/>
                    <a:pt x="1160" y="2376"/>
                    <a:pt x="1153" y="2384"/>
                  </a:cubicBezTo>
                  <a:cubicBezTo>
                    <a:pt x="1172" y="2399"/>
                    <a:pt x="1204" y="2360"/>
                    <a:pt x="1217" y="2387"/>
                  </a:cubicBezTo>
                  <a:cubicBezTo>
                    <a:pt x="1218" y="2373"/>
                    <a:pt x="1239" y="2378"/>
                    <a:pt x="1244" y="2385"/>
                  </a:cubicBezTo>
                  <a:cubicBezTo>
                    <a:pt x="1254" y="2397"/>
                    <a:pt x="1261" y="2387"/>
                    <a:pt x="1273" y="2394"/>
                  </a:cubicBezTo>
                  <a:cubicBezTo>
                    <a:pt x="1280" y="2398"/>
                    <a:pt x="1275" y="2408"/>
                    <a:pt x="1275" y="2415"/>
                  </a:cubicBezTo>
                  <a:cubicBezTo>
                    <a:pt x="1276" y="2422"/>
                    <a:pt x="1291" y="2427"/>
                    <a:pt x="1296" y="2429"/>
                  </a:cubicBezTo>
                  <a:cubicBezTo>
                    <a:pt x="1316" y="2437"/>
                    <a:pt x="1340" y="2439"/>
                    <a:pt x="1355" y="2454"/>
                  </a:cubicBezTo>
                  <a:cubicBezTo>
                    <a:pt x="1361" y="2460"/>
                    <a:pt x="1367" y="2463"/>
                    <a:pt x="1374" y="2467"/>
                  </a:cubicBezTo>
                  <a:cubicBezTo>
                    <a:pt x="1382" y="2471"/>
                    <a:pt x="1382" y="2483"/>
                    <a:pt x="1391" y="2486"/>
                  </a:cubicBezTo>
                  <a:cubicBezTo>
                    <a:pt x="1398" y="2490"/>
                    <a:pt x="1413" y="2496"/>
                    <a:pt x="1421" y="2493"/>
                  </a:cubicBezTo>
                  <a:cubicBezTo>
                    <a:pt x="1425" y="2491"/>
                    <a:pt x="1429" y="2480"/>
                    <a:pt x="1432" y="2476"/>
                  </a:cubicBezTo>
                  <a:cubicBezTo>
                    <a:pt x="1439" y="2468"/>
                    <a:pt x="1448" y="2462"/>
                    <a:pt x="1453" y="2453"/>
                  </a:cubicBezTo>
                  <a:cubicBezTo>
                    <a:pt x="1459" y="2443"/>
                    <a:pt x="1451" y="2441"/>
                    <a:pt x="1444" y="2434"/>
                  </a:cubicBezTo>
                  <a:cubicBezTo>
                    <a:pt x="1436" y="2425"/>
                    <a:pt x="1430" y="2415"/>
                    <a:pt x="1421" y="2407"/>
                  </a:cubicBezTo>
                  <a:cubicBezTo>
                    <a:pt x="1413" y="2400"/>
                    <a:pt x="1403" y="2394"/>
                    <a:pt x="1397" y="2385"/>
                  </a:cubicBezTo>
                  <a:cubicBezTo>
                    <a:pt x="1391" y="2375"/>
                    <a:pt x="1388" y="2366"/>
                    <a:pt x="1378" y="2359"/>
                  </a:cubicBezTo>
                  <a:cubicBezTo>
                    <a:pt x="1370" y="2355"/>
                    <a:pt x="1373" y="2339"/>
                    <a:pt x="1378" y="2335"/>
                  </a:cubicBezTo>
                  <a:cubicBezTo>
                    <a:pt x="1362" y="2332"/>
                    <a:pt x="1373" y="2301"/>
                    <a:pt x="1378" y="2292"/>
                  </a:cubicBezTo>
                  <a:cubicBezTo>
                    <a:pt x="1366" y="2285"/>
                    <a:pt x="1367" y="2311"/>
                    <a:pt x="1368" y="2317"/>
                  </a:cubicBezTo>
                  <a:cubicBezTo>
                    <a:pt x="1356" y="2315"/>
                    <a:pt x="1365" y="2310"/>
                    <a:pt x="1364" y="2302"/>
                  </a:cubicBezTo>
                  <a:cubicBezTo>
                    <a:pt x="1364" y="2294"/>
                    <a:pt x="1358" y="2287"/>
                    <a:pt x="1354" y="2281"/>
                  </a:cubicBezTo>
                  <a:cubicBezTo>
                    <a:pt x="1346" y="2271"/>
                    <a:pt x="1341" y="2266"/>
                    <a:pt x="1330" y="2260"/>
                  </a:cubicBezTo>
                  <a:cubicBezTo>
                    <a:pt x="1322" y="2255"/>
                    <a:pt x="1307" y="2253"/>
                    <a:pt x="1308" y="2240"/>
                  </a:cubicBezTo>
                  <a:cubicBezTo>
                    <a:pt x="1309" y="2232"/>
                    <a:pt x="1327" y="2225"/>
                    <a:pt x="1320" y="2216"/>
                  </a:cubicBezTo>
                  <a:cubicBezTo>
                    <a:pt x="1322" y="2218"/>
                    <a:pt x="1324" y="2220"/>
                    <a:pt x="1326" y="2222"/>
                  </a:cubicBezTo>
                  <a:cubicBezTo>
                    <a:pt x="1333" y="2198"/>
                    <a:pt x="1353" y="2176"/>
                    <a:pt x="1333" y="2153"/>
                  </a:cubicBezTo>
                  <a:cubicBezTo>
                    <a:pt x="1342" y="2153"/>
                    <a:pt x="1346" y="2161"/>
                    <a:pt x="1349" y="2167"/>
                  </a:cubicBezTo>
                  <a:cubicBezTo>
                    <a:pt x="1348" y="2162"/>
                    <a:pt x="1347" y="2155"/>
                    <a:pt x="1342" y="2151"/>
                  </a:cubicBezTo>
                  <a:cubicBezTo>
                    <a:pt x="1350" y="2153"/>
                    <a:pt x="1356" y="2158"/>
                    <a:pt x="1363" y="2162"/>
                  </a:cubicBezTo>
                  <a:cubicBezTo>
                    <a:pt x="1360" y="2148"/>
                    <a:pt x="1373" y="2158"/>
                    <a:pt x="1381" y="2153"/>
                  </a:cubicBezTo>
                  <a:cubicBezTo>
                    <a:pt x="1385" y="2151"/>
                    <a:pt x="1387" y="2146"/>
                    <a:pt x="1393" y="2147"/>
                  </a:cubicBezTo>
                  <a:cubicBezTo>
                    <a:pt x="1382" y="2133"/>
                    <a:pt x="1410" y="2145"/>
                    <a:pt x="1413" y="2146"/>
                  </a:cubicBezTo>
                  <a:cubicBezTo>
                    <a:pt x="1414" y="2141"/>
                    <a:pt x="1411" y="2138"/>
                    <a:pt x="1406" y="2138"/>
                  </a:cubicBezTo>
                  <a:cubicBezTo>
                    <a:pt x="1409" y="2134"/>
                    <a:pt x="1408" y="2130"/>
                    <a:pt x="1402" y="2128"/>
                  </a:cubicBezTo>
                  <a:cubicBezTo>
                    <a:pt x="1407" y="2126"/>
                    <a:pt x="1411" y="2127"/>
                    <a:pt x="1416" y="2129"/>
                  </a:cubicBezTo>
                  <a:cubicBezTo>
                    <a:pt x="1415" y="2121"/>
                    <a:pt x="1425" y="2121"/>
                    <a:pt x="1431" y="2124"/>
                  </a:cubicBezTo>
                  <a:cubicBezTo>
                    <a:pt x="1430" y="2120"/>
                    <a:pt x="1429" y="2115"/>
                    <a:pt x="1429" y="2111"/>
                  </a:cubicBezTo>
                  <a:cubicBezTo>
                    <a:pt x="1431" y="2112"/>
                    <a:pt x="1433" y="2113"/>
                    <a:pt x="1436" y="2114"/>
                  </a:cubicBezTo>
                  <a:cubicBezTo>
                    <a:pt x="1434" y="2101"/>
                    <a:pt x="1383" y="2089"/>
                    <a:pt x="1386" y="2083"/>
                  </a:cubicBezTo>
                  <a:cubicBezTo>
                    <a:pt x="1391" y="2074"/>
                    <a:pt x="1417" y="2088"/>
                    <a:pt x="1414" y="2076"/>
                  </a:cubicBezTo>
                  <a:cubicBezTo>
                    <a:pt x="1411" y="2068"/>
                    <a:pt x="1401" y="2061"/>
                    <a:pt x="1395" y="2054"/>
                  </a:cubicBezTo>
                  <a:cubicBezTo>
                    <a:pt x="1376" y="2033"/>
                    <a:pt x="1363" y="2008"/>
                    <a:pt x="1333" y="2002"/>
                  </a:cubicBezTo>
                  <a:cubicBezTo>
                    <a:pt x="1325" y="2001"/>
                    <a:pt x="1310" y="1998"/>
                    <a:pt x="1304" y="2005"/>
                  </a:cubicBezTo>
                  <a:cubicBezTo>
                    <a:pt x="1298" y="2014"/>
                    <a:pt x="1289" y="1989"/>
                    <a:pt x="1285" y="1986"/>
                  </a:cubicBezTo>
                  <a:cubicBezTo>
                    <a:pt x="1287" y="1984"/>
                    <a:pt x="1289" y="1983"/>
                    <a:pt x="1291" y="1981"/>
                  </a:cubicBezTo>
                  <a:cubicBezTo>
                    <a:pt x="1282" y="1973"/>
                    <a:pt x="1284" y="1967"/>
                    <a:pt x="1270" y="1964"/>
                  </a:cubicBezTo>
                  <a:cubicBezTo>
                    <a:pt x="1263" y="1962"/>
                    <a:pt x="1253" y="1959"/>
                    <a:pt x="1249" y="1952"/>
                  </a:cubicBezTo>
                  <a:cubicBezTo>
                    <a:pt x="1241" y="1938"/>
                    <a:pt x="1251" y="1918"/>
                    <a:pt x="1262" y="1911"/>
                  </a:cubicBezTo>
                  <a:cubicBezTo>
                    <a:pt x="1277" y="1900"/>
                    <a:pt x="1250" y="1890"/>
                    <a:pt x="1248" y="1881"/>
                  </a:cubicBezTo>
                  <a:cubicBezTo>
                    <a:pt x="1244" y="1859"/>
                    <a:pt x="1248" y="1851"/>
                    <a:pt x="1264" y="1840"/>
                  </a:cubicBezTo>
                  <a:cubicBezTo>
                    <a:pt x="1273" y="1833"/>
                    <a:pt x="1255" y="1807"/>
                    <a:pt x="1278" y="1807"/>
                  </a:cubicBezTo>
                  <a:cubicBezTo>
                    <a:pt x="1298" y="1808"/>
                    <a:pt x="1312" y="1841"/>
                    <a:pt x="1329" y="1849"/>
                  </a:cubicBezTo>
                  <a:cubicBezTo>
                    <a:pt x="1338" y="1853"/>
                    <a:pt x="1352" y="1848"/>
                    <a:pt x="1358" y="1841"/>
                  </a:cubicBezTo>
                  <a:cubicBezTo>
                    <a:pt x="1364" y="1835"/>
                    <a:pt x="1355" y="1830"/>
                    <a:pt x="1352" y="1825"/>
                  </a:cubicBezTo>
                  <a:cubicBezTo>
                    <a:pt x="1347" y="1816"/>
                    <a:pt x="1344" y="1795"/>
                    <a:pt x="1333" y="1792"/>
                  </a:cubicBezTo>
                  <a:cubicBezTo>
                    <a:pt x="1348" y="1796"/>
                    <a:pt x="1362" y="1788"/>
                    <a:pt x="1374" y="1778"/>
                  </a:cubicBezTo>
                  <a:cubicBezTo>
                    <a:pt x="1378" y="1775"/>
                    <a:pt x="1371" y="1768"/>
                    <a:pt x="1372" y="1763"/>
                  </a:cubicBezTo>
                  <a:cubicBezTo>
                    <a:pt x="1374" y="1757"/>
                    <a:pt x="1383" y="1759"/>
                    <a:pt x="1388" y="1759"/>
                  </a:cubicBezTo>
                  <a:cubicBezTo>
                    <a:pt x="1397" y="1759"/>
                    <a:pt x="1399" y="1750"/>
                    <a:pt x="1407" y="1748"/>
                  </a:cubicBezTo>
                  <a:cubicBezTo>
                    <a:pt x="1414" y="1746"/>
                    <a:pt x="1422" y="1747"/>
                    <a:pt x="1426" y="1739"/>
                  </a:cubicBezTo>
                  <a:cubicBezTo>
                    <a:pt x="1432" y="1728"/>
                    <a:pt x="1427" y="1716"/>
                    <a:pt x="1444" y="1724"/>
                  </a:cubicBezTo>
                  <a:cubicBezTo>
                    <a:pt x="1442" y="1719"/>
                    <a:pt x="1441" y="1715"/>
                    <a:pt x="1439" y="1710"/>
                  </a:cubicBezTo>
                  <a:cubicBezTo>
                    <a:pt x="1449" y="1712"/>
                    <a:pt x="1473" y="1714"/>
                    <a:pt x="1475" y="1724"/>
                  </a:cubicBezTo>
                  <a:cubicBezTo>
                    <a:pt x="1479" y="1740"/>
                    <a:pt x="1491" y="1721"/>
                    <a:pt x="1498" y="1732"/>
                  </a:cubicBezTo>
                  <a:cubicBezTo>
                    <a:pt x="1501" y="1728"/>
                    <a:pt x="1501" y="1720"/>
                    <a:pt x="1506" y="1717"/>
                  </a:cubicBezTo>
                  <a:cubicBezTo>
                    <a:pt x="1514" y="1714"/>
                    <a:pt x="1521" y="1714"/>
                    <a:pt x="1529" y="1710"/>
                  </a:cubicBezTo>
                  <a:cubicBezTo>
                    <a:pt x="1539" y="1741"/>
                    <a:pt x="1567" y="1728"/>
                    <a:pt x="1591" y="1731"/>
                  </a:cubicBezTo>
                  <a:cubicBezTo>
                    <a:pt x="1605" y="1732"/>
                    <a:pt x="1607" y="1745"/>
                    <a:pt x="1617" y="1750"/>
                  </a:cubicBezTo>
                  <a:cubicBezTo>
                    <a:pt x="1627" y="1754"/>
                    <a:pt x="1635" y="1752"/>
                    <a:pt x="1643" y="1761"/>
                  </a:cubicBezTo>
                  <a:cubicBezTo>
                    <a:pt x="1649" y="1767"/>
                    <a:pt x="1670" y="1776"/>
                    <a:pt x="1670" y="1780"/>
                  </a:cubicBezTo>
                  <a:cubicBezTo>
                    <a:pt x="1668" y="1786"/>
                    <a:pt x="1670" y="1795"/>
                    <a:pt x="1675" y="1799"/>
                  </a:cubicBezTo>
                  <a:cubicBezTo>
                    <a:pt x="1683" y="1807"/>
                    <a:pt x="1686" y="1791"/>
                    <a:pt x="1683" y="1785"/>
                  </a:cubicBezTo>
                  <a:cubicBezTo>
                    <a:pt x="1679" y="1779"/>
                    <a:pt x="1672" y="1773"/>
                    <a:pt x="1670" y="1766"/>
                  </a:cubicBezTo>
                  <a:cubicBezTo>
                    <a:pt x="1681" y="1758"/>
                    <a:pt x="1697" y="1773"/>
                    <a:pt x="1705" y="1779"/>
                  </a:cubicBezTo>
                  <a:cubicBezTo>
                    <a:pt x="1714" y="1786"/>
                    <a:pt x="1727" y="1787"/>
                    <a:pt x="1734" y="1793"/>
                  </a:cubicBezTo>
                  <a:cubicBezTo>
                    <a:pt x="1742" y="1801"/>
                    <a:pt x="1759" y="1798"/>
                    <a:pt x="1763" y="1784"/>
                  </a:cubicBezTo>
                  <a:cubicBezTo>
                    <a:pt x="1766" y="1775"/>
                    <a:pt x="1780" y="1773"/>
                    <a:pt x="1779" y="1762"/>
                  </a:cubicBezTo>
                  <a:cubicBezTo>
                    <a:pt x="1784" y="1763"/>
                    <a:pt x="1788" y="1765"/>
                    <a:pt x="1792" y="1768"/>
                  </a:cubicBezTo>
                  <a:cubicBezTo>
                    <a:pt x="1793" y="1759"/>
                    <a:pt x="1819" y="1757"/>
                    <a:pt x="1821" y="1762"/>
                  </a:cubicBezTo>
                  <a:cubicBezTo>
                    <a:pt x="1823" y="1768"/>
                    <a:pt x="1835" y="1774"/>
                    <a:pt x="1841" y="1776"/>
                  </a:cubicBezTo>
                  <a:cubicBezTo>
                    <a:pt x="1846" y="1777"/>
                    <a:pt x="1849" y="1770"/>
                    <a:pt x="1856" y="1773"/>
                  </a:cubicBezTo>
                  <a:cubicBezTo>
                    <a:pt x="1855" y="1744"/>
                    <a:pt x="1862" y="1770"/>
                    <a:pt x="1879" y="1758"/>
                  </a:cubicBezTo>
                  <a:cubicBezTo>
                    <a:pt x="1891" y="1749"/>
                    <a:pt x="1902" y="1768"/>
                    <a:pt x="1907" y="1776"/>
                  </a:cubicBezTo>
                  <a:cubicBezTo>
                    <a:pt x="1914" y="1786"/>
                    <a:pt x="1930" y="1789"/>
                    <a:pt x="1941" y="1790"/>
                  </a:cubicBezTo>
                  <a:cubicBezTo>
                    <a:pt x="1946" y="1790"/>
                    <a:pt x="1972" y="1792"/>
                    <a:pt x="1966" y="1802"/>
                  </a:cubicBezTo>
                  <a:cubicBezTo>
                    <a:pt x="1973" y="1802"/>
                    <a:pt x="1984" y="1800"/>
                    <a:pt x="1985" y="1791"/>
                  </a:cubicBezTo>
                  <a:cubicBezTo>
                    <a:pt x="1986" y="1786"/>
                    <a:pt x="1984" y="1778"/>
                    <a:pt x="1991" y="1777"/>
                  </a:cubicBezTo>
                  <a:cubicBezTo>
                    <a:pt x="1996" y="1775"/>
                    <a:pt x="2002" y="1783"/>
                    <a:pt x="2006" y="1786"/>
                  </a:cubicBezTo>
                  <a:cubicBezTo>
                    <a:pt x="2011" y="1791"/>
                    <a:pt x="2020" y="1791"/>
                    <a:pt x="2027" y="1792"/>
                  </a:cubicBezTo>
                  <a:cubicBezTo>
                    <a:pt x="2036" y="1792"/>
                    <a:pt x="2072" y="1788"/>
                    <a:pt x="2072" y="1775"/>
                  </a:cubicBezTo>
                  <a:cubicBezTo>
                    <a:pt x="2072" y="1767"/>
                    <a:pt x="2062" y="1749"/>
                    <a:pt x="2075" y="1747"/>
                  </a:cubicBezTo>
                  <a:cubicBezTo>
                    <a:pt x="2063" y="1743"/>
                    <a:pt x="2060" y="1735"/>
                    <a:pt x="2045" y="1733"/>
                  </a:cubicBezTo>
                  <a:cubicBezTo>
                    <a:pt x="2034" y="1732"/>
                    <a:pt x="2029" y="1723"/>
                    <a:pt x="2020" y="1721"/>
                  </a:cubicBezTo>
                  <a:cubicBezTo>
                    <a:pt x="2008" y="1718"/>
                    <a:pt x="2001" y="1722"/>
                    <a:pt x="1993" y="1711"/>
                  </a:cubicBezTo>
                  <a:cubicBezTo>
                    <a:pt x="1988" y="1705"/>
                    <a:pt x="1964" y="1707"/>
                    <a:pt x="1964" y="1697"/>
                  </a:cubicBezTo>
                  <a:cubicBezTo>
                    <a:pt x="1964" y="1697"/>
                    <a:pt x="1986" y="1685"/>
                    <a:pt x="1988" y="1684"/>
                  </a:cubicBezTo>
                  <a:cubicBezTo>
                    <a:pt x="1994" y="1681"/>
                    <a:pt x="1999" y="1684"/>
                    <a:pt x="2005" y="1679"/>
                  </a:cubicBezTo>
                  <a:cubicBezTo>
                    <a:pt x="2008" y="1676"/>
                    <a:pt x="2011" y="1671"/>
                    <a:pt x="2015" y="1669"/>
                  </a:cubicBezTo>
                  <a:cubicBezTo>
                    <a:pt x="2011" y="1666"/>
                    <a:pt x="1988" y="1643"/>
                    <a:pt x="1989" y="1641"/>
                  </a:cubicBezTo>
                  <a:cubicBezTo>
                    <a:pt x="1992" y="1635"/>
                    <a:pt x="2004" y="1630"/>
                    <a:pt x="1998" y="1622"/>
                  </a:cubicBezTo>
                  <a:cubicBezTo>
                    <a:pt x="2005" y="1621"/>
                    <a:pt x="2014" y="1620"/>
                    <a:pt x="2021" y="1620"/>
                  </a:cubicBezTo>
                  <a:cubicBezTo>
                    <a:pt x="2027" y="1621"/>
                    <a:pt x="2032" y="1624"/>
                    <a:pt x="2037" y="1624"/>
                  </a:cubicBezTo>
                  <a:cubicBezTo>
                    <a:pt x="2040" y="1624"/>
                    <a:pt x="2073" y="1623"/>
                    <a:pt x="2057" y="1613"/>
                  </a:cubicBezTo>
                  <a:cubicBezTo>
                    <a:pt x="2041" y="1604"/>
                    <a:pt x="2023" y="1605"/>
                    <a:pt x="2006" y="1600"/>
                  </a:cubicBezTo>
                  <a:cubicBezTo>
                    <a:pt x="1982" y="1593"/>
                    <a:pt x="2015" y="1588"/>
                    <a:pt x="2018" y="1584"/>
                  </a:cubicBezTo>
                  <a:cubicBezTo>
                    <a:pt x="2013" y="1577"/>
                    <a:pt x="2008" y="1580"/>
                    <a:pt x="2001" y="1581"/>
                  </a:cubicBezTo>
                  <a:cubicBezTo>
                    <a:pt x="1994" y="1582"/>
                    <a:pt x="1985" y="1577"/>
                    <a:pt x="1979" y="1574"/>
                  </a:cubicBezTo>
                  <a:cubicBezTo>
                    <a:pt x="2000" y="1572"/>
                    <a:pt x="1983" y="1558"/>
                    <a:pt x="1977" y="1553"/>
                  </a:cubicBezTo>
                  <a:cubicBezTo>
                    <a:pt x="1982" y="1552"/>
                    <a:pt x="1986" y="1552"/>
                    <a:pt x="1990" y="1553"/>
                  </a:cubicBezTo>
                  <a:cubicBezTo>
                    <a:pt x="1986" y="1539"/>
                    <a:pt x="2019" y="1551"/>
                    <a:pt x="2024" y="1553"/>
                  </a:cubicBezTo>
                  <a:cubicBezTo>
                    <a:pt x="2032" y="1554"/>
                    <a:pt x="2039" y="1547"/>
                    <a:pt x="2047" y="1547"/>
                  </a:cubicBezTo>
                  <a:cubicBezTo>
                    <a:pt x="2055" y="1547"/>
                    <a:pt x="2058" y="1555"/>
                    <a:pt x="2066" y="1556"/>
                  </a:cubicBezTo>
                  <a:cubicBezTo>
                    <a:pt x="2062" y="1532"/>
                    <a:pt x="2093" y="1550"/>
                    <a:pt x="2094" y="1539"/>
                  </a:cubicBezTo>
                  <a:cubicBezTo>
                    <a:pt x="2095" y="1529"/>
                    <a:pt x="2131" y="1534"/>
                    <a:pt x="2139" y="1532"/>
                  </a:cubicBezTo>
                  <a:cubicBezTo>
                    <a:pt x="2140" y="1530"/>
                    <a:pt x="2140" y="1528"/>
                    <a:pt x="2140" y="1526"/>
                  </a:cubicBezTo>
                  <a:cubicBezTo>
                    <a:pt x="2144" y="1527"/>
                    <a:pt x="2148" y="1526"/>
                    <a:pt x="2152" y="1525"/>
                  </a:cubicBezTo>
                  <a:cubicBezTo>
                    <a:pt x="2161" y="1524"/>
                    <a:pt x="2167" y="1522"/>
                    <a:pt x="2177" y="1523"/>
                  </a:cubicBezTo>
                  <a:cubicBezTo>
                    <a:pt x="2183" y="1525"/>
                    <a:pt x="2188" y="1518"/>
                    <a:pt x="2193" y="1523"/>
                  </a:cubicBezTo>
                  <a:cubicBezTo>
                    <a:pt x="2201" y="1530"/>
                    <a:pt x="2201" y="1520"/>
                    <a:pt x="2200" y="1515"/>
                  </a:cubicBezTo>
                  <a:cubicBezTo>
                    <a:pt x="2200" y="1498"/>
                    <a:pt x="2257" y="1501"/>
                    <a:pt x="2271" y="1498"/>
                  </a:cubicBezTo>
                  <a:cubicBezTo>
                    <a:pt x="2286" y="1494"/>
                    <a:pt x="2301" y="1492"/>
                    <a:pt x="2316" y="1489"/>
                  </a:cubicBezTo>
                  <a:cubicBezTo>
                    <a:pt x="2328" y="1487"/>
                    <a:pt x="2351" y="1481"/>
                    <a:pt x="2358" y="1472"/>
                  </a:cubicBezTo>
                  <a:cubicBezTo>
                    <a:pt x="2345" y="1470"/>
                    <a:pt x="2356" y="1465"/>
                    <a:pt x="2359" y="1463"/>
                  </a:cubicBezTo>
                  <a:cubicBezTo>
                    <a:pt x="2365" y="1460"/>
                    <a:pt x="2376" y="1462"/>
                    <a:pt x="2372" y="1451"/>
                  </a:cubicBezTo>
                  <a:cubicBezTo>
                    <a:pt x="2378" y="1453"/>
                    <a:pt x="2383" y="1453"/>
                    <a:pt x="2388" y="1452"/>
                  </a:cubicBezTo>
                  <a:cubicBezTo>
                    <a:pt x="2386" y="1450"/>
                    <a:pt x="2384" y="1448"/>
                    <a:pt x="2382" y="1446"/>
                  </a:cubicBezTo>
                  <a:cubicBezTo>
                    <a:pt x="2390" y="1446"/>
                    <a:pt x="2400" y="1454"/>
                    <a:pt x="2406" y="1449"/>
                  </a:cubicBezTo>
                  <a:cubicBezTo>
                    <a:pt x="2414" y="1451"/>
                    <a:pt x="2423" y="1451"/>
                    <a:pt x="2431" y="1455"/>
                  </a:cubicBezTo>
                  <a:cubicBezTo>
                    <a:pt x="2438" y="1458"/>
                    <a:pt x="2459" y="1472"/>
                    <a:pt x="2468" y="1463"/>
                  </a:cubicBezTo>
                  <a:cubicBezTo>
                    <a:pt x="2479" y="1452"/>
                    <a:pt x="2486" y="1453"/>
                    <a:pt x="2500" y="1464"/>
                  </a:cubicBezTo>
                  <a:cubicBezTo>
                    <a:pt x="2508" y="1471"/>
                    <a:pt x="2509" y="1481"/>
                    <a:pt x="2515" y="1488"/>
                  </a:cubicBezTo>
                  <a:cubicBezTo>
                    <a:pt x="2520" y="1494"/>
                    <a:pt x="2527" y="1496"/>
                    <a:pt x="2534" y="1500"/>
                  </a:cubicBezTo>
                  <a:cubicBezTo>
                    <a:pt x="2525" y="1508"/>
                    <a:pt x="2547" y="1527"/>
                    <a:pt x="2529" y="1529"/>
                  </a:cubicBezTo>
                  <a:cubicBezTo>
                    <a:pt x="2541" y="1542"/>
                    <a:pt x="2550" y="1534"/>
                    <a:pt x="2561" y="1539"/>
                  </a:cubicBezTo>
                  <a:cubicBezTo>
                    <a:pt x="2568" y="1543"/>
                    <a:pt x="2573" y="1536"/>
                    <a:pt x="2577" y="1532"/>
                  </a:cubicBezTo>
                  <a:cubicBezTo>
                    <a:pt x="2581" y="1528"/>
                    <a:pt x="2592" y="1535"/>
                    <a:pt x="2597" y="1534"/>
                  </a:cubicBezTo>
                  <a:cubicBezTo>
                    <a:pt x="2593" y="1532"/>
                    <a:pt x="2590" y="1527"/>
                    <a:pt x="2591" y="1522"/>
                  </a:cubicBezTo>
                  <a:cubicBezTo>
                    <a:pt x="2600" y="1526"/>
                    <a:pt x="2607" y="1538"/>
                    <a:pt x="2618" y="1538"/>
                  </a:cubicBezTo>
                  <a:cubicBezTo>
                    <a:pt x="2609" y="1545"/>
                    <a:pt x="2618" y="1548"/>
                    <a:pt x="2622" y="1556"/>
                  </a:cubicBezTo>
                  <a:cubicBezTo>
                    <a:pt x="2626" y="1552"/>
                    <a:pt x="2630" y="1550"/>
                    <a:pt x="2635" y="1550"/>
                  </a:cubicBezTo>
                  <a:cubicBezTo>
                    <a:pt x="2632" y="1546"/>
                    <a:pt x="2627" y="1543"/>
                    <a:pt x="2622" y="1545"/>
                  </a:cubicBezTo>
                  <a:cubicBezTo>
                    <a:pt x="2631" y="1519"/>
                    <a:pt x="2674" y="1574"/>
                    <a:pt x="2686" y="1543"/>
                  </a:cubicBezTo>
                  <a:cubicBezTo>
                    <a:pt x="2690" y="1546"/>
                    <a:pt x="2694" y="1552"/>
                    <a:pt x="2694" y="1558"/>
                  </a:cubicBezTo>
                  <a:cubicBezTo>
                    <a:pt x="2686" y="1557"/>
                    <a:pt x="2671" y="1563"/>
                    <a:pt x="2674" y="1574"/>
                  </a:cubicBezTo>
                  <a:cubicBezTo>
                    <a:pt x="2677" y="1582"/>
                    <a:pt x="2688" y="1581"/>
                    <a:pt x="2691" y="1590"/>
                  </a:cubicBezTo>
                  <a:cubicBezTo>
                    <a:pt x="2698" y="1583"/>
                    <a:pt x="2710" y="1568"/>
                    <a:pt x="2721" y="1577"/>
                  </a:cubicBezTo>
                  <a:cubicBezTo>
                    <a:pt x="2726" y="1582"/>
                    <a:pt x="2730" y="1575"/>
                    <a:pt x="2736" y="1580"/>
                  </a:cubicBezTo>
                  <a:cubicBezTo>
                    <a:pt x="2739" y="1583"/>
                    <a:pt x="2740" y="1586"/>
                    <a:pt x="2745" y="1586"/>
                  </a:cubicBezTo>
                  <a:cubicBezTo>
                    <a:pt x="2744" y="1569"/>
                    <a:pt x="2754" y="1567"/>
                    <a:pt x="2768" y="1562"/>
                  </a:cubicBezTo>
                  <a:cubicBezTo>
                    <a:pt x="2774" y="1560"/>
                    <a:pt x="2793" y="1552"/>
                    <a:pt x="2785" y="1543"/>
                  </a:cubicBezTo>
                  <a:cubicBezTo>
                    <a:pt x="2796" y="1542"/>
                    <a:pt x="2805" y="1538"/>
                    <a:pt x="2815" y="1534"/>
                  </a:cubicBezTo>
                  <a:cubicBezTo>
                    <a:pt x="2816" y="1534"/>
                    <a:pt x="2827" y="1524"/>
                    <a:pt x="2828" y="1524"/>
                  </a:cubicBezTo>
                  <a:cubicBezTo>
                    <a:pt x="2838" y="1526"/>
                    <a:pt x="2847" y="1519"/>
                    <a:pt x="2857" y="1515"/>
                  </a:cubicBezTo>
                  <a:cubicBezTo>
                    <a:pt x="2855" y="1518"/>
                    <a:pt x="2853" y="1520"/>
                    <a:pt x="2851" y="1523"/>
                  </a:cubicBezTo>
                  <a:cubicBezTo>
                    <a:pt x="2860" y="1525"/>
                    <a:pt x="2857" y="1532"/>
                    <a:pt x="2853" y="1538"/>
                  </a:cubicBezTo>
                  <a:cubicBezTo>
                    <a:pt x="2850" y="1541"/>
                    <a:pt x="2843" y="1538"/>
                    <a:pt x="2839" y="1540"/>
                  </a:cubicBezTo>
                  <a:cubicBezTo>
                    <a:pt x="2868" y="1562"/>
                    <a:pt x="2903" y="1574"/>
                    <a:pt x="2934" y="1593"/>
                  </a:cubicBezTo>
                  <a:cubicBezTo>
                    <a:pt x="2963" y="1610"/>
                    <a:pt x="2986" y="1634"/>
                    <a:pt x="3011" y="1657"/>
                  </a:cubicBezTo>
                  <a:cubicBezTo>
                    <a:pt x="3036" y="1680"/>
                    <a:pt x="3063" y="1703"/>
                    <a:pt x="3089" y="1727"/>
                  </a:cubicBezTo>
                  <a:cubicBezTo>
                    <a:pt x="3104" y="1742"/>
                    <a:pt x="3127" y="1778"/>
                    <a:pt x="3149" y="1783"/>
                  </a:cubicBezTo>
                  <a:cubicBezTo>
                    <a:pt x="3141" y="1774"/>
                    <a:pt x="3156" y="1778"/>
                    <a:pt x="3162" y="1768"/>
                  </a:cubicBezTo>
                  <a:cubicBezTo>
                    <a:pt x="3166" y="1760"/>
                    <a:pt x="3157" y="1758"/>
                    <a:pt x="3160" y="1750"/>
                  </a:cubicBezTo>
                  <a:cubicBezTo>
                    <a:pt x="3161" y="1748"/>
                    <a:pt x="3174" y="1745"/>
                    <a:pt x="3175" y="1745"/>
                  </a:cubicBezTo>
                  <a:cubicBezTo>
                    <a:pt x="3182" y="1745"/>
                    <a:pt x="3186" y="1752"/>
                    <a:pt x="3192" y="1752"/>
                  </a:cubicBezTo>
                  <a:cubicBezTo>
                    <a:pt x="3204" y="1751"/>
                    <a:pt x="3197" y="1759"/>
                    <a:pt x="3199" y="1766"/>
                  </a:cubicBezTo>
                  <a:cubicBezTo>
                    <a:pt x="3200" y="1772"/>
                    <a:pt x="3210" y="1768"/>
                    <a:pt x="3214" y="1769"/>
                  </a:cubicBezTo>
                  <a:cubicBezTo>
                    <a:pt x="3221" y="1769"/>
                    <a:pt x="3225" y="1780"/>
                    <a:pt x="3231" y="1784"/>
                  </a:cubicBezTo>
                  <a:cubicBezTo>
                    <a:pt x="3238" y="1789"/>
                    <a:pt x="3250" y="1782"/>
                    <a:pt x="3258" y="1783"/>
                  </a:cubicBezTo>
                  <a:cubicBezTo>
                    <a:pt x="3265" y="1784"/>
                    <a:pt x="3268" y="1789"/>
                    <a:pt x="3275" y="1785"/>
                  </a:cubicBezTo>
                  <a:cubicBezTo>
                    <a:pt x="3278" y="1784"/>
                    <a:pt x="3282" y="1783"/>
                    <a:pt x="3285" y="1784"/>
                  </a:cubicBezTo>
                  <a:cubicBezTo>
                    <a:pt x="3295" y="1783"/>
                    <a:pt x="3297" y="1774"/>
                    <a:pt x="3305" y="1773"/>
                  </a:cubicBezTo>
                  <a:cubicBezTo>
                    <a:pt x="3314" y="1771"/>
                    <a:pt x="3311" y="1773"/>
                    <a:pt x="3318" y="1766"/>
                  </a:cubicBezTo>
                  <a:cubicBezTo>
                    <a:pt x="3320" y="1763"/>
                    <a:pt x="3325" y="1765"/>
                    <a:pt x="3328" y="1765"/>
                  </a:cubicBezTo>
                  <a:cubicBezTo>
                    <a:pt x="3355" y="1770"/>
                    <a:pt x="3384" y="1788"/>
                    <a:pt x="3399" y="1811"/>
                  </a:cubicBezTo>
                  <a:cubicBezTo>
                    <a:pt x="3411" y="1828"/>
                    <a:pt x="3441" y="1819"/>
                    <a:pt x="3453" y="1834"/>
                  </a:cubicBezTo>
                  <a:cubicBezTo>
                    <a:pt x="3461" y="1844"/>
                    <a:pt x="3467" y="1856"/>
                    <a:pt x="3477" y="1864"/>
                  </a:cubicBezTo>
                  <a:cubicBezTo>
                    <a:pt x="3487" y="1872"/>
                    <a:pt x="3512" y="1869"/>
                    <a:pt x="3524" y="1871"/>
                  </a:cubicBezTo>
                  <a:cubicBezTo>
                    <a:pt x="3530" y="1872"/>
                    <a:pt x="3541" y="1882"/>
                    <a:pt x="3545" y="1869"/>
                  </a:cubicBezTo>
                  <a:cubicBezTo>
                    <a:pt x="3546" y="1865"/>
                    <a:pt x="3551" y="1860"/>
                    <a:pt x="3554" y="1858"/>
                  </a:cubicBezTo>
                  <a:cubicBezTo>
                    <a:pt x="3560" y="1852"/>
                    <a:pt x="3567" y="1854"/>
                    <a:pt x="3564" y="1863"/>
                  </a:cubicBezTo>
                  <a:cubicBezTo>
                    <a:pt x="3561" y="1874"/>
                    <a:pt x="3573" y="1872"/>
                    <a:pt x="3579" y="1876"/>
                  </a:cubicBezTo>
                  <a:cubicBezTo>
                    <a:pt x="3587" y="1882"/>
                    <a:pt x="3592" y="1893"/>
                    <a:pt x="3603" y="1895"/>
                  </a:cubicBezTo>
                  <a:cubicBezTo>
                    <a:pt x="3614" y="1896"/>
                    <a:pt x="3612" y="1903"/>
                    <a:pt x="3620" y="1906"/>
                  </a:cubicBezTo>
                  <a:cubicBezTo>
                    <a:pt x="3632" y="1910"/>
                    <a:pt x="3658" y="1901"/>
                    <a:pt x="3659" y="1889"/>
                  </a:cubicBezTo>
                  <a:cubicBezTo>
                    <a:pt x="3660" y="1878"/>
                    <a:pt x="3668" y="1875"/>
                    <a:pt x="3678" y="1876"/>
                  </a:cubicBezTo>
                  <a:cubicBezTo>
                    <a:pt x="3686" y="1878"/>
                    <a:pt x="3697" y="1886"/>
                    <a:pt x="3695" y="1874"/>
                  </a:cubicBezTo>
                  <a:cubicBezTo>
                    <a:pt x="3702" y="1876"/>
                    <a:pt x="3709" y="1879"/>
                    <a:pt x="3716" y="1874"/>
                  </a:cubicBezTo>
                  <a:cubicBezTo>
                    <a:pt x="3714" y="1872"/>
                    <a:pt x="3713" y="1870"/>
                    <a:pt x="3711" y="1868"/>
                  </a:cubicBezTo>
                  <a:cubicBezTo>
                    <a:pt x="3721" y="1867"/>
                    <a:pt x="3729" y="1864"/>
                    <a:pt x="3739" y="1860"/>
                  </a:cubicBezTo>
                  <a:cubicBezTo>
                    <a:pt x="3734" y="1857"/>
                    <a:pt x="3731" y="1852"/>
                    <a:pt x="3729" y="1846"/>
                  </a:cubicBezTo>
                  <a:cubicBezTo>
                    <a:pt x="3736" y="1841"/>
                    <a:pt x="3748" y="1846"/>
                    <a:pt x="3746" y="1835"/>
                  </a:cubicBezTo>
                  <a:cubicBezTo>
                    <a:pt x="3746" y="1833"/>
                    <a:pt x="3762" y="1827"/>
                    <a:pt x="3764" y="1826"/>
                  </a:cubicBezTo>
                  <a:cubicBezTo>
                    <a:pt x="3772" y="1823"/>
                    <a:pt x="3777" y="1825"/>
                    <a:pt x="3783" y="1819"/>
                  </a:cubicBezTo>
                  <a:cubicBezTo>
                    <a:pt x="3788" y="1813"/>
                    <a:pt x="3792" y="1809"/>
                    <a:pt x="3799" y="1807"/>
                  </a:cubicBezTo>
                  <a:cubicBezTo>
                    <a:pt x="3811" y="1803"/>
                    <a:pt x="3813" y="1806"/>
                    <a:pt x="3820" y="1795"/>
                  </a:cubicBezTo>
                  <a:cubicBezTo>
                    <a:pt x="3823" y="1790"/>
                    <a:pt x="3827" y="1789"/>
                    <a:pt x="3833" y="1789"/>
                  </a:cubicBezTo>
                  <a:cubicBezTo>
                    <a:pt x="3840" y="1788"/>
                    <a:pt x="3858" y="1789"/>
                    <a:pt x="3852" y="1777"/>
                  </a:cubicBezTo>
                  <a:cubicBezTo>
                    <a:pt x="3866" y="1776"/>
                    <a:pt x="3869" y="1795"/>
                    <a:pt x="3883" y="1785"/>
                  </a:cubicBezTo>
                  <a:cubicBezTo>
                    <a:pt x="3895" y="1777"/>
                    <a:pt x="3891" y="1791"/>
                    <a:pt x="3900" y="1794"/>
                  </a:cubicBezTo>
                  <a:cubicBezTo>
                    <a:pt x="3921" y="1802"/>
                    <a:pt x="3947" y="1790"/>
                    <a:pt x="3969" y="1799"/>
                  </a:cubicBezTo>
                  <a:cubicBezTo>
                    <a:pt x="3980" y="1803"/>
                    <a:pt x="3986" y="1814"/>
                    <a:pt x="3994" y="1822"/>
                  </a:cubicBezTo>
                  <a:cubicBezTo>
                    <a:pt x="4005" y="1832"/>
                    <a:pt x="4019" y="1837"/>
                    <a:pt x="4034" y="1839"/>
                  </a:cubicBezTo>
                  <a:cubicBezTo>
                    <a:pt x="4039" y="1840"/>
                    <a:pt x="4068" y="1849"/>
                    <a:pt x="4072" y="1846"/>
                  </a:cubicBezTo>
                  <a:cubicBezTo>
                    <a:pt x="4080" y="1840"/>
                    <a:pt x="4087" y="1838"/>
                    <a:pt x="4098" y="1839"/>
                  </a:cubicBezTo>
                  <a:cubicBezTo>
                    <a:pt x="4113" y="1841"/>
                    <a:pt x="4128" y="1846"/>
                    <a:pt x="4144" y="1848"/>
                  </a:cubicBezTo>
                  <a:cubicBezTo>
                    <a:pt x="4156" y="1849"/>
                    <a:pt x="4170" y="1859"/>
                    <a:pt x="4181" y="1857"/>
                  </a:cubicBezTo>
                  <a:cubicBezTo>
                    <a:pt x="4191" y="1855"/>
                    <a:pt x="4193" y="1844"/>
                    <a:pt x="4203" y="1843"/>
                  </a:cubicBezTo>
                  <a:cubicBezTo>
                    <a:pt x="4215" y="1841"/>
                    <a:pt x="4217" y="1826"/>
                    <a:pt x="4216" y="1817"/>
                  </a:cubicBezTo>
                  <a:cubicBezTo>
                    <a:pt x="4214" y="1803"/>
                    <a:pt x="4208" y="1802"/>
                    <a:pt x="4197" y="1797"/>
                  </a:cubicBezTo>
                  <a:cubicBezTo>
                    <a:pt x="4186" y="1792"/>
                    <a:pt x="4185" y="1779"/>
                    <a:pt x="4175" y="1774"/>
                  </a:cubicBezTo>
                  <a:cubicBezTo>
                    <a:pt x="4165" y="1769"/>
                    <a:pt x="4151" y="1726"/>
                    <a:pt x="4170" y="1732"/>
                  </a:cubicBezTo>
                  <a:cubicBezTo>
                    <a:pt x="4164" y="1721"/>
                    <a:pt x="4166" y="1713"/>
                    <a:pt x="4179" y="1710"/>
                  </a:cubicBezTo>
                  <a:cubicBezTo>
                    <a:pt x="4188" y="1707"/>
                    <a:pt x="4185" y="1690"/>
                    <a:pt x="4183" y="1684"/>
                  </a:cubicBezTo>
                  <a:cubicBezTo>
                    <a:pt x="4207" y="1691"/>
                    <a:pt x="4229" y="1701"/>
                    <a:pt x="4253" y="1709"/>
                  </a:cubicBezTo>
                  <a:cubicBezTo>
                    <a:pt x="4278" y="1716"/>
                    <a:pt x="4303" y="1716"/>
                    <a:pt x="4328" y="1725"/>
                  </a:cubicBezTo>
                  <a:cubicBezTo>
                    <a:pt x="4347" y="1733"/>
                    <a:pt x="4367" y="1733"/>
                    <a:pt x="4388" y="1737"/>
                  </a:cubicBezTo>
                  <a:cubicBezTo>
                    <a:pt x="4405" y="1740"/>
                    <a:pt x="4412" y="1763"/>
                    <a:pt x="4422" y="1776"/>
                  </a:cubicBezTo>
                  <a:cubicBezTo>
                    <a:pt x="4427" y="1782"/>
                    <a:pt x="4434" y="1786"/>
                    <a:pt x="4439" y="1793"/>
                  </a:cubicBezTo>
                  <a:cubicBezTo>
                    <a:pt x="4443" y="1801"/>
                    <a:pt x="4452" y="1800"/>
                    <a:pt x="4458" y="1806"/>
                  </a:cubicBezTo>
                  <a:cubicBezTo>
                    <a:pt x="4464" y="1811"/>
                    <a:pt x="4478" y="1815"/>
                    <a:pt x="4486" y="1815"/>
                  </a:cubicBezTo>
                  <a:cubicBezTo>
                    <a:pt x="4496" y="1816"/>
                    <a:pt x="4500" y="1821"/>
                    <a:pt x="4509" y="1824"/>
                  </a:cubicBezTo>
                  <a:cubicBezTo>
                    <a:pt x="4543" y="1836"/>
                    <a:pt x="4576" y="1816"/>
                    <a:pt x="4608" y="1808"/>
                  </a:cubicBezTo>
                  <a:cubicBezTo>
                    <a:pt x="4625" y="1804"/>
                    <a:pt x="4647" y="1806"/>
                    <a:pt x="4664" y="1812"/>
                  </a:cubicBezTo>
                  <a:cubicBezTo>
                    <a:pt x="4677" y="1816"/>
                    <a:pt x="4686" y="1812"/>
                    <a:pt x="4699" y="1814"/>
                  </a:cubicBezTo>
                  <a:cubicBezTo>
                    <a:pt x="4711" y="1815"/>
                    <a:pt x="4721" y="1825"/>
                    <a:pt x="4731" y="1831"/>
                  </a:cubicBezTo>
                  <a:cubicBezTo>
                    <a:pt x="4743" y="1840"/>
                    <a:pt x="4755" y="1841"/>
                    <a:pt x="4770" y="1841"/>
                  </a:cubicBezTo>
                  <a:cubicBezTo>
                    <a:pt x="4786" y="1841"/>
                    <a:pt x="4790" y="1845"/>
                    <a:pt x="4800" y="1858"/>
                  </a:cubicBezTo>
                  <a:cubicBezTo>
                    <a:pt x="4807" y="1867"/>
                    <a:pt x="4817" y="1870"/>
                    <a:pt x="4827" y="1876"/>
                  </a:cubicBezTo>
                  <a:cubicBezTo>
                    <a:pt x="4853" y="1894"/>
                    <a:pt x="4877" y="1883"/>
                    <a:pt x="4905" y="1892"/>
                  </a:cubicBezTo>
                  <a:cubicBezTo>
                    <a:pt x="4923" y="1898"/>
                    <a:pt x="4941" y="1897"/>
                    <a:pt x="4959" y="1897"/>
                  </a:cubicBezTo>
                  <a:cubicBezTo>
                    <a:pt x="4970" y="1898"/>
                    <a:pt x="4982" y="1903"/>
                    <a:pt x="4992" y="1898"/>
                  </a:cubicBezTo>
                  <a:cubicBezTo>
                    <a:pt x="4998" y="1895"/>
                    <a:pt x="5002" y="1891"/>
                    <a:pt x="5008" y="1888"/>
                  </a:cubicBezTo>
                  <a:cubicBezTo>
                    <a:pt x="5014" y="1884"/>
                    <a:pt x="5022" y="1887"/>
                    <a:pt x="5029" y="1883"/>
                  </a:cubicBezTo>
                  <a:cubicBezTo>
                    <a:pt x="5038" y="1879"/>
                    <a:pt x="5055" y="1879"/>
                    <a:pt x="5066" y="1876"/>
                  </a:cubicBezTo>
                  <a:cubicBezTo>
                    <a:pt x="5078" y="1873"/>
                    <a:pt x="5093" y="1881"/>
                    <a:pt x="5099" y="1866"/>
                  </a:cubicBezTo>
                  <a:cubicBezTo>
                    <a:pt x="5103" y="1856"/>
                    <a:pt x="5104" y="1849"/>
                    <a:pt x="5113" y="1842"/>
                  </a:cubicBezTo>
                  <a:cubicBezTo>
                    <a:pt x="5136" y="1823"/>
                    <a:pt x="5161" y="1811"/>
                    <a:pt x="5190" y="1827"/>
                  </a:cubicBezTo>
                  <a:cubicBezTo>
                    <a:pt x="5204" y="1834"/>
                    <a:pt x="5215" y="1844"/>
                    <a:pt x="5232" y="1847"/>
                  </a:cubicBezTo>
                  <a:cubicBezTo>
                    <a:pt x="5246" y="1850"/>
                    <a:pt x="5254" y="1841"/>
                    <a:pt x="5267" y="1839"/>
                  </a:cubicBezTo>
                  <a:cubicBezTo>
                    <a:pt x="5284" y="1837"/>
                    <a:pt x="5294" y="1847"/>
                    <a:pt x="5308" y="1855"/>
                  </a:cubicBezTo>
                  <a:cubicBezTo>
                    <a:pt x="5320" y="1862"/>
                    <a:pt x="5334" y="1863"/>
                    <a:pt x="5348" y="1866"/>
                  </a:cubicBezTo>
                  <a:cubicBezTo>
                    <a:pt x="5359" y="1867"/>
                    <a:pt x="5380" y="1880"/>
                    <a:pt x="5389" y="1870"/>
                  </a:cubicBezTo>
                  <a:cubicBezTo>
                    <a:pt x="5396" y="1862"/>
                    <a:pt x="5400" y="1849"/>
                    <a:pt x="5411" y="1845"/>
                  </a:cubicBezTo>
                  <a:cubicBezTo>
                    <a:pt x="5418" y="1843"/>
                    <a:pt x="5450" y="1840"/>
                    <a:pt x="5442" y="1826"/>
                  </a:cubicBezTo>
                  <a:cubicBezTo>
                    <a:pt x="5439" y="1819"/>
                    <a:pt x="5423" y="1817"/>
                    <a:pt x="5422" y="1812"/>
                  </a:cubicBezTo>
                  <a:cubicBezTo>
                    <a:pt x="5420" y="1803"/>
                    <a:pt x="5421" y="1796"/>
                    <a:pt x="5423" y="1787"/>
                  </a:cubicBezTo>
                  <a:cubicBezTo>
                    <a:pt x="5425" y="1781"/>
                    <a:pt x="5417" y="1776"/>
                    <a:pt x="5420" y="1770"/>
                  </a:cubicBezTo>
                  <a:cubicBezTo>
                    <a:pt x="5423" y="1765"/>
                    <a:pt x="5423" y="1758"/>
                    <a:pt x="5422" y="1752"/>
                  </a:cubicBezTo>
                  <a:cubicBezTo>
                    <a:pt x="5421" y="1741"/>
                    <a:pt x="5415" y="1727"/>
                    <a:pt x="5420" y="1717"/>
                  </a:cubicBezTo>
                  <a:cubicBezTo>
                    <a:pt x="5425" y="1702"/>
                    <a:pt x="5439" y="1703"/>
                    <a:pt x="5433" y="1686"/>
                  </a:cubicBezTo>
                  <a:cubicBezTo>
                    <a:pt x="5429" y="1676"/>
                    <a:pt x="5416" y="1669"/>
                    <a:pt x="5411" y="1658"/>
                  </a:cubicBezTo>
                  <a:cubicBezTo>
                    <a:pt x="5406" y="1649"/>
                    <a:pt x="5392" y="1648"/>
                    <a:pt x="5383" y="1649"/>
                  </a:cubicBezTo>
                  <a:cubicBezTo>
                    <a:pt x="5371" y="1649"/>
                    <a:pt x="5367" y="1647"/>
                    <a:pt x="5359" y="1638"/>
                  </a:cubicBezTo>
                  <a:cubicBezTo>
                    <a:pt x="5380" y="1631"/>
                    <a:pt x="5371" y="1602"/>
                    <a:pt x="5396" y="1600"/>
                  </a:cubicBezTo>
                  <a:cubicBezTo>
                    <a:pt x="5420" y="1598"/>
                    <a:pt x="5442" y="1584"/>
                    <a:pt x="5466" y="1587"/>
                  </a:cubicBezTo>
                  <a:cubicBezTo>
                    <a:pt x="5494" y="1590"/>
                    <a:pt x="5523" y="1576"/>
                    <a:pt x="5549" y="1590"/>
                  </a:cubicBezTo>
                  <a:cubicBezTo>
                    <a:pt x="5555" y="1594"/>
                    <a:pt x="5562" y="1593"/>
                    <a:pt x="5569" y="1596"/>
                  </a:cubicBezTo>
                  <a:cubicBezTo>
                    <a:pt x="5574" y="1598"/>
                    <a:pt x="5579" y="1603"/>
                    <a:pt x="5584" y="1605"/>
                  </a:cubicBezTo>
                  <a:cubicBezTo>
                    <a:pt x="5595" y="1611"/>
                    <a:pt x="5608" y="1609"/>
                    <a:pt x="5619" y="1614"/>
                  </a:cubicBezTo>
                  <a:cubicBezTo>
                    <a:pt x="5619" y="1603"/>
                    <a:pt x="5631" y="1607"/>
                    <a:pt x="5637" y="1610"/>
                  </a:cubicBezTo>
                  <a:cubicBezTo>
                    <a:pt x="5644" y="1613"/>
                    <a:pt x="5664" y="1616"/>
                    <a:pt x="5667" y="1621"/>
                  </a:cubicBezTo>
                  <a:cubicBezTo>
                    <a:pt x="5673" y="1630"/>
                    <a:pt x="5687" y="1632"/>
                    <a:pt x="5696" y="1637"/>
                  </a:cubicBezTo>
                  <a:cubicBezTo>
                    <a:pt x="5703" y="1641"/>
                    <a:pt x="5703" y="1641"/>
                    <a:pt x="5706" y="1648"/>
                  </a:cubicBezTo>
                  <a:cubicBezTo>
                    <a:pt x="5709" y="1654"/>
                    <a:pt x="5718" y="1654"/>
                    <a:pt x="5723" y="1657"/>
                  </a:cubicBezTo>
                  <a:cubicBezTo>
                    <a:pt x="5733" y="1666"/>
                    <a:pt x="5744" y="1672"/>
                    <a:pt x="5755" y="1680"/>
                  </a:cubicBezTo>
                  <a:cubicBezTo>
                    <a:pt x="5765" y="1687"/>
                    <a:pt x="5766" y="1699"/>
                    <a:pt x="5778" y="1706"/>
                  </a:cubicBezTo>
                  <a:cubicBezTo>
                    <a:pt x="5785" y="1711"/>
                    <a:pt x="5796" y="1724"/>
                    <a:pt x="5804" y="1727"/>
                  </a:cubicBezTo>
                  <a:cubicBezTo>
                    <a:pt x="5810" y="1729"/>
                    <a:pt x="5822" y="1740"/>
                    <a:pt x="5826" y="1746"/>
                  </a:cubicBezTo>
                  <a:cubicBezTo>
                    <a:pt x="5842" y="1768"/>
                    <a:pt x="5873" y="1776"/>
                    <a:pt x="5887" y="1799"/>
                  </a:cubicBezTo>
                  <a:cubicBezTo>
                    <a:pt x="5895" y="1813"/>
                    <a:pt x="5901" y="1815"/>
                    <a:pt x="5913" y="1822"/>
                  </a:cubicBezTo>
                  <a:cubicBezTo>
                    <a:pt x="5921" y="1827"/>
                    <a:pt x="5923" y="1841"/>
                    <a:pt x="5929" y="1847"/>
                  </a:cubicBezTo>
                  <a:cubicBezTo>
                    <a:pt x="5939" y="1857"/>
                    <a:pt x="5951" y="1866"/>
                    <a:pt x="5965" y="1869"/>
                  </a:cubicBezTo>
                  <a:cubicBezTo>
                    <a:pt x="5980" y="1873"/>
                    <a:pt x="5987" y="1871"/>
                    <a:pt x="6002" y="1870"/>
                  </a:cubicBezTo>
                  <a:cubicBezTo>
                    <a:pt x="6012" y="1869"/>
                    <a:pt x="6018" y="1871"/>
                    <a:pt x="6027" y="1877"/>
                  </a:cubicBezTo>
                  <a:cubicBezTo>
                    <a:pt x="6038" y="1884"/>
                    <a:pt x="6050" y="1883"/>
                    <a:pt x="6062" y="1888"/>
                  </a:cubicBezTo>
                  <a:cubicBezTo>
                    <a:pt x="6052" y="1871"/>
                    <a:pt x="6075" y="1892"/>
                    <a:pt x="6077" y="1892"/>
                  </a:cubicBezTo>
                  <a:cubicBezTo>
                    <a:pt x="6085" y="1895"/>
                    <a:pt x="6090" y="1895"/>
                    <a:pt x="6098" y="1902"/>
                  </a:cubicBezTo>
                  <a:cubicBezTo>
                    <a:pt x="6111" y="1914"/>
                    <a:pt x="6127" y="1923"/>
                    <a:pt x="6145" y="1921"/>
                  </a:cubicBezTo>
                  <a:cubicBezTo>
                    <a:pt x="6171" y="1919"/>
                    <a:pt x="6153" y="1936"/>
                    <a:pt x="6169" y="1944"/>
                  </a:cubicBezTo>
                  <a:cubicBezTo>
                    <a:pt x="6184" y="1952"/>
                    <a:pt x="6196" y="1959"/>
                    <a:pt x="6196" y="1976"/>
                  </a:cubicBezTo>
                  <a:cubicBezTo>
                    <a:pt x="6195" y="1985"/>
                    <a:pt x="6234" y="2011"/>
                    <a:pt x="6243" y="2009"/>
                  </a:cubicBezTo>
                  <a:cubicBezTo>
                    <a:pt x="6249" y="2008"/>
                    <a:pt x="6259" y="2004"/>
                    <a:pt x="6264" y="2008"/>
                  </a:cubicBezTo>
                  <a:cubicBezTo>
                    <a:pt x="6271" y="2012"/>
                    <a:pt x="6273" y="2012"/>
                    <a:pt x="6281" y="2011"/>
                  </a:cubicBezTo>
                  <a:cubicBezTo>
                    <a:pt x="6291" y="2010"/>
                    <a:pt x="6324" y="2013"/>
                    <a:pt x="6324" y="2000"/>
                  </a:cubicBezTo>
                  <a:cubicBezTo>
                    <a:pt x="6324" y="1981"/>
                    <a:pt x="6348" y="1975"/>
                    <a:pt x="6362" y="1981"/>
                  </a:cubicBezTo>
                  <a:cubicBezTo>
                    <a:pt x="6361" y="1981"/>
                    <a:pt x="6377" y="1967"/>
                    <a:pt x="6379" y="1966"/>
                  </a:cubicBezTo>
                  <a:cubicBezTo>
                    <a:pt x="6390" y="1959"/>
                    <a:pt x="6404" y="1956"/>
                    <a:pt x="6416" y="1963"/>
                  </a:cubicBezTo>
                  <a:cubicBezTo>
                    <a:pt x="6425" y="1967"/>
                    <a:pt x="6427" y="1964"/>
                    <a:pt x="6428" y="1974"/>
                  </a:cubicBezTo>
                  <a:cubicBezTo>
                    <a:pt x="6428" y="1980"/>
                    <a:pt x="6431" y="1985"/>
                    <a:pt x="6435" y="1990"/>
                  </a:cubicBezTo>
                  <a:cubicBezTo>
                    <a:pt x="6442" y="1998"/>
                    <a:pt x="6452" y="2001"/>
                    <a:pt x="6455" y="2013"/>
                  </a:cubicBezTo>
                  <a:cubicBezTo>
                    <a:pt x="6459" y="2029"/>
                    <a:pt x="6448" y="2023"/>
                    <a:pt x="6443" y="2034"/>
                  </a:cubicBezTo>
                  <a:cubicBezTo>
                    <a:pt x="6439" y="2041"/>
                    <a:pt x="6446" y="2045"/>
                    <a:pt x="6449" y="2051"/>
                  </a:cubicBezTo>
                  <a:cubicBezTo>
                    <a:pt x="6451" y="2056"/>
                    <a:pt x="6450" y="2061"/>
                    <a:pt x="6451" y="2067"/>
                  </a:cubicBezTo>
                  <a:cubicBezTo>
                    <a:pt x="6453" y="2074"/>
                    <a:pt x="6458" y="2080"/>
                    <a:pt x="6460" y="2087"/>
                  </a:cubicBezTo>
                  <a:cubicBezTo>
                    <a:pt x="6461" y="2091"/>
                    <a:pt x="6459" y="2097"/>
                    <a:pt x="6462" y="2101"/>
                  </a:cubicBezTo>
                  <a:cubicBezTo>
                    <a:pt x="6466" y="2107"/>
                    <a:pt x="6478" y="2117"/>
                    <a:pt x="6465" y="2124"/>
                  </a:cubicBezTo>
                  <a:cubicBezTo>
                    <a:pt x="6478" y="2133"/>
                    <a:pt x="6462" y="2139"/>
                    <a:pt x="6467" y="2150"/>
                  </a:cubicBezTo>
                  <a:cubicBezTo>
                    <a:pt x="6470" y="2156"/>
                    <a:pt x="6479" y="2163"/>
                    <a:pt x="6469" y="2168"/>
                  </a:cubicBezTo>
                  <a:cubicBezTo>
                    <a:pt x="6457" y="2174"/>
                    <a:pt x="6469" y="2188"/>
                    <a:pt x="6473" y="2195"/>
                  </a:cubicBezTo>
                  <a:cubicBezTo>
                    <a:pt x="6482" y="2214"/>
                    <a:pt x="6436" y="2200"/>
                    <a:pt x="6430" y="2198"/>
                  </a:cubicBezTo>
                  <a:cubicBezTo>
                    <a:pt x="6422" y="2196"/>
                    <a:pt x="6402" y="2185"/>
                    <a:pt x="6393" y="2187"/>
                  </a:cubicBezTo>
                  <a:cubicBezTo>
                    <a:pt x="6389" y="2187"/>
                    <a:pt x="6386" y="2202"/>
                    <a:pt x="6384" y="2206"/>
                  </a:cubicBezTo>
                  <a:cubicBezTo>
                    <a:pt x="6378" y="2215"/>
                    <a:pt x="6370" y="2213"/>
                    <a:pt x="6362" y="2216"/>
                  </a:cubicBezTo>
                  <a:cubicBezTo>
                    <a:pt x="6356" y="2218"/>
                    <a:pt x="6376" y="2235"/>
                    <a:pt x="6378" y="2237"/>
                  </a:cubicBezTo>
                  <a:cubicBezTo>
                    <a:pt x="6396" y="2257"/>
                    <a:pt x="6410" y="2277"/>
                    <a:pt x="6421" y="2301"/>
                  </a:cubicBezTo>
                  <a:cubicBezTo>
                    <a:pt x="6431" y="2322"/>
                    <a:pt x="6448" y="2330"/>
                    <a:pt x="6448" y="2354"/>
                  </a:cubicBezTo>
                  <a:cubicBezTo>
                    <a:pt x="6448" y="2358"/>
                    <a:pt x="6452" y="2368"/>
                    <a:pt x="6444" y="2368"/>
                  </a:cubicBezTo>
                  <a:cubicBezTo>
                    <a:pt x="6433" y="2369"/>
                    <a:pt x="6423" y="2368"/>
                    <a:pt x="6417" y="2380"/>
                  </a:cubicBezTo>
                  <a:cubicBezTo>
                    <a:pt x="6433" y="2384"/>
                    <a:pt x="6442" y="2399"/>
                    <a:pt x="6452" y="2412"/>
                  </a:cubicBezTo>
                  <a:cubicBezTo>
                    <a:pt x="6454" y="2398"/>
                    <a:pt x="6449" y="2391"/>
                    <a:pt x="6437" y="2385"/>
                  </a:cubicBezTo>
                  <a:cubicBezTo>
                    <a:pt x="6444" y="2378"/>
                    <a:pt x="6462" y="2385"/>
                    <a:pt x="6470" y="2389"/>
                  </a:cubicBezTo>
                  <a:cubicBezTo>
                    <a:pt x="6472" y="2382"/>
                    <a:pt x="6473" y="2366"/>
                    <a:pt x="6467" y="2363"/>
                  </a:cubicBezTo>
                  <a:cubicBezTo>
                    <a:pt x="6484" y="2366"/>
                    <a:pt x="6466" y="2334"/>
                    <a:pt x="6482" y="2335"/>
                  </a:cubicBezTo>
                  <a:cubicBezTo>
                    <a:pt x="6495" y="2336"/>
                    <a:pt x="6483" y="2353"/>
                    <a:pt x="6496" y="2353"/>
                  </a:cubicBezTo>
                  <a:cubicBezTo>
                    <a:pt x="6500" y="2353"/>
                    <a:pt x="6507" y="2339"/>
                    <a:pt x="6506" y="2335"/>
                  </a:cubicBezTo>
                  <a:cubicBezTo>
                    <a:pt x="6509" y="2338"/>
                    <a:pt x="6523" y="2367"/>
                    <a:pt x="6526" y="2365"/>
                  </a:cubicBezTo>
                  <a:cubicBezTo>
                    <a:pt x="6533" y="2361"/>
                    <a:pt x="6543" y="2370"/>
                    <a:pt x="6551" y="2369"/>
                  </a:cubicBezTo>
                  <a:cubicBezTo>
                    <a:pt x="6553" y="2369"/>
                    <a:pt x="6574" y="2375"/>
                    <a:pt x="6575" y="2376"/>
                  </a:cubicBezTo>
                  <a:cubicBezTo>
                    <a:pt x="6581" y="2385"/>
                    <a:pt x="6588" y="2380"/>
                    <a:pt x="6595" y="2376"/>
                  </a:cubicBezTo>
                  <a:cubicBezTo>
                    <a:pt x="6620" y="2364"/>
                    <a:pt x="6639" y="2351"/>
                    <a:pt x="6659" y="2331"/>
                  </a:cubicBezTo>
                  <a:cubicBezTo>
                    <a:pt x="6666" y="2324"/>
                    <a:pt x="6684" y="2294"/>
                    <a:pt x="6671" y="2288"/>
                  </a:cubicBezTo>
                  <a:cubicBezTo>
                    <a:pt x="6679" y="2283"/>
                    <a:pt x="6675" y="2270"/>
                    <a:pt x="6676" y="2262"/>
                  </a:cubicBezTo>
                  <a:cubicBezTo>
                    <a:pt x="6678" y="2253"/>
                    <a:pt x="6678" y="2254"/>
                    <a:pt x="6685" y="2247"/>
                  </a:cubicBezTo>
                  <a:cubicBezTo>
                    <a:pt x="6691" y="2242"/>
                    <a:pt x="6679" y="2227"/>
                    <a:pt x="6690" y="2226"/>
                  </a:cubicBezTo>
                  <a:cubicBezTo>
                    <a:pt x="6693" y="2226"/>
                    <a:pt x="6693" y="2212"/>
                    <a:pt x="6694" y="2209"/>
                  </a:cubicBezTo>
                  <a:cubicBezTo>
                    <a:pt x="6697" y="2200"/>
                    <a:pt x="6695" y="2194"/>
                    <a:pt x="6700" y="2186"/>
                  </a:cubicBezTo>
                  <a:cubicBezTo>
                    <a:pt x="6704" y="2179"/>
                    <a:pt x="6707" y="2174"/>
                    <a:pt x="6710" y="2167"/>
                  </a:cubicBezTo>
                  <a:cubicBezTo>
                    <a:pt x="6718" y="2152"/>
                    <a:pt x="6725" y="2126"/>
                    <a:pt x="6720" y="2109"/>
                  </a:cubicBezTo>
                  <a:cubicBezTo>
                    <a:pt x="6718" y="2101"/>
                    <a:pt x="6721" y="2100"/>
                    <a:pt x="6721" y="2093"/>
                  </a:cubicBezTo>
                  <a:cubicBezTo>
                    <a:pt x="6720" y="2090"/>
                    <a:pt x="6718" y="2086"/>
                    <a:pt x="6717" y="2083"/>
                  </a:cubicBezTo>
                  <a:cubicBezTo>
                    <a:pt x="6715" y="2073"/>
                    <a:pt x="6711" y="2058"/>
                    <a:pt x="6716" y="2049"/>
                  </a:cubicBezTo>
                  <a:cubicBezTo>
                    <a:pt x="6728" y="2030"/>
                    <a:pt x="6711" y="2009"/>
                    <a:pt x="6720" y="1989"/>
                  </a:cubicBezTo>
                  <a:cubicBezTo>
                    <a:pt x="6729" y="1972"/>
                    <a:pt x="6744" y="1958"/>
                    <a:pt x="6731" y="1940"/>
                  </a:cubicBezTo>
                  <a:cubicBezTo>
                    <a:pt x="6726" y="1933"/>
                    <a:pt x="6724" y="1909"/>
                    <a:pt x="6713" y="1912"/>
                  </a:cubicBezTo>
                  <a:cubicBezTo>
                    <a:pt x="6720" y="1910"/>
                    <a:pt x="6711" y="1895"/>
                    <a:pt x="6705" y="1893"/>
                  </a:cubicBezTo>
                  <a:cubicBezTo>
                    <a:pt x="6708" y="1885"/>
                    <a:pt x="6705" y="1876"/>
                    <a:pt x="6701" y="1869"/>
                  </a:cubicBezTo>
                  <a:cubicBezTo>
                    <a:pt x="6692" y="1855"/>
                    <a:pt x="6675" y="1852"/>
                    <a:pt x="6684" y="1833"/>
                  </a:cubicBezTo>
                  <a:cubicBezTo>
                    <a:pt x="6670" y="1838"/>
                    <a:pt x="6648" y="1803"/>
                    <a:pt x="6642" y="1793"/>
                  </a:cubicBezTo>
                  <a:cubicBezTo>
                    <a:pt x="6636" y="1784"/>
                    <a:pt x="6639" y="1771"/>
                    <a:pt x="6632" y="1763"/>
                  </a:cubicBezTo>
                  <a:cubicBezTo>
                    <a:pt x="6627" y="1757"/>
                    <a:pt x="6613" y="1746"/>
                    <a:pt x="6624" y="1739"/>
                  </a:cubicBezTo>
                  <a:cubicBezTo>
                    <a:pt x="6617" y="1737"/>
                    <a:pt x="6612" y="1724"/>
                    <a:pt x="6618" y="1719"/>
                  </a:cubicBezTo>
                  <a:cubicBezTo>
                    <a:pt x="6625" y="1714"/>
                    <a:pt x="6616" y="1704"/>
                    <a:pt x="6624" y="1698"/>
                  </a:cubicBezTo>
                  <a:cubicBezTo>
                    <a:pt x="6608" y="1694"/>
                    <a:pt x="6620" y="1679"/>
                    <a:pt x="6606" y="1676"/>
                  </a:cubicBezTo>
                  <a:cubicBezTo>
                    <a:pt x="6597" y="1674"/>
                    <a:pt x="6579" y="1670"/>
                    <a:pt x="6578" y="1659"/>
                  </a:cubicBezTo>
                  <a:cubicBezTo>
                    <a:pt x="6576" y="1630"/>
                    <a:pt x="6535" y="1627"/>
                    <a:pt x="6515" y="1612"/>
                  </a:cubicBezTo>
                  <a:cubicBezTo>
                    <a:pt x="6526" y="1610"/>
                    <a:pt x="6538" y="1618"/>
                    <a:pt x="6548" y="1622"/>
                  </a:cubicBezTo>
                  <a:cubicBezTo>
                    <a:pt x="6546" y="1606"/>
                    <a:pt x="6552" y="1624"/>
                    <a:pt x="6554" y="1616"/>
                  </a:cubicBezTo>
                  <a:cubicBezTo>
                    <a:pt x="6558" y="1600"/>
                    <a:pt x="6519" y="1595"/>
                    <a:pt x="6513" y="1592"/>
                  </a:cubicBezTo>
                  <a:cubicBezTo>
                    <a:pt x="6502" y="1587"/>
                    <a:pt x="6492" y="1579"/>
                    <a:pt x="6480" y="1575"/>
                  </a:cubicBezTo>
                  <a:cubicBezTo>
                    <a:pt x="6469" y="1571"/>
                    <a:pt x="6459" y="1567"/>
                    <a:pt x="6450" y="1561"/>
                  </a:cubicBezTo>
                  <a:cubicBezTo>
                    <a:pt x="6434" y="1551"/>
                    <a:pt x="6411" y="1527"/>
                    <a:pt x="6390" y="1529"/>
                  </a:cubicBezTo>
                  <a:cubicBezTo>
                    <a:pt x="6378" y="1530"/>
                    <a:pt x="6371" y="1537"/>
                    <a:pt x="6359" y="1533"/>
                  </a:cubicBezTo>
                  <a:cubicBezTo>
                    <a:pt x="6350" y="1531"/>
                    <a:pt x="6338" y="1525"/>
                    <a:pt x="6329" y="1528"/>
                  </a:cubicBezTo>
                  <a:cubicBezTo>
                    <a:pt x="6339" y="1529"/>
                    <a:pt x="6337" y="1538"/>
                    <a:pt x="6343" y="1544"/>
                  </a:cubicBezTo>
                  <a:cubicBezTo>
                    <a:pt x="6349" y="1550"/>
                    <a:pt x="6351" y="1550"/>
                    <a:pt x="6355" y="1558"/>
                  </a:cubicBezTo>
                  <a:cubicBezTo>
                    <a:pt x="6363" y="1573"/>
                    <a:pt x="6370" y="1581"/>
                    <a:pt x="6351" y="1585"/>
                  </a:cubicBezTo>
                  <a:cubicBezTo>
                    <a:pt x="6352" y="1578"/>
                    <a:pt x="6355" y="1554"/>
                    <a:pt x="6345" y="1553"/>
                  </a:cubicBezTo>
                  <a:cubicBezTo>
                    <a:pt x="6334" y="1551"/>
                    <a:pt x="6344" y="1569"/>
                    <a:pt x="6334" y="1575"/>
                  </a:cubicBezTo>
                  <a:cubicBezTo>
                    <a:pt x="6325" y="1582"/>
                    <a:pt x="6304" y="1588"/>
                    <a:pt x="6294" y="1583"/>
                  </a:cubicBezTo>
                  <a:cubicBezTo>
                    <a:pt x="6291" y="1581"/>
                    <a:pt x="6300" y="1556"/>
                    <a:pt x="6304" y="1553"/>
                  </a:cubicBezTo>
                  <a:cubicBezTo>
                    <a:pt x="6292" y="1550"/>
                    <a:pt x="6274" y="1552"/>
                    <a:pt x="6264" y="1541"/>
                  </a:cubicBezTo>
                  <a:cubicBezTo>
                    <a:pt x="6273" y="1542"/>
                    <a:pt x="6276" y="1533"/>
                    <a:pt x="6277" y="1526"/>
                  </a:cubicBezTo>
                  <a:cubicBezTo>
                    <a:pt x="6269" y="1528"/>
                    <a:pt x="6248" y="1525"/>
                    <a:pt x="6254" y="1540"/>
                  </a:cubicBezTo>
                  <a:cubicBezTo>
                    <a:pt x="6257" y="1547"/>
                    <a:pt x="6264" y="1543"/>
                    <a:pt x="6268" y="1547"/>
                  </a:cubicBezTo>
                  <a:cubicBezTo>
                    <a:pt x="6271" y="1550"/>
                    <a:pt x="6271" y="1556"/>
                    <a:pt x="6272" y="1560"/>
                  </a:cubicBezTo>
                  <a:cubicBezTo>
                    <a:pt x="6261" y="1563"/>
                    <a:pt x="6245" y="1571"/>
                    <a:pt x="6241" y="1554"/>
                  </a:cubicBezTo>
                  <a:cubicBezTo>
                    <a:pt x="6238" y="1546"/>
                    <a:pt x="6235" y="1540"/>
                    <a:pt x="6230" y="1533"/>
                  </a:cubicBezTo>
                  <a:cubicBezTo>
                    <a:pt x="6228" y="1530"/>
                    <a:pt x="6219" y="1524"/>
                    <a:pt x="6219" y="1521"/>
                  </a:cubicBezTo>
                  <a:cubicBezTo>
                    <a:pt x="6217" y="1502"/>
                    <a:pt x="6190" y="1504"/>
                    <a:pt x="6177" y="1505"/>
                  </a:cubicBezTo>
                  <a:cubicBezTo>
                    <a:pt x="6158" y="1506"/>
                    <a:pt x="6143" y="1504"/>
                    <a:pt x="6125" y="1499"/>
                  </a:cubicBezTo>
                  <a:cubicBezTo>
                    <a:pt x="6113" y="1495"/>
                    <a:pt x="6088" y="1485"/>
                    <a:pt x="6108" y="1469"/>
                  </a:cubicBezTo>
                  <a:cubicBezTo>
                    <a:pt x="6115" y="1464"/>
                    <a:pt x="6123" y="1461"/>
                    <a:pt x="6127" y="1454"/>
                  </a:cubicBezTo>
                  <a:cubicBezTo>
                    <a:pt x="6130" y="1448"/>
                    <a:pt x="6126" y="1441"/>
                    <a:pt x="6130" y="1436"/>
                  </a:cubicBezTo>
                  <a:cubicBezTo>
                    <a:pt x="6134" y="1432"/>
                    <a:pt x="6141" y="1432"/>
                    <a:pt x="6144" y="1426"/>
                  </a:cubicBezTo>
                  <a:cubicBezTo>
                    <a:pt x="6146" y="1420"/>
                    <a:pt x="6152" y="1415"/>
                    <a:pt x="6157" y="1411"/>
                  </a:cubicBezTo>
                  <a:cubicBezTo>
                    <a:pt x="6166" y="1403"/>
                    <a:pt x="6160" y="1376"/>
                    <a:pt x="6175" y="1375"/>
                  </a:cubicBezTo>
                  <a:cubicBezTo>
                    <a:pt x="6169" y="1372"/>
                    <a:pt x="6164" y="1369"/>
                    <a:pt x="6166" y="1361"/>
                  </a:cubicBezTo>
                  <a:cubicBezTo>
                    <a:pt x="6167" y="1355"/>
                    <a:pt x="6164" y="1342"/>
                    <a:pt x="6168" y="1338"/>
                  </a:cubicBezTo>
                  <a:cubicBezTo>
                    <a:pt x="6175" y="1332"/>
                    <a:pt x="6174" y="1323"/>
                    <a:pt x="6181" y="1317"/>
                  </a:cubicBezTo>
                  <a:cubicBezTo>
                    <a:pt x="6187" y="1311"/>
                    <a:pt x="6192" y="1309"/>
                    <a:pt x="6195" y="1300"/>
                  </a:cubicBezTo>
                  <a:cubicBezTo>
                    <a:pt x="6197" y="1293"/>
                    <a:pt x="6193" y="1284"/>
                    <a:pt x="6204" y="1283"/>
                  </a:cubicBezTo>
                  <a:cubicBezTo>
                    <a:pt x="6214" y="1282"/>
                    <a:pt x="6213" y="1276"/>
                    <a:pt x="6209" y="1269"/>
                  </a:cubicBezTo>
                  <a:cubicBezTo>
                    <a:pt x="6205" y="1262"/>
                    <a:pt x="6197" y="1251"/>
                    <a:pt x="6199" y="1242"/>
                  </a:cubicBezTo>
                  <a:cubicBezTo>
                    <a:pt x="6202" y="1232"/>
                    <a:pt x="6216" y="1230"/>
                    <a:pt x="6221" y="1222"/>
                  </a:cubicBezTo>
                  <a:cubicBezTo>
                    <a:pt x="6227" y="1212"/>
                    <a:pt x="6219" y="1202"/>
                    <a:pt x="6223" y="1192"/>
                  </a:cubicBezTo>
                  <a:cubicBezTo>
                    <a:pt x="6227" y="1179"/>
                    <a:pt x="6241" y="1176"/>
                    <a:pt x="6252" y="1172"/>
                  </a:cubicBezTo>
                  <a:cubicBezTo>
                    <a:pt x="6262" y="1169"/>
                    <a:pt x="6269" y="1172"/>
                    <a:pt x="6279" y="1171"/>
                  </a:cubicBezTo>
                  <a:cubicBezTo>
                    <a:pt x="6291" y="1169"/>
                    <a:pt x="6299" y="1166"/>
                    <a:pt x="6311" y="1167"/>
                  </a:cubicBezTo>
                  <a:cubicBezTo>
                    <a:pt x="6338" y="1170"/>
                    <a:pt x="6365" y="1164"/>
                    <a:pt x="6392" y="1166"/>
                  </a:cubicBezTo>
                  <a:cubicBezTo>
                    <a:pt x="6403" y="1167"/>
                    <a:pt x="6405" y="1174"/>
                    <a:pt x="6413" y="1179"/>
                  </a:cubicBezTo>
                  <a:cubicBezTo>
                    <a:pt x="6421" y="1186"/>
                    <a:pt x="6430" y="1178"/>
                    <a:pt x="6439" y="1182"/>
                  </a:cubicBezTo>
                  <a:cubicBezTo>
                    <a:pt x="6415" y="1156"/>
                    <a:pt x="6444" y="1171"/>
                    <a:pt x="6459" y="1170"/>
                  </a:cubicBezTo>
                  <a:cubicBezTo>
                    <a:pt x="6469" y="1169"/>
                    <a:pt x="6481" y="1171"/>
                    <a:pt x="6490" y="1175"/>
                  </a:cubicBezTo>
                  <a:cubicBezTo>
                    <a:pt x="6498" y="1179"/>
                    <a:pt x="6504" y="1172"/>
                    <a:pt x="6511" y="1177"/>
                  </a:cubicBezTo>
                  <a:cubicBezTo>
                    <a:pt x="6510" y="1175"/>
                    <a:pt x="6508" y="1172"/>
                    <a:pt x="6507" y="1170"/>
                  </a:cubicBezTo>
                  <a:cubicBezTo>
                    <a:pt x="6522" y="1165"/>
                    <a:pt x="6535" y="1165"/>
                    <a:pt x="6548" y="1175"/>
                  </a:cubicBezTo>
                  <a:cubicBezTo>
                    <a:pt x="6555" y="1181"/>
                    <a:pt x="6566" y="1173"/>
                    <a:pt x="6574" y="1178"/>
                  </a:cubicBezTo>
                  <a:cubicBezTo>
                    <a:pt x="6570" y="1167"/>
                    <a:pt x="6547" y="1172"/>
                    <a:pt x="6549" y="1158"/>
                  </a:cubicBezTo>
                  <a:cubicBezTo>
                    <a:pt x="6556" y="1162"/>
                    <a:pt x="6563" y="1159"/>
                    <a:pt x="6570" y="1160"/>
                  </a:cubicBezTo>
                  <a:cubicBezTo>
                    <a:pt x="6561" y="1157"/>
                    <a:pt x="6550" y="1153"/>
                    <a:pt x="6561" y="1145"/>
                  </a:cubicBezTo>
                  <a:cubicBezTo>
                    <a:pt x="6574" y="1136"/>
                    <a:pt x="6597" y="1145"/>
                    <a:pt x="6612" y="1149"/>
                  </a:cubicBezTo>
                  <a:cubicBezTo>
                    <a:pt x="6616" y="1150"/>
                    <a:pt x="6671" y="1171"/>
                    <a:pt x="6664" y="1155"/>
                  </a:cubicBezTo>
                  <a:cubicBezTo>
                    <a:pt x="6684" y="1151"/>
                    <a:pt x="6701" y="1160"/>
                    <a:pt x="6718" y="1170"/>
                  </a:cubicBezTo>
                  <a:cubicBezTo>
                    <a:pt x="6730" y="1177"/>
                    <a:pt x="6746" y="1172"/>
                    <a:pt x="6757" y="1180"/>
                  </a:cubicBezTo>
                  <a:cubicBezTo>
                    <a:pt x="6749" y="1187"/>
                    <a:pt x="6738" y="1184"/>
                    <a:pt x="6729" y="1184"/>
                  </a:cubicBezTo>
                  <a:cubicBezTo>
                    <a:pt x="6720" y="1184"/>
                    <a:pt x="6712" y="1188"/>
                    <a:pt x="6703" y="1188"/>
                  </a:cubicBezTo>
                  <a:cubicBezTo>
                    <a:pt x="6724" y="1203"/>
                    <a:pt x="6745" y="1204"/>
                    <a:pt x="6770" y="1202"/>
                  </a:cubicBezTo>
                  <a:cubicBezTo>
                    <a:pt x="6768" y="1199"/>
                    <a:pt x="6767" y="1197"/>
                    <a:pt x="6765" y="1195"/>
                  </a:cubicBezTo>
                  <a:cubicBezTo>
                    <a:pt x="6776" y="1191"/>
                    <a:pt x="6804" y="1196"/>
                    <a:pt x="6814" y="1202"/>
                  </a:cubicBezTo>
                  <a:cubicBezTo>
                    <a:pt x="6804" y="1195"/>
                    <a:pt x="6810" y="1190"/>
                    <a:pt x="6817" y="1185"/>
                  </a:cubicBezTo>
                  <a:cubicBezTo>
                    <a:pt x="6824" y="1178"/>
                    <a:pt x="6821" y="1178"/>
                    <a:pt x="6834" y="1181"/>
                  </a:cubicBezTo>
                  <a:cubicBezTo>
                    <a:pt x="6839" y="1182"/>
                    <a:pt x="6884" y="1197"/>
                    <a:pt x="6871" y="1181"/>
                  </a:cubicBezTo>
                  <a:cubicBezTo>
                    <a:pt x="6887" y="1177"/>
                    <a:pt x="6897" y="1190"/>
                    <a:pt x="6913" y="1178"/>
                  </a:cubicBezTo>
                  <a:cubicBezTo>
                    <a:pt x="6900" y="1174"/>
                    <a:pt x="6868" y="1144"/>
                    <a:pt x="6854" y="1161"/>
                  </a:cubicBezTo>
                  <a:cubicBezTo>
                    <a:pt x="6856" y="1163"/>
                    <a:pt x="6858" y="1164"/>
                    <a:pt x="6861" y="1165"/>
                  </a:cubicBezTo>
                  <a:cubicBezTo>
                    <a:pt x="6854" y="1163"/>
                    <a:pt x="6848" y="1164"/>
                    <a:pt x="6841" y="1163"/>
                  </a:cubicBezTo>
                  <a:cubicBezTo>
                    <a:pt x="6834" y="1161"/>
                    <a:pt x="6829" y="1146"/>
                    <a:pt x="6840" y="1152"/>
                  </a:cubicBezTo>
                  <a:cubicBezTo>
                    <a:pt x="6835" y="1150"/>
                    <a:pt x="6806" y="1129"/>
                    <a:pt x="6825" y="1132"/>
                  </a:cubicBezTo>
                  <a:cubicBezTo>
                    <a:pt x="6820" y="1125"/>
                    <a:pt x="6816" y="1116"/>
                    <a:pt x="6817" y="1107"/>
                  </a:cubicBezTo>
                  <a:cubicBezTo>
                    <a:pt x="6817" y="1096"/>
                    <a:pt x="6824" y="1096"/>
                    <a:pt x="6830" y="1089"/>
                  </a:cubicBezTo>
                  <a:cubicBezTo>
                    <a:pt x="6833" y="1085"/>
                    <a:pt x="6838" y="1077"/>
                    <a:pt x="6837" y="1072"/>
                  </a:cubicBezTo>
                  <a:cubicBezTo>
                    <a:pt x="6834" y="1065"/>
                    <a:pt x="6823" y="1048"/>
                    <a:pt x="6835" y="1042"/>
                  </a:cubicBezTo>
                  <a:cubicBezTo>
                    <a:pt x="6844" y="1037"/>
                    <a:pt x="6829" y="1027"/>
                    <a:pt x="6825" y="1022"/>
                  </a:cubicBezTo>
                  <a:cubicBezTo>
                    <a:pt x="6835" y="1020"/>
                    <a:pt x="6831" y="1003"/>
                    <a:pt x="6845" y="1007"/>
                  </a:cubicBezTo>
                  <a:cubicBezTo>
                    <a:pt x="6844" y="1005"/>
                    <a:pt x="6844" y="1003"/>
                    <a:pt x="6844" y="1000"/>
                  </a:cubicBezTo>
                  <a:cubicBezTo>
                    <a:pt x="6854" y="1002"/>
                    <a:pt x="6865" y="1002"/>
                    <a:pt x="6876" y="1005"/>
                  </a:cubicBezTo>
                  <a:cubicBezTo>
                    <a:pt x="6881" y="1006"/>
                    <a:pt x="6892" y="1000"/>
                    <a:pt x="6899" y="1000"/>
                  </a:cubicBezTo>
                  <a:cubicBezTo>
                    <a:pt x="6908" y="1001"/>
                    <a:pt x="6916" y="994"/>
                    <a:pt x="6925" y="993"/>
                  </a:cubicBezTo>
                  <a:cubicBezTo>
                    <a:pt x="6934" y="992"/>
                    <a:pt x="6942" y="1000"/>
                    <a:pt x="6951" y="1002"/>
                  </a:cubicBezTo>
                  <a:cubicBezTo>
                    <a:pt x="6959" y="1005"/>
                    <a:pt x="6963" y="1016"/>
                    <a:pt x="6971" y="1003"/>
                  </a:cubicBezTo>
                  <a:cubicBezTo>
                    <a:pt x="6976" y="995"/>
                    <a:pt x="6981" y="988"/>
                    <a:pt x="6990" y="996"/>
                  </a:cubicBezTo>
                  <a:cubicBezTo>
                    <a:pt x="6996" y="1001"/>
                    <a:pt x="7002" y="1010"/>
                    <a:pt x="7005" y="1016"/>
                  </a:cubicBezTo>
                  <a:cubicBezTo>
                    <a:pt x="7009" y="1022"/>
                    <a:pt x="7000" y="1025"/>
                    <a:pt x="7010" y="1029"/>
                  </a:cubicBezTo>
                  <a:cubicBezTo>
                    <a:pt x="7002" y="1029"/>
                    <a:pt x="7026" y="1040"/>
                    <a:pt x="7006" y="1035"/>
                  </a:cubicBezTo>
                  <a:cubicBezTo>
                    <a:pt x="7015" y="1040"/>
                    <a:pt x="7023" y="1045"/>
                    <a:pt x="7029" y="1054"/>
                  </a:cubicBezTo>
                  <a:cubicBezTo>
                    <a:pt x="7037" y="1066"/>
                    <a:pt x="7041" y="1049"/>
                    <a:pt x="7053" y="1053"/>
                  </a:cubicBezTo>
                  <a:cubicBezTo>
                    <a:pt x="7063" y="1057"/>
                    <a:pt x="7058" y="1069"/>
                    <a:pt x="7064" y="1071"/>
                  </a:cubicBezTo>
                  <a:cubicBezTo>
                    <a:pt x="7071" y="1073"/>
                    <a:pt x="7070" y="1081"/>
                    <a:pt x="7077" y="1084"/>
                  </a:cubicBezTo>
                  <a:cubicBezTo>
                    <a:pt x="7081" y="1075"/>
                    <a:pt x="7090" y="1070"/>
                    <a:pt x="7100" y="1075"/>
                  </a:cubicBezTo>
                  <a:cubicBezTo>
                    <a:pt x="7088" y="1062"/>
                    <a:pt x="7106" y="1045"/>
                    <a:pt x="7106" y="1031"/>
                  </a:cubicBezTo>
                  <a:cubicBezTo>
                    <a:pt x="7106" y="1015"/>
                    <a:pt x="7119" y="1010"/>
                    <a:pt x="7131" y="1014"/>
                  </a:cubicBezTo>
                  <a:cubicBezTo>
                    <a:pt x="7115" y="1009"/>
                    <a:pt x="7133" y="1007"/>
                    <a:pt x="7138" y="1009"/>
                  </a:cubicBezTo>
                  <a:cubicBezTo>
                    <a:pt x="7145" y="1012"/>
                    <a:pt x="7150" y="1017"/>
                    <a:pt x="7157" y="1020"/>
                  </a:cubicBezTo>
                  <a:cubicBezTo>
                    <a:pt x="7156" y="1018"/>
                    <a:pt x="7155" y="1016"/>
                    <a:pt x="7153" y="1014"/>
                  </a:cubicBezTo>
                  <a:cubicBezTo>
                    <a:pt x="7156" y="1013"/>
                    <a:pt x="7157" y="1012"/>
                    <a:pt x="7160" y="1011"/>
                  </a:cubicBezTo>
                  <a:cubicBezTo>
                    <a:pt x="7149" y="1001"/>
                    <a:pt x="7135" y="1004"/>
                    <a:pt x="7124" y="991"/>
                  </a:cubicBezTo>
                  <a:cubicBezTo>
                    <a:pt x="7119" y="984"/>
                    <a:pt x="7096" y="971"/>
                    <a:pt x="7107" y="962"/>
                  </a:cubicBezTo>
                  <a:cubicBezTo>
                    <a:pt x="7099" y="962"/>
                    <a:pt x="7091" y="959"/>
                    <a:pt x="7088" y="951"/>
                  </a:cubicBezTo>
                  <a:cubicBezTo>
                    <a:pt x="7108" y="945"/>
                    <a:pt x="7133" y="935"/>
                    <a:pt x="7153" y="944"/>
                  </a:cubicBezTo>
                  <a:cubicBezTo>
                    <a:pt x="7174" y="954"/>
                    <a:pt x="7197" y="953"/>
                    <a:pt x="7220" y="956"/>
                  </a:cubicBezTo>
                  <a:cubicBezTo>
                    <a:pt x="7211" y="958"/>
                    <a:pt x="7202" y="955"/>
                    <a:pt x="7193" y="955"/>
                  </a:cubicBezTo>
                  <a:cubicBezTo>
                    <a:pt x="7199" y="960"/>
                    <a:pt x="7206" y="962"/>
                    <a:pt x="7213" y="965"/>
                  </a:cubicBezTo>
                  <a:cubicBezTo>
                    <a:pt x="7202" y="961"/>
                    <a:pt x="7176" y="949"/>
                    <a:pt x="7165" y="956"/>
                  </a:cubicBezTo>
                  <a:cubicBezTo>
                    <a:pt x="7146" y="969"/>
                    <a:pt x="7171" y="986"/>
                    <a:pt x="7182" y="994"/>
                  </a:cubicBezTo>
                  <a:cubicBezTo>
                    <a:pt x="7191" y="1001"/>
                    <a:pt x="7191" y="1007"/>
                    <a:pt x="7195" y="1016"/>
                  </a:cubicBezTo>
                  <a:cubicBezTo>
                    <a:pt x="7200" y="1028"/>
                    <a:pt x="7211" y="1024"/>
                    <a:pt x="7220" y="1030"/>
                  </a:cubicBezTo>
                  <a:cubicBezTo>
                    <a:pt x="7230" y="1039"/>
                    <a:pt x="7220" y="1039"/>
                    <a:pt x="7222" y="1049"/>
                  </a:cubicBezTo>
                  <a:cubicBezTo>
                    <a:pt x="7224" y="1058"/>
                    <a:pt x="7234" y="1059"/>
                    <a:pt x="7242" y="1061"/>
                  </a:cubicBezTo>
                  <a:cubicBezTo>
                    <a:pt x="7239" y="1062"/>
                    <a:pt x="7232" y="1072"/>
                    <a:pt x="7229" y="1071"/>
                  </a:cubicBezTo>
                  <a:cubicBezTo>
                    <a:pt x="7224" y="1068"/>
                    <a:pt x="7216" y="1068"/>
                    <a:pt x="7211" y="1071"/>
                  </a:cubicBezTo>
                  <a:cubicBezTo>
                    <a:pt x="7208" y="1073"/>
                    <a:pt x="7209" y="1079"/>
                    <a:pt x="7205" y="1082"/>
                  </a:cubicBezTo>
                  <a:cubicBezTo>
                    <a:pt x="7199" y="1087"/>
                    <a:pt x="7191" y="1091"/>
                    <a:pt x="7183" y="1096"/>
                  </a:cubicBezTo>
                  <a:cubicBezTo>
                    <a:pt x="7187" y="1101"/>
                    <a:pt x="7195" y="1104"/>
                    <a:pt x="7198" y="1111"/>
                  </a:cubicBezTo>
                  <a:cubicBezTo>
                    <a:pt x="7199" y="1116"/>
                    <a:pt x="7191" y="1120"/>
                    <a:pt x="7190" y="1125"/>
                  </a:cubicBezTo>
                  <a:cubicBezTo>
                    <a:pt x="7188" y="1133"/>
                    <a:pt x="7192" y="1141"/>
                    <a:pt x="7187" y="1149"/>
                  </a:cubicBezTo>
                  <a:cubicBezTo>
                    <a:pt x="7182" y="1158"/>
                    <a:pt x="7175" y="1150"/>
                    <a:pt x="7178" y="1162"/>
                  </a:cubicBezTo>
                  <a:cubicBezTo>
                    <a:pt x="7182" y="1176"/>
                    <a:pt x="7165" y="1188"/>
                    <a:pt x="7179" y="1201"/>
                  </a:cubicBezTo>
                  <a:cubicBezTo>
                    <a:pt x="7189" y="1210"/>
                    <a:pt x="7176" y="1223"/>
                    <a:pt x="7187" y="1231"/>
                  </a:cubicBezTo>
                  <a:cubicBezTo>
                    <a:pt x="7177" y="1225"/>
                    <a:pt x="7182" y="1232"/>
                    <a:pt x="7178" y="1238"/>
                  </a:cubicBezTo>
                  <a:cubicBezTo>
                    <a:pt x="7176" y="1241"/>
                    <a:pt x="7174" y="1245"/>
                    <a:pt x="7171" y="1249"/>
                  </a:cubicBezTo>
                  <a:cubicBezTo>
                    <a:pt x="7167" y="1255"/>
                    <a:pt x="7163" y="1262"/>
                    <a:pt x="7173" y="1265"/>
                  </a:cubicBezTo>
                  <a:cubicBezTo>
                    <a:pt x="7162" y="1260"/>
                    <a:pt x="7150" y="1269"/>
                    <a:pt x="7139" y="1263"/>
                  </a:cubicBezTo>
                  <a:cubicBezTo>
                    <a:pt x="7137" y="1268"/>
                    <a:pt x="7143" y="1279"/>
                    <a:pt x="7138" y="1281"/>
                  </a:cubicBezTo>
                  <a:cubicBezTo>
                    <a:pt x="7129" y="1285"/>
                    <a:pt x="7117" y="1276"/>
                    <a:pt x="7108" y="1278"/>
                  </a:cubicBezTo>
                  <a:cubicBezTo>
                    <a:pt x="7114" y="1290"/>
                    <a:pt x="7128" y="1294"/>
                    <a:pt x="7138" y="1302"/>
                  </a:cubicBezTo>
                  <a:cubicBezTo>
                    <a:pt x="7146" y="1309"/>
                    <a:pt x="7145" y="1321"/>
                    <a:pt x="7152" y="1329"/>
                  </a:cubicBezTo>
                  <a:cubicBezTo>
                    <a:pt x="7143" y="1326"/>
                    <a:pt x="7141" y="1347"/>
                    <a:pt x="7141" y="1355"/>
                  </a:cubicBezTo>
                  <a:cubicBezTo>
                    <a:pt x="7137" y="1340"/>
                    <a:pt x="7138" y="1357"/>
                    <a:pt x="7139" y="1360"/>
                  </a:cubicBezTo>
                  <a:cubicBezTo>
                    <a:pt x="7142" y="1367"/>
                    <a:pt x="7147" y="1372"/>
                    <a:pt x="7151" y="1378"/>
                  </a:cubicBezTo>
                  <a:cubicBezTo>
                    <a:pt x="7160" y="1390"/>
                    <a:pt x="7168" y="1402"/>
                    <a:pt x="7177" y="1414"/>
                  </a:cubicBezTo>
                  <a:cubicBezTo>
                    <a:pt x="7202" y="1445"/>
                    <a:pt x="7225" y="1471"/>
                    <a:pt x="7255" y="1497"/>
                  </a:cubicBezTo>
                  <a:cubicBezTo>
                    <a:pt x="7290" y="1527"/>
                    <a:pt x="7325" y="1557"/>
                    <a:pt x="7359" y="1588"/>
                  </a:cubicBezTo>
                  <a:cubicBezTo>
                    <a:pt x="7380" y="1607"/>
                    <a:pt x="7413" y="1655"/>
                    <a:pt x="7445" y="1656"/>
                  </a:cubicBezTo>
                  <a:cubicBezTo>
                    <a:pt x="7433" y="1657"/>
                    <a:pt x="7446" y="1663"/>
                    <a:pt x="7451" y="1668"/>
                  </a:cubicBezTo>
                  <a:cubicBezTo>
                    <a:pt x="7456" y="1673"/>
                    <a:pt x="7462" y="1678"/>
                    <a:pt x="7468" y="1683"/>
                  </a:cubicBezTo>
                  <a:cubicBezTo>
                    <a:pt x="7480" y="1693"/>
                    <a:pt x="7492" y="1704"/>
                    <a:pt x="7502" y="1717"/>
                  </a:cubicBezTo>
                  <a:cubicBezTo>
                    <a:pt x="7511" y="1727"/>
                    <a:pt x="7520" y="1739"/>
                    <a:pt x="7532" y="1747"/>
                  </a:cubicBezTo>
                  <a:cubicBezTo>
                    <a:pt x="7542" y="1753"/>
                    <a:pt x="7556" y="1757"/>
                    <a:pt x="7560" y="1770"/>
                  </a:cubicBezTo>
                  <a:cubicBezTo>
                    <a:pt x="7568" y="1762"/>
                    <a:pt x="7570" y="1752"/>
                    <a:pt x="7576" y="1742"/>
                  </a:cubicBezTo>
                  <a:cubicBezTo>
                    <a:pt x="7580" y="1736"/>
                    <a:pt x="7573" y="1734"/>
                    <a:pt x="7579" y="1727"/>
                  </a:cubicBezTo>
                  <a:cubicBezTo>
                    <a:pt x="7593" y="1712"/>
                    <a:pt x="7585" y="1688"/>
                    <a:pt x="7577" y="1671"/>
                  </a:cubicBezTo>
                  <a:cubicBezTo>
                    <a:pt x="7573" y="1663"/>
                    <a:pt x="7565" y="1660"/>
                    <a:pt x="7559" y="1654"/>
                  </a:cubicBezTo>
                  <a:cubicBezTo>
                    <a:pt x="7555" y="1650"/>
                    <a:pt x="7557" y="1646"/>
                    <a:pt x="7553" y="1642"/>
                  </a:cubicBezTo>
                  <a:cubicBezTo>
                    <a:pt x="7549" y="1638"/>
                    <a:pt x="7545" y="1627"/>
                    <a:pt x="7540" y="1626"/>
                  </a:cubicBezTo>
                  <a:cubicBezTo>
                    <a:pt x="7535" y="1625"/>
                    <a:pt x="7529" y="1626"/>
                    <a:pt x="7528" y="1619"/>
                  </a:cubicBezTo>
                  <a:cubicBezTo>
                    <a:pt x="7536" y="1615"/>
                    <a:pt x="7543" y="1622"/>
                    <a:pt x="7548" y="1627"/>
                  </a:cubicBezTo>
                  <a:cubicBezTo>
                    <a:pt x="7554" y="1619"/>
                    <a:pt x="7566" y="1604"/>
                    <a:pt x="7579" y="1604"/>
                  </a:cubicBezTo>
                  <a:cubicBezTo>
                    <a:pt x="7584" y="1604"/>
                    <a:pt x="7588" y="1599"/>
                    <a:pt x="7592" y="1605"/>
                  </a:cubicBezTo>
                  <a:cubicBezTo>
                    <a:pt x="7595" y="1611"/>
                    <a:pt x="7604" y="1613"/>
                    <a:pt x="7609" y="1613"/>
                  </a:cubicBezTo>
                  <a:cubicBezTo>
                    <a:pt x="7602" y="1599"/>
                    <a:pt x="7585" y="1595"/>
                    <a:pt x="7572" y="1585"/>
                  </a:cubicBezTo>
                  <a:cubicBezTo>
                    <a:pt x="7587" y="1592"/>
                    <a:pt x="7557" y="1568"/>
                    <a:pt x="7554" y="1564"/>
                  </a:cubicBezTo>
                  <a:cubicBezTo>
                    <a:pt x="7547" y="1554"/>
                    <a:pt x="7535" y="1542"/>
                    <a:pt x="7544" y="1530"/>
                  </a:cubicBezTo>
                  <a:cubicBezTo>
                    <a:pt x="7552" y="1520"/>
                    <a:pt x="7553" y="1506"/>
                    <a:pt x="7570" y="1507"/>
                  </a:cubicBezTo>
                  <a:cubicBezTo>
                    <a:pt x="7578" y="1507"/>
                    <a:pt x="7584" y="1514"/>
                    <a:pt x="7593" y="1514"/>
                  </a:cubicBezTo>
                  <a:cubicBezTo>
                    <a:pt x="7599" y="1513"/>
                    <a:pt x="7605" y="1511"/>
                    <a:pt x="7611" y="1513"/>
                  </a:cubicBezTo>
                  <a:cubicBezTo>
                    <a:pt x="7610" y="1506"/>
                    <a:pt x="7617" y="1498"/>
                    <a:pt x="7612" y="1492"/>
                  </a:cubicBezTo>
                  <a:cubicBezTo>
                    <a:pt x="7606" y="1484"/>
                    <a:pt x="7595" y="1480"/>
                    <a:pt x="7586" y="1475"/>
                  </a:cubicBezTo>
                  <a:cubicBezTo>
                    <a:pt x="7571" y="1466"/>
                    <a:pt x="7555" y="1458"/>
                    <a:pt x="7542" y="1444"/>
                  </a:cubicBezTo>
                  <a:cubicBezTo>
                    <a:pt x="7531" y="1432"/>
                    <a:pt x="7528" y="1419"/>
                    <a:pt x="7520" y="1405"/>
                  </a:cubicBezTo>
                  <a:cubicBezTo>
                    <a:pt x="7515" y="1395"/>
                    <a:pt x="7539" y="1384"/>
                    <a:pt x="7516" y="1380"/>
                  </a:cubicBezTo>
                  <a:cubicBezTo>
                    <a:pt x="7518" y="1372"/>
                    <a:pt x="7527" y="1370"/>
                    <a:pt x="7534" y="1374"/>
                  </a:cubicBezTo>
                  <a:cubicBezTo>
                    <a:pt x="7532" y="1369"/>
                    <a:pt x="7540" y="1366"/>
                    <a:pt x="7541" y="1372"/>
                  </a:cubicBezTo>
                  <a:cubicBezTo>
                    <a:pt x="7542" y="1379"/>
                    <a:pt x="7533" y="1379"/>
                    <a:pt x="7538" y="1388"/>
                  </a:cubicBezTo>
                  <a:cubicBezTo>
                    <a:pt x="7544" y="1397"/>
                    <a:pt x="7567" y="1410"/>
                    <a:pt x="7575" y="1398"/>
                  </a:cubicBezTo>
                  <a:cubicBezTo>
                    <a:pt x="7583" y="1386"/>
                    <a:pt x="7540" y="1356"/>
                    <a:pt x="7528" y="1354"/>
                  </a:cubicBezTo>
                  <a:cubicBezTo>
                    <a:pt x="7515" y="1352"/>
                    <a:pt x="7510" y="1354"/>
                    <a:pt x="7498" y="1343"/>
                  </a:cubicBezTo>
                  <a:cubicBezTo>
                    <a:pt x="7490" y="1336"/>
                    <a:pt x="7484" y="1329"/>
                    <a:pt x="7475" y="1322"/>
                  </a:cubicBezTo>
                  <a:cubicBezTo>
                    <a:pt x="7471" y="1319"/>
                    <a:pt x="7463" y="1314"/>
                    <a:pt x="7464" y="1307"/>
                  </a:cubicBezTo>
                  <a:cubicBezTo>
                    <a:pt x="7466" y="1298"/>
                    <a:pt x="7471" y="1293"/>
                    <a:pt x="7462" y="1284"/>
                  </a:cubicBezTo>
                  <a:cubicBezTo>
                    <a:pt x="7452" y="1275"/>
                    <a:pt x="7435" y="1273"/>
                    <a:pt x="7422" y="1269"/>
                  </a:cubicBezTo>
                  <a:cubicBezTo>
                    <a:pt x="7401" y="1263"/>
                    <a:pt x="7411" y="1274"/>
                    <a:pt x="7414" y="1284"/>
                  </a:cubicBezTo>
                  <a:cubicBezTo>
                    <a:pt x="7409" y="1276"/>
                    <a:pt x="7393" y="1276"/>
                    <a:pt x="7386" y="1273"/>
                  </a:cubicBezTo>
                  <a:cubicBezTo>
                    <a:pt x="7372" y="1267"/>
                    <a:pt x="7364" y="1260"/>
                    <a:pt x="7356" y="1246"/>
                  </a:cubicBezTo>
                  <a:cubicBezTo>
                    <a:pt x="7354" y="1243"/>
                    <a:pt x="7334" y="1189"/>
                    <a:pt x="7355" y="1197"/>
                  </a:cubicBezTo>
                  <a:cubicBezTo>
                    <a:pt x="7351" y="1193"/>
                    <a:pt x="7345" y="1190"/>
                    <a:pt x="7340" y="1188"/>
                  </a:cubicBezTo>
                  <a:cubicBezTo>
                    <a:pt x="7344" y="1186"/>
                    <a:pt x="7349" y="1186"/>
                    <a:pt x="7354" y="1188"/>
                  </a:cubicBezTo>
                  <a:cubicBezTo>
                    <a:pt x="7352" y="1186"/>
                    <a:pt x="7325" y="1171"/>
                    <a:pt x="7344" y="1174"/>
                  </a:cubicBezTo>
                  <a:cubicBezTo>
                    <a:pt x="7341" y="1170"/>
                    <a:pt x="7317" y="1159"/>
                    <a:pt x="7320" y="1155"/>
                  </a:cubicBezTo>
                  <a:cubicBezTo>
                    <a:pt x="7327" y="1146"/>
                    <a:pt x="7308" y="1144"/>
                    <a:pt x="7309" y="1133"/>
                  </a:cubicBezTo>
                  <a:cubicBezTo>
                    <a:pt x="7314" y="1134"/>
                    <a:pt x="7317" y="1131"/>
                    <a:pt x="7317" y="1126"/>
                  </a:cubicBezTo>
                  <a:cubicBezTo>
                    <a:pt x="7314" y="1125"/>
                    <a:pt x="7311" y="1125"/>
                    <a:pt x="7308" y="1125"/>
                  </a:cubicBezTo>
                  <a:cubicBezTo>
                    <a:pt x="7321" y="1115"/>
                    <a:pt x="7336" y="1132"/>
                    <a:pt x="7347" y="1125"/>
                  </a:cubicBezTo>
                  <a:cubicBezTo>
                    <a:pt x="7332" y="1120"/>
                    <a:pt x="7353" y="1118"/>
                    <a:pt x="7361" y="1123"/>
                  </a:cubicBezTo>
                  <a:cubicBezTo>
                    <a:pt x="7367" y="1127"/>
                    <a:pt x="7373" y="1134"/>
                    <a:pt x="7380" y="1137"/>
                  </a:cubicBezTo>
                  <a:cubicBezTo>
                    <a:pt x="7389" y="1141"/>
                    <a:pt x="7398" y="1133"/>
                    <a:pt x="7392" y="1125"/>
                  </a:cubicBezTo>
                  <a:cubicBezTo>
                    <a:pt x="7388" y="1119"/>
                    <a:pt x="7377" y="1119"/>
                    <a:pt x="7371" y="1117"/>
                  </a:cubicBezTo>
                  <a:cubicBezTo>
                    <a:pt x="7379" y="1116"/>
                    <a:pt x="7383" y="1117"/>
                    <a:pt x="7390" y="1112"/>
                  </a:cubicBezTo>
                  <a:cubicBezTo>
                    <a:pt x="7397" y="1107"/>
                    <a:pt x="7397" y="1096"/>
                    <a:pt x="7403" y="1092"/>
                  </a:cubicBezTo>
                  <a:cubicBezTo>
                    <a:pt x="7411" y="1087"/>
                    <a:pt x="7423" y="1103"/>
                    <a:pt x="7428" y="1107"/>
                  </a:cubicBezTo>
                  <a:cubicBezTo>
                    <a:pt x="7433" y="1112"/>
                    <a:pt x="7449" y="1147"/>
                    <a:pt x="7460" y="1135"/>
                  </a:cubicBezTo>
                  <a:cubicBezTo>
                    <a:pt x="7468" y="1127"/>
                    <a:pt x="7462" y="1109"/>
                    <a:pt x="7460" y="1099"/>
                  </a:cubicBezTo>
                  <a:cubicBezTo>
                    <a:pt x="7465" y="1100"/>
                    <a:pt x="7469" y="1100"/>
                    <a:pt x="7474" y="1099"/>
                  </a:cubicBezTo>
                  <a:cubicBezTo>
                    <a:pt x="7472" y="1097"/>
                    <a:pt x="7470" y="1095"/>
                    <a:pt x="7468" y="1093"/>
                  </a:cubicBezTo>
                  <a:cubicBezTo>
                    <a:pt x="7483" y="1101"/>
                    <a:pt x="7499" y="1086"/>
                    <a:pt x="7513" y="1084"/>
                  </a:cubicBezTo>
                  <a:cubicBezTo>
                    <a:pt x="7528" y="1082"/>
                    <a:pt x="7549" y="1082"/>
                    <a:pt x="7564" y="1085"/>
                  </a:cubicBezTo>
                  <a:cubicBezTo>
                    <a:pt x="7600" y="1092"/>
                    <a:pt x="7634" y="1116"/>
                    <a:pt x="7668" y="1131"/>
                  </a:cubicBezTo>
                  <a:cubicBezTo>
                    <a:pt x="7674" y="1122"/>
                    <a:pt x="7650" y="1098"/>
                    <a:pt x="7643" y="1095"/>
                  </a:cubicBezTo>
                  <a:cubicBezTo>
                    <a:pt x="7652" y="1097"/>
                    <a:pt x="7650" y="1095"/>
                    <a:pt x="7646" y="1089"/>
                  </a:cubicBezTo>
                  <a:cubicBezTo>
                    <a:pt x="7654" y="1091"/>
                    <a:pt x="7679" y="1084"/>
                    <a:pt x="7663" y="1075"/>
                  </a:cubicBezTo>
                  <a:cubicBezTo>
                    <a:pt x="7670" y="1077"/>
                    <a:pt x="7677" y="1065"/>
                    <a:pt x="7676" y="1062"/>
                  </a:cubicBezTo>
                  <a:cubicBezTo>
                    <a:pt x="7685" y="1069"/>
                    <a:pt x="7688" y="1060"/>
                    <a:pt x="7682" y="1056"/>
                  </a:cubicBezTo>
                  <a:cubicBezTo>
                    <a:pt x="7678" y="1054"/>
                    <a:pt x="7673" y="1053"/>
                    <a:pt x="7669" y="1051"/>
                  </a:cubicBezTo>
                  <a:cubicBezTo>
                    <a:pt x="7676" y="1051"/>
                    <a:pt x="7683" y="1055"/>
                    <a:pt x="7690" y="1055"/>
                  </a:cubicBezTo>
                  <a:cubicBezTo>
                    <a:pt x="7687" y="1051"/>
                    <a:pt x="7682" y="1048"/>
                    <a:pt x="7676" y="1048"/>
                  </a:cubicBezTo>
                  <a:cubicBezTo>
                    <a:pt x="7685" y="1048"/>
                    <a:pt x="7685" y="1046"/>
                    <a:pt x="7676" y="1043"/>
                  </a:cubicBezTo>
                  <a:cubicBezTo>
                    <a:pt x="7679" y="1043"/>
                    <a:pt x="7688" y="1045"/>
                    <a:pt x="7690" y="1043"/>
                  </a:cubicBezTo>
                  <a:cubicBezTo>
                    <a:pt x="7694" y="1038"/>
                    <a:pt x="7687" y="1034"/>
                    <a:pt x="7683" y="1034"/>
                  </a:cubicBezTo>
                  <a:cubicBezTo>
                    <a:pt x="7688" y="1035"/>
                    <a:pt x="7692" y="1036"/>
                    <a:pt x="7697" y="1037"/>
                  </a:cubicBezTo>
                  <a:cubicBezTo>
                    <a:pt x="7691" y="1030"/>
                    <a:pt x="7683" y="1029"/>
                    <a:pt x="7676" y="1027"/>
                  </a:cubicBezTo>
                  <a:cubicBezTo>
                    <a:pt x="7684" y="1021"/>
                    <a:pt x="7694" y="1033"/>
                    <a:pt x="7702" y="1026"/>
                  </a:cubicBezTo>
                  <a:cubicBezTo>
                    <a:pt x="7697" y="1022"/>
                    <a:pt x="7695" y="1018"/>
                    <a:pt x="7705" y="1018"/>
                  </a:cubicBezTo>
                  <a:cubicBezTo>
                    <a:pt x="7700" y="1015"/>
                    <a:pt x="7695" y="1011"/>
                    <a:pt x="7692" y="1007"/>
                  </a:cubicBezTo>
                  <a:cubicBezTo>
                    <a:pt x="7698" y="1006"/>
                    <a:pt x="7703" y="1009"/>
                    <a:pt x="7709" y="1009"/>
                  </a:cubicBezTo>
                  <a:cubicBezTo>
                    <a:pt x="7716" y="1010"/>
                    <a:pt x="7721" y="1003"/>
                    <a:pt x="7711" y="1000"/>
                  </a:cubicBezTo>
                  <a:cubicBezTo>
                    <a:pt x="7721" y="998"/>
                    <a:pt x="7732" y="1004"/>
                    <a:pt x="7742" y="998"/>
                  </a:cubicBezTo>
                  <a:cubicBezTo>
                    <a:pt x="7738" y="994"/>
                    <a:pt x="7734" y="991"/>
                    <a:pt x="7728" y="990"/>
                  </a:cubicBezTo>
                  <a:cubicBezTo>
                    <a:pt x="7738" y="990"/>
                    <a:pt x="7745" y="991"/>
                    <a:pt x="7754" y="986"/>
                  </a:cubicBezTo>
                  <a:cubicBezTo>
                    <a:pt x="7753" y="984"/>
                    <a:pt x="7751" y="982"/>
                    <a:pt x="7750" y="979"/>
                  </a:cubicBezTo>
                  <a:cubicBezTo>
                    <a:pt x="7758" y="982"/>
                    <a:pt x="7775" y="973"/>
                    <a:pt x="7781" y="968"/>
                  </a:cubicBezTo>
                  <a:cubicBezTo>
                    <a:pt x="7794" y="957"/>
                    <a:pt x="7796" y="950"/>
                    <a:pt x="7815" y="949"/>
                  </a:cubicBezTo>
                  <a:cubicBezTo>
                    <a:pt x="7805" y="947"/>
                    <a:pt x="7796" y="948"/>
                    <a:pt x="7788" y="940"/>
                  </a:cubicBezTo>
                  <a:cubicBezTo>
                    <a:pt x="7784" y="936"/>
                    <a:pt x="7781" y="931"/>
                    <a:pt x="7775" y="929"/>
                  </a:cubicBezTo>
                  <a:cubicBezTo>
                    <a:pt x="7785" y="931"/>
                    <a:pt x="7792" y="939"/>
                    <a:pt x="7803" y="940"/>
                  </a:cubicBezTo>
                  <a:cubicBezTo>
                    <a:pt x="7790" y="925"/>
                    <a:pt x="7815" y="943"/>
                    <a:pt x="7818" y="945"/>
                  </a:cubicBezTo>
                  <a:cubicBezTo>
                    <a:pt x="7827" y="951"/>
                    <a:pt x="7844" y="949"/>
                    <a:pt x="7855" y="950"/>
                  </a:cubicBezTo>
                  <a:cubicBezTo>
                    <a:pt x="7879" y="953"/>
                    <a:pt x="7907" y="956"/>
                    <a:pt x="7930" y="966"/>
                  </a:cubicBezTo>
                  <a:cubicBezTo>
                    <a:pt x="7929" y="961"/>
                    <a:pt x="7926" y="958"/>
                    <a:pt x="7921" y="956"/>
                  </a:cubicBezTo>
                  <a:cubicBezTo>
                    <a:pt x="7929" y="956"/>
                    <a:pt x="7929" y="942"/>
                    <a:pt x="7923" y="938"/>
                  </a:cubicBezTo>
                  <a:cubicBezTo>
                    <a:pt x="7913" y="929"/>
                    <a:pt x="7897" y="929"/>
                    <a:pt x="7885" y="922"/>
                  </a:cubicBezTo>
                  <a:cubicBezTo>
                    <a:pt x="7875" y="916"/>
                    <a:pt x="7874" y="907"/>
                    <a:pt x="7861" y="903"/>
                  </a:cubicBezTo>
                  <a:cubicBezTo>
                    <a:pt x="7850" y="900"/>
                    <a:pt x="7838" y="897"/>
                    <a:pt x="7826" y="895"/>
                  </a:cubicBezTo>
                  <a:cubicBezTo>
                    <a:pt x="7829" y="895"/>
                    <a:pt x="7831" y="895"/>
                    <a:pt x="7833" y="895"/>
                  </a:cubicBezTo>
                  <a:cubicBezTo>
                    <a:pt x="7823" y="890"/>
                    <a:pt x="7812" y="885"/>
                    <a:pt x="7803" y="879"/>
                  </a:cubicBezTo>
                  <a:cubicBezTo>
                    <a:pt x="7807" y="882"/>
                    <a:pt x="7812" y="885"/>
                    <a:pt x="7817" y="888"/>
                  </a:cubicBezTo>
                  <a:cubicBezTo>
                    <a:pt x="7806" y="893"/>
                    <a:pt x="7797" y="875"/>
                    <a:pt x="7784" y="883"/>
                  </a:cubicBezTo>
                  <a:cubicBezTo>
                    <a:pt x="7784" y="874"/>
                    <a:pt x="7795" y="877"/>
                    <a:pt x="7800" y="880"/>
                  </a:cubicBezTo>
                  <a:cubicBezTo>
                    <a:pt x="7791" y="876"/>
                    <a:pt x="7791" y="875"/>
                    <a:pt x="7800" y="877"/>
                  </a:cubicBezTo>
                  <a:cubicBezTo>
                    <a:pt x="7796" y="874"/>
                    <a:pt x="7791" y="870"/>
                    <a:pt x="7787" y="867"/>
                  </a:cubicBezTo>
                  <a:cubicBezTo>
                    <a:pt x="7781" y="863"/>
                    <a:pt x="7775" y="859"/>
                    <a:pt x="7768" y="858"/>
                  </a:cubicBezTo>
                  <a:cubicBezTo>
                    <a:pt x="7763" y="856"/>
                    <a:pt x="7758" y="855"/>
                    <a:pt x="7753" y="853"/>
                  </a:cubicBezTo>
                  <a:cubicBezTo>
                    <a:pt x="7750" y="852"/>
                    <a:pt x="7739" y="844"/>
                    <a:pt x="7752" y="850"/>
                  </a:cubicBezTo>
                  <a:cubicBezTo>
                    <a:pt x="7739" y="841"/>
                    <a:pt x="7725" y="836"/>
                    <a:pt x="7711" y="828"/>
                  </a:cubicBezTo>
                  <a:cubicBezTo>
                    <a:pt x="7708" y="833"/>
                    <a:pt x="7710" y="836"/>
                    <a:pt x="7715" y="837"/>
                  </a:cubicBezTo>
                  <a:cubicBezTo>
                    <a:pt x="7695" y="839"/>
                    <a:pt x="7658" y="831"/>
                    <a:pt x="7646" y="813"/>
                  </a:cubicBezTo>
                  <a:cubicBezTo>
                    <a:pt x="7638" y="803"/>
                    <a:pt x="7623" y="794"/>
                    <a:pt x="7614" y="808"/>
                  </a:cubicBezTo>
                  <a:cubicBezTo>
                    <a:pt x="7610" y="814"/>
                    <a:pt x="7601" y="808"/>
                    <a:pt x="7597" y="807"/>
                  </a:cubicBezTo>
                  <a:cubicBezTo>
                    <a:pt x="7590" y="805"/>
                    <a:pt x="7585" y="811"/>
                    <a:pt x="7579" y="812"/>
                  </a:cubicBezTo>
                  <a:cubicBezTo>
                    <a:pt x="7581" y="810"/>
                    <a:pt x="7583" y="808"/>
                    <a:pt x="7585" y="806"/>
                  </a:cubicBezTo>
                  <a:cubicBezTo>
                    <a:pt x="7571" y="799"/>
                    <a:pt x="7558" y="793"/>
                    <a:pt x="7543" y="791"/>
                  </a:cubicBezTo>
                  <a:cubicBezTo>
                    <a:pt x="7555" y="789"/>
                    <a:pt x="7568" y="800"/>
                    <a:pt x="7579" y="795"/>
                  </a:cubicBezTo>
                  <a:cubicBezTo>
                    <a:pt x="7591" y="789"/>
                    <a:pt x="7603" y="804"/>
                    <a:pt x="7615" y="799"/>
                  </a:cubicBezTo>
                  <a:cubicBezTo>
                    <a:pt x="7609" y="789"/>
                    <a:pt x="7593" y="784"/>
                    <a:pt x="7582" y="783"/>
                  </a:cubicBezTo>
                  <a:cubicBezTo>
                    <a:pt x="7576" y="782"/>
                    <a:pt x="7570" y="785"/>
                    <a:pt x="7564" y="785"/>
                  </a:cubicBezTo>
                  <a:cubicBezTo>
                    <a:pt x="7558" y="786"/>
                    <a:pt x="7554" y="781"/>
                    <a:pt x="7549" y="782"/>
                  </a:cubicBezTo>
                  <a:cubicBezTo>
                    <a:pt x="7572" y="774"/>
                    <a:pt x="7607" y="784"/>
                    <a:pt x="7628" y="797"/>
                  </a:cubicBezTo>
                  <a:cubicBezTo>
                    <a:pt x="7650" y="810"/>
                    <a:pt x="7679" y="807"/>
                    <a:pt x="7704" y="806"/>
                  </a:cubicBezTo>
                  <a:cubicBezTo>
                    <a:pt x="7702" y="808"/>
                    <a:pt x="7701" y="810"/>
                    <a:pt x="7699" y="812"/>
                  </a:cubicBezTo>
                  <a:cubicBezTo>
                    <a:pt x="7704" y="812"/>
                    <a:pt x="7722" y="801"/>
                    <a:pt x="7725" y="798"/>
                  </a:cubicBezTo>
                  <a:cubicBezTo>
                    <a:pt x="7728" y="794"/>
                    <a:pt x="7727" y="790"/>
                    <a:pt x="7728" y="785"/>
                  </a:cubicBezTo>
                  <a:cubicBezTo>
                    <a:pt x="7730" y="780"/>
                    <a:pt x="7736" y="781"/>
                    <a:pt x="7740" y="778"/>
                  </a:cubicBezTo>
                  <a:cubicBezTo>
                    <a:pt x="7746" y="773"/>
                    <a:pt x="7734" y="760"/>
                    <a:pt x="7729" y="759"/>
                  </a:cubicBezTo>
                  <a:cubicBezTo>
                    <a:pt x="7725" y="757"/>
                    <a:pt x="7708" y="758"/>
                    <a:pt x="7712" y="762"/>
                  </a:cubicBezTo>
                  <a:cubicBezTo>
                    <a:pt x="7693" y="754"/>
                    <a:pt x="7729" y="762"/>
                    <a:pt x="7727" y="751"/>
                  </a:cubicBezTo>
                  <a:cubicBezTo>
                    <a:pt x="7724" y="741"/>
                    <a:pt x="7689" y="736"/>
                    <a:pt x="7681" y="733"/>
                  </a:cubicBezTo>
                  <a:cubicBezTo>
                    <a:pt x="7668" y="728"/>
                    <a:pt x="7651" y="720"/>
                    <a:pt x="7647" y="706"/>
                  </a:cubicBezTo>
                  <a:cubicBezTo>
                    <a:pt x="7653" y="713"/>
                    <a:pt x="7662" y="711"/>
                    <a:pt x="7668" y="706"/>
                  </a:cubicBezTo>
                  <a:cubicBezTo>
                    <a:pt x="7661" y="703"/>
                    <a:pt x="7654" y="700"/>
                    <a:pt x="7647" y="697"/>
                  </a:cubicBezTo>
                  <a:cubicBezTo>
                    <a:pt x="7652" y="698"/>
                    <a:pt x="7656" y="698"/>
                    <a:pt x="7661" y="698"/>
                  </a:cubicBezTo>
                  <a:cubicBezTo>
                    <a:pt x="7658" y="696"/>
                    <a:pt x="7657" y="694"/>
                    <a:pt x="7654" y="693"/>
                  </a:cubicBezTo>
                  <a:cubicBezTo>
                    <a:pt x="7666" y="697"/>
                    <a:pt x="7674" y="709"/>
                    <a:pt x="7688" y="707"/>
                  </a:cubicBezTo>
                  <a:cubicBezTo>
                    <a:pt x="7688" y="702"/>
                    <a:pt x="7687" y="698"/>
                    <a:pt x="7683" y="694"/>
                  </a:cubicBezTo>
                  <a:cubicBezTo>
                    <a:pt x="7696" y="694"/>
                    <a:pt x="7716" y="720"/>
                    <a:pt x="7702" y="718"/>
                  </a:cubicBezTo>
                  <a:cubicBezTo>
                    <a:pt x="7715" y="723"/>
                    <a:pt x="7728" y="731"/>
                    <a:pt x="7742" y="734"/>
                  </a:cubicBezTo>
                  <a:cubicBezTo>
                    <a:pt x="7754" y="736"/>
                    <a:pt x="7760" y="749"/>
                    <a:pt x="7772" y="753"/>
                  </a:cubicBezTo>
                  <a:cubicBezTo>
                    <a:pt x="7784" y="756"/>
                    <a:pt x="7805" y="757"/>
                    <a:pt x="7818" y="753"/>
                  </a:cubicBezTo>
                  <a:cubicBezTo>
                    <a:pt x="7824" y="752"/>
                    <a:pt x="7828" y="745"/>
                    <a:pt x="7835" y="745"/>
                  </a:cubicBezTo>
                  <a:cubicBezTo>
                    <a:pt x="7842" y="745"/>
                    <a:pt x="7849" y="747"/>
                    <a:pt x="7856" y="747"/>
                  </a:cubicBezTo>
                  <a:cubicBezTo>
                    <a:pt x="7887" y="750"/>
                    <a:pt x="7920" y="763"/>
                    <a:pt x="7946" y="779"/>
                  </a:cubicBezTo>
                  <a:cubicBezTo>
                    <a:pt x="7959" y="787"/>
                    <a:pt x="7971" y="791"/>
                    <a:pt x="7985" y="795"/>
                  </a:cubicBezTo>
                  <a:cubicBezTo>
                    <a:pt x="7990" y="796"/>
                    <a:pt x="8024" y="805"/>
                    <a:pt x="8006" y="795"/>
                  </a:cubicBezTo>
                  <a:cubicBezTo>
                    <a:pt x="8031" y="809"/>
                    <a:pt x="8064" y="809"/>
                    <a:pt x="8091" y="820"/>
                  </a:cubicBezTo>
                  <a:cubicBezTo>
                    <a:pt x="8110" y="827"/>
                    <a:pt x="8144" y="831"/>
                    <a:pt x="8110" y="811"/>
                  </a:cubicBezTo>
                  <a:cubicBezTo>
                    <a:pt x="8129" y="815"/>
                    <a:pt x="8142" y="843"/>
                    <a:pt x="8163" y="833"/>
                  </a:cubicBezTo>
                  <a:cubicBezTo>
                    <a:pt x="8160" y="826"/>
                    <a:pt x="8154" y="821"/>
                    <a:pt x="8147" y="821"/>
                  </a:cubicBezTo>
                  <a:cubicBezTo>
                    <a:pt x="8157" y="815"/>
                    <a:pt x="8168" y="829"/>
                    <a:pt x="8180" y="824"/>
                  </a:cubicBezTo>
                  <a:cubicBezTo>
                    <a:pt x="8170" y="816"/>
                    <a:pt x="8138" y="803"/>
                    <a:pt x="8125" y="808"/>
                  </a:cubicBezTo>
                  <a:cubicBezTo>
                    <a:pt x="8134" y="798"/>
                    <a:pt x="8115" y="793"/>
                    <a:pt x="8109" y="799"/>
                  </a:cubicBezTo>
                  <a:cubicBezTo>
                    <a:pt x="8109" y="791"/>
                    <a:pt x="8119" y="793"/>
                    <a:pt x="8128" y="791"/>
                  </a:cubicBezTo>
                  <a:cubicBezTo>
                    <a:pt x="8133" y="790"/>
                    <a:pt x="8132" y="787"/>
                    <a:pt x="8130" y="783"/>
                  </a:cubicBezTo>
                  <a:cubicBezTo>
                    <a:pt x="8120" y="770"/>
                    <a:pt x="8106" y="772"/>
                    <a:pt x="8092" y="770"/>
                  </a:cubicBezTo>
                  <a:cubicBezTo>
                    <a:pt x="8098" y="767"/>
                    <a:pt x="8105" y="767"/>
                    <a:pt x="8112" y="769"/>
                  </a:cubicBezTo>
                  <a:cubicBezTo>
                    <a:pt x="8105" y="765"/>
                    <a:pt x="8100" y="761"/>
                    <a:pt x="8094" y="755"/>
                  </a:cubicBezTo>
                  <a:cubicBezTo>
                    <a:pt x="8092" y="752"/>
                    <a:pt x="8082" y="757"/>
                    <a:pt x="8078" y="753"/>
                  </a:cubicBezTo>
                  <a:cubicBezTo>
                    <a:pt x="8066" y="745"/>
                    <a:pt x="8052" y="743"/>
                    <a:pt x="8038" y="739"/>
                  </a:cubicBezTo>
                  <a:cubicBezTo>
                    <a:pt x="8052" y="737"/>
                    <a:pt x="8065" y="742"/>
                    <a:pt x="8079" y="746"/>
                  </a:cubicBezTo>
                  <a:cubicBezTo>
                    <a:pt x="8086" y="748"/>
                    <a:pt x="8115" y="748"/>
                    <a:pt x="8098" y="753"/>
                  </a:cubicBezTo>
                  <a:cubicBezTo>
                    <a:pt x="8107" y="753"/>
                    <a:pt x="8115" y="749"/>
                    <a:pt x="8124" y="749"/>
                  </a:cubicBezTo>
                  <a:cubicBezTo>
                    <a:pt x="8132" y="749"/>
                    <a:pt x="8139" y="753"/>
                    <a:pt x="8146" y="753"/>
                  </a:cubicBezTo>
                  <a:cubicBezTo>
                    <a:pt x="8137" y="736"/>
                    <a:pt x="8108" y="739"/>
                    <a:pt x="8093" y="731"/>
                  </a:cubicBezTo>
                  <a:cubicBezTo>
                    <a:pt x="8114" y="734"/>
                    <a:pt x="8133" y="744"/>
                    <a:pt x="8154" y="745"/>
                  </a:cubicBezTo>
                  <a:cubicBezTo>
                    <a:pt x="8153" y="733"/>
                    <a:pt x="8126" y="725"/>
                    <a:pt x="8147" y="716"/>
                  </a:cubicBezTo>
                  <a:cubicBezTo>
                    <a:pt x="8137" y="709"/>
                    <a:pt x="8127" y="710"/>
                    <a:pt x="8117" y="707"/>
                  </a:cubicBezTo>
                  <a:cubicBezTo>
                    <a:pt x="8133" y="709"/>
                    <a:pt x="8116" y="702"/>
                    <a:pt x="8113" y="701"/>
                  </a:cubicBezTo>
                  <a:cubicBezTo>
                    <a:pt x="8107" y="699"/>
                    <a:pt x="8100" y="699"/>
                    <a:pt x="8095" y="703"/>
                  </a:cubicBezTo>
                  <a:cubicBezTo>
                    <a:pt x="8098" y="689"/>
                    <a:pt x="8034" y="679"/>
                    <a:pt x="8025" y="677"/>
                  </a:cubicBezTo>
                  <a:cubicBezTo>
                    <a:pt x="8011" y="673"/>
                    <a:pt x="7999" y="667"/>
                    <a:pt x="7985" y="661"/>
                  </a:cubicBezTo>
                  <a:cubicBezTo>
                    <a:pt x="7966" y="653"/>
                    <a:pt x="7944" y="654"/>
                    <a:pt x="7923" y="653"/>
                  </a:cubicBezTo>
                  <a:cubicBezTo>
                    <a:pt x="7922" y="652"/>
                    <a:pt x="7904" y="650"/>
                    <a:pt x="7901" y="650"/>
                  </a:cubicBezTo>
                  <a:cubicBezTo>
                    <a:pt x="7913" y="654"/>
                    <a:pt x="7925" y="653"/>
                    <a:pt x="7937" y="656"/>
                  </a:cubicBezTo>
                  <a:cubicBezTo>
                    <a:pt x="7925" y="658"/>
                    <a:pt x="7911" y="661"/>
                    <a:pt x="7900" y="654"/>
                  </a:cubicBezTo>
                  <a:cubicBezTo>
                    <a:pt x="7902" y="656"/>
                    <a:pt x="7904" y="658"/>
                    <a:pt x="7906" y="661"/>
                  </a:cubicBezTo>
                  <a:cubicBezTo>
                    <a:pt x="7899" y="663"/>
                    <a:pt x="7877" y="649"/>
                    <a:pt x="7893" y="649"/>
                  </a:cubicBezTo>
                  <a:cubicBezTo>
                    <a:pt x="7886" y="648"/>
                    <a:pt x="7879" y="650"/>
                    <a:pt x="7872" y="649"/>
                  </a:cubicBezTo>
                  <a:cubicBezTo>
                    <a:pt x="7867" y="649"/>
                    <a:pt x="7864" y="646"/>
                    <a:pt x="7859" y="646"/>
                  </a:cubicBezTo>
                  <a:cubicBezTo>
                    <a:pt x="7846" y="645"/>
                    <a:pt x="7828" y="646"/>
                    <a:pt x="7816" y="648"/>
                  </a:cubicBezTo>
                  <a:cubicBezTo>
                    <a:pt x="7820" y="648"/>
                    <a:pt x="7896" y="666"/>
                    <a:pt x="7879" y="679"/>
                  </a:cubicBezTo>
                  <a:cubicBezTo>
                    <a:pt x="7889" y="686"/>
                    <a:pt x="7902" y="683"/>
                    <a:pt x="7913" y="688"/>
                  </a:cubicBezTo>
                  <a:cubicBezTo>
                    <a:pt x="7921" y="692"/>
                    <a:pt x="7924" y="698"/>
                    <a:pt x="7929" y="705"/>
                  </a:cubicBezTo>
                  <a:cubicBezTo>
                    <a:pt x="7925" y="704"/>
                    <a:pt x="7891" y="679"/>
                    <a:pt x="7897" y="694"/>
                  </a:cubicBezTo>
                  <a:cubicBezTo>
                    <a:pt x="7883" y="695"/>
                    <a:pt x="7871" y="681"/>
                    <a:pt x="7857" y="679"/>
                  </a:cubicBezTo>
                  <a:cubicBezTo>
                    <a:pt x="7851" y="679"/>
                    <a:pt x="7826" y="667"/>
                    <a:pt x="7842" y="671"/>
                  </a:cubicBezTo>
                  <a:cubicBezTo>
                    <a:pt x="7827" y="660"/>
                    <a:pt x="7809" y="655"/>
                    <a:pt x="7795" y="644"/>
                  </a:cubicBezTo>
                  <a:cubicBezTo>
                    <a:pt x="7783" y="635"/>
                    <a:pt x="7771" y="625"/>
                    <a:pt x="7756" y="623"/>
                  </a:cubicBezTo>
                  <a:cubicBezTo>
                    <a:pt x="7758" y="624"/>
                    <a:pt x="7760" y="626"/>
                    <a:pt x="7762" y="627"/>
                  </a:cubicBezTo>
                  <a:cubicBezTo>
                    <a:pt x="7756" y="633"/>
                    <a:pt x="7720" y="608"/>
                    <a:pt x="7713" y="605"/>
                  </a:cubicBezTo>
                  <a:cubicBezTo>
                    <a:pt x="7690" y="598"/>
                    <a:pt x="7666" y="595"/>
                    <a:pt x="7644" y="590"/>
                  </a:cubicBezTo>
                  <a:cubicBezTo>
                    <a:pt x="7632" y="588"/>
                    <a:pt x="7622" y="584"/>
                    <a:pt x="7610" y="581"/>
                  </a:cubicBezTo>
                  <a:cubicBezTo>
                    <a:pt x="7603" y="580"/>
                    <a:pt x="7594" y="581"/>
                    <a:pt x="7586" y="579"/>
                  </a:cubicBezTo>
                  <a:cubicBezTo>
                    <a:pt x="7578" y="576"/>
                    <a:pt x="7571" y="571"/>
                    <a:pt x="7562" y="574"/>
                  </a:cubicBezTo>
                  <a:cubicBezTo>
                    <a:pt x="7558" y="575"/>
                    <a:pt x="7542" y="567"/>
                    <a:pt x="7557" y="570"/>
                  </a:cubicBezTo>
                  <a:cubicBezTo>
                    <a:pt x="7553" y="569"/>
                    <a:pt x="7548" y="568"/>
                    <a:pt x="7543" y="567"/>
                  </a:cubicBezTo>
                  <a:cubicBezTo>
                    <a:pt x="7534" y="573"/>
                    <a:pt x="7515" y="562"/>
                    <a:pt x="7506" y="559"/>
                  </a:cubicBezTo>
                  <a:cubicBezTo>
                    <a:pt x="7491" y="553"/>
                    <a:pt x="7475" y="554"/>
                    <a:pt x="7460" y="546"/>
                  </a:cubicBezTo>
                  <a:cubicBezTo>
                    <a:pt x="7467" y="547"/>
                    <a:pt x="7473" y="549"/>
                    <a:pt x="7479" y="551"/>
                  </a:cubicBezTo>
                  <a:cubicBezTo>
                    <a:pt x="7440" y="536"/>
                    <a:pt x="7398" y="530"/>
                    <a:pt x="7357" y="522"/>
                  </a:cubicBezTo>
                  <a:cubicBezTo>
                    <a:pt x="7343" y="515"/>
                    <a:pt x="7327" y="514"/>
                    <a:pt x="7312" y="508"/>
                  </a:cubicBezTo>
                  <a:cubicBezTo>
                    <a:pt x="7298" y="503"/>
                    <a:pt x="7279" y="511"/>
                    <a:pt x="7267" y="499"/>
                  </a:cubicBezTo>
                  <a:cubicBezTo>
                    <a:pt x="7274" y="500"/>
                    <a:pt x="7281" y="503"/>
                    <a:pt x="7288" y="504"/>
                  </a:cubicBezTo>
                  <a:cubicBezTo>
                    <a:pt x="7263" y="490"/>
                    <a:pt x="7232" y="497"/>
                    <a:pt x="7205" y="491"/>
                  </a:cubicBezTo>
                  <a:cubicBezTo>
                    <a:pt x="7176" y="484"/>
                    <a:pt x="7146" y="481"/>
                    <a:pt x="7117" y="474"/>
                  </a:cubicBezTo>
                  <a:cubicBezTo>
                    <a:pt x="7088" y="467"/>
                    <a:pt x="7064" y="470"/>
                    <a:pt x="7034" y="469"/>
                  </a:cubicBezTo>
                  <a:cubicBezTo>
                    <a:pt x="7021" y="469"/>
                    <a:pt x="7007" y="470"/>
                    <a:pt x="6993" y="469"/>
                  </a:cubicBezTo>
                  <a:cubicBezTo>
                    <a:pt x="6979" y="469"/>
                    <a:pt x="6967" y="462"/>
                    <a:pt x="6953" y="464"/>
                  </a:cubicBezTo>
                  <a:cubicBezTo>
                    <a:pt x="6960" y="466"/>
                    <a:pt x="6966" y="468"/>
                    <a:pt x="6973" y="470"/>
                  </a:cubicBezTo>
                  <a:cubicBezTo>
                    <a:pt x="6966" y="479"/>
                    <a:pt x="6947" y="469"/>
                    <a:pt x="6940" y="466"/>
                  </a:cubicBezTo>
                  <a:cubicBezTo>
                    <a:pt x="6929" y="462"/>
                    <a:pt x="6919" y="461"/>
                    <a:pt x="6906" y="461"/>
                  </a:cubicBezTo>
                  <a:cubicBezTo>
                    <a:pt x="6871" y="460"/>
                    <a:pt x="6835" y="450"/>
                    <a:pt x="6801" y="452"/>
                  </a:cubicBezTo>
                  <a:cubicBezTo>
                    <a:pt x="6815" y="456"/>
                    <a:pt x="6827" y="465"/>
                    <a:pt x="6839" y="474"/>
                  </a:cubicBezTo>
                  <a:cubicBezTo>
                    <a:pt x="6829" y="474"/>
                    <a:pt x="6828" y="486"/>
                    <a:pt x="6839" y="486"/>
                  </a:cubicBezTo>
                  <a:cubicBezTo>
                    <a:pt x="6849" y="487"/>
                    <a:pt x="6858" y="486"/>
                    <a:pt x="6868" y="491"/>
                  </a:cubicBezTo>
                  <a:cubicBezTo>
                    <a:pt x="6888" y="500"/>
                    <a:pt x="6909" y="507"/>
                    <a:pt x="6927" y="521"/>
                  </a:cubicBezTo>
                  <a:cubicBezTo>
                    <a:pt x="6925" y="523"/>
                    <a:pt x="6923" y="525"/>
                    <a:pt x="6921" y="528"/>
                  </a:cubicBezTo>
                  <a:cubicBezTo>
                    <a:pt x="6925" y="530"/>
                    <a:pt x="6929" y="533"/>
                    <a:pt x="6933" y="537"/>
                  </a:cubicBezTo>
                  <a:cubicBezTo>
                    <a:pt x="6929" y="534"/>
                    <a:pt x="6925" y="531"/>
                    <a:pt x="6921" y="529"/>
                  </a:cubicBezTo>
                  <a:cubicBezTo>
                    <a:pt x="6923" y="535"/>
                    <a:pt x="6928" y="538"/>
                    <a:pt x="6933" y="539"/>
                  </a:cubicBezTo>
                  <a:cubicBezTo>
                    <a:pt x="6914" y="533"/>
                    <a:pt x="6896" y="542"/>
                    <a:pt x="6877" y="537"/>
                  </a:cubicBezTo>
                  <a:cubicBezTo>
                    <a:pt x="6864" y="534"/>
                    <a:pt x="6855" y="523"/>
                    <a:pt x="6843" y="519"/>
                  </a:cubicBezTo>
                  <a:cubicBezTo>
                    <a:pt x="6816" y="509"/>
                    <a:pt x="6783" y="517"/>
                    <a:pt x="6759" y="499"/>
                  </a:cubicBezTo>
                  <a:cubicBezTo>
                    <a:pt x="6752" y="493"/>
                    <a:pt x="6706" y="464"/>
                    <a:pt x="6699" y="480"/>
                  </a:cubicBezTo>
                  <a:cubicBezTo>
                    <a:pt x="6691" y="499"/>
                    <a:pt x="6659" y="494"/>
                    <a:pt x="6644" y="491"/>
                  </a:cubicBezTo>
                  <a:cubicBezTo>
                    <a:pt x="6610" y="484"/>
                    <a:pt x="6576" y="490"/>
                    <a:pt x="6543" y="480"/>
                  </a:cubicBezTo>
                  <a:cubicBezTo>
                    <a:pt x="6526" y="475"/>
                    <a:pt x="6508" y="481"/>
                    <a:pt x="6490" y="481"/>
                  </a:cubicBezTo>
                  <a:cubicBezTo>
                    <a:pt x="6473" y="481"/>
                    <a:pt x="6456" y="482"/>
                    <a:pt x="6439" y="482"/>
                  </a:cubicBezTo>
                  <a:cubicBezTo>
                    <a:pt x="6421" y="482"/>
                    <a:pt x="6407" y="492"/>
                    <a:pt x="6390" y="486"/>
                  </a:cubicBezTo>
                  <a:cubicBezTo>
                    <a:pt x="6375" y="481"/>
                    <a:pt x="6360" y="479"/>
                    <a:pt x="6346" y="477"/>
                  </a:cubicBezTo>
                  <a:cubicBezTo>
                    <a:pt x="6332" y="476"/>
                    <a:pt x="6319" y="475"/>
                    <a:pt x="6307" y="468"/>
                  </a:cubicBezTo>
                  <a:cubicBezTo>
                    <a:pt x="6303" y="466"/>
                    <a:pt x="6304" y="459"/>
                    <a:pt x="6301" y="455"/>
                  </a:cubicBezTo>
                  <a:cubicBezTo>
                    <a:pt x="6299" y="454"/>
                    <a:pt x="6296" y="453"/>
                    <a:pt x="6294" y="453"/>
                  </a:cubicBezTo>
                  <a:cubicBezTo>
                    <a:pt x="6296" y="453"/>
                    <a:pt x="6298" y="452"/>
                    <a:pt x="6301" y="453"/>
                  </a:cubicBezTo>
                  <a:cubicBezTo>
                    <a:pt x="6283" y="442"/>
                    <a:pt x="6271" y="429"/>
                    <a:pt x="6251" y="423"/>
                  </a:cubicBezTo>
                  <a:cubicBezTo>
                    <a:pt x="6233" y="417"/>
                    <a:pt x="6214" y="410"/>
                    <a:pt x="6195" y="406"/>
                  </a:cubicBezTo>
                  <a:cubicBezTo>
                    <a:pt x="6152" y="398"/>
                    <a:pt x="6109" y="396"/>
                    <a:pt x="6066" y="392"/>
                  </a:cubicBezTo>
                  <a:cubicBezTo>
                    <a:pt x="6024" y="388"/>
                    <a:pt x="5983" y="395"/>
                    <a:pt x="5943" y="404"/>
                  </a:cubicBezTo>
                  <a:cubicBezTo>
                    <a:pt x="5906" y="412"/>
                    <a:pt x="5865" y="408"/>
                    <a:pt x="5829" y="398"/>
                  </a:cubicBezTo>
                  <a:cubicBezTo>
                    <a:pt x="5835" y="399"/>
                    <a:pt x="5842" y="400"/>
                    <a:pt x="5849" y="398"/>
                  </a:cubicBezTo>
                  <a:cubicBezTo>
                    <a:pt x="5835" y="385"/>
                    <a:pt x="5811" y="380"/>
                    <a:pt x="5793" y="377"/>
                  </a:cubicBezTo>
                  <a:cubicBezTo>
                    <a:pt x="5781" y="375"/>
                    <a:pt x="5766" y="371"/>
                    <a:pt x="5755" y="377"/>
                  </a:cubicBezTo>
                  <a:cubicBezTo>
                    <a:pt x="5748" y="380"/>
                    <a:pt x="5739" y="383"/>
                    <a:pt x="5732" y="383"/>
                  </a:cubicBezTo>
                  <a:cubicBezTo>
                    <a:pt x="5745" y="375"/>
                    <a:pt x="5747" y="369"/>
                    <a:pt x="5729" y="366"/>
                  </a:cubicBezTo>
                  <a:cubicBezTo>
                    <a:pt x="5713" y="364"/>
                    <a:pt x="5709" y="371"/>
                    <a:pt x="5697" y="361"/>
                  </a:cubicBezTo>
                  <a:cubicBezTo>
                    <a:pt x="5682" y="347"/>
                    <a:pt x="5643" y="371"/>
                    <a:pt x="5632" y="350"/>
                  </a:cubicBezTo>
                  <a:cubicBezTo>
                    <a:pt x="5641" y="349"/>
                    <a:pt x="5645" y="354"/>
                    <a:pt x="5645" y="343"/>
                  </a:cubicBezTo>
                  <a:cubicBezTo>
                    <a:pt x="5654" y="343"/>
                    <a:pt x="5663" y="349"/>
                    <a:pt x="5672" y="349"/>
                  </a:cubicBezTo>
                  <a:cubicBezTo>
                    <a:pt x="5686" y="348"/>
                    <a:pt x="5664" y="335"/>
                    <a:pt x="5660" y="334"/>
                  </a:cubicBezTo>
                  <a:cubicBezTo>
                    <a:pt x="5630" y="325"/>
                    <a:pt x="5601" y="320"/>
                    <a:pt x="5570" y="317"/>
                  </a:cubicBezTo>
                  <a:cubicBezTo>
                    <a:pt x="5553" y="315"/>
                    <a:pt x="5535" y="314"/>
                    <a:pt x="5518" y="315"/>
                  </a:cubicBezTo>
                  <a:cubicBezTo>
                    <a:pt x="5501" y="316"/>
                    <a:pt x="5504" y="325"/>
                    <a:pt x="5502" y="339"/>
                  </a:cubicBezTo>
                  <a:cubicBezTo>
                    <a:pt x="5501" y="357"/>
                    <a:pt x="5455" y="357"/>
                    <a:pt x="5445" y="350"/>
                  </a:cubicBezTo>
                  <a:cubicBezTo>
                    <a:pt x="5460" y="348"/>
                    <a:pt x="5437" y="341"/>
                    <a:pt x="5433" y="338"/>
                  </a:cubicBezTo>
                  <a:cubicBezTo>
                    <a:pt x="5446" y="341"/>
                    <a:pt x="5460" y="339"/>
                    <a:pt x="5473" y="341"/>
                  </a:cubicBezTo>
                  <a:cubicBezTo>
                    <a:pt x="5470" y="334"/>
                    <a:pt x="5462" y="335"/>
                    <a:pt x="5456" y="332"/>
                  </a:cubicBezTo>
                  <a:cubicBezTo>
                    <a:pt x="5450" y="329"/>
                    <a:pt x="5452" y="322"/>
                    <a:pt x="5444" y="321"/>
                  </a:cubicBezTo>
                  <a:cubicBezTo>
                    <a:pt x="5453" y="320"/>
                    <a:pt x="5466" y="326"/>
                    <a:pt x="5472" y="332"/>
                  </a:cubicBezTo>
                  <a:cubicBezTo>
                    <a:pt x="5472" y="330"/>
                    <a:pt x="5472" y="327"/>
                    <a:pt x="5472" y="325"/>
                  </a:cubicBezTo>
                  <a:cubicBezTo>
                    <a:pt x="5483" y="325"/>
                    <a:pt x="5481" y="340"/>
                    <a:pt x="5490" y="344"/>
                  </a:cubicBezTo>
                  <a:cubicBezTo>
                    <a:pt x="5501" y="321"/>
                    <a:pt x="5486" y="316"/>
                    <a:pt x="5468" y="316"/>
                  </a:cubicBezTo>
                  <a:cubicBezTo>
                    <a:pt x="5462" y="316"/>
                    <a:pt x="5455" y="317"/>
                    <a:pt x="5450" y="317"/>
                  </a:cubicBezTo>
                  <a:cubicBezTo>
                    <a:pt x="5434" y="318"/>
                    <a:pt x="5414" y="317"/>
                    <a:pt x="5400" y="322"/>
                  </a:cubicBezTo>
                  <a:cubicBezTo>
                    <a:pt x="5390" y="326"/>
                    <a:pt x="5381" y="325"/>
                    <a:pt x="5372" y="319"/>
                  </a:cubicBezTo>
                  <a:cubicBezTo>
                    <a:pt x="5377" y="318"/>
                    <a:pt x="5382" y="319"/>
                    <a:pt x="5387" y="321"/>
                  </a:cubicBezTo>
                  <a:cubicBezTo>
                    <a:pt x="5383" y="301"/>
                    <a:pt x="5415" y="311"/>
                    <a:pt x="5427" y="313"/>
                  </a:cubicBezTo>
                  <a:cubicBezTo>
                    <a:pt x="5440" y="315"/>
                    <a:pt x="5454" y="316"/>
                    <a:pt x="5468" y="316"/>
                  </a:cubicBezTo>
                  <a:cubicBezTo>
                    <a:pt x="5475" y="316"/>
                    <a:pt x="5482" y="315"/>
                    <a:pt x="5488" y="315"/>
                  </a:cubicBezTo>
                  <a:cubicBezTo>
                    <a:pt x="5439" y="294"/>
                    <a:pt x="5374" y="299"/>
                    <a:pt x="5321" y="295"/>
                  </a:cubicBezTo>
                  <a:cubicBezTo>
                    <a:pt x="5292" y="292"/>
                    <a:pt x="5263" y="291"/>
                    <a:pt x="5233" y="291"/>
                  </a:cubicBezTo>
                  <a:cubicBezTo>
                    <a:pt x="5208" y="291"/>
                    <a:pt x="5181" y="283"/>
                    <a:pt x="5156" y="281"/>
                  </a:cubicBezTo>
                  <a:cubicBezTo>
                    <a:pt x="5162" y="286"/>
                    <a:pt x="5171" y="287"/>
                    <a:pt x="5179" y="290"/>
                  </a:cubicBezTo>
                  <a:cubicBezTo>
                    <a:pt x="5187" y="292"/>
                    <a:pt x="5194" y="301"/>
                    <a:pt x="5203" y="300"/>
                  </a:cubicBezTo>
                  <a:cubicBezTo>
                    <a:pt x="5191" y="300"/>
                    <a:pt x="5180" y="307"/>
                    <a:pt x="5167" y="306"/>
                  </a:cubicBezTo>
                  <a:cubicBezTo>
                    <a:pt x="5159" y="306"/>
                    <a:pt x="5149" y="303"/>
                    <a:pt x="5140" y="306"/>
                  </a:cubicBezTo>
                  <a:cubicBezTo>
                    <a:pt x="5126" y="311"/>
                    <a:pt x="5140" y="320"/>
                    <a:pt x="5150" y="325"/>
                  </a:cubicBezTo>
                  <a:cubicBezTo>
                    <a:pt x="5150" y="323"/>
                    <a:pt x="5166" y="324"/>
                    <a:pt x="5170" y="323"/>
                  </a:cubicBezTo>
                  <a:cubicBezTo>
                    <a:pt x="5178" y="322"/>
                    <a:pt x="5185" y="322"/>
                    <a:pt x="5193" y="324"/>
                  </a:cubicBezTo>
                  <a:cubicBezTo>
                    <a:pt x="5188" y="327"/>
                    <a:pt x="5183" y="327"/>
                    <a:pt x="5178" y="325"/>
                  </a:cubicBezTo>
                  <a:cubicBezTo>
                    <a:pt x="5176" y="330"/>
                    <a:pt x="5180" y="335"/>
                    <a:pt x="5184" y="338"/>
                  </a:cubicBezTo>
                  <a:cubicBezTo>
                    <a:pt x="5180" y="339"/>
                    <a:pt x="5175" y="339"/>
                    <a:pt x="5171" y="339"/>
                  </a:cubicBezTo>
                  <a:cubicBezTo>
                    <a:pt x="5194" y="344"/>
                    <a:pt x="5218" y="355"/>
                    <a:pt x="5238" y="368"/>
                  </a:cubicBezTo>
                  <a:cubicBezTo>
                    <a:pt x="5221" y="363"/>
                    <a:pt x="5207" y="374"/>
                    <a:pt x="5190" y="366"/>
                  </a:cubicBezTo>
                  <a:cubicBezTo>
                    <a:pt x="5185" y="364"/>
                    <a:pt x="5162" y="351"/>
                    <a:pt x="5161" y="365"/>
                  </a:cubicBezTo>
                  <a:cubicBezTo>
                    <a:pt x="5156" y="358"/>
                    <a:pt x="5147" y="361"/>
                    <a:pt x="5140" y="361"/>
                  </a:cubicBezTo>
                  <a:cubicBezTo>
                    <a:pt x="5150" y="379"/>
                    <a:pt x="5154" y="373"/>
                    <a:pt x="5173" y="378"/>
                  </a:cubicBezTo>
                  <a:cubicBezTo>
                    <a:pt x="5168" y="377"/>
                    <a:pt x="5163" y="378"/>
                    <a:pt x="5158" y="380"/>
                  </a:cubicBezTo>
                  <a:cubicBezTo>
                    <a:pt x="5161" y="381"/>
                    <a:pt x="5164" y="383"/>
                    <a:pt x="5166" y="384"/>
                  </a:cubicBezTo>
                  <a:cubicBezTo>
                    <a:pt x="5162" y="383"/>
                    <a:pt x="5157" y="383"/>
                    <a:pt x="5152" y="384"/>
                  </a:cubicBezTo>
                  <a:cubicBezTo>
                    <a:pt x="5159" y="386"/>
                    <a:pt x="5167" y="385"/>
                    <a:pt x="5173" y="389"/>
                  </a:cubicBezTo>
                  <a:cubicBezTo>
                    <a:pt x="5134" y="383"/>
                    <a:pt x="5097" y="368"/>
                    <a:pt x="5058" y="361"/>
                  </a:cubicBezTo>
                  <a:cubicBezTo>
                    <a:pt x="5048" y="359"/>
                    <a:pt x="5038" y="357"/>
                    <a:pt x="5028" y="358"/>
                  </a:cubicBezTo>
                  <a:cubicBezTo>
                    <a:pt x="5019" y="359"/>
                    <a:pt x="5010" y="368"/>
                    <a:pt x="5001" y="367"/>
                  </a:cubicBezTo>
                  <a:cubicBezTo>
                    <a:pt x="4991" y="366"/>
                    <a:pt x="4998" y="376"/>
                    <a:pt x="5001" y="380"/>
                  </a:cubicBezTo>
                  <a:cubicBezTo>
                    <a:pt x="4993" y="367"/>
                    <a:pt x="4964" y="373"/>
                    <a:pt x="4951" y="372"/>
                  </a:cubicBezTo>
                  <a:cubicBezTo>
                    <a:pt x="4927" y="370"/>
                    <a:pt x="4909" y="361"/>
                    <a:pt x="4887" y="353"/>
                  </a:cubicBezTo>
                  <a:cubicBezTo>
                    <a:pt x="4879" y="350"/>
                    <a:pt x="4850" y="330"/>
                    <a:pt x="4855" y="352"/>
                  </a:cubicBezTo>
                  <a:cubicBezTo>
                    <a:pt x="4858" y="363"/>
                    <a:pt x="4871" y="383"/>
                    <a:pt x="4883" y="384"/>
                  </a:cubicBezTo>
                  <a:cubicBezTo>
                    <a:pt x="4869" y="388"/>
                    <a:pt x="4892" y="424"/>
                    <a:pt x="4864" y="413"/>
                  </a:cubicBezTo>
                  <a:cubicBezTo>
                    <a:pt x="4846" y="406"/>
                    <a:pt x="4826" y="404"/>
                    <a:pt x="4808" y="396"/>
                  </a:cubicBezTo>
                  <a:cubicBezTo>
                    <a:pt x="4786" y="387"/>
                    <a:pt x="4761" y="385"/>
                    <a:pt x="4740" y="372"/>
                  </a:cubicBezTo>
                  <a:cubicBezTo>
                    <a:pt x="4731" y="367"/>
                    <a:pt x="4724" y="362"/>
                    <a:pt x="4713" y="361"/>
                  </a:cubicBezTo>
                  <a:cubicBezTo>
                    <a:pt x="4708" y="361"/>
                    <a:pt x="4700" y="361"/>
                    <a:pt x="4699" y="354"/>
                  </a:cubicBezTo>
                  <a:cubicBezTo>
                    <a:pt x="4706" y="354"/>
                    <a:pt x="4714" y="349"/>
                    <a:pt x="4721" y="352"/>
                  </a:cubicBezTo>
                  <a:cubicBezTo>
                    <a:pt x="4709" y="345"/>
                    <a:pt x="4695" y="338"/>
                    <a:pt x="4681" y="335"/>
                  </a:cubicBezTo>
                  <a:cubicBezTo>
                    <a:pt x="4688" y="339"/>
                    <a:pt x="4696" y="343"/>
                    <a:pt x="4703" y="347"/>
                  </a:cubicBezTo>
                  <a:cubicBezTo>
                    <a:pt x="4692" y="361"/>
                    <a:pt x="4635" y="333"/>
                    <a:pt x="4627" y="321"/>
                  </a:cubicBezTo>
                  <a:cubicBezTo>
                    <a:pt x="4648" y="324"/>
                    <a:pt x="4671" y="340"/>
                    <a:pt x="4692" y="327"/>
                  </a:cubicBezTo>
                  <a:cubicBezTo>
                    <a:pt x="4680" y="328"/>
                    <a:pt x="4686" y="324"/>
                    <a:pt x="4691" y="321"/>
                  </a:cubicBezTo>
                  <a:cubicBezTo>
                    <a:pt x="4678" y="319"/>
                    <a:pt x="4668" y="309"/>
                    <a:pt x="4654" y="306"/>
                  </a:cubicBezTo>
                  <a:cubicBezTo>
                    <a:pt x="4640" y="304"/>
                    <a:pt x="4625" y="309"/>
                    <a:pt x="4613" y="301"/>
                  </a:cubicBezTo>
                  <a:cubicBezTo>
                    <a:pt x="4621" y="301"/>
                    <a:pt x="4630" y="305"/>
                    <a:pt x="4637" y="299"/>
                  </a:cubicBezTo>
                  <a:cubicBezTo>
                    <a:pt x="4635" y="298"/>
                    <a:pt x="4632" y="297"/>
                    <a:pt x="4629" y="295"/>
                  </a:cubicBezTo>
                  <a:cubicBezTo>
                    <a:pt x="4633" y="296"/>
                    <a:pt x="4640" y="296"/>
                    <a:pt x="4643" y="292"/>
                  </a:cubicBezTo>
                  <a:cubicBezTo>
                    <a:pt x="4633" y="291"/>
                    <a:pt x="4624" y="289"/>
                    <a:pt x="4615" y="289"/>
                  </a:cubicBezTo>
                  <a:cubicBezTo>
                    <a:pt x="4621" y="287"/>
                    <a:pt x="4627" y="289"/>
                    <a:pt x="4633" y="285"/>
                  </a:cubicBezTo>
                  <a:cubicBezTo>
                    <a:pt x="4619" y="282"/>
                    <a:pt x="4603" y="284"/>
                    <a:pt x="4590" y="279"/>
                  </a:cubicBezTo>
                  <a:cubicBezTo>
                    <a:pt x="4597" y="278"/>
                    <a:pt x="4605" y="277"/>
                    <a:pt x="4608" y="269"/>
                  </a:cubicBezTo>
                  <a:cubicBezTo>
                    <a:pt x="4602" y="265"/>
                    <a:pt x="4597" y="273"/>
                    <a:pt x="4593" y="270"/>
                  </a:cubicBezTo>
                  <a:cubicBezTo>
                    <a:pt x="4591" y="269"/>
                    <a:pt x="4593" y="264"/>
                    <a:pt x="4590" y="263"/>
                  </a:cubicBezTo>
                  <a:cubicBezTo>
                    <a:pt x="4576" y="258"/>
                    <a:pt x="4563" y="261"/>
                    <a:pt x="4550" y="255"/>
                  </a:cubicBezTo>
                  <a:cubicBezTo>
                    <a:pt x="4539" y="250"/>
                    <a:pt x="4529" y="247"/>
                    <a:pt x="4522" y="246"/>
                  </a:cubicBezTo>
                  <a:cubicBezTo>
                    <a:pt x="4508" y="246"/>
                    <a:pt x="4487" y="238"/>
                    <a:pt x="4475" y="244"/>
                  </a:cubicBezTo>
                  <a:cubicBezTo>
                    <a:pt x="4477" y="245"/>
                    <a:pt x="4480" y="246"/>
                    <a:pt x="4482" y="248"/>
                  </a:cubicBezTo>
                  <a:cubicBezTo>
                    <a:pt x="4474" y="248"/>
                    <a:pt x="4466" y="251"/>
                    <a:pt x="4458" y="251"/>
                  </a:cubicBezTo>
                  <a:cubicBezTo>
                    <a:pt x="4453" y="250"/>
                    <a:pt x="4436" y="248"/>
                    <a:pt x="4452" y="244"/>
                  </a:cubicBezTo>
                  <a:cubicBezTo>
                    <a:pt x="4440" y="238"/>
                    <a:pt x="4431" y="249"/>
                    <a:pt x="4419" y="248"/>
                  </a:cubicBezTo>
                  <a:cubicBezTo>
                    <a:pt x="4416" y="248"/>
                    <a:pt x="4415" y="242"/>
                    <a:pt x="4411" y="242"/>
                  </a:cubicBezTo>
                  <a:cubicBezTo>
                    <a:pt x="4406" y="242"/>
                    <a:pt x="4402" y="241"/>
                    <a:pt x="4397" y="239"/>
                  </a:cubicBezTo>
                  <a:cubicBezTo>
                    <a:pt x="4383" y="234"/>
                    <a:pt x="4369" y="233"/>
                    <a:pt x="4354" y="230"/>
                  </a:cubicBezTo>
                  <a:cubicBezTo>
                    <a:pt x="4343" y="228"/>
                    <a:pt x="4331" y="233"/>
                    <a:pt x="4320" y="228"/>
                  </a:cubicBezTo>
                  <a:cubicBezTo>
                    <a:pt x="4322" y="230"/>
                    <a:pt x="4325" y="232"/>
                    <a:pt x="4328" y="234"/>
                  </a:cubicBezTo>
                  <a:cubicBezTo>
                    <a:pt x="4321" y="240"/>
                    <a:pt x="4314" y="235"/>
                    <a:pt x="4308" y="231"/>
                  </a:cubicBezTo>
                  <a:cubicBezTo>
                    <a:pt x="4306" y="248"/>
                    <a:pt x="4332" y="259"/>
                    <a:pt x="4344" y="261"/>
                  </a:cubicBezTo>
                  <a:cubicBezTo>
                    <a:pt x="4330" y="265"/>
                    <a:pt x="4357" y="274"/>
                    <a:pt x="4338" y="277"/>
                  </a:cubicBezTo>
                  <a:cubicBezTo>
                    <a:pt x="4328" y="279"/>
                    <a:pt x="4317" y="275"/>
                    <a:pt x="4307" y="275"/>
                  </a:cubicBezTo>
                  <a:cubicBezTo>
                    <a:pt x="4283" y="277"/>
                    <a:pt x="4258" y="279"/>
                    <a:pt x="4234" y="277"/>
                  </a:cubicBezTo>
                  <a:cubicBezTo>
                    <a:pt x="4206" y="276"/>
                    <a:pt x="4178" y="272"/>
                    <a:pt x="4150" y="270"/>
                  </a:cubicBezTo>
                  <a:cubicBezTo>
                    <a:pt x="4130" y="269"/>
                    <a:pt x="4105" y="266"/>
                    <a:pt x="4090" y="251"/>
                  </a:cubicBezTo>
                  <a:cubicBezTo>
                    <a:pt x="4096" y="245"/>
                    <a:pt x="4103" y="248"/>
                    <a:pt x="4110" y="247"/>
                  </a:cubicBezTo>
                  <a:cubicBezTo>
                    <a:pt x="4093" y="227"/>
                    <a:pt x="4036" y="240"/>
                    <a:pt x="4013" y="238"/>
                  </a:cubicBezTo>
                  <a:cubicBezTo>
                    <a:pt x="3961" y="232"/>
                    <a:pt x="3909" y="232"/>
                    <a:pt x="3858" y="244"/>
                  </a:cubicBezTo>
                  <a:cubicBezTo>
                    <a:pt x="3867" y="250"/>
                    <a:pt x="3880" y="255"/>
                    <a:pt x="3890" y="253"/>
                  </a:cubicBezTo>
                  <a:cubicBezTo>
                    <a:pt x="3877" y="257"/>
                    <a:pt x="3874" y="254"/>
                    <a:pt x="3860" y="251"/>
                  </a:cubicBezTo>
                  <a:cubicBezTo>
                    <a:pt x="3846" y="247"/>
                    <a:pt x="3855" y="242"/>
                    <a:pt x="3849" y="237"/>
                  </a:cubicBezTo>
                  <a:cubicBezTo>
                    <a:pt x="3837" y="226"/>
                    <a:pt x="3817" y="221"/>
                    <a:pt x="3802" y="215"/>
                  </a:cubicBezTo>
                  <a:cubicBezTo>
                    <a:pt x="3806" y="220"/>
                    <a:pt x="3811" y="223"/>
                    <a:pt x="3816" y="226"/>
                  </a:cubicBezTo>
                  <a:cubicBezTo>
                    <a:pt x="3807" y="238"/>
                    <a:pt x="3782" y="234"/>
                    <a:pt x="3769" y="232"/>
                  </a:cubicBezTo>
                  <a:cubicBezTo>
                    <a:pt x="3763" y="231"/>
                    <a:pt x="3716" y="215"/>
                    <a:pt x="3737" y="213"/>
                  </a:cubicBezTo>
                  <a:cubicBezTo>
                    <a:pt x="3732" y="210"/>
                    <a:pt x="3723" y="208"/>
                    <a:pt x="3723" y="215"/>
                  </a:cubicBezTo>
                  <a:cubicBezTo>
                    <a:pt x="3722" y="224"/>
                    <a:pt x="3701" y="215"/>
                    <a:pt x="3698" y="215"/>
                  </a:cubicBezTo>
                  <a:cubicBezTo>
                    <a:pt x="3691" y="213"/>
                    <a:pt x="3674" y="210"/>
                    <a:pt x="3668" y="215"/>
                  </a:cubicBezTo>
                  <a:cubicBezTo>
                    <a:pt x="3664" y="219"/>
                    <a:pt x="3667" y="223"/>
                    <a:pt x="3659" y="224"/>
                  </a:cubicBezTo>
                  <a:cubicBezTo>
                    <a:pt x="3673" y="251"/>
                    <a:pt x="3709" y="215"/>
                    <a:pt x="3728" y="232"/>
                  </a:cubicBezTo>
                  <a:cubicBezTo>
                    <a:pt x="3706" y="240"/>
                    <a:pt x="3686" y="249"/>
                    <a:pt x="3662" y="243"/>
                  </a:cubicBezTo>
                  <a:cubicBezTo>
                    <a:pt x="3666" y="245"/>
                    <a:pt x="3670" y="247"/>
                    <a:pt x="3675" y="248"/>
                  </a:cubicBezTo>
                  <a:cubicBezTo>
                    <a:pt x="3667" y="245"/>
                    <a:pt x="3658" y="254"/>
                    <a:pt x="3649" y="254"/>
                  </a:cubicBezTo>
                  <a:cubicBezTo>
                    <a:pt x="3642" y="255"/>
                    <a:pt x="3635" y="256"/>
                    <a:pt x="3627" y="257"/>
                  </a:cubicBezTo>
                  <a:cubicBezTo>
                    <a:pt x="3644" y="260"/>
                    <a:pt x="3613" y="264"/>
                    <a:pt x="3609" y="264"/>
                  </a:cubicBezTo>
                  <a:cubicBezTo>
                    <a:pt x="3598" y="265"/>
                    <a:pt x="3586" y="263"/>
                    <a:pt x="3575" y="264"/>
                  </a:cubicBezTo>
                  <a:cubicBezTo>
                    <a:pt x="3566" y="265"/>
                    <a:pt x="3558" y="263"/>
                    <a:pt x="3550" y="263"/>
                  </a:cubicBezTo>
                  <a:cubicBezTo>
                    <a:pt x="3541" y="263"/>
                    <a:pt x="3546" y="273"/>
                    <a:pt x="3551" y="275"/>
                  </a:cubicBezTo>
                  <a:cubicBezTo>
                    <a:pt x="3539" y="286"/>
                    <a:pt x="3525" y="291"/>
                    <a:pt x="3509" y="288"/>
                  </a:cubicBezTo>
                  <a:cubicBezTo>
                    <a:pt x="3516" y="288"/>
                    <a:pt x="3533" y="283"/>
                    <a:pt x="3532" y="273"/>
                  </a:cubicBezTo>
                  <a:cubicBezTo>
                    <a:pt x="3531" y="267"/>
                    <a:pt x="3527" y="257"/>
                    <a:pt x="3538" y="256"/>
                  </a:cubicBezTo>
                  <a:cubicBezTo>
                    <a:pt x="3542" y="256"/>
                    <a:pt x="3556" y="259"/>
                    <a:pt x="3556" y="252"/>
                  </a:cubicBezTo>
                  <a:cubicBezTo>
                    <a:pt x="3556" y="245"/>
                    <a:pt x="3565" y="239"/>
                    <a:pt x="3570" y="238"/>
                  </a:cubicBezTo>
                  <a:cubicBezTo>
                    <a:pt x="3579" y="234"/>
                    <a:pt x="3591" y="235"/>
                    <a:pt x="3601" y="233"/>
                  </a:cubicBezTo>
                  <a:cubicBezTo>
                    <a:pt x="3610" y="231"/>
                    <a:pt x="3607" y="227"/>
                    <a:pt x="3612" y="222"/>
                  </a:cubicBezTo>
                  <a:cubicBezTo>
                    <a:pt x="3621" y="211"/>
                    <a:pt x="3645" y="214"/>
                    <a:pt x="3649" y="199"/>
                  </a:cubicBezTo>
                  <a:cubicBezTo>
                    <a:pt x="3642" y="195"/>
                    <a:pt x="3635" y="197"/>
                    <a:pt x="3628" y="195"/>
                  </a:cubicBezTo>
                  <a:cubicBezTo>
                    <a:pt x="3638" y="193"/>
                    <a:pt x="3648" y="195"/>
                    <a:pt x="3657" y="190"/>
                  </a:cubicBezTo>
                  <a:cubicBezTo>
                    <a:pt x="3654" y="188"/>
                    <a:pt x="3652" y="187"/>
                    <a:pt x="3649" y="186"/>
                  </a:cubicBezTo>
                  <a:cubicBezTo>
                    <a:pt x="3665" y="183"/>
                    <a:pt x="3673" y="182"/>
                    <a:pt x="3687" y="174"/>
                  </a:cubicBezTo>
                  <a:cubicBezTo>
                    <a:pt x="3692" y="171"/>
                    <a:pt x="3699" y="177"/>
                    <a:pt x="3704" y="174"/>
                  </a:cubicBezTo>
                  <a:cubicBezTo>
                    <a:pt x="3708" y="172"/>
                    <a:pt x="3706" y="167"/>
                    <a:pt x="3708" y="163"/>
                  </a:cubicBezTo>
                  <a:cubicBezTo>
                    <a:pt x="3710" y="159"/>
                    <a:pt x="3720" y="160"/>
                    <a:pt x="3724" y="159"/>
                  </a:cubicBezTo>
                  <a:cubicBezTo>
                    <a:pt x="3732" y="156"/>
                    <a:pt x="3737" y="150"/>
                    <a:pt x="3743" y="144"/>
                  </a:cubicBezTo>
                  <a:cubicBezTo>
                    <a:pt x="3756" y="131"/>
                    <a:pt x="3721" y="121"/>
                    <a:pt x="3714" y="119"/>
                  </a:cubicBezTo>
                  <a:cubicBezTo>
                    <a:pt x="3704" y="117"/>
                    <a:pt x="3696" y="124"/>
                    <a:pt x="3687" y="117"/>
                  </a:cubicBezTo>
                  <a:cubicBezTo>
                    <a:pt x="3679" y="109"/>
                    <a:pt x="3666" y="110"/>
                    <a:pt x="3656" y="106"/>
                  </a:cubicBezTo>
                  <a:cubicBezTo>
                    <a:pt x="3681" y="102"/>
                    <a:pt x="3706" y="120"/>
                    <a:pt x="3731" y="120"/>
                  </a:cubicBezTo>
                  <a:cubicBezTo>
                    <a:pt x="3725" y="115"/>
                    <a:pt x="3724" y="105"/>
                    <a:pt x="3716" y="103"/>
                  </a:cubicBezTo>
                  <a:cubicBezTo>
                    <a:pt x="3707" y="100"/>
                    <a:pt x="3704" y="104"/>
                    <a:pt x="3695" y="100"/>
                  </a:cubicBezTo>
                  <a:cubicBezTo>
                    <a:pt x="3682" y="93"/>
                    <a:pt x="3672" y="77"/>
                    <a:pt x="3656" y="81"/>
                  </a:cubicBezTo>
                  <a:cubicBezTo>
                    <a:pt x="3662" y="85"/>
                    <a:pt x="3669" y="86"/>
                    <a:pt x="3675" y="89"/>
                  </a:cubicBezTo>
                  <a:cubicBezTo>
                    <a:pt x="3668" y="88"/>
                    <a:pt x="3660" y="86"/>
                    <a:pt x="3656" y="94"/>
                  </a:cubicBezTo>
                  <a:cubicBezTo>
                    <a:pt x="3654" y="88"/>
                    <a:pt x="3638" y="80"/>
                    <a:pt x="3633" y="77"/>
                  </a:cubicBezTo>
                  <a:cubicBezTo>
                    <a:pt x="3625" y="73"/>
                    <a:pt x="3608" y="66"/>
                    <a:pt x="3601" y="74"/>
                  </a:cubicBezTo>
                  <a:cubicBezTo>
                    <a:pt x="3600" y="56"/>
                    <a:pt x="3526" y="53"/>
                    <a:pt x="3513" y="53"/>
                  </a:cubicBezTo>
                  <a:cubicBezTo>
                    <a:pt x="3495" y="54"/>
                    <a:pt x="3477" y="51"/>
                    <a:pt x="3459" y="53"/>
                  </a:cubicBezTo>
                  <a:cubicBezTo>
                    <a:pt x="3439" y="55"/>
                    <a:pt x="3420" y="52"/>
                    <a:pt x="3401" y="54"/>
                  </a:cubicBezTo>
                  <a:cubicBezTo>
                    <a:pt x="3415" y="64"/>
                    <a:pt x="3394" y="66"/>
                    <a:pt x="3387" y="66"/>
                  </a:cubicBezTo>
                  <a:cubicBezTo>
                    <a:pt x="3372" y="67"/>
                    <a:pt x="3355" y="71"/>
                    <a:pt x="3341" y="66"/>
                  </a:cubicBezTo>
                  <a:cubicBezTo>
                    <a:pt x="3351" y="68"/>
                    <a:pt x="3368" y="45"/>
                    <a:pt x="3350" y="40"/>
                  </a:cubicBezTo>
                  <a:cubicBezTo>
                    <a:pt x="3325" y="32"/>
                    <a:pt x="3295" y="39"/>
                    <a:pt x="3269" y="41"/>
                  </a:cubicBezTo>
                  <a:cubicBezTo>
                    <a:pt x="3275" y="40"/>
                    <a:pt x="3279" y="37"/>
                    <a:pt x="3279" y="32"/>
                  </a:cubicBezTo>
                  <a:cubicBezTo>
                    <a:pt x="3254" y="36"/>
                    <a:pt x="3228" y="34"/>
                    <a:pt x="3202" y="35"/>
                  </a:cubicBezTo>
                  <a:cubicBezTo>
                    <a:pt x="3217" y="29"/>
                    <a:pt x="3232" y="32"/>
                    <a:pt x="3246" y="28"/>
                  </a:cubicBezTo>
                  <a:cubicBezTo>
                    <a:pt x="3257" y="25"/>
                    <a:pt x="3265" y="18"/>
                    <a:pt x="3276" y="20"/>
                  </a:cubicBezTo>
                  <a:cubicBezTo>
                    <a:pt x="3260" y="9"/>
                    <a:pt x="3240" y="12"/>
                    <a:pt x="3222" y="8"/>
                  </a:cubicBezTo>
                  <a:cubicBezTo>
                    <a:pt x="3205" y="5"/>
                    <a:pt x="3190" y="4"/>
                    <a:pt x="3174" y="1"/>
                  </a:cubicBezTo>
                  <a:cubicBezTo>
                    <a:pt x="3170" y="1"/>
                    <a:pt x="3166" y="0"/>
                    <a:pt x="3162" y="0"/>
                  </a:cubicBezTo>
                  <a:close/>
                  <a:moveTo>
                    <a:pt x="7543" y="567"/>
                  </a:moveTo>
                  <a:cubicBezTo>
                    <a:pt x="7529" y="562"/>
                    <a:pt x="7515" y="557"/>
                    <a:pt x="7500" y="555"/>
                  </a:cubicBezTo>
                  <a:cubicBezTo>
                    <a:pt x="7514" y="559"/>
                    <a:pt x="7529" y="563"/>
                    <a:pt x="7543" y="567"/>
                  </a:cubicBezTo>
                  <a:close/>
                  <a:moveTo>
                    <a:pt x="4632" y="1423"/>
                  </a:moveTo>
                  <a:cubicBezTo>
                    <a:pt x="4632" y="1422"/>
                    <a:pt x="4644" y="1424"/>
                    <a:pt x="4647" y="1426"/>
                  </a:cubicBezTo>
                  <a:cubicBezTo>
                    <a:pt x="4652" y="1431"/>
                    <a:pt x="4655" y="1439"/>
                    <a:pt x="4658" y="1446"/>
                  </a:cubicBezTo>
                  <a:cubicBezTo>
                    <a:pt x="4664" y="1463"/>
                    <a:pt x="4671" y="1479"/>
                    <a:pt x="4679" y="1495"/>
                  </a:cubicBezTo>
                  <a:cubicBezTo>
                    <a:pt x="4683" y="1503"/>
                    <a:pt x="4682" y="1512"/>
                    <a:pt x="4687" y="1521"/>
                  </a:cubicBezTo>
                  <a:cubicBezTo>
                    <a:pt x="4690" y="1527"/>
                    <a:pt x="4696" y="1531"/>
                    <a:pt x="4700" y="1538"/>
                  </a:cubicBezTo>
                  <a:cubicBezTo>
                    <a:pt x="4707" y="1549"/>
                    <a:pt x="4692" y="1561"/>
                    <a:pt x="4703" y="1573"/>
                  </a:cubicBezTo>
                  <a:cubicBezTo>
                    <a:pt x="4693" y="1583"/>
                    <a:pt x="4691" y="1558"/>
                    <a:pt x="4681" y="1559"/>
                  </a:cubicBezTo>
                  <a:cubicBezTo>
                    <a:pt x="4674" y="1559"/>
                    <a:pt x="4675" y="1578"/>
                    <a:pt x="4673" y="1583"/>
                  </a:cubicBezTo>
                  <a:cubicBezTo>
                    <a:pt x="4683" y="1581"/>
                    <a:pt x="4702" y="1576"/>
                    <a:pt x="4703" y="1591"/>
                  </a:cubicBezTo>
                  <a:cubicBezTo>
                    <a:pt x="4705" y="1607"/>
                    <a:pt x="4678" y="1597"/>
                    <a:pt x="4680" y="1614"/>
                  </a:cubicBezTo>
                  <a:cubicBezTo>
                    <a:pt x="4685" y="1648"/>
                    <a:pt x="4642" y="1637"/>
                    <a:pt x="4629" y="1658"/>
                  </a:cubicBezTo>
                  <a:cubicBezTo>
                    <a:pt x="4627" y="1663"/>
                    <a:pt x="4629" y="1672"/>
                    <a:pt x="4620" y="1670"/>
                  </a:cubicBezTo>
                  <a:cubicBezTo>
                    <a:pt x="4614" y="1668"/>
                    <a:pt x="4610" y="1665"/>
                    <a:pt x="4604" y="1667"/>
                  </a:cubicBezTo>
                  <a:cubicBezTo>
                    <a:pt x="4593" y="1670"/>
                    <a:pt x="4604" y="1686"/>
                    <a:pt x="4605" y="1692"/>
                  </a:cubicBezTo>
                  <a:cubicBezTo>
                    <a:pt x="4608" y="1720"/>
                    <a:pt x="4574" y="1720"/>
                    <a:pt x="4556" y="1727"/>
                  </a:cubicBezTo>
                  <a:cubicBezTo>
                    <a:pt x="4532" y="1740"/>
                    <a:pt x="4499" y="1728"/>
                    <a:pt x="4477" y="1717"/>
                  </a:cubicBezTo>
                  <a:cubicBezTo>
                    <a:pt x="4485" y="1710"/>
                    <a:pt x="4499" y="1709"/>
                    <a:pt x="4510" y="1709"/>
                  </a:cubicBezTo>
                  <a:cubicBezTo>
                    <a:pt x="4520" y="1708"/>
                    <a:pt x="4526" y="1703"/>
                    <a:pt x="4535" y="1703"/>
                  </a:cubicBezTo>
                  <a:cubicBezTo>
                    <a:pt x="4552" y="1704"/>
                    <a:pt x="4565" y="1689"/>
                    <a:pt x="4568" y="1672"/>
                  </a:cubicBezTo>
                  <a:cubicBezTo>
                    <a:pt x="4570" y="1662"/>
                    <a:pt x="4574" y="1656"/>
                    <a:pt x="4583" y="1651"/>
                  </a:cubicBezTo>
                  <a:cubicBezTo>
                    <a:pt x="4589" y="1649"/>
                    <a:pt x="4595" y="1646"/>
                    <a:pt x="4596" y="1639"/>
                  </a:cubicBezTo>
                  <a:cubicBezTo>
                    <a:pt x="4597" y="1631"/>
                    <a:pt x="4606" y="1627"/>
                    <a:pt x="4598" y="1622"/>
                  </a:cubicBezTo>
                  <a:cubicBezTo>
                    <a:pt x="4591" y="1619"/>
                    <a:pt x="4602" y="1604"/>
                    <a:pt x="4605" y="1602"/>
                  </a:cubicBezTo>
                  <a:cubicBezTo>
                    <a:pt x="4618" y="1590"/>
                    <a:pt x="4617" y="1578"/>
                    <a:pt x="4629" y="1564"/>
                  </a:cubicBezTo>
                  <a:cubicBezTo>
                    <a:pt x="4642" y="1550"/>
                    <a:pt x="4629" y="1531"/>
                    <a:pt x="4632" y="1515"/>
                  </a:cubicBezTo>
                  <a:cubicBezTo>
                    <a:pt x="4635" y="1499"/>
                    <a:pt x="4636" y="1472"/>
                    <a:pt x="4628" y="1456"/>
                  </a:cubicBezTo>
                  <a:cubicBezTo>
                    <a:pt x="4625" y="1449"/>
                    <a:pt x="4614" y="1442"/>
                    <a:pt x="4620" y="1433"/>
                  </a:cubicBezTo>
                  <a:cubicBezTo>
                    <a:pt x="4624" y="1429"/>
                    <a:pt x="4627" y="1423"/>
                    <a:pt x="4632" y="142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915">
              <a:extLst>
                <a:ext uri="{FF2B5EF4-FFF2-40B4-BE49-F238E27FC236}">
                  <a16:creationId xmlns:a16="http://schemas.microsoft.com/office/drawing/2014/main" id="{D9D6C163-33EA-9D27-69B3-BE89F16EE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375" y="1660657"/>
              <a:ext cx="5923" cy="1973"/>
            </a:xfrm>
            <a:custGeom>
              <a:avLst/>
              <a:gdLst>
                <a:gd name="T0" fmla="*/ 14 w 14"/>
                <a:gd name="T1" fmla="*/ 1 h 2"/>
                <a:gd name="T2" fmla="*/ 0 w 14"/>
                <a:gd name="T3" fmla="*/ 2 h 2"/>
                <a:gd name="T4" fmla="*/ 14 w 1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14" y="1"/>
                  </a:moveTo>
                  <a:cubicBezTo>
                    <a:pt x="9" y="0"/>
                    <a:pt x="5" y="0"/>
                    <a:pt x="0" y="2"/>
                  </a:cubicBezTo>
                  <a:cubicBezTo>
                    <a:pt x="5" y="2"/>
                    <a:pt x="10" y="1"/>
                    <a:pt x="1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916">
              <a:extLst>
                <a:ext uri="{FF2B5EF4-FFF2-40B4-BE49-F238E27FC236}">
                  <a16:creationId xmlns:a16="http://schemas.microsoft.com/office/drawing/2014/main" id="{668F179F-1223-8545-FBB9-4C0ACD05E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701" y="1252025"/>
              <a:ext cx="71067" cy="9870"/>
            </a:xfrm>
            <a:custGeom>
              <a:avLst/>
              <a:gdLst>
                <a:gd name="T0" fmla="*/ 0 w 159"/>
                <a:gd name="T1" fmla="*/ 11 h 23"/>
                <a:gd name="T2" fmla="*/ 31 w 159"/>
                <a:gd name="T3" fmla="*/ 15 h 23"/>
                <a:gd name="T4" fmla="*/ 68 w 159"/>
                <a:gd name="T5" fmla="*/ 17 h 23"/>
                <a:gd name="T6" fmla="*/ 108 w 159"/>
                <a:gd name="T7" fmla="*/ 6 h 23"/>
                <a:gd name="T8" fmla="*/ 156 w 159"/>
                <a:gd name="T9" fmla="*/ 10 h 23"/>
                <a:gd name="T10" fmla="*/ 142 w 159"/>
                <a:gd name="T11" fmla="*/ 7 h 23"/>
                <a:gd name="T12" fmla="*/ 125 w 159"/>
                <a:gd name="T13" fmla="*/ 1 h 23"/>
                <a:gd name="T14" fmla="*/ 85 w 159"/>
                <a:gd name="T15" fmla="*/ 4 h 23"/>
                <a:gd name="T16" fmla="*/ 0 w 159"/>
                <a:gd name="T1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23">
                  <a:moveTo>
                    <a:pt x="0" y="11"/>
                  </a:moveTo>
                  <a:cubicBezTo>
                    <a:pt x="4" y="18"/>
                    <a:pt x="25" y="15"/>
                    <a:pt x="31" y="15"/>
                  </a:cubicBezTo>
                  <a:cubicBezTo>
                    <a:pt x="45" y="16"/>
                    <a:pt x="54" y="23"/>
                    <a:pt x="68" y="17"/>
                  </a:cubicBezTo>
                  <a:cubicBezTo>
                    <a:pt x="80" y="12"/>
                    <a:pt x="95" y="9"/>
                    <a:pt x="108" y="6"/>
                  </a:cubicBezTo>
                  <a:cubicBezTo>
                    <a:pt x="124" y="1"/>
                    <a:pt x="139" y="15"/>
                    <a:pt x="156" y="10"/>
                  </a:cubicBezTo>
                  <a:cubicBezTo>
                    <a:pt x="151" y="9"/>
                    <a:pt x="147" y="8"/>
                    <a:pt x="142" y="7"/>
                  </a:cubicBezTo>
                  <a:cubicBezTo>
                    <a:pt x="159" y="4"/>
                    <a:pt x="128" y="1"/>
                    <a:pt x="125" y="1"/>
                  </a:cubicBezTo>
                  <a:cubicBezTo>
                    <a:pt x="112" y="0"/>
                    <a:pt x="98" y="2"/>
                    <a:pt x="85" y="4"/>
                  </a:cubicBezTo>
                  <a:cubicBezTo>
                    <a:pt x="57" y="9"/>
                    <a:pt x="29" y="9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917">
              <a:extLst>
                <a:ext uri="{FF2B5EF4-FFF2-40B4-BE49-F238E27FC236}">
                  <a16:creationId xmlns:a16="http://schemas.microsoft.com/office/drawing/2014/main" id="{A89B4295-3C89-EA5D-092E-1BEB87BFA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3234" y="1248077"/>
              <a:ext cx="84886" cy="21714"/>
            </a:xfrm>
            <a:custGeom>
              <a:avLst/>
              <a:gdLst>
                <a:gd name="T0" fmla="*/ 45 w 193"/>
                <a:gd name="T1" fmla="*/ 45 h 48"/>
                <a:gd name="T2" fmla="*/ 74 w 193"/>
                <a:gd name="T3" fmla="*/ 44 h 48"/>
                <a:gd name="T4" fmla="*/ 85 w 193"/>
                <a:gd name="T5" fmla="*/ 41 h 48"/>
                <a:gd name="T6" fmla="*/ 99 w 193"/>
                <a:gd name="T7" fmla="*/ 42 h 48"/>
                <a:gd name="T8" fmla="*/ 82 w 193"/>
                <a:gd name="T9" fmla="*/ 35 h 48"/>
                <a:gd name="T10" fmla="*/ 128 w 193"/>
                <a:gd name="T11" fmla="*/ 27 h 48"/>
                <a:gd name="T12" fmla="*/ 193 w 193"/>
                <a:gd name="T13" fmla="*/ 17 h 48"/>
                <a:gd name="T14" fmla="*/ 138 w 193"/>
                <a:gd name="T15" fmla="*/ 13 h 48"/>
                <a:gd name="T16" fmla="*/ 160 w 193"/>
                <a:gd name="T17" fmla="*/ 9 h 48"/>
                <a:gd name="T18" fmla="*/ 125 w 193"/>
                <a:gd name="T19" fmla="*/ 7 h 48"/>
                <a:gd name="T20" fmla="*/ 138 w 193"/>
                <a:gd name="T21" fmla="*/ 5 h 48"/>
                <a:gd name="T22" fmla="*/ 88 w 193"/>
                <a:gd name="T23" fmla="*/ 11 h 48"/>
                <a:gd name="T24" fmla="*/ 109 w 193"/>
                <a:gd name="T25" fmla="*/ 14 h 48"/>
                <a:gd name="T26" fmla="*/ 65 w 193"/>
                <a:gd name="T27" fmla="*/ 21 h 48"/>
                <a:gd name="T28" fmla="*/ 26 w 193"/>
                <a:gd name="T29" fmla="*/ 27 h 48"/>
                <a:gd name="T30" fmla="*/ 62 w 193"/>
                <a:gd name="T31" fmla="*/ 29 h 48"/>
                <a:gd name="T32" fmla="*/ 42 w 193"/>
                <a:gd name="T33" fmla="*/ 29 h 48"/>
                <a:gd name="T34" fmla="*/ 56 w 193"/>
                <a:gd name="T35" fmla="*/ 32 h 48"/>
                <a:gd name="T36" fmla="*/ 0 w 193"/>
                <a:gd name="T37" fmla="*/ 34 h 48"/>
                <a:gd name="T38" fmla="*/ 55 w 193"/>
                <a:gd name="T39" fmla="*/ 38 h 48"/>
                <a:gd name="T40" fmla="*/ 45 w 193"/>
                <a:gd name="T41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3" h="48">
                  <a:moveTo>
                    <a:pt x="45" y="45"/>
                  </a:moveTo>
                  <a:cubicBezTo>
                    <a:pt x="55" y="48"/>
                    <a:pt x="64" y="44"/>
                    <a:pt x="74" y="44"/>
                  </a:cubicBezTo>
                  <a:cubicBezTo>
                    <a:pt x="78" y="43"/>
                    <a:pt x="82" y="42"/>
                    <a:pt x="85" y="41"/>
                  </a:cubicBezTo>
                  <a:cubicBezTo>
                    <a:pt x="90" y="41"/>
                    <a:pt x="94" y="42"/>
                    <a:pt x="99" y="42"/>
                  </a:cubicBezTo>
                  <a:cubicBezTo>
                    <a:pt x="96" y="35"/>
                    <a:pt x="88" y="35"/>
                    <a:pt x="82" y="35"/>
                  </a:cubicBezTo>
                  <a:cubicBezTo>
                    <a:pt x="91" y="25"/>
                    <a:pt x="116" y="32"/>
                    <a:pt x="128" y="27"/>
                  </a:cubicBezTo>
                  <a:cubicBezTo>
                    <a:pt x="149" y="19"/>
                    <a:pt x="172" y="23"/>
                    <a:pt x="193" y="17"/>
                  </a:cubicBezTo>
                  <a:cubicBezTo>
                    <a:pt x="176" y="5"/>
                    <a:pt x="156" y="17"/>
                    <a:pt x="138" y="13"/>
                  </a:cubicBezTo>
                  <a:cubicBezTo>
                    <a:pt x="145" y="11"/>
                    <a:pt x="153" y="9"/>
                    <a:pt x="160" y="9"/>
                  </a:cubicBezTo>
                  <a:cubicBezTo>
                    <a:pt x="150" y="1"/>
                    <a:pt x="136" y="9"/>
                    <a:pt x="125" y="7"/>
                  </a:cubicBezTo>
                  <a:cubicBezTo>
                    <a:pt x="129" y="6"/>
                    <a:pt x="133" y="5"/>
                    <a:pt x="138" y="5"/>
                  </a:cubicBezTo>
                  <a:cubicBezTo>
                    <a:pt x="121" y="0"/>
                    <a:pt x="104" y="8"/>
                    <a:pt x="88" y="11"/>
                  </a:cubicBezTo>
                  <a:cubicBezTo>
                    <a:pt x="95" y="13"/>
                    <a:pt x="102" y="17"/>
                    <a:pt x="109" y="14"/>
                  </a:cubicBezTo>
                  <a:cubicBezTo>
                    <a:pt x="90" y="22"/>
                    <a:pt x="84" y="24"/>
                    <a:pt x="65" y="21"/>
                  </a:cubicBezTo>
                  <a:cubicBezTo>
                    <a:pt x="52" y="19"/>
                    <a:pt x="38" y="25"/>
                    <a:pt x="26" y="27"/>
                  </a:cubicBezTo>
                  <a:cubicBezTo>
                    <a:pt x="38" y="28"/>
                    <a:pt x="50" y="24"/>
                    <a:pt x="62" y="29"/>
                  </a:cubicBezTo>
                  <a:cubicBezTo>
                    <a:pt x="55" y="29"/>
                    <a:pt x="49" y="29"/>
                    <a:pt x="42" y="29"/>
                  </a:cubicBezTo>
                  <a:cubicBezTo>
                    <a:pt x="46" y="31"/>
                    <a:pt x="51" y="32"/>
                    <a:pt x="56" y="32"/>
                  </a:cubicBezTo>
                  <a:cubicBezTo>
                    <a:pt x="39" y="42"/>
                    <a:pt x="19" y="28"/>
                    <a:pt x="0" y="34"/>
                  </a:cubicBezTo>
                  <a:cubicBezTo>
                    <a:pt x="18" y="43"/>
                    <a:pt x="37" y="35"/>
                    <a:pt x="55" y="38"/>
                  </a:cubicBezTo>
                  <a:cubicBezTo>
                    <a:pt x="51" y="39"/>
                    <a:pt x="48" y="42"/>
                    <a:pt x="45" y="4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918">
              <a:extLst>
                <a:ext uri="{FF2B5EF4-FFF2-40B4-BE49-F238E27FC236}">
                  <a16:creationId xmlns:a16="http://schemas.microsoft.com/office/drawing/2014/main" id="{52D3B500-3BE9-09D3-832C-B861B71C7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639" y="1615253"/>
              <a:ext cx="3948" cy="3948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1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6"/>
                    <a:pt x="2" y="6"/>
                    <a:pt x="8" y="1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919">
              <a:extLst>
                <a:ext uri="{FF2B5EF4-FFF2-40B4-BE49-F238E27FC236}">
                  <a16:creationId xmlns:a16="http://schemas.microsoft.com/office/drawing/2014/main" id="{A195E8C0-5205-0E7E-5D90-FA6D7CB39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6535" y="1263869"/>
              <a:ext cx="11844" cy="5922"/>
            </a:xfrm>
            <a:custGeom>
              <a:avLst/>
              <a:gdLst>
                <a:gd name="T0" fmla="*/ 14 w 27"/>
                <a:gd name="T1" fmla="*/ 10 h 10"/>
                <a:gd name="T2" fmla="*/ 27 w 27"/>
                <a:gd name="T3" fmla="*/ 2 h 10"/>
                <a:gd name="T4" fmla="*/ 0 w 27"/>
                <a:gd name="T5" fmla="*/ 6 h 10"/>
                <a:gd name="T6" fmla="*/ 14 w 2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0">
                  <a:moveTo>
                    <a:pt x="14" y="10"/>
                  </a:moveTo>
                  <a:cubicBezTo>
                    <a:pt x="20" y="10"/>
                    <a:pt x="24" y="7"/>
                    <a:pt x="27" y="2"/>
                  </a:cubicBezTo>
                  <a:cubicBezTo>
                    <a:pt x="18" y="0"/>
                    <a:pt x="8" y="0"/>
                    <a:pt x="0" y="6"/>
                  </a:cubicBezTo>
                  <a:cubicBezTo>
                    <a:pt x="5" y="7"/>
                    <a:pt x="9" y="9"/>
                    <a:pt x="14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920">
              <a:extLst>
                <a:ext uri="{FF2B5EF4-FFF2-40B4-BE49-F238E27FC236}">
                  <a16:creationId xmlns:a16="http://schemas.microsoft.com/office/drawing/2014/main" id="{5260CE93-21DC-8B9D-A66C-FFAFBFC0E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456" y="1244129"/>
              <a:ext cx="7896" cy="5922"/>
            </a:xfrm>
            <a:custGeom>
              <a:avLst/>
              <a:gdLst>
                <a:gd name="T0" fmla="*/ 0 w 19"/>
                <a:gd name="T1" fmla="*/ 6 h 10"/>
                <a:gd name="T2" fmla="*/ 19 w 19"/>
                <a:gd name="T3" fmla="*/ 3 h 10"/>
                <a:gd name="T4" fmla="*/ 0 w 19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2" y="10"/>
                    <a:pt x="16" y="3"/>
                    <a:pt x="19" y="3"/>
                  </a:cubicBezTo>
                  <a:cubicBezTo>
                    <a:pt x="12" y="0"/>
                    <a:pt x="5" y="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921">
              <a:extLst>
                <a:ext uri="{FF2B5EF4-FFF2-40B4-BE49-F238E27FC236}">
                  <a16:creationId xmlns:a16="http://schemas.microsoft.com/office/drawing/2014/main" id="{35E49B2F-06B1-34BB-481D-9011A428C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8379" y="1267818"/>
              <a:ext cx="25664" cy="5922"/>
            </a:xfrm>
            <a:custGeom>
              <a:avLst/>
              <a:gdLst>
                <a:gd name="T0" fmla="*/ 22 w 61"/>
                <a:gd name="T1" fmla="*/ 7 h 16"/>
                <a:gd name="T2" fmla="*/ 0 w 61"/>
                <a:gd name="T3" fmla="*/ 8 h 16"/>
                <a:gd name="T4" fmla="*/ 61 w 61"/>
                <a:gd name="T5" fmla="*/ 10 h 16"/>
                <a:gd name="T6" fmla="*/ 22 w 61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16">
                  <a:moveTo>
                    <a:pt x="22" y="7"/>
                  </a:moveTo>
                  <a:cubicBezTo>
                    <a:pt x="14" y="8"/>
                    <a:pt x="7" y="6"/>
                    <a:pt x="0" y="8"/>
                  </a:cubicBezTo>
                  <a:cubicBezTo>
                    <a:pt x="20" y="10"/>
                    <a:pt x="41" y="16"/>
                    <a:pt x="61" y="10"/>
                  </a:cubicBezTo>
                  <a:cubicBezTo>
                    <a:pt x="47" y="6"/>
                    <a:pt x="35" y="0"/>
                    <a:pt x="2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922">
              <a:extLst>
                <a:ext uri="{FF2B5EF4-FFF2-40B4-BE49-F238E27FC236}">
                  <a16:creationId xmlns:a16="http://schemas.microsoft.com/office/drawing/2014/main" id="{4A44E00B-1966-A26B-628D-15479BA73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937" y="1261896"/>
              <a:ext cx="31585" cy="5922"/>
            </a:xfrm>
            <a:custGeom>
              <a:avLst/>
              <a:gdLst>
                <a:gd name="T0" fmla="*/ 7 w 69"/>
                <a:gd name="T1" fmla="*/ 10 h 15"/>
                <a:gd name="T2" fmla="*/ 69 w 69"/>
                <a:gd name="T3" fmla="*/ 7 h 15"/>
                <a:gd name="T4" fmla="*/ 33 w 69"/>
                <a:gd name="T5" fmla="*/ 0 h 15"/>
                <a:gd name="T6" fmla="*/ 22 w 69"/>
                <a:gd name="T7" fmla="*/ 4 h 15"/>
                <a:gd name="T8" fmla="*/ 0 w 69"/>
                <a:gd name="T9" fmla="*/ 7 h 15"/>
                <a:gd name="T10" fmla="*/ 7 w 69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5">
                  <a:moveTo>
                    <a:pt x="7" y="10"/>
                  </a:moveTo>
                  <a:cubicBezTo>
                    <a:pt x="26" y="15"/>
                    <a:pt x="51" y="15"/>
                    <a:pt x="69" y="7"/>
                  </a:cubicBezTo>
                  <a:cubicBezTo>
                    <a:pt x="57" y="6"/>
                    <a:pt x="46" y="0"/>
                    <a:pt x="33" y="0"/>
                  </a:cubicBezTo>
                  <a:cubicBezTo>
                    <a:pt x="29" y="0"/>
                    <a:pt x="26" y="2"/>
                    <a:pt x="22" y="4"/>
                  </a:cubicBezTo>
                  <a:cubicBezTo>
                    <a:pt x="15" y="7"/>
                    <a:pt x="8" y="5"/>
                    <a:pt x="0" y="7"/>
                  </a:cubicBezTo>
                  <a:cubicBezTo>
                    <a:pt x="2" y="8"/>
                    <a:pt x="5" y="9"/>
                    <a:pt x="7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923">
              <a:extLst>
                <a:ext uri="{FF2B5EF4-FFF2-40B4-BE49-F238E27FC236}">
                  <a16:creationId xmlns:a16="http://schemas.microsoft.com/office/drawing/2014/main" id="{43AE7E0D-1F0A-F2F1-8A38-895F7496C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756" y="1255973"/>
              <a:ext cx="7896" cy="3948"/>
            </a:xfrm>
            <a:custGeom>
              <a:avLst/>
              <a:gdLst>
                <a:gd name="T0" fmla="*/ 7 w 21"/>
                <a:gd name="T1" fmla="*/ 7 h 9"/>
                <a:gd name="T2" fmla="*/ 21 w 21"/>
                <a:gd name="T3" fmla="*/ 7 h 9"/>
                <a:gd name="T4" fmla="*/ 0 w 21"/>
                <a:gd name="T5" fmla="*/ 2 h 9"/>
                <a:gd name="T6" fmla="*/ 7 w 21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">
                  <a:moveTo>
                    <a:pt x="7" y="7"/>
                  </a:moveTo>
                  <a:cubicBezTo>
                    <a:pt x="12" y="9"/>
                    <a:pt x="16" y="8"/>
                    <a:pt x="21" y="7"/>
                  </a:cubicBezTo>
                  <a:cubicBezTo>
                    <a:pt x="15" y="3"/>
                    <a:pt x="8" y="0"/>
                    <a:pt x="0" y="2"/>
                  </a:cubicBezTo>
                  <a:cubicBezTo>
                    <a:pt x="3" y="4"/>
                    <a:pt x="5" y="6"/>
                    <a:pt x="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924">
              <a:extLst>
                <a:ext uri="{FF2B5EF4-FFF2-40B4-BE49-F238E27FC236}">
                  <a16:creationId xmlns:a16="http://schemas.microsoft.com/office/drawing/2014/main" id="{F91EB91C-6846-447D-2ADE-15D667D29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652" y="1242155"/>
              <a:ext cx="5923" cy="0"/>
            </a:xfrm>
            <a:custGeom>
              <a:avLst/>
              <a:gdLst>
                <a:gd name="T0" fmla="*/ 7 w 14"/>
                <a:gd name="T1" fmla="*/ 2 h 3"/>
                <a:gd name="T2" fmla="*/ 14 w 14"/>
                <a:gd name="T3" fmla="*/ 3 h 3"/>
                <a:gd name="T4" fmla="*/ 0 w 14"/>
                <a:gd name="T5" fmla="*/ 0 h 3"/>
                <a:gd name="T6" fmla="*/ 7 w 1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7" y="2"/>
                  </a:moveTo>
                  <a:cubicBezTo>
                    <a:pt x="9" y="3"/>
                    <a:pt x="11" y="3"/>
                    <a:pt x="14" y="3"/>
                  </a:cubicBezTo>
                  <a:cubicBezTo>
                    <a:pt x="9" y="1"/>
                    <a:pt x="5" y="0"/>
                    <a:pt x="0" y="0"/>
                  </a:cubicBezTo>
                  <a:cubicBezTo>
                    <a:pt x="2" y="1"/>
                    <a:pt x="5" y="1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925">
              <a:extLst>
                <a:ext uri="{FF2B5EF4-FFF2-40B4-BE49-F238E27FC236}">
                  <a16:creationId xmlns:a16="http://schemas.microsoft.com/office/drawing/2014/main" id="{DD34675C-2A7E-B774-9883-37DDA41A1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9574" y="1250051"/>
              <a:ext cx="35533" cy="3948"/>
            </a:xfrm>
            <a:custGeom>
              <a:avLst/>
              <a:gdLst>
                <a:gd name="T0" fmla="*/ 0 w 82"/>
                <a:gd name="T1" fmla="*/ 7 h 13"/>
                <a:gd name="T2" fmla="*/ 30 w 82"/>
                <a:gd name="T3" fmla="*/ 11 h 13"/>
                <a:gd name="T4" fmla="*/ 82 w 82"/>
                <a:gd name="T5" fmla="*/ 8 h 13"/>
                <a:gd name="T6" fmla="*/ 0 w 82"/>
                <a:gd name="T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">
                  <a:moveTo>
                    <a:pt x="0" y="7"/>
                  </a:moveTo>
                  <a:cubicBezTo>
                    <a:pt x="4" y="13"/>
                    <a:pt x="24" y="11"/>
                    <a:pt x="30" y="11"/>
                  </a:cubicBezTo>
                  <a:cubicBezTo>
                    <a:pt x="48" y="12"/>
                    <a:pt x="64" y="10"/>
                    <a:pt x="82" y="8"/>
                  </a:cubicBezTo>
                  <a:cubicBezTo>
                    <a:pt x="55" y="6"/>
                    <a:pt x="27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926">
              <a:extLst>
                <a:ext uri="{FF2B5EF4-FFF2-40B4-BE49-F238E27FC236}">
                  <a16:creationId xmlns:a16="http://schemas.microsoft.com/office/drawing/2014/main" id="{C3A94A3F-3535-9DBA-FA04-DADEAEA3C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9574" y="1255973"/>
              <a:ext cx="9871" cy="5922"/>
            </a:xfrm>
            <a:custGeom>
              <a:avLst/>
              <a:gdLst>
                <a:gd name="T0" fmla="*/ 0 w 22"/>
                <a:gd name="T1" fmla="*/ 6 h 10"/>
                <a:gd name="T2" fmla="*/ 22 w 22"/>
                <a:gd name="T3" fmla="*/ 4 h 10"/>
                <a:gd name="T4" fmla="*/ 0 w 22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0" y="6"/>
                  </a:moveTo>
                  <a:cubicBezTo>
                    <a:pt x="7" y="10"/>
                    <a:pt x="16" y="10"/>
                    <a:pt x="22" y="4"/>
                  </a:cubicBezTo>
                  <a:cubicBezTo>
                    <a:pt x="15" y="0"/>
                    <a:pt x="6" y="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927">
              <a:extLst>
                <a:ext uri="{FF2B5EF4-FFF2-40B4-BE49-F238E27FC236}">
                  <a16:creationId xmlns:a16="http://schemas.microsoft.com/office/drawing/2014/main" id="{5F57FEA7-99D8-8F2C-2F2A-7BEC04E45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3522" y="1244129"/>
              <a:ext cx="61197" cy="13818"/>
            </a:xfrm>
            <a:custGeom>
              <a:avLst/>
              <a:gdLst>
                <a:gd name="T0" fmla="*/ 0 w 139"/>
                <a:gd name="T1" fmla="*/ 11 h 34"/>
                <a:gd name="T2" fmla="*/ 76 w 139"/>
                <a:gd name="T3" fmla="*/ 20 h 34"/>
                <a:gd name="T4" fmla="*/ 139 w 139"/>
                <a:gd name="T5" fmla="*/ 21 h 34"/>
                <a:gd name="T6" fmla="*/ 62 w 139"/>
                <a:gd name="T7" fmla="*/ 10 h 34"/>
                <a:gd name="T8" fmla="*/ 0 w 139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4">
                  <a:moveTo>
                    <a:pt x="0" y="11"/>
                  </a:moveTo>
                  <a:cubicBezTo>
                    <a:pt x="23" y="17"/>
                    <a:pt x="52" y="17"/>
                    <a:pt x="76" y="20"/>
                  </a:cubicBezTo>
                  <a:cubicBezTo>
                    <a:pt x="95" y="22"/>
                    <a:pt x="122" y="34"/>
                    <a:pt x="139" y="21"/>
                  </a:cubicBezTo>
                  <a:cubicBezTo>
                    <a:pt x="114" y="16"/>
                    <a:pt x="87" y="10"/>
                    <a:pt x="62" y="10"/>
                  </a:cubicBezTo>
                  <a:cubicBezTo>
                    <a:pt x="50" y="10"/>
                    <a:pt x="9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Freeform 928">
              <a:extLst>
                <a:ext uri="{FF2B5EF4-FFF2-40B4-BE49-F238E27FC236}">
                  <a16:creationId xmlns:a16="http://schemas.microsoft.com/office/drawing/2014/main" id="{0F2C5093-15E2-D844-88E7-EA7E3534F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3393" y="1257948"/>
              <a:ext cx="9871" cy="1973"/>
            </a:xfrm>
            <a:custGeom>
              <a:avLst/>
              <a:gdLst>
                <a:gd name="T0" fmla="*/ 0 w 20"/>
                <a:gd name="T1" fmla="*/ 2 h 6"/>
                <a:gd name="T2" fmla="*/ 20 w 20"/>
                <a:gd name="T3" fmla="*/ 2 h 6"/>
                <a:gd name="T4" fmla="*/ 0 w 20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2"/>
                  </a:moveTo>
                  <a:cubicBezTo>
                    <a:pt x="7" y="3"/>
                    <a:pt x="14" y="6"/>
                    <a:pt x="20" y="2"/>
                  </a:cubicBezTo>
                  <a:cubicBezTo>
                    <a:pt x="13" y="0"/>
                    <a:pt x="7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929">
              <a:extLst>
                <a:ext uri="{FF2B5EF4-FFF2-40B4-BE49-F238E27FC236}">
                  <a16:creationId xmlns:a16="http://schemas.microsoft.com/office/drawing/2014/main" id="{95D29BC3-8459-62A5-E29E-BAE9A3679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341" y="1240180"/>
              <a:ext cx="43430" cy="5922"/>
            </a:xfrm>
            <a:custGeom>
              <a:avLst/>
              <a:gdLst>
                <a:gd name="T0" fmla="*/ 7 w 100"/>
                <a:gd name="T1" fmla="*/ 10 h 15"/>
                <a:gd name="T2" fmla="*/ 47 w 100"/>
                <a:gd name="T3" fmla="*/ 12 h 15"/>
                <a:gd name="T4" fmla="*/ 100 w 100"/>
                <a:gd name="T5" fmla="*/ 6 h 15"/>
                <a:gd name="T6" fmla="*/ 34 w 100"/>
                <a:gd name="T7" fmla="*/ 3 h 15"/>
                <a:gd name="T8" fmla="*/ 48 w 100"/>
                <a:gd name="T9" fmla="*/ 8 h 15"/>
                <a:gd name="T10" fmla="*/ 0 w 100"/>
                <a:gd name="T11" fmla="*/ 8 h 15"/>
                <a:gd name="T12" fmla="*/ 7 w 100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5">
                  <a:moveTo>
                    <a:pt x="7" y="10"/>
                  </a:moveTo>
                  <a:cubicBezTo>
                    <a:pt x="19" y="15"/>
                    <a:pt x="35" y="13"/>
                    <a:pt x="47" y="12"/>
                  </a:cubicBezTo>
                  <a:cubicBezTo>
                    <a:pt x="64" y="11"/>
                    <a:pt x="83" y="11"/>
                    <a:pt x="100" y="6"/>
                  </a:cubicBezTo>
                  <a:cubicBezTo>
                    <a:pt x="79" y="1"/>
                    <a:pt x="55" y="0"/>
                    <a:pt x="34" y="3"/>
                  </a:cubicBezTo>
                  <a:cubicBezTo>
                    <a:pt x="38" y="5"/>
                    <a:pt x="43" y="7"/>
                    <a:pt x="48" y="8"/>
                  </a:cubicBezTo>
                  <a:cubicBezTo>
                    <a:pt x="32" y="9"/>
                    <a:pt x="16" y="1"/>
                    <a:pt x="0" y="8"/>
                  </a:cubicBezTo>
                  <a:cubicBezTo>
                    <a:pt x="3" y="8"/>
                    <a:pt x="5" y="9"/>
                    <a:pt x="7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930">
              <a:extLst>
                <a:ext uri="{FF2B5EF4-FFF2-40B4-BE49-F238E27FC236}">
                  <a16:creationId xmlns:a16="http://schemas.microsoft.com/office/drawing/2014/main" id="{2932CBAC-8356-D924-D77D-F6CBA319B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9315" y="1538265"/>
              <a:ext cx="47378" cy="23689"/>
            </a:xfrm>
            <a:custGeom>
              <a:avLst/>
              <a:gdLst>
                <a:gd name="T0" fmla="*/ 86 w 109"/>
                <a:gd name="T1" fmla="*/ 16 h 54"/>
                <a:gd name="T2" fmla="*/ 26 w 109"/>
                <a:gd name="T3" fmla="*/ 5 h 54"/>
                <a:gd name="T4" fmla="*/ 8 w 109"/>
                <a:gd name="T5" fmla="*/ 15 h 54"/>
                <a:gd name="T6" fmla="*/ 8 w 109"/>
                <a:gd name="T7" fmla="*/ 38 h 54"/>
                <a:gd name="T8" fmla="*/ 53 w 109"/>
                <a:gd name="T9" fmla="*/ 51 h 54"/>
                <a:gd name="T10" fmla="*/ 81 w 109"/>
                <a:gd name="T11" fmla="*/ 43 h 54"/>
                <a:gd name="T12" fmla="*/ 102 w 109"/>
                <a:gd name="T13" fmla="*/ 33 h 54"/>
                <a:gd name="T14" fmla="*/ 86 w 109"/>
                <a:gd name="T15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54">
                  <a:moveTo>
                    <a:pt x="86" y="16"/>
                  </a:moveTo>
                  <a:cubicBezTo>
                    <a:pt x="67" y="10"/>
                    <a:pt x="46" y="0"/>
                    <a:pt x="26" y="5"/>
                  </a:cubicBezTo>
                  <a:cubicBezTo>
                    <a:pt x="19" y="7"/>
                    <a:pt x="12" y="10"/>
                    <a:pt x="8" y="15"/>
                  </a:cubicBezTo>
                  <a:cubicBezTo>
                    <a:pt x="0" y="24"/>
                    <a:pt x="8" y="29"/>
                    <a:pt x="8" y="38"/>
                  </a:cubicBezTo>
                  <a:cubicBezTo>
                    <a:pt x="8" y="54"/>
                    <a:pt x="43" y="53"/>
                    <a:pt x="53" y="51"/>
                  </a:cubicBezTo>
                  <a:cubicBezTo>
                    <a:pt x="63" y="49"/>
                    <a:pt x="73" y="49"/>
                    <a:pt x="81" y="43"/>
                  </a:cubicBezTo>
                  <a:cubicBezTo>
                    <a:pt x="85" y="39"/>
                    <a:pt x="100" y="17"/>
                    <a:pt x="102" y="33"/>
                  </a:cubicBezTo>
                  <a:cubicBezTo>
                    <a:pt x="109" y="24"/>
                    <a:pt x="92" y="18"/>
                    <a:pt x="86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931">
              <a:extLst>
                <a:ext uri="{FF2B5EF4-FFF2-40B4-BE49-F238E27FC236}">
                  <a16:creationId xmlns:a16="http://schemas.microsoft.com/office/drawing/2014/main" id="{C10A37E4-A16F-4551-8173-4589C26E2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289" y="1261896"/>
              <a:ext cx="9871" cy="3948"/>
            </a:xfrm>
            <a:custGeom>
              <a:avLst/>
              <a:gdLst>
                <a:gd name="T0" fmla="*/ 0 w 20"/>
                <a:gd name="T1" fmla="*/ 5 h 8"/>
                <a:gd name="T2" fmla="*/ 20 w 20"/>
                <a:gd name="T3" fmla="*/ 2 h 8"/>
                <a:gd name="T4" fmla="*/ 0 w 20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0" y="5"/>
                  </a:moveTo>
                  <a:cubicBezTo>
                    <a:pt x="6" y="8"/>
                    <a:pt x="16" y="7"/>
                    <a:pt x="20" y="2"/>
                  </a:cubicBezTo>
                  <a:cubicBezTo>
                    <a:pt x="13" y="0"/>
                    <a:pt x="7" y="4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932">
              <a:extLst>
                <a:ext uri="{FF2B5EF4-FFF2-40B4-BE49-F238E27FC236}">
                  <a16:creationId xmlns:a16="http://schemas.microsoft.com/office/drawing/2014/main" id="{1CC698C3-A7ED-A19F-02AF-68FA96251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7211" y="1254000"/>
              <a:ext cx="23689" cy="5922"/>
            </a:xfrm>
            <a:custGeom>
              <a:avLst/>
              <a:gdLst>
                <a:gd name="T0" fmla="*/ 0 w 56"/>
                <a:gd name="T1" fmla="*/ 3 h 14"/>
                <a:gd name="T2" fmla="*/ 56 w 56"/>
                <a:gd name="T3" fmla="*/ 3 h 14"/>
                <a:gd name="T4" fmla="*/ 0 w 56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4">
                  <a:moveTo>
                    <a:pt x="0" y="3"/>
                  </a:moveTo>
                  <a:cubicBezTo>
                    <a:pt x="13" y="10"/>
                    <a:pt x="44" y="14"/>
                    <a:pt x="56" y="3"/>
                  </a:cubicBezTo>
                  <a:cubicBezTo>
                    <a:pt x="37" y="0"/>
                    <a:pt x="19" y="2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933">
              <a:extLst>
                <a:ext uri="{FF2B5EF4-FFF2-40B4-BE49-F238E27FC236}">
                  <a16:creationId xmlns:a16="http://schemas.microsoft.com/office/drawing/2014/main" id="{D83DD0E8-0096-9456-8B22-92FE52A40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134" y="1246103"/>
              <a:ext cx="39481" cy="7896"/>
            </a:xfrm>
            <a:custGeom>
              <a:avLst/>
              <a:gdLst>
                <a:gd name="T0" fmla="*/ 0 w 91"/>
                <a:gd name="T1" fmla="*/ 0 h 16"/>
                <a:gd name="T2" fmla="*/ 91 w 91"/>
                <a:gd name="T3" fmla="*/ 8 h 16"/>
                <a:gd name="T4" fmla="*/ 0 w 9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6">
                  <a:moveTo>
                    <a:pt x="0" y="0"/>
                  </a:moveTo>
                  <a:cubicBezTo>
                    <a:pt x="30" y="4"/>
                    <a:pt x="61" y="16"/>
                    <a:pt x="91" y="8"/>
                  </a:cubicBezTo>
                  <a:cubicBezTo>
                    <a:pt x="61" y="5"/>
                    <a:pt x="31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934">
              <a:extLst>
                <a:ext uri="{FF2B5EF4-FFF2-40B4-BE49-F238E27FC236}">
                  <a16:creationId xmlns:a16="http://schemas.microsoft.com/office/drawing/2014/main" id="{080D0E23-E44A-04DD-D9E4-0CA0AA7C3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1030" y="1259921"/>
              <a:ext cx="23689" cy="11844"/>
            </a:xfrm>
            <a:custGeom>
              <a:avLst/>
              <a:gdLst>
                <a:gd name="T0" fmla="*/ 0 w 55"/>
                <a:gd name="T1" fmla="*/ 16 h 26"/>
                <a:gd name="T2" fmla="*/ 55 w 55"/>
                <a:gd name="T3" fmla="*/ 18 h 26"/>
                <a:gd name="T4" fmla="*/ 2 w 55"/>
                <a:gd name="T5" fmla="*/ 7 h 26"/>
                <a:gd name="T6" fmla="*/ 7 w 55"/>
                <a:gd name="T7" fmla="*/ 14 h 26"/>
                <a:gd name="T8" fmla="*/ 0 w 55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6">
                  <a:moveTo>
                    <a:pt x="0" y="16"/>
                  </a:moveTo>
                  <a:cubicBezTo>
                    <a:pt x="3" y="26"/>
                    <a:pt x="48" y="20"/>
                    <a:pt x="55" y="18"/>
                  </a:cubicBezTo>
                  <a:cubicBezTo>
                    <a:pt x="44" y="3"/>
                    <a:pt x="20" y="0"/>
                    <a:pt x="2" y="7"/>
                  </a:cubicBezTo>
                  <a:cubicBezTo>
                    <a:pt x="3" y="9"/>
                    <a:pt x="5" y="11"/>
                    <a:pt x="7" y="14"/>
                  </a:cubicBezTo>
                  <a:cubicBezTo>
                    <a:pt x="4" y="14"/>
                    <a:pt x="2" y="15"/>
                    <a:pt x="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935">
              <a:extLst>
                <a:ext uri="{FF2B5EF4-FFF2-40B4-BE49-F238E27FC236}">
                  <a16:creationId xmlns:a16="http://schemas.microsoft.com/office/drawing/2014/main" id="{60973AA6-2BF9-B533-5593-1AC5C3F49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055" y="1236232"/>
              <a:ext cx="31585" cy="3948"/>
            </a:xfrm>
            <a:custGeom>
              <a:avLst/>
              <a:gdLst>
                <a:gd name="T0" fmla="*/ 56 w 69"/>
                <a:gd name="T1" fmla="*/ 12 h 12"/>
                <a:gd name="T2" fmla="*/ 69 w 69"/>
                <a:gd name="T3" fmla="*/ 8 h 12"/>
                <a:gd name="T4" fmla="*/ 0 w 69"/>
                <a:gd name="T5" fmla="*/ 8 h 12"/>
                <a:gd name="T6" fmla="*/ 56 w 6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12">
                  <a:moveTo>
                    <a:pt x="56" y="12"/>
                  </a:moveTo>
                  <a:cubicBezTo>
                    <a:pt x="60" y="12"/>
                    <a:pt x="65" y="11"/>
                    <a:pt x="69" y="8"/>
                  </a:cubicBezTo>
                  <a:cubicBezTo>
                    <a:pt x="46" y="3"/>
                    <a:pt x="22" y="0"/>
                    <a:pt x="0" y="8"/>
                  </a:cubicBezTo>
                  <a:cubicBezTo>
                    <a:pt x="18" y="8"/>
                    <a:pt x="37" y="11"/>
                    <a:pt x="56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936">
              <a:extLst>
                <a:ext uri="{FF2B5EF4-FFF2-40B4-BE49-F238E27FC236}">
                  <a16:creationId xmlns:a16="http://schemas.microsoft.com/office/drawing/2014/main" id="{2F051F78-93F5-FE9B-75AC-C064628A9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848" y="1230311"/>
              <a:ext cx="25664" cy="5922"/>
            </a:xfrm>
            <a:custGeom>
              <a:avLst/>
              <a:gdLst>
                <a:gd name="T0" fmla="*/ 7 w 58"/>
                <a:gd name="T1" fmla="*/ 9 h 14"/>
                <a:gd name="T2" fmla="*/ 58 w 58"/>
                <a:gd name="T3" fmla="*/ 2 h 14"/>
                <a:gd name="T4" fmla="*/ 0 w 58"/>
                <a:gd name="T5" fmla="*/ 4 h 14"/>
                <a:gd name="T6" fmla="*/ 0 w 58"/>
                <a:gd name="T7" fmla="*/ 8 h 14"/>
                <a:gd name="T8" fmla="*/ 7 w 58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">
                  <a:moveTo>
                    <a:pt x="7" y="9"/>
                  </a:moveTo>
                  <a:cubicBezTo>
                    <a:pt x="21" y="9"/>
                    <a:pt x="48" y="14"/>
                    <a:pt x="58" y="2"/>
                  </a:cubicBezTo>
                  <a:cubicBezTo>
                    <a:pt x="39" y="0"/>
                    <a:pt x="19" y="0"/>
                    <a:pt x="0" y="4"/>
                  </a:cubicBezTo>
                  <a:cubicBezTo>
                    <a:pt x="9" y="4"/>
                    <a:pt x="9" y="6"/>
                    <a:pt x="0" y="8"/>
                  </a:cubicBezTo>
                  <a:cubicBezTo>
                    <a:pt x="3" y="9"/>
                    <a:pt x="5" y="9"/>
                    <a:pt x="7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937">
              <a:extLst>
                <a:ext uri="{FF2B5EF4-FFF2-40B4-BE49-F238E27FC236}">
                  <a16:creationId xmlns:a16="http://schemas.microsoft.com/office/drawing/2014/main" id="{73E0135A-1022-5C65-E358-1A51E6D22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848" y="1257948"/>
              <a:ext cx="43430" cy="9870"/>
            </a:xfrm>
            <a:custGeom>
              <a:avLst/>
              <a:gdLst>
                <a:gd name="T0" fmla="*/ 41 w 99"/>
                <a:gd name="T1" fmla="*/ 23 h 25"/>
                <a:gd name="T2" fmla="*/ 58 w 99"/>
                <a:gd name="T3" fmla="*/ 14 h 25"/>
                <a:gd name="T4" fmla="*/ 99 w 99"/>
                <a:gd name="T5" fmla="*/ 11 h 25"/>
                <a:gd name="T6" fmla="*/ 0 w 99"/>
                <a:gd name="T7" fmla="*/ 5 h 25"/>
                <a:gd name="T8" fmla="*/ 41 w 99"/>
                <a:gd name="T9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5">
                  <a:moveTo>
                    <a:pt x="41" y="23"/>
                  </a:moveTo>
                  <a:cubicBezTo>
                    <a:pt x="46" y="25"/>
                    <a:pt x="77" y="18"/>
                    <a:pt x="58" y="14"/>
                  </a:cubicBezTo>
                  <a:cubicBezTo>
                    <a:pt x="72" y="10"/>
                    <a:pt x="86" y="13"/>
                    <a:pt x="99" y="11"/>
                  </a:cubicBezTo>
                  <a:cubicBezTo>
                    <a:pt x="68" y="0"/>
                    <a:pt x="33" y="1"/>
                    <a:pt x="0" y="5"/>
                  </a:cubicBezTo>
                  <a:cubicBezTo>
                    <a:pt x="16" y="6"/>
                    <a:pt x="24" y="23"/>
                    <a:pt x="41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938">
              <a:extLst>
                <a:ext uri="{FF2B5EF4-FFF2-40B4-BE49-F238E27FC236}">
                  <a16:creationId xmlns:a16="http://schemas.microsoft.com/office/drawing/2014/main" id="{597C9052-5386-101B-A7C5-4979FC180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771" y="1255973"/>
              <a:ext cx="11844" cy="3948"/>
            </a:xfrm>
            <a:custGeom>
              <a:avLst/>
              <a:gdLst>
                <a:gd name="T0" fmla="*/ 0 w 28"/>
                <a:gd name="T1" fmla="*/ 2 h 8"/>
                <a:gd name="T2" fmla="*/ 28 w 28"/>
                <a:gd name="T3" fmla="*/ 1 h 8"/>
                <a:gd name="T4" fmla="*/ 0 w 28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8">
                  <a:moveTo>
                    <a:pt x="0" y="2"/>
                  </a:moveTo>
                  <a:cubicBezTo>
                    <a:pt x="6" y="8"/>
                    <a:pt x="22" y="6"/>
                    <a:pt x="28" y="1"/>
                  </a:cubicBezTo>
                  <a:cubicBezTo>
                    <a:pt x="18" y="1"/>
                    <a:pt x="9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939">
              <a:extLst>
                <a:ext uri="{FF2B5EF4-FFF2-40B4-BE49-F238E27FC236}">
                  <a16:creationId xmlns:a16="http://schemas.microsoft.com/office/drawing/2014/main" id="{3B83E62B-0A16-BB52-0063-43B236543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823" y="1431665"/>
              <a:ext cx="148055" cy="80936"/>
            </a:xfrm>
            <a:custGeom>
              <a:avLst/>
              <a:gdLst>
                <a:gd name="T0" fmla="*/ 45 w 339"/>
                <a:gd name="T1" fmla="*/ 50 h 185"/>
                <a:gd name="T2" fmla="*/ 72 w 339"/>
                <a:gd name="T3" fmla="*/ 51 h 185"/>
                <a:gd name="T4" fmla="*/ 52 w 339"/>
                <a:gd name="T5" fmla="*/ 56 h 185"/>
                <a:gd name="T6" fmla="*/ 65 w 339"/>
                <a:gd name="T7" fmla="*/ 55 h 185"/>
                <a:gd name="T8" fmla="*/ 52 w 339"/>
                <a:gd name="T9" fmla="*/ 61 h 185"/>
                <a:gd name="T10" fmla="*/ 62 w 339"/>
                <a:gd name="T11" fmla="*/ 70 h 185"/>
                <a:gd name="T12" fmla="*/ 49 w 339"/>
                <a:gd name="T13" fmla="*/ 75 h 185"/>
                <a:gd name="T14" fmla="*/ 46 w 339"/>
                <a:gd name="T15" fmla="*/ 85 h 185"/>
                <a:gd name="T16" fmla="*/ 13 w 339"/>
                <a:gd name="T17" fmla="*/ 86 h 185"/>
                <a:gd name="T18" fmla="*/ 23 w 339"/>
                <a:gd name="T19" fmla="*/ 117 h 185"/>
                <a:gd name="T20" fmla="*/ 39 w 339"/>
                <a:gd name="T21" fmla="*/ 123 h 185"/>
                <a:gd name="T22" fmla="*/ 51 w 339"/>
                <a:gd name="T23" fmla="*/ 119 h 185"/>
                <a:gd name="T24" fmla="*/ 91 w 339"/>
                <a:gd name="T25" fmla="*/ 128 h 185"/>
                <a:gd name="T26" fmla="*/ 94 w 339"/>
                <a:gd name="T27" fmla="*/ 121 h 185"/>
                <a:gd name="T28" fmla="*/ 100 w 339"/>
                <a:gd name="T29" fmla="*/ 126 h 185"/>
                <a:gd name="T30" fmla="*/ 109 w 339"/>
                <a:gd name="T31" fmla="*/ 120 h 185"/>
                <a:gd name="T32" fmla="*/ 134 w 339"/>
                <a:gd name="T33" fmla="*/ 127 h 185"/>
                <a:gd name="T34" fmla="*/ 122 w 339"/>
                <a:gd name="T35" fmla="*/ 137 h 185"/>
                <a:gd name="T36" fmla="*/ 156 w 339"/>
                <a:gd name="T37" fmla="*/ 147 h 185"/>
                <a:gd name="T38" fmla="*/ 148 w 339"/>
                <a:gd name="T39" fmla="*/ 149 h 185"/>
                <a:gd name="T40" fmla="*/ 129 w 339"/>
                <a:gd name="T41" fmla="*/ 150 h 185"/>
                <a:gd name="T42" fmla="*/ 141 w 339"/>
                <a:gd name="T43" fmla="*/ 163 h 185"/>
                <a:gd name="T44" fmla="*/ 128 w 339"/>
                <a:gd name="T45" fmla="*/ 162 h 185"/>
                <a:gd name="T46" fmla="*/ 160 w 339"/>
                <a:gd name="T47" fmla="*/ 168 h 185"/>
                <a:gd name="T48" fmla="*/ 177 w 339"/>
                <a:gd name="T49" fmla="*/ 169 h 185"/>
                <a:gd name="T50" fmla="*/ 195 w 339"/>
                <a:gd name="T51" fmla="*/ 173 h 185"/>
                <a:gd name="T52" fmla="*/ 188 w 339"/>
                <a:gd name="T53" fmla="*/ 167 h 185"/>
                <a:gd name="T54" fmla="*/ 222 w 339"/>
                <a:gd name="T55" fmla="*/ 173 h 185"/>
                <a:gd name="T56" fmla="*/ 240 w 339"/>
                <a:gd name="T57" fmla="*/ 172 h 185"/>
                <a:gd name="T58" fmla="*/ 249 w 339"/>
                <a:gd name="T59" fmla="*/ 172 h 185"/>
                <a:gd name="T60" fmla="*/ 289 w 339"/>
                <a:gd name="T61" fmla="*/ 178 h 185"/>
                <a:gd name="T62" fmla="*/ 268 w 339"/>
                <a:gd name="T63" fmla="*/ 170 h 185"/>
                <a:gd name="T64" fmla="*/ 323 w 339"/>
                <a:gd name="T65" fmla="*/ 179 h 185"/>
                <a:gd name="T66" fmla="*/ 296 w 339"/>
                <a:gd name="T67" fmla="*/ 172 h 185"/>
                <a:gd name="T68" fmla="*/ 316 w 339"/>
                <a:gd name="T69" fmla="*/ 176 h 185"/>
                <a:gd name="T70" fmla="*/ 323 w 339"/>
                <a:gd name="T71" fmla="*/ 169 h 185"/>
                <a:gd name="T72" fmla="*/ 315 w 339"/>
                <a:gd name="T73" fmla="*/ 162 h 185"/>
                <a:gd name="T74" fmla="*/ 287 w 339"/>
                <a:gd name="T75" fmla="*/ 155 h 185"/>
                <a:gd name="T76" fmla="*/ 240 w 339"/>
                <a:gd name="T77" fmla="*/ 133 h 185"/>
                <a:gd name="T78" fmla="*/ 194 w 339"/>
                <a:gd name="T79" fmla="*/ 93 h 185"/>
                <a:gd name="T80" fmla="*/ 191 w 339"/>
                <a:gd name="T81" fmla="*/ 76 h 185"/>
                <a:gd name="T82" fmla="*/ 173 w 339"/>
                <a:gd name="T83" fmla="*/ 62 h 185"/>
                <a:gd name="T84" fmla="*/ 185 w 339"/>
                <a:gd name="T85" fmla="*/ 61 h 185"/>
                <a:gd name="T86" fmla="*/ 173 w 339"/>
                <a:gd name="T87" fmla="*/ 55 h 185"/>
                <a:gd name="T88" fmla="*/ 185 w 339"/>
                <a:gd name="T89" fmla="*/ 57 h 185"/>
                <a:gd name="T90" fmla="*/ 183 w 339"/>
                <a:gd name="T91" fmla="*/ 48 h 185"/>
                <a:gd name="T92" fmla="*/ 197 w 339"/>
                <a:gd name="T93" fmla="*/ 48 h 185"/>
                <a:gd name="T94" fmla="*/ 177 w 339"/>
                <a:gd name="T95" fmla="*/ 41 h 185"/>
                <a:gd name="T96" fmla="*/ 206 w 339"/>
                <a:gd name="T97" fmla="*/ 36 h 185"/>
                <a:gd name="T98" fmla="*/ 179 w 339"/>
                <a:gd name="T99" fmla="*/ 31 h 185"/>
                <a:gd name="T100" fmla="*/ 206 w 339"/>
                <a:gd name="T101" fmla="*/ 26 h 185"/>
                <a:gd name="T102" fmla="*/ 185 w 339"/>
                <a:gd name="T103" fmla="*/ 26 h 185"/>
                <a:gd name="T104" fmla="*/ 213 w 339"/>
                <a:gd name="T105" fmla="*/ 19 h 185"/>
                <a:gd name="T106" fmla="*/ 170 w 339"/>
                <a:gd name="T107" fmla="*/ 10 h 185"/>
                <a:gd name="T108" fmla="*/ 111 w 339"/>
                <a:gd name="T109" fmla="*/ 9 h 185"/>
                <a:gd name="T110" fmla="*/ 61 w 339"/>
                <a:gd name="T111" fmla="*/ 18 h 185"/>
                <a:gd name="T112" fmla="*/ 72 w 339"/>
                <a:gd name="T113" fmla="*/ 37 h 185"/>
                <a:gd name="T114" fmla="*/ 32 w 339"/>
                <a:gd name="T115" fmla="*/ 46 h 185"/>
                <a:gd name="T116" fmla="*/ 45 w 339"/>
                <a:gd name="T117" fmla="*/ 5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9" h="185">
                  <a:moveTo>
                    <a:pt x="45" y="50"/>
                  </a:moveTo>
                  <a:cubicBezTo>
                    <a:pt x="54" y="48"/>
                    <a:pt x="63" y="49"/>
                    <a:pt x="72" y="51"/>
                  </a:cubicBezTo>
                  <a:cubicBezTo>
                    <a:pt x="65" y="50"/>
                    <a:pt x="56" y="49"/>
                    <a:pt x="52" y="56"/>
                  </a:cubicBezTo>
                  <a:cubicBezTo>
                    <a:pt x="56" y="55"/>
                    <a:pt x="61" y="54"/>
                    <a:pt x="65" y="55"/>
                  </a:cubicBezTo>
                  <a:cubicBezTo>
                    <a:pt x="61" y="59"/>
                    <a:pt x="57" y="61"/>
                    <a:pt x="52" y="61"/>
                  </a:cubicBezTo>
                  <a:cubicBezTo>
                    <a:pt x="53" y="66"/>
                    <a:pt x="57" y="69"/>
                    <a:pt x="62" y="70"/>
                  </a:cubicBezTo>
                  <a:cubicBezTo>
                    <a:pt x="58" y="71"/>
                    <a:pt x="52" y="72"/>
                    <a:pt x="49" y="75"/>
                  </a:cubicBezTo>
                  <a:cubicBezTo>
                    <a:pt x="46" y="78"/>
                    <a:pt x="51" y="84"/>
                    <a:pt x="46" y="85"/>
                  </a:cubicBezTo>
                  <a:cubicBezTo>
                    <a:pt x="36" y="89"/>
                    <a:pt x="24" y="76"/>
                    <a:pt x="13" y="86"/>
                  </a:cubicBezTo>
                  <a:cubicBezTo>
                    <a:pt x="0" y="97"/>
                    <a:pt x="16" y="109"/>
                    <a:pt x="23" y="117"/>
                  </a:cubicBezTo>
                  <a:cubicBezTo>
                    <a:pt x="27" y="122"/>
                    <a:pt x="33" y="123"/>
                    <a:pt x="39" y="123"/>
                  </a:cubicBezTo>
                  <a:cubicBezTo>
                    <a:pt x="44" y="123"/>
                    <a:pt x="66" y="126"/>
                    <a:pt x="51" y="119"/>
                  </a:cubicBezTo>
                  <a:cubicBezTo>
                    <a:pt x="65" y="123"/>
                    <a:pt x="79" y="117"/>
                    <a:pt x="91" y="128"/>
                  </a:cubicBezTo>
                  <a:cubicBezTo>
                    <a:pt x="92" y="126"/>
                    <a:pt x="93" y="123"/>
                    <a:pt x="94" y="121"/>
                  </a:cubicBezTo>
                  <a:cubicBezTo>
                    <a:pt x="96" y="123"/>
                    <a:pt x="98" y="125"/>
                    <a:pt x="100" y="126"/>
                  </a:cubicBezTo>
                  <a:cubicBezTo>
                    <a:pt x="101" y="121"/>
                    <a:pt x="104" y="119"/>
                    <a:pt x="109" y="120"/>
                  </a:cubicBezTo>
                  <a:cubicBezTo>
                    <a:pt x="101" y="142"/>
                    <a:pt x="129" y="126"/>
                    <a:pt x="134" y="127"/>
                  </a:cubicBezTo>
                  <a:cubicBezTo>
                    <a:pt x="129" y="129"/>
                    <a:pt x="125" y="133"/>
                    <a:pt x="122" y="137"/>
                  </a:cubicBezTo>
                  <a:cubicBezTo>
                    <a:pt x="132" y="143"/>
                    <a:pt x="145" y="141"/>
                    <a:pt x="156" y="147"/>
                  </a:cubicBezTo>
                  <a:cubicBezTo>
                    <a:pt x="152" y="145"/>
                    <a:pt x="130" y="142"/>
                    <a:pt x="148" y="149"/>
                  </a:cubicBezTo>
                  <a:cubicBezTo>
                    <a:pt x="142" y="147"/>
                    <a:pt x="135" y="147"/>
                    <a:pt x="129" y="150"/>
                  </a:cubicBezTo>
                  <a:cubicBezTo>
                    <a:pt x="135" y="151"/>
                    <a:pt x="144" y="155"/>
                    <a:pt x="141" y="163"/>
                  </a:cubicBezTo>
                  <a:cubicBezTo>
                    <a:pt x="137" y="160"/>
                    <a:pt x="132" y="159"/>
                    <a:pt x="128" y="162"/>
                  </a:cubicBezTo>
                  <a:cubicBezTo>
                    <a:pt x="139" y="161"/>
                    <a:pt x="150" y="164"/>
                    <a:pt x="160" y="168"/>
                  </a:cubicBezTo>
                  <a:cubicBezTo>
                    <a:pt x="166" y="170"/>
                    <a:pt x="171" y="167"/>
                    <a:pt x="177" y="169"/>
                  </a:cubicBezTo>
                  <a:cubicBezTo>
                    <a:pt x="183" y="171"/>
                    <a:pt x="188" y="174"/>
                    <a:pt x="195" y="173"/>
                  </a:cubicBezTo>
                  <a:cubicBezTo>
                    <a:pt x="193" y="171"/>
                    <a:pt x="190" y="169"/>
                    <a:pt x="188" y="167"/>
                  </a:cubicBezTo>
                  <a:cubicBezTo>
                    <a:pt x="195" y="173"/>
                    <a:pt x="215" y="184"/>
                    <a:pt x="222" y="173"/>
                  </a:cubicBezTo>
                  <a:cubicBezTo>
                    <a:pt x="227" y="167"/>
                    <a:pt x="235" y="170"/>
                    <a:pt x="240" y="172"/>
                  </a:cubicBezTo>
                  <a:cubicBezTo>
                    <a:pt x="244" y="174"/>
                    <a:pt x="268" y="179"/>
                    <a:pt x="249" y="172"/>
                  </a:cubicBezTo>
                  <a:cubicBezTo>
                    <a:pt x="257" y="176"/>
                    <a:pt x="281" y="185"/>
                    <a:pt x="289" y="178"/>
                  </a:cubicBezTo>
                  <a:cubicBezTo>
                    <a:pt x="283" y="174"/>
                    <a:pt x="274" y="177"/>
                    <a:pt x="268" y="170"/>
                  </a:cubicBezTo>
                  <a:cubicBezTo>
                    <a:pt x="287" y="170"/>
                    <a:pt x="304" y="181"/>
                    <a:pt x="323" y="179"/>
                  </a:cubicBezTo>
                  <a:cubicBezTo>
                    <a:pt x="314" y="177"/>
                    <a:pt x="304" y="177"/>
                    <a:pt x="296" y="172"/>
                  </a:cubicBezTo>
                  <a:cubicBezTo>
                    <a:pt x="302" y="175"/>
                    <a:pt x="310" y="176"/>
                    <a:pt x="316" y="176"/>
                  </a:cubicBezTo>
                  <a:cubicBezTo>
                    <a:pt x="321" y="176"/>
                    <a:pt x="339" y="171"/>
                    <a:pt x="323" y="169"/>
                  </a:cubicBezTo>
                  <a:cubicBezTo>
                    <a:pt x="337" y="167"/>
                    <a:pt x="319" y="163"/>
                    <a:pt x="315" y="162"/>
                  </a:cubicBezTo>
                  <a:cubicBezTo>
                    <a:pt x="306" y="159"/>
                    <a:pt x="296" y="157"/>
                    <a:pt x="287" y="155"/>
                  </a:cubicBezTo>
                  <a:cubicBezTo>
                    <a:pt x="272" y="151"/>
                    <a:pt x="251" y="145"/>
                    <a:pt x="240" y="133"/>
                  </a:cubicBezTo>
                  <a:cubicBezTo>
                    <a:pt x="227" y="118"/>
                    <a:pt x="209" y="107"/>
                    <a:pt x="194" y="93"/>
                  </a:cubicBezTo>
                  <a:cubicBezTo>
                    <a:pt x="190" y="89"/>
                    <a:pt x="193" y="77"/>
                    <a:pt x="191" y="76"/>
                  </a:cubicBezTo>
                  <a:cubicBezTo>
                    <a:pt x="183" y="72"/>
                    <a:pt x="182" y="64"/>
                    <a:pt x="173" y="62"/>
                  </a:cubicBezTo>
                  <a:cubicBezTo>
                    <a:pt x="177" y="63"/>
                    <a:pt x="181" y="63"/>
                    <a:pt x="185" y="61"/>
                  </a:cubicBezTo>
                  <a:cubicBezTo>
                    <a:pt x="182" y="57"/>
                    <a:pt x="178" y="55"/>
                    <a:pt x="173" y="55"/>
                  </a:cubicBezTo>
                  <a:cubicBezTo>
                    <a:pt x="177" y="55"/>
                    <a:pt x="181" y="56"/>
                    <a:pt x="185" y="57"/>
                  </a:cubicBezTo>
                  <a:cubicBezTo>
                    <a:pt x="193" y="59"/>
                    <a:pt x="188" y="49"/>
                    <a:pt x="183" y="48"/>
                  </a:cubicBezTo>
                  <a:cubicBezTo>
                    <a:pt x="187" y="49"/>
                    <a:pt x="192" y="49"/>
                    <a:pt x="197" y="48"/>
                  </a:cubicBezTo>
                  <a:cubicBezTo>
                    <a:pt x="191" y="43"/>
                    <a:pt x="183" y="45"/>
                    <a:pt x="177" y="41"/>
                  </a:cubicBezTo>
                  <a:cubicBezTo>
                    <a:pt x="181" y="43"/>
                    <a:pt x="211" y="45"/>
                    <a:pt x="206" y="36"/>
                  </a:cubicBezTo>
                  <a:cubicBezTo>
                    <a:pt x="203" y="29"/>
                    <a:pt x="185" y="33"/>
                    <a:pt x="179" y="31"/>
                  </a:cubicBezTo>
                  <a:cubicBezTo>
                    <a:pt x="188" y="32"/>
                    <a:pt x="199" y="32"/>
                    <a:pt x="206" y="26"/>
                  </a:cubicBezTo>
                  <a:lnTo>
                    <a:pt x="185" y="26"/>
                  </a:lnTo>
                  <a:cubicBezTo>
                    <a:pt x="194" y="24"/>
                    <a:pt x="205" y="25"/>
                    <a:pt x="213" y="19"/>
                  </a:cubicBezTo>
                  <a:cubicBezTo>
                    <a:pt x="202" y="11"/>
                    <a:pt x="183" y="10"/>
                    <a:pt x="170" y="10"/>
                  </a:cubicBezTo>
                  <a:cubicBezTo>
                    <a:pt x="148" y="10"/>
                    <a:pt x="133" y="0"/>
                    <a:pt x="111" y="9"/>
                  </a:cubicBezTo>
                  <a:cubicBezTo>
                    <a:pt x="97" y="15"/>
                    <a:pt x="73" y="6"/>
                    <a:pt x="61" y="18"/>
                  </a:cubicBezTo>
                  <a:cubicBezTo>
                    <a:pt x="58" y="21"/>
                    <a:pt x="67" y="36"/>
                    <a:pt x="72" y="37"/>
                  </a:cubicBezTo>
                  <a:cubicBezTo>
                    <a:pt x="58" y="34"/>
                    <a:pt x="41" y="33"/>
                    <a:pt x="32" y="46"/>
                  </a:cubicBezTo>
                  <a:cubicBezTo>
                    <a:pt x="37" y="47"/>
                    <a:pt x="41" y="48"/>
                    <a:pt x="45" y="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940">
              <a:extLst>
                <a:ext uri="{FF2B5EF4-FFF2-40B4-BE49-F238E27FC236}">
                  <a16:creationId xmlns:a16="http://schemas.microsoft.com/office/drawing/2014/main" id="{EDDC2AF1-BD2B-4076-DDE1-4AB483A17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667" y="1250051"/>
              <a:ext cx="17767" cy="5922"/>
            </a:xfrm>
            <a:custGeom>
              <a:avLst/>
              <a:gdLst>
                <a:gd name="T0" fmla="*/ 0 w 42"/>
                <a:gd name="T1" fmla="*/ 4 h 15"/>
                <a:gd name="T2" fmla="*/ 42 w 42"/>
                <a:gd name="T3" fmla="*/ 3 h 15"/>
                <a:gd name="T4" fmla="*/ 0 w 42"/>
                <a:gd name="T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5">
                  <a:moveTo>
                    <a:pt x="0" y="4"/>
                  </a:moveTo>
                  <a:cubicBezTo>
                    <a:pt x="3" y="15"/>
                    <a:pt x="35" y="7"/>
                    <a:pt x="42" y="3"/>
                  </a:cubicBezTo>
                  <a:cubicBezTo>
                    <a:pt x="28" y="0"/>
                    <a:pt x="13" y="1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941">
              <a:extLst>
                <a:ext uri="{FF2B5EF4-FFF2-40B4-BE49-F238E27FC236}">
                  <a16:creationId xmlns:a16="http://schemas.microsoft.com/office/drawing/2014/main" id="{3EE06EE2-2DC3-B229-BD8E-F230DE952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641" y="1240180"/>
              <a:ext cx="15793" cy="3948"/>
            </a:xfrm>
            <a:custGeom>
              <a:avLst/>
              <a:gdLst>
                <a:gd name="T0" fmla="*/ 0 w 35"/>
                <a:gd name="T1" fmla="*/ 3 h 8"/>
                <a:gd name="T2" fmla="*/ 35 w 35"/>
                <a:gd name="T3" fmla="*/ 3 h 8"/>
                <a:gd name="T4" fmla="*/ 0 w 35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8">
                  <a:moveTo>
                    <a:pt x="0" y="3"/>
                  </a:moveTo>
                  <a:cubicBezTo>
                    <a:pt x="11" y="6"/>
                    <a:pt x="25" y="8"/>
                    <a:pt x="35" y="3"/>
                  </a:cubicBezTo>
                  <a:cubicBezTo>
                    <a:pt x="23" y="1"/>
                    <a:pt x="12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942">
              <a:extLst>
                <a:ext uri="{FF2B5EF4-FFF2-40B4-BE49-F238E27FC236}">
                  <a16:creationId xmlns:a16="http://schemas.microsoft.com/office/drawing/2014/main" id="{959BC2D6-44A9-EF15-0779-40C729A73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563" y="1246103"/>
              <a:ext cx="1975" cy="0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0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0"/>
                  </a:cubicBezTo>
                  <a:cubicBezTo>
                    <a:pt x="5" y="1"/>
                    <a:pt x="3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943">
              <a:extLst>
                <a:ext uri="{FF2B5EF4-FFF2-40B4-BE49-F238E27FC236}">
                  <a16:creationId xmlns:a16="http://schemas.microsoft.com/office/drawing/2014/main" id="{3692EF50-8267-16AF-3AD4-45FC01545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485" y="1242155"/>
              <a:ext cx="13819" cy="3948"/>
            </a:xfrm>
            <a:custGeom>
              <a:avLst/>
              <a:gdLst>
                <a:gd name="T0" fmla="*/ 0 w 33"/>
                <a:gd name="T1" fmla="*/ 2 h 5"/>
                <a:gd name="T2" fmla="*/ 33 w 33"/>
                <a:gd name="T3" fmla="*/ 3 h 5"/>
                <a:gd name="T4" fmla="*/ 0 w 33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5">
                  <a:moveTo>
                    <a:pt x="0" y="2"/>
                  </a:moveTo>
                  <a:cubicBezTo>
                    <a:pt x="10" y="5"/>
                    <a:pt x="22" y="5"/>
                    <a:pt x="33" y="3"/>
                  </a:cubicBezTo>
                  <a:cubicBezTo>
                    <a:pt x="22" y="0"/>
                    <a:pt x="11" y="2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944">
              <a:extLst>
                <a:ext uri="{FF2B5EF4-FFF2-40B4-BE49-F238E27FC236}">
                  <a16:creationId xmlns:a16="http://schemas.microsoft.com/office/drawing/2014/main" id="{0585253F-AFE6-9888-C586-9FE821C98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460" y="1340858"/>
              <a:ext cx="258603" cy="98704"/>
            </a:xfrm>
            <a:custGeom>
              <a:avLst/>
              <a:gdLst>
                <a:gd name="T0" fmla="*/ 38 w 593"/>
                <a:gd name="T1" fmla="*/ 213 h 227"/>
                <a:gd name="T2" fmla="*/ 69 w 593"/>
                <a:gd name="T3" fmla="*/ 212 h 227"/>
                <a:gd name="T4" fmla="*/ 116 w 593"/>
                <a:gd name="T5" fmla="*/ 212 h 227"/>
                <a:gd name="T6" fmla="*/ 154 w 593"/>
                <a:gd name="T7" fmla="*/ 215 h 227"/>
                <a:gd name="T8" fmla="*/ 146 w 593"/>
                <a:gd name="T9" fmla="*/ 196 h 227"/>
                <a:gd name="T10" fmla="*/ 135 w 593"/>
                <a:gd name="T11" fmla="*/ 184 h 227"/>
                <a:gd name="T12" fmla="*/ 188 w 593"/>
                <a:gd name="T13" fmla="*/ 192 h 227"/>
                <a:gd name="T14" fmla="*/ 161 w 593"/>
                <a:gd name="T15" fmla="*/ 166 h 227"/>
                <a:gd name="T16" fmla="*/ 196 w 593"/>
                <a:gd name="T17" fmla="*/ 169 h 227"/>
                <a:gd name="T18" fmla="*/ 216 w 593"/>
                <a:gd name="T19" fmla="*/ 164 h 227"/>
                <a:gd name="T20" fmla="*/ 217 w 593"/>
                <a:gd name="T21" fmla="*/ 149 h 227"/>
                <a:gd name="T22" fmla="*/ 222 w 593"/>
                <a:gd name="T23" fmla="*/ 133 h 227"/>
                <a:gd name="T24" fmla="*/ 241 w 593"/>
                <a:gd name="T25" fmla="*/ 130 h 227"/>
                <a:gd name="T26" fmla="*/ 267 w 593"/>
                <a:gd name="T27" fmla="*/ 126 h 227"/>
                <a:gd name="T28" fmla="*/ 252 w 593"/>
                <a:gd name="T29" fmla="*/ 117 h 227"/>
                <a:gd name="T30" fmla="*/ 284 w 593"/>
                <a:gd name="T31" fmla="*/ 116 h 227"/>
                <a:gd name="T32" fmla="*/ 320 w 593"/>
                <a:gd name="T33" fmla="*/ 96 h 227"/>
                <a:gd name="T34" fmla="*/ 387 w 593"/>
                <a:gd name="T35" fmla="*/ 80 h 227"/>
                <a:gd name="T36" fmla="*/ 593 w 593"/>
                <a:gd name="T37" fmla="*/ 27 h 227"/>
                <a:gd name="T38" fmla="*/ 533 w 593"/>
                <a:gd name="T39" fmla="*/ 2 h 227"/>
                <a:gd name="T40" fmla="*/ 466 w 593"/>
                <a:gd name="T41" fmla="*/ 28 h 227"/>
                <a:gd name="T42" fmla="*/ 422 w 593"/>
                <a:gd name="T43" fmla="*/ 31 h 227"/>
                <a:gd name="T44" fmla="*/ 363 w 593"/>
                <a:gd name="T45" fmla="*/ 42 h 227"/>
                <a:gd name="T46" fmla="*/ 267 w 593"/>
                <a:gd name="T47" fmla="*/ 43 h 227"/>
                <a:gd name="T48" fmla="*/ 241 w 593"/>
                <a:gd name="T49" fmla="*/ 57 h 227"/>
                <a:gd name="T50" fmla="*/ 219 w 593"/>
                <a:gd name="T51" fmla="*/ 57 h 227"/>
                <a:gd name="T52" fmla="*/ 189 w 593"/>
                <a:gd name="T53" fmla="*/ 66 h 227"/>
                <a:gd name="T54" fmla="*/ 146 w 593"/>
                <a:gd name="T55" fmla="*/ 84 h 227"/>
                <a:gd name="T56" fmla="*/ 137 w 593"/>
                <a:gd name="T57" fmla="*/ 98 h 227"/>
                <a:gd name="T58" fmla="*/ 103 w 593"/>
                <a:gd name="T59" fmla="*/ 105 h 227"/>
                <a:gd name="T60" fmla="*/ 86 w 593"/>
                <a:gd name="T61" fmla="*/ 120 h 227"/>
                <a:gd name="T62" fmla="*/ 73 w 593"/>
                <a:gd name="T63" fmla="*/ 130 h 227"/>
                <a:gd name="T64" fmla="*/ 120 w 593"/>
                <a:gd name="T65" fmla="*/ 136 h 227"/>
                <a:gd name="T66" fmla="*/ 66 w 593"/>
                <a:gd name="T67" fmla="*/ 138 h 227"/>
                <a:gd name="T68" fmla="*/ 58 w 593"/>
                <a:gd name="T69" fmla="*/ 155 h 227"/>
                <a:gd name="T70" fmla="*/ 51 w 593"/>
                <a:gd name="T71" fmla="*/ 162 h 227"/>
                <a:gd name="T72" fmla="*/ 60 w 593"/>
                <a:gd name="T73" fmla="*/ 166 h 227"/>
                <a:gd name="T74" fmla="*/ 0 w 593"/>
                <a:gd name="T75" fmla="*/ 193 h 227"/>
                <a:gd name="T76" fmla="*/ 74 w 593"/>
                <a:gd name="T77" fmla="*/ 19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3" h="227">
                  <a:moveTo>
                    <a:pt x="54" y="198"/>
                  </a:moveTo>
                  <a:cubicBezTo>
                    <a:pt x="49" y="200"/>
                    <a:pt x="29" y="203"/>
                    <a:pt x="38" y="213"/>
                  </a:cubicBezTo>
                  <a:cubicBezTo>
                    <a:pt x="35" y="214"/>
                    <a:pt x="33" y="215"/>
                    <a:pt x="30" y="216"/>
                  </a:cubicBezTo>
                  <a:cubicBezTo>
                    <a:pt x="42" y="222"/>
                    <a:pt x="57" y="212"/>
                    <a:pt x="69" y="212"/>
                  </a:cubicBezTo>
                  <a:cubicBezTo>
                    <a:pt x="77" y="211"/>
                    <a:pt x="85" y="214"/>
                    <a:pt x="93" y="215"/>
                  </a:cubicBezTo>
                  <a:cubicBezTo>
                    <a:pt x="99" y="216"/>
                    <a:pt x="126" y="224"/>
                    <a:pt x="116" y="212"/>
                  </a:cubicBezTo>
                  <a:cubicBezTo>
                    <a:pt x="120" y="218"/>
                    <a:pt x="128" y="220"/>
                    <a:pt x="134" y="221"/>
                  </a:cubicBezTo>
                  <a:cubicBezTo>
                    <a:pt x="140" y="223"/>
                    <a:pt x="162" y="227"/>
                    <a:pt x="154" y="215"/>
                  </a:cubicBezTo>
                  <a:cubicBezTo>
                    <a:pt x="161" y="222"/>
                    <a:pt x="169" y="214"/>
                    <a:pt x="173" y="208"/>
                  </a:cubicBezTo>
                  <a:cubicBezTo>
                    <a:pt x="164" y="204"/>
                    <a:pt x="153" y="204"/>
                    <a:pt x="146" y="196"/>
                  </a:cubicBezTo>
                  <a:cubicBezTo>
                    <a:pt x="156" y="201"/>
                    <a:pt x="172" y="208"/>
                    <a:pt x="182" y="200"/>
                  </a:cubicBezTo>
                  <a:cubicBezTo>
                    <a:pt x="189" y="194"/>
                    <a:pt x="139" y="185"/>
                    <a:pt x="135" y="184"/>
                  </a:cubicBezTo>
                  <a:cubicBezTo>
                    <a:pt x="145" y="186"/>
                    <a:pt x="156" y="183"/>
                    <a:pt x="166" y="187"/>
                  </a:cubicBezTo>
                  <a:cubicBezTo>
                    <a:pt x="173" y="189"/>
                    <a:pt x="181" y="195"/>
                    <a:pt x="188" y="192"/>
                  </a:cubicBezTo>
                  <a:cubicBezTo>
                    <a:pt x="205" y="185"/>
                    <a:pt x="165" y="172"/>
                    <a:pt x="160" y="172"/>
                  </a:cubicBezTo>
                  <a:cubicBezTo>
                    <a:pt x="174" y="173"/>
                    <a:pt x="166" y="169"/>
                    <a:pt x="161" y="166"/>
                  </a:cubicBezTo>
                  <a:cubicBezTo>
                    <a:pt x="175" y="165"/>
                    <a:pt x="185" y="182"/>
                    <a:pt x="200" y="175"/>
                  </a:cubicBezTo>
                  <a:cubicBezTo>
                    <a:pt x="199" y="173"/>
                    <a:pt x="198" y="171"/>
                    <a:pt x="196" y="169"/>
                  </a:cubicBezTo>
                  <a:cubicBezTo>
                    <a:pt x="201" y="172"/>
                    <a:pt x="218" y="168"/>
                    <a:pt x="202" y="166"/>
                  </a:cubicBezTo>
                  <a:cubicBezTo>
                    <a:pt x="207" y="165"/>
                    <a:pt x="211" y="164"/>
                    <a:pt x="216" y="164"/>
                  </a:cubicBezTo>
                  <a:cubicBezTo>
                    <a:pt x="210" y="151"/>
                    <a:pt x="196" y="149"/>
                    <a:pt x="185" y="142"/>
                  </a:cubicBezTo>
                  <a:cubicBezTo>
                    <a:pt x="194" y="145"/>
                    <a:pt x="207" y="151"/>
                    <a:pt x="217" y="149"/>
                  </a:cubicBezTo>
                  <a:cubicBezTo>
                    <a:pt x="222" y="148"/>
                    <a:pt x="236" y="140"/>
                    <a:pt x="222" y="138"/>
                  </a:cubicBezTo>
                  <a:cubicBezTo>
                    <a:pt x="232" y="139"/>
                    <a:pt x="232" y="138"/>
                    <a:pt x="222" y="133"/>
                  </a:cubicBezTo>
                  <a:cubicBezTo>
                    <a:pt x="232" y="136"/>
                    <a:pt x="248" y="147"/>
                    <a:pt x="256" y="136"/>
                  </a:cubicBezTo>
                  <a:cubicBezTo>
                    <a:pt x="250" y="135"/>
                    <a:pt x="245" y="133"/>
                    <a:pt x="241" y="130"/>
                  </a:cubicBezTo>
                  <a:cubicBezTo>
                    <a:pt x="247" y="133"/>
                    <a:pt x="254" y="135"/>
                    <a:pt x="261" y="134"/>
                  </a:cubicBezTo>
                  <a:cubicBezTo>
                    <a:pt x="266" y="133"/>
                    <a:pt x="283" y="130"/>
                    <a:pt x="267" y="126"/>
                  </a:cubicBezTo>
                  <a:lnTo>
                    <a:pt x="280" y="126"/>
                  </a:lnTo>
                  <a:cubicBezTo>
                    <a:pt x="281" y="113"/>
                    <a:pt x="258" y="123"/>
                    <a:pt x="252" y="117"/>
                  </a:cubicBezTo>
                  <a:cubicBezTo>
                    <a:pt x="258" y="117"/>
                    <a:pt x="269" y="120"/>
                    <a:pt x="270" y="111"/>
                  </a:cubicBezTo>
                  <a:cubicBezTo>
                    <a:pt x="274" y="114"/>
                    <a:pt x="279" y="116"/>
                    <a:pt x="284" y="116"/>
                  </a:cubicBezTo>
                  <a:cubicBezTo>
                    <a:pt x="280" y="105"/>
                    <a:pt x="299" y="108"/>
                    <a:pt x="300" y="98"/>
                  </a:cubicBezTo>
                  <a:cubicBezTo>
                    <a:pt x="306" y="107"/>
                    <a:pt x="314" y="100"/>
                    <a:pt x="320" y="96"/>
                  </a:cubicBezTo>
                  <a:cubicBezTo>
                    <a:pt x="330" y="89"/>
                    <a:pt x="342" y="89"/>
                    <a:pt x="352" y="87"/>
                  </a:cubicBezTo>
                  <a:cubicBezTo>
                    <a:pt x="359" y="86"/>
                    <a:pt x="383" y="85"/>
                    <a:pt x="387" y="80"/>
                  </a:cubicBezTo>
                  <a:cubicBezTo>
                    <a:pt x="389" y="77"/>
                    <a:pt x="412" y="76"/>
                    <a:pt x="418" y="74"/>
                  </a:cubicBezTo>
                  <a:cubicBezTo>
                    <a:pt x="478" y="63"/>
                    <a:pt x="539" y="58"/>
                    <a:pt x="593" y="27"/>
                  </a:cubicBezTo>
                  <a:cubicBezTo>
                    <a:pt x="586" y="26"/>
                    <a:pt x="582" y="16"/>
                    <a:pt x="576" y="12"/>
                  </a:cubicBezTo>
                  <a:cubicBezTo>
                    <a:pt x="563" y="6"/>
                    <a:pt x="548" y="3"/>
                    <a:pt x="533" y="2"/>
                  </a:cubicBezTo>
                  <a:cubicBezTo>
                    <a:pt x="507" y="0"/>
                    <a:pt x="474" y="4"/>
                    <a:pt x="454" y="22"/>
                  </a:cubicBezTo>
                  <a:cubicBezTo>
                    <a:pt x="458" y="25"/>
                    <a:pt x="462" y="27"/>
                    <a:pt x="466" y="28"/>
                  </a:cubicBezTo>
                  <a:cubicBezTo>
                    <a:pt x="457" y="30"/>
                    <a:pt x="448" y="26"/>
                    <a:pt x="439" y="27"/>
                  </a:cubicBezTo>
                  <a:cubicBezTo>
                    <a:pt x="434" y="28"/>
                    <a:pt x="428" y="32"/>
                    <a:pt x="422" y="31"/>
                  </a:cubicBezTo>
                  <a:cubicBezTo>
                    <a:pt x="416" y="31"/>
                    <a:pt x="411" y="38"/>
                    <a:pt x="404" y="39"/>
                  </a:cubicBezTo>
                  <a:cubicBezTo>
                    <a:pt x="391" y="41"/>
                    <a:pt x="377" y="39"/>
                    <a:pt x="363" y="42"/>
                  </a:cubicBezTo>
                  <a:cubicBezTo>
                    <a:pt x="341" y="46"/>
                    <a:pt x="324" y="46"/>
                    <a:pt x="301" y="44"/>
                  </a:cubicBezTo>
                  <a:cubicBezTo>
                    <a:pt x="290" y="43"/>
                    <a:pt x="278" y="42"/>
                    <a:pt x="267" y="43"/>
                  </a:cubicBezTo>
                  <a:cubicBezTo>
                    <a:pt x="259" y="43"/>
                    <a:pt x="247" y="51"/>
                    <a:pt x="261" y="55"/>
                  </a:cubicBezTo>
                  <a:cubicBezTo>
                    <a:pt x="254" y="55"/>
                    <a:pt x="248" y="62"/>
                    <a:pt x="241" y="57"/>
                  </a:cubicBezTo>
                  <a:cubicBezTo>
                    <a:pt x="243" y="56"/>
                    <a:pt x="245" y="54"/>
                    <a:pt x="248" y="53"/>
                  </a:cubicBezTo>
                  <a:cubicBezTo>
                    <a:pt x="238" y="51"/>
                    <a:pt x="227" y="51"/>
                    <a:pt x="219" y="57"/>
                  </a:cubicBezTo>
                  <a:cubicBezTo>
                    <a:pt x="224" y="57"/>
                    <a:pt x="229" y="57"/>
                    <a:pt x="233" y="60"/>
                  </a:cubicBezTo>
                  <a:cubicBezTo>
                    <a:pt x="219" y="59"/>
                    <a:pt x="202" y="59"/>
                    <a:pt x="189" y="66"/>
                  </a:cubicBezTo>
                  <a:cubicBezTo>
                    <a:pt x="181" y="70"/>
                    <a:pt x="168" y="72"/>
                    <a:pt x="159" y="75"/>
                  </a:cubicBezTo>
                  <a:cubicBezTo>
                    <a:pt x="155" y="77"/>
                    <a:pt x="129" y="80"/>
                    <a:pt x="146" y="84"/>
                  </a:cubicBezTo>
                  <a:cubicBezTo>
                    <a:pt x="139" y="85"/>
                    <a:pt x="132" y="86"/>
                    <a:pt x="125" y="89"/>
                  </a:cubicBezTo>
                  <a:cubicBezTo>
                    <a:pt x="130" y="91"/>
                    <a:pt x="135" y="94"/>
                    <a:pt x="137" y="98"/>
                  </a:cubicBezTo>
                  <a:cubicBezTo>
                    <a:pt x="124" y="100"/>
                    <a:pt x="108" y="88"/>
                    <a:pt x="97" y="101"/>
                  </a:cubicBezTo>
                  <a:cubicBezTo>
                    <a:pt x="99" y="102"/>
                    <a:pt x="101" y="104"/>
                    <a:pt x="103" y="105"/>
                  </a:cubicBezTo>
                  <a:cubicBezTo>
                    <a:pt x="93" y="121"/>
                    <a:pt x="69" y="96"/>
                    <a:pt x="62" y="107"/>
                  </a:cubicBezTo>
                  <a:cubicBezTo>
                    <a:pt x="50" y="124"/>
                    <a:pt x="107" y="114"/>
                    <a:pt x="86" y="120"/>
                  </a:cubicBezTo>
                  <a:cubicBezTo>
                    <a:pt x="91" y="120"/>
                    <a:pt x="95" y="120"/>
                    <a:pt x="99" y="121"/>
                  </a:cubicBezTo>
                  <a:cubicBezTo>
                    <a:pt x="90" y="123"/>
                    <a:pt x="79" y="123"/>
                    <a:pt x="73" y="130"/>
                  </a:cubicBezTo>
                  <a:cubicBezTo>
                    <a:pt x="81" y="132"/>
                    <a:pt x="89" y="129"/>
                    <a:pt x="98" y="132"/>
                  </a:cubicBezTo>
                  <a:cubicBezTo>
                    <a:pt x="105" y="135"/>
                    <a:pt x="113" y="137"/>
                    <a:pt x="120" y="136"/>
                  </a:cubicBezTo>
                  <a:cubicBezTo>
                    <a:pt x="110" y="138"/>
                    <a:pt x="100" y="133"/>
                    <a:pt x="90" y="135"/>
                  </a:cubicBezTo>
                  <a:cubicBezTo>
                    <a:pt x="85" y="136"/>
                    <a:pt x="69" y="134"/>
                    <a:pt x="66" y="138"/>
                  </a:cubicBezTo>
                  <a:cubicBezTo>
                    <a:pt x="60" y="147"/>
                    <a:pt x="93" y="148"/>
                    <a:pt x="98" y="149"/>
                  </a:cubicBezTo>
                  <a:cubicBezTo>
                    <a:pt x="85" y="150"/>
                    <a:pt x="69" y="146"/>
                    <a:pt x="58" y="155"/>
                  </a:cubicBezTo>
                  <a:cubicBezTo>
                    <a:pt x="65" y="156"/>
                    <a:pt x="73" y="158"/>
                    <a:pt x="79" y="161"/>
                  </a:cubicBezTo>
                  <a:cubicBezTo>
                    <a:pt x="72" y="159"/>
                    <a:pt x="58" y="156"/>
                    <a:pt x="51" y="162"/>
                  </a:cubicBezTo>
                  <a:cubicBezTo>
                    <a:pt x="65" y="163"/>
                    <a:pt x="79" y="164"/>
                    <a:pt x="91" y="171"/>
                  </a:cubicBezTo>
                  <a:cubicBezTo>
                    <a:pt x="81" y="171"/>
                    <a:pt x="71" y="167"/>
                    <a:pt x="60" y="166"/>
                  </a:cubicBezTo>
                  <a:cubicBezTo>
                    <a:pt x="53" y="166"/>
                    <a:pt x="31" y="178"/>
                    <a:pt x="47" y="179"/>
                  </a:cubicBezTo>
                  <a:cubicBezTo>
                    <a:pt x="31" y="183"/>
                    <a:pt x="15" y="187"/>
                    <a:pt x="0" y="193"/>
                  </a:cubicBezTo>
                  <a:cubicBezTo>
                    <a:pt x="12" y="194"/>
                    <a:pt x="23" y="206"/>
                    <a:pt x="36" y="198"/>
                  </a:cubicBezTo>
                  <a:cubicBezTo>
                    <a:pt x="47" y="191"/>
                    <a:pt x="62" y="195"/>
                    <a:pt x="74" y="195"/>
                  </a:cubicBezTo>
                  <a:cubicBezTo>
                    <a:pt x="68" y="195"/>
                    <a:pt x="61" y="198"/>
                    <a:pt x="54" y="19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945">
              <a:extLst>
                <a:ext uri="{FF2B5EF4-FFF2-40B4-BE49-F238E27FC236}">
                  <a16:creationId xmlns:a16="http://schemas.microsoft.com/office/drawing/2014/main" id="{7CE2159A-00F9-D8C0-BFA3-FE0F6B54C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460" y="1484965"/>
              <a:ext cx="21715" cy="13818"/>
            </a:xfrm>
            <a:custGeom>
              <a:avLst/>
              <a:gdLst>
                <a:gd name="T0" fmla="*/ 42 w 50"/>
                <a:gd name="T1" fmla="*/ 32 h 32"/>
                <a:gd name="T2" fmla="*/ 21 w 50"/>
                <a:gd name="T3" fmla="*/ 8 h 32"/>
                <a:gd name="T4" fmla="*/ 34 w 50"/>
                <a:gd name="T5" fmla="*/ 13 h 32"/>
                <a:gd name="T6" fmla="*/ 0 w 50"/>
                <a:gd name="T7" fmla="*/ 14 h 32"/>
                <a:gd name="T8" fmla="*/ 42 w 5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2">
                  <a:moveTo>
                    <a:pt x="42" y="32"/>
                  </a:moveTo>
                  <a:cubicBezTo>
                    <a:pt x="50" y="15"/>
                    <a:pt x="30" y="16"/>
                    <a:pt x="21" y="8"/>
                  </a:cubicBezTo>
                  <a:cubicBezTo>
                    <a:pt x="26" y="9"/>
                    <a:pt x="30" y="11"/>
                    <a:pt x="34" y="13"/>
                  </a:cubicBezTo>
                  <a:cubicBezTo>
                    <a:pt x="27" y="6"/>
                    <a:pt x="2" y="0"/>
                    <a:pt x="0" y="14"/>
                  </a:cubicBezTo>
                  <a:cubicBezTo>
                    <a:pt x="15" y="18"/>
                    <a:pt x="30" y="21"/>
                    <a:pt x="42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946">
              <a:extLst>
                <a:ext uri="{FF2B5EF4-FFF2-40B4-BE49-F238E27FC236}">
                  <a16:creationId xmlns:a16="http://schemas.microsoft.com/office/drawing/2014/main" id="{E9728738-557C-C4AE-055A-ED398F6A8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408" y="1269792"/>
              <a:ext cx="11844" cy="3948"/>
            </a:xfrm>
            <a:custGeom>
              <a:avLst/>
              <a:gdLst>
                <a:gd name="T0" fmla="*/ 4 w 29"/>
                <a:gd name="T1" fmla="*/ 2 h 7"/>
                <a:gd name="T2" fmla="*/ 0 w 29"/>
                <a:gd name="T3" fmla="*/ 3 h 7"/>
                <a:gd name="T4" fmla="*/ 29 w 29"/>
                <a:gd name="T5" fmla="*/ 4 h 7"/>
                <a:gd name="T6" fmla="*/ 4 w 29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7">
                  <a:moveTo>
                    <a:pt x="4" y="2"/>
                  </a:moveTo>
                  <a:lnTo>
                    <a:pt x="0" y="3"/>
                  </a:lnTo>
                  <a:cubicBezTo>
                    <a:pt x="10" y="2"/>
                    <a:pt x="20" y="7"/>
                    <a:pt x="29" y="4"/>
                  </a:cubicBezTo>
                  <a:cubicBezTo>
                    <a:pt x="21" y="4"/>
                    <a:pt x="12" y="0"/>
                    <a:pt x="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947">
              <a:extLst>
                <a:ext uri="{FF2B5EF4-FFF2-40B4-BE49-F238E27FC236}">
                  <a16:creationId xmlns:a16="http://schemas.microsoft.com/office/drawing/2014/main" id="{18B6AACF-1986-0DDB-0E5F-04E14AAB6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330" y="1242155"/>
              <a:ext cx="13819" cy="1973"/>
            </a:xfrm>
            <a:custGeom>
              <a:avLst/>
              <a:gdLst>
                <a:gd name="T0" fmla="*/ 5 w 33"/>
                <a:gd name="T1" fmla="*/ 1 h 6"/>
                <a:gd name="T2" fmla="*/ 0 w 33"/>
                <a:gd name="T3" fmla="*/ 2 h 6"/>
                <a:gd name="T4" fmla="*/ 33 w 33"/>
                <a:gd name="T5" fmla="*/ 1 h 6"/>
                <a:gd name="T6" fmla="*/ 5 w 3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">
                  <a:moveTo>
                    <a:pt x="5" y="1"/>
                  </a:moveTo>
                  <a:cubicBezTo>
                    <a:pt x="3" y="2"/>
                    <a:pt x="2" y="2"/>
                    <a:pt x="0" y="2"/>
                  </a:cubicBezTo>
                  <a:cubicBezTo>
                    <a:pt x="10" y="3"/>
                    <a:pt x="23" y="6"/>
                    <a:pt x="33" y="1"/>
                  </a:cubicBezTo>
                  <a:cubicBezTo>
                    <a:pt x="24" y="2"/>
                    <a:pt x="14" y="0"/>
                    <a:pt x="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948">
              <a:extLst>
                <a:ext uri="{FF2B5EF4-FFF2-40B4-BE49-F238E27FC236}">
                  <a16:creationId xmlns:a16="http://schemas.microsoft.com/office/drawing/2014/main" id="{68E1D45A-5EFE-D30A-2BE9-D51640B80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330" y="1246103"/>
              <a:ext cx="51326" cy="15793"/>
            </a:xfrm>
            <a:custGeom>
              <a:avLst/>
              <a:gdLst>
                <a:gd name="T0" fmla="*/ 6 w 119"/>
                <a:gd name="T1" fmla="*/ 27 h 36"/>
                <a:gd name="T2" fmla="*/ 74 w 119"/>
                <a:gd name="T3" fmla="*/ 32 h 36"/>
                <a:gd name="T4" fmla="*/ 119 w 119"/>
                <a:gd name="T5" fmla="*/ 15 h 36"/>
                <a:gd name="T6" fmla="*/ 28 w 119"/>
                <a:gd name="T7" fmla="*/ 13 h 36"/>
                <a:gd name="T8" fmla="*/ 22 w 119"/>
                <a:gd name="T9" fmla="*/ 12 h 36"/>
                <a:gd name="T10" fmla="*/ 0 w 119"/>
                <a:gd name="T11" fmla="*/ 22 h 36"/>
                <a:gd name="T12" fmla="*/ 6 w 119"/>
                <a:gd name="T13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36">
                  <a:moveTo>
                    <a:pt x="6" y="27"/>
                  </a:moveTo>
                  <a:cubicBezTo>
                    <a:pt x="26" y="36"/>
                    <a:pt x="54" y="32"/>
                    <a:pt x="74" y="32"/>
                  </a:cubicBezTo>
                  <a:cubicBezTo>
                    <a:pt x="88" y="32"/>
                    <a:pt x="114" y="31"/>
                    <a:pt x="119" y="15"/>
                  </a:cubicBezTo>
                  <a:cubicBezTo>
                    <a:pt x="92" y="0"/>
                    <a:pt x="57" y="15"/>
                    <a:pt x="28" y="13"/>
                  </a:cubicBezTo>
                  <a:cubicBezTo>
                    <a:pt x="44" y="11"/>
                    <a:pt x="24" y="12"/>
                    <a:pt x="22" y="12"/>
                  </a:cubicBezTo>
                  <a:cubicBezTo>
                    <a:pt x="13" y="13"/>
                    <a:pt x="6" y="16"/>
                    <a:pt x="0" y="22"/>
                  </a:cubicBezTo>
                  <a:cubicBezTo>
                    <a:pt x="2" y="24"/>
                    <a:pt x="4" y="25"/>
                    <a:pt x="6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949">
              <a:extLst>
                <a:ext uri="{FF2B5EF4-FFF2-40B4-BE49-F238E27FC236}">
                  <a16:creationId xmlns:a16="http://schemas.microsoft.com/office/drawing/2014/main" id="{F5083419-967A-9DAF-2C5F-DB87AAC44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304" y="1265844"/>
              <a:ext cx="19741" cy="7896"/>
            </a:xfrm>
            <a:custGeom>
              <a:avLst/>
              <a:gdLst>
                <a:gd name="T0" fmla="*/ 0 w 44"/>
                <a:gd name="T1" fmla="*/ 11 h 18"/>
                <a:gd name="T2" fmla="*/ 44 w 44"/>
                <a:gd name="T3" fmla="*/ 11 h 18"/>
                <a:gd name="T4" fmla="*/ 0 w 44"/>
                <a:gd name="T5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8">
                  <a:moveTo>
                    <a:pt x="0" y="11"/>
                  </a:moveTo>
                  <a:cubicBezTo>
                    <a:pt x="15" y="13"/>
                    <a:pt x="30" y="18"/>
                    <a:pt x="44" y="11"/>
                  </a:cubicBezTo>
                  <a:cubicBezTo>
                    <a:pt x="31" y="5"/>
                    <a:pt x="12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950">
              <a:extLst>
                <a:ext uri="{FF2B5EF4-FFF2-40B4-BE49-F238E27FC236}">
                  <a16:creationId xmlns:a16="http://schemas.microsoft.com/office/drawing/2014/main" id="{A7282DE5-FE60-8326-85F3-7DD35AA96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201" y="1246103"/>
              <a:ext cx="27637" cy="5922"/>
            </a:xfrm>
            <a:custGeom>
              <a:avLst/>
              <a:gdLst>
                <a:gd name="T0" fmla="*/ 0 w 61"/>
                <a:gd name="T1" fmla="*/ 7 h 17"/>
                <a:gd name="T2" fmla="*/ 61 w 61"/>
                <a:gd name="T3" fmla="*/ 2 h 17"/>
                <a:gd name="T4" fmla="*/ 0 w 61"/>
                <a:gd name="T5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17">
                  <a:moveTo>
                    <a:pt x="0" y="7"/>
                  </a:moveTo>
                  <a:cubicBezTo>
                    <a:pt x="17" y="14"/>
                    <a:pt x="47" y="17"/>
                    <a:pt x="61" y="2"/>
                  </a:cubicBezTo>
                  <a:cubicBezTo>
                    <a:pt x="41" y="0"/>
                    <a:pt x="19" y="1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951">
              <a:extLst>
                <a:ext uri="{FF2B5EF4-FFF2-40B4-BE49-F238E27FC236}">
                  <a16:creationId xmlns:a16="http://schemas.microsoft.com/office/drawing/2014/main" id="{FD59BB64-A61C-DBBC-362F-6F7A8F572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578" y="1242155"/>
              <a:ext cx="49352" cy="13818"/>
            </a:xfrm>
            <a:custGeom>
              <a:avLst/>
              <a:gdLst>
                <a:gd name="T0" fmla="*/ 0 w 114"/>
                <a:gd name="T1" fmla="*/ 21 h 32"/>
                <a:gd name="T2" fmla="*/ 52 w 114"/>
                <a:gd name="T3" fmla="*/ 27 h 32"/>
                <a:gd name="T4" fmla="*/ 114 w 114"/>
                <a:gd name="T5" fmla="*/ 18 h 32"/>
                <a:gd name="T6" fmla="*/ 60 w 114"/>
                <a:gd name="T7" fmla="*/ 6 h 32"/>
                <a:gd name="T8" fmla="*/ 49 w 114"/>
                <a:gd name="T9" fmla="*/ 14 h 32"/>
                <a:gd name="T10" fmla="*/ 0 w 114"/>
                <a:gd name="T1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32">
                  <a:moveTo>
                    <a:pt x="0" y="21"/>
                  </a:moveTo>
                  <a:cubicBezTo>
                    <a:pt x="14" y="32"/>
                    <a:pt x="35" y="29"/>
                    <a:pt x="52" y="27"/>
                  </a:cubicBezTo>
                  <a:cubicBezTo>
                    <a:pt x="73" y="26"/>
                    <a:pt x="94" y="25"/>
                    <a:pt x="114" y="18"/>
                  </a:cubicBezTo>
                  <a:cubicBezTo>
                    <a:pt x="108" y="0"/>
                    <a:pt x="74" y="1"/>
                    <a:pt x="60" y="6"/>
                  </a:cubicBezTo>
                  <a:cubicBezTo>
                    <a:pt x="51" y="9"/>
                    <a:pt x="60" y="14"/>
                    <a:pt x="49" y="14"/>
                  </a:cubicBezTo>
                  <a:cubicBezTo>
                    <a:pt x="32" y="14"/>
                    <a:pt x="17" y="16"/>
                    <a:pt x="0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952">
              <a:extLst>
                <a:ext uri="{FF2B5EF4-FFF2-40B4-BE49-F238E27FC236}">
                  <a16:creationId xmlns:a16="http://schemas.microsoft.com/office/drawing/2014/main" id="{EA4A32E5-9F74-315B-2734-1C9BFDF62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6721" y="1558006"/>
              <a:ext cx="11844" cy="3948"/>
            </a:xfrm>
            <a:custGeom>
              <a:avLst/>
              <a:gdLst>
                <a:gd name="T0" fmla="*/ 0 w 27"/>
                <a:gd name="T1" fmla="*/ 4 h 8"/>
                <a:gd name="T2" fmla="*/ 27 w 27"/>
                <a:gd name="T3" fmla="*/ 0 h 8"/>
                <a:gd name="T4" fmla="*/ 0 w 27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0" y="4"/>
                  </a:moveTo>
                  <a:cubicBezTo>
                    <a:pt x="5" y="8"/>
                    <a:pt x="22" y="4"/>
                    <a:pt x="27" y="0"/>
                  </a:cubicBezTo>
                  <a:cubicBezTo>
                    <a:pt x="18" y="3"/>
                    <a:pt x="9" y="2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953">
              <a:extLst>
                <a:ext uri="{FF2B5EF4-FFF2-40B4-BE49-F238E27FC236}">
                  <a16:creationId xmlns:a16="http://schemas.microsoft.com/office/drawing/2014/main" id="{88678D67-B488-DF10-8EF6-074D4B7E5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617" y="1512602"/>
              <a:ext cx="55274" cy="21714"/>
            </a:xfrm>
            <a:custGeom>
              <a:avLst/>
              <a:gdLst>
                <a:gd name="T0" fmla="*/ 19 w 126"/>
                <a:gd name="T1" fmla="*/ 29 h 50"/>
                <a:gd name="T2" fmla="*/ 40 w 126"/>
                <a:gd name="T3" fmla="*/ 39 h 50"/>
                <a:gd name="T4" fmla="*/ 58 w 126"/>
                <a:gd name="T5" fmla="*/ 38 h 50"/>
                <a:gd name="T6" fmla="*/ 79 w 126"/>
                <a:gd name="T7" fmla="*/ 48 h 50"/>
                <a:gd name="T8" fmla="*/ 107 w 126"/>
                <a:gd name="T9" fmla="*/ 37 h 50"/>
                <a:gd name="T10" fmla="*/ 56 w 126"/>
                <a:gd name="T11" fmla="*/ 15 h 50"/>
                <a:gd name="T12" fmla="*/ 19 w 126"/>
                <a:gd name="T13" fmla="*/ 1 h 50"/>
                <a:gd name="T14" fmla="*/ 0 w 126"/>
                <a:gd name="T15" fmla="*/ 8 h 50"/>
                <a:gd name="T16" fmla="*/ 14 w 126"/>
                <a:gd name="T17" fmla="*/ 13 h 50"/>
                <a:gd name="T18" fmla="*/ 1 w 126"/>
                <a:gd name="T19" fmla="*/ 12 h 50"/>
                <a:gd name="T20" fmla="*/ 19 w 126"/>
                <a:gd name="T21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6" h="50">
                  <a:moveTo>
                    <a:pt x="19" y="29"/>
                  </a:moveTo>
                  <a:cubicBezTo>
                    <a:pt x="26" y="33"/>
                    <a:pt x="33" y="35"/>
                    <a:pt x="40" y="39"/>
                  </a:cubicBezTo>
                  <a:cubicBezTo>
                    <a:pt x="20" y="28"/>
                    <a:pt x="54" y="36"/>
                    <a:pt x="58" y="38"/>
                  </a:cubicBezTo>
                  <a:cubicBezTo>
                    <a:pt x="66" y="40"/>
                    <a:pt x="71" y="48"/>
                    <a:pt x="79" y="48"/>
                  </a:cubicBezTo>
                  <a:cubicBezTo>
                    <a:pt x="86" y="49"/>
                    <a:pt x="126" y="50"/>
                    <a:pt x="107" y="37"/>
                  </a:cubicBezTo>
                  <a:cubicBezTo>
                    <a:pt x="92" y="26"/>
                    <a:pt x="73" y="21"/>
                    <a:pt x="56" y="15"/>
                  </a:cubicBezTo>
                  <a:cubicBezTo>
                    <a:pt x="45" y="11"/>
                    <a:pt x="30" y="0"/>
                    <a:pt x="19" y="1"/>
                  </a:cubicBezTo>
                  <a:cubicBezTo>
                    <a:pt x="12" y="2"/>
                    <a:pt x="8" y="11"/>
                    <a:pt x="0" y="8"/>
                  </a:cubicBezTo>
                  <a:cubicBezTo>
                    <a:pt x="5" y="10"/>
                    <a:pt x="10" y="11"/>
                    <a:pt x="14" y="13"/>
                  </a:cubicBezTo>
                  <a:cubicBezTo>
                    <a:pt x="10" y="14"/>
                    <a:pt x="5" y="14"/>
                    <a:pt x="1" y="12"/>
                  </a:cubicBezTo>
                  <a:cubicBezTo>
                    <a:pt x="6" y="18"/>
                    <a:pt x="11" y="26"/>
                    <a:pt x="19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954">
              <a:extLst>
                <a:ext uri="{FF2B5EF4-FFF2-40B4-BE49-F238E27FC236}">
                  <a16:creationId xmlns:a16="http://schemas.microsoft.com/office/drawing/2014/main" id="{E4717853-2BC5-302E-7734-24F0A662D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385" y="1544187"/>
              <a:ext cx="11844" cy="5922"/>
            </a:xfrm>
            <a:custGeom>
              <a:avLst/>
              <a:gdLst>
                <a:gd name="T0" fmla="*/ 26 w 26"/>
                <a:gd name="T1" fmla="*/ 13 h 13"/>
                <a:gd name="T2" fmla="*/ 0 w 26"/>
                <a:gd name="T3" fmla="*/ 0 h 13"/>
                <a:gd name="T4" fmla="*/ 26 w 2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cubicBezTo>
                    <a:pt x="20" y="4"/>
                    <a:pt x="9" y="4"/>
                    <a:pt x="0" y="0"/>
                  </a:cubicBezTo>
                  <a:cubicBezTo>
                    <a:pt x="8" y="6"/>
                    <a:pt x="17" y="10"/>
                    <a:pt x="26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955">
              <a:extLst>
                <a:ext uri="{FF2B5EF4-FFF2-40B4-BE49-F238E27FC236}">
                  <a16:creationId xmlns:a16="http://schemas.microsoft.com/office/drawing/2014/main" id="{631863AD-B5D5-0FFF-72FB-E0EF3F9C5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363" y="1550110"/>
              <a:ext cx="15793" cy="5922"/>
            </a:xfrm>
            <a:custGeom>
              <a:avLst/>
              <a:gdLst>
                <a:gd name="T0" fmla="*/ 0 w 34"/>
                <a:gd name="T1" fmla="*/ 1 h 11"/>
                <a:gd name="T2" fmla="*/ 34 w 34"/>
                <a:gd name="T3" fmla="*/ 11 h 11"/>
                <a:gd name="T4" fmla="*/ 0 w 34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1">
                  <a:moveTo>
                    <a:pt x="0" y="1"/>
                  </a:moveTo>
                  <a:cubicBezTo>
                    <a:pt x="12" y="3"/>
                    <a:pt x="22" y="8"/>
                    <a:pt x="34" y="11"/>
                  </a:cubicBezTo>
                  <a:cubicBezTo>
                    <a:pt x="23" y="6"/>
                    <a:pt x="12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956">
              <a:extLst>
                <a:ext uri="{FF2B5EF4-FFF2-40B4-BE49-F238E27FC236}">
                  <a16:creationId xmlns:a16="http://schemas.microsoft.com/office/drawing/2014/main" id="{85795859-41DF-D770-63B8-6E6B5DAFB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129" y="1536291"/>
              <a:ext cx="5923" cy="3948"/>
            </a:xfrm>
            <a:custGeom>
              <a:avLst/>
              <a:gdLst>
                <a:gd name="T0" fmla="*/ 0 w 14"/>
                <a:gd name="T1" fmla="*/ 8 h 11"/>
                <a:gd name="T2" fmla="*/ 14 w 14"/>
                <a:gd name="T3" fmla="*/ 10 h 11"/>
                <a:gd name="T4" fmla="*/ 0 w 14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0" y="8"/>
                  </a:moveTo>
                  <a:cubicBezTo>
                    <a:pt x="4" y="11"/>
                    <a:pt x="9" y="11"/>
                    <a:pt x="14" y="10"/>
                  </a:cubicBezTo>
                  <a:cubicBezTo>
                    <a:pt x="14" y="0"/>
                    <a:pt x="4" y="4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957">
              <a:extLst>
                <a:ext uri="{FF2B5EF4-FFF2-40B4-BE49-F238E27FC236}">
                  <a16:creationId xmlns:a16="http://schemas.microsoft.com/office/drawing/2014/main" id="{C303FFB8-1605-13A7-11CC-A86B34EC2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6103" y="1429691"/>
              <a:ext cx="37508" cy="17766"/>
            </a:xfrm>
            <a:custGeom>
              <a:avLst/>
              <a:gdLst>
                <a:gd name="T0" fmla="*/ 0 w 85"/>
                <a:gd name="T1" fmla="*/ 7 h 39"/>
                <a:gd name="T2" fmla="*/ 7 w 85"/>
                <a:gd name="T3" fmla="*/ 27 h 39"/>
                <a:gd name="T4" fmla="*/ 16 w 85"/>
                <a:gd name="T5" fmla="*/ 27 h 39"/>
                <a:gd name="T6" fmla="*/ 85 w 85"/>
                <a:gd name="T7" fmla="*/ 20 h 39"/>
                <a:gd name="T8" fmla="*/ 63 w 85"/>
                <a:gd name="T9" fmla="*/ 17 h 39"/>
                <a:gd name="T10" fmla="*/ 56 w 85"/>
                <a:gd name="T11" fmla="*/ 5 h 39"/>
                <a:gd name="T12" fmla="*/ 0 w 85"/>
                <a:gd name="T13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39">
                  <a:moveTo>
                    <a:pt x="0" y="7"/>
                  </a:moveTo>
                  <a:cubicBezTo>
                    <a:pt x="4" y="16"/>
                    <a:pt x="8" y="17"/>
                    <a:pt x="7" y="27"/>
                  </a:cubicBezTo>
                  <a:cubicBezTo>
                    <a:pt x="6" y="39"/>
                    <a:pt x="16" y="27"/>
                    <a:pt x="16" y="27"/>
                  </a:cubicBezTo>
                  <a:cubicBezTo>
                    <a:pt x="40" y="30"/>
                    <a:pt x="61" y="27"/>
                    <a:pt x="85" y="20"/>
                  </a:cubicBezTo>
                  <a:cubicBezTo>
                    <a:pt x="74" y="13"/>
                    <a:pt x="74" y="17"/>
                    <a:pt x="63" y="17"/>
                  </a:cubicBezTo>
                  <a:cubicBezTo>
                    <a:pt x="56" y="17"/>
                    <a:pt x="50" y="10"/>
                    <a:pt x="56" y="5"/>
                  </a:cubicBezTo>
                  <a:cubicBezTo>
                    <a:pt x="37" y="2"/>
                    <a:pt x="18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958">
              <a:extLst>
                <a:ext uri="{FF2B5EF4-FFF2-40B4-BE49-F238E27FC236}">
                  <a16:creationId xmlns:a16="http://schemas.microsoft.com/office/drawing/2014/main" id="{A875C9AD-B072-179F-DDB4-98AD5D376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9792" y="1433639"/>
              <a:ext cx="3948" cy="3948"/>
            </a:xfrm>
            <a:custGeom>
              <a:avLst/>
              <a:gdLst>
                <a:gd name="T0" fmla="*/ 0 w 8"/>
                <a:gd name="T1" fmla="*/ 4 h 9"/>
                <a:gd name="T2" fmla="*/ 7 w 8"/>
                <a:gd name="T3" fmla="*/ 0 h 9"/>
                <a:gd name="T4" fmla="*/ 0 w 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0" y="4"/>
                  </a:moveTo>
                  <a:cubicBezTo>
                    <a:pt x="6" y="9"/>
                    <a:pt x="8" y="8"/>
                    <a:pt x="7" y="0"/>
                  </a:cubicBezTo>
                  <a:cubicBezTo>
                    <a:pt x="5" y="2"/>
                    <a:pt x="2" y="3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959">
              <a:extLst>
                <a:ext uri="{FF2B5EF4-FFF2-40B4-BE49-F238E27FC236}">
                  <a16:creationId xmlns:a16="http://schemas.microsoft.com/office/drawing/2014/main" id="{3B212E27-11C4-905E-2BA2-EAC4E0F9F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9013" y="1613279"/>
              <a:ext cx="25664" cy="11844"/>
            </a:xfrm>
            <a:custGeom>
              <a:avLst/>
              <a:gdLst>
                <a:gd name="T0" fmla="*/ 41 w 57"/>
                <a:gd name="T1" fmla="*/ 10 h 25"/>
                <a:gd name="T2" fmla="*/ 20 w 57"/>
                <a:gd name="T3" fmla="*/ 10 h 25"/>
                <a:gd name="T4" fmla="*/ 0 w 57"/>
                <a:gd name="T5" fmla="*/ 6 h 25"/>
                <a:gd name="T6" fmla="*/ 33 w 57"/>
                <a:gd name="T7" fmla="*/ 21 h 25"/>
                <a:gd name="T8" fmla="*/ 41 w 57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41" y="10"/>
                  </a:moveTo>
                  <a:cubicBezTo>
                    <a:pt x="33" y="8"/>
                    <a:pt x="26" y="11"/>
                    <a:pt x="20" y="10"/>
                  </a:cubicBezTo>
                  <a:cubicBezTo>
                    <a:pt x="12" y="8"/>
                    <a:pt x="8" y="0"/>
                    <a:pt x="0" y="6"/>
                  </a:cubicBezTo>
                  <a:cubicBezTo>
                    <a:pt x="13" y="3"/>
                    <a:pt x="21" y="17"/>
                    <a:pt x="33" y="21"/>
                  </a:cubicBezTo>
                  <a:cubicBezTo>
                    <a:pt x="45" y="25"/>
                    <a:pt x="57" y="17"/>
                    <a:pt x="41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960">
              <a:extLst>
                <a:ext uri="{FF2B5EF4-FFF2-40B4-BE49-F238E27FC236}">
                  <a16:creationId xmlns:a16="http://schemas.microsoft.com/office/drawing/2014/main" id="{1EB39604-3368-A57E-CA0E-0CCA9A592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935" y="1439562"/>
              <a:ext cx="13819" cy="7896"/>
            </a:xfrm>
            <a:custGeom>
              <a:avLst/>
              <a:gdLst>
                <a:gd name="T0" fmla="*/ 0 w 34"/>
                <a:gd name="T1" fmla="*/ 11 h 21"/>
                <a:gd name="T2" fmla="*/ 34 w 34"/>
                <a:gd name="T3" fmla="*/ 21 h 21"/>
                <a:gd name="T4" fmla="*/ 34 w 34"/>
                <a:gd name="T5" fmla="*/ 7 h 21"/>
                <a:gd name="T6" fmla="*/ 0 w 34"/>
                <a:gd name="T7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1">
                  <a:moveTo>
                    <a:pt x="0" y="11"/>
                  </a:moveTo>
                  <a:cubicBezTo>
                    <a:pt x="10" y="18"/>
                    <a:pt x="23" y="17"/>
                    <a:pt x="34" y="21"/>
                  </a:cubicBezTo>
                  <a:cubicBezTo>
                    <a:pt x="29" y="17"/>
                    <a:pt x="20" y="6"/>
                    <a:pt x="34" y="7"/>
                  </a:cubicBezTo>
                  <a:cubicBezTo>
                    <a:pt x="23" y="6"/>
                    <a:pt x="8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961">
              <a:extLst>
                <a:ext uri="{FF2B5EF4-FFF2-40B4-BE49-F238E27FC236}">
                  <a16:creationId xmlns:a16="http://schemas.microsoft.com/office/drawing/2014/main" id="{68379965-9ADB-8B25-B52D-827BC89EF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2702" y="1429691"/>
              <a:ext cx="11844" cy="5922"/>
            </a:xfrm>
            <a:custGeom>
              <a:avLst/>
              <a:gdLst>
                <a:gd name="T0" fmla="*/ 0 w 27"/>
                <a:gd name="T1" fmla="*/ 9 h 13"/>
                <a:gd name="T2" fmla="*/ 25 w 27"/>
                <a:gd name="T3" fmla="*/ 0 h 13"/>
                <a:gd name="T4" fmla="*/ 0 w 27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3">
                  <a:moveTo>
                    <a:pt x="0" y="9"/>
                  </a:moveTo>
                  <a:cubicBezTo>
                    <a:pt x="6" y="4"/>
                    <a:pt x="27" y="13"/>
                    <a:pt x="25" y="0"/>
                  </a:cubicBezTo>
                  <a:cubicBezTo>
                    <a:pt x="16" y="1"/>
                    <a:pt x="5" y="0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962">
              <a:extLst>
                <a:ext uri="{FF2B5EF4-FFF2-40B4-BE49-F238E27FC236}">
                  <a16:creationId xmlns:a16="http://schemas.microsoft.com/office/drawing/2014/main" id="{5081A26A-5B5C-D72C-086D-A8A74F32B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676" y="1619201"/>
              <a:ext cx="15793" cy="5922"/>
            </a:xfrm>
            <a:custGeom>
              <a:avLst/>
              <a:gdLst>
                <a:gd name="T0" fmla="*/ 13 w 34"/>
                <a:gd name="T1" fmla="*/ 0 h 13"/>
                <a:gd name="T2" fmla="*/ 0 w 34"/>
                <a:gd name="T3" fmla="*/ 2 h 13"/>
                <a:gd name="T4" fmla="*/ 34 w 34"/>
                <a:gd name="T5" fmla="*/ 10 h 13"/>
                <a:gd name="T6" fmla="*/ 13 w 34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3">
                  <a:moveTo>
                    <a:pt x="13" y="0"/>
                  </a:moveTo>
                  <a:cubicBezTo>
                    <a:pt x="9" y="0"/>
                    <a:pt x="4" y="1"/>
                    <a:pt x="0" y="2"/>
                  </a:cubicBezTo>
                  <a:cubicBezTo>
                    <a:pt x="8" y="11"/>
                    <a:pt x="23" y="13"/>
                    <a:pt x="34" y="10"/>
                  </a:cubicBezTo>
                  <a:cubicBezTo>
                    <a:pt x="28" y="5"/>
                    <a:pt x="21" y="2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963">
              <a:extLst>
                <a:ext uri="{FF2B5EF4-FFF2-40B4-BE49-F238E27FC236}">
                  <a16:creationId xmlns:a16="http://schemas.microsoft.com/office/drawing/2014/main" id="{D5E9ECD5-6E17-0498-EF8F-FF7AF9936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520" y="1429691"/>
              <a:ext cx="15793" cy="3948"/>
            </a:xfrm>
            <a:custGeom>
              <a:avLst/>
              <a:gdLst>
                <a:gd name="T0" fmla="*/ 0 w 35"/>
                <a:gd name="T1" fmla="*/ 2 h 8"/>
                <a:gd name="T2" fmla="*/ 35 w 35"/>
                <a:gd name="T3" fmla="*/ 8 h 8"/>
                <a:gd name="T4" fmla="*/ 0 w 35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8">
                  <a:moveTo>
                    <a:pt x="0" y="2"/>
                  </a:moveTo>
                  <a:cubicBezTo>
                    <a:pt x="11" y="6"/>
                    <a:pt x="23" y="6"/>
                    <a:pt x="35" y="8"/>
                  </a:cubicBezTo>
                  <a:cubicBezTo>
                    <a:pt x="25" y="3"/>
                    <a:pt x="11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964">
              <a:extLst>
                <a:ext uri="{FF2B5EF4-FFF2-40B4-BE49-F238E27FC236}">
                  <a16:creationId xmlns:a16="http://schemas.microsoft.com/office/drawing/2014/main" id="{C46F9FDB-E1E1-656F-AB62-5E6E1AB78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4417" y="1439562"/>
              <a:ext cx="9871" cy="1973"/>
            </a:xfrm>
            <a:custGeom>
              <a:avLst/>
              <a:gdLst>
                <a:gd name="T0" fmla="*/ 0 w 21"/>
                <a:gd name="T1" fmla="*/ 2 h 7"/>
                <a:gd name="T2" fmla="*/ 21 w 21"/>
                <a:gd name="T3" fmla="*/ 1 h 7"/>
                <a:gd name="T4" fmla="*/ 0 w 2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7">
                  <a:moveTo>
                    <a:pt x="0" y="2"/>
                  </a:moveTo>
                  <a:cubicBezTo>
                    <a:pt x="7" y="3"/>
                    <a:pt x="14" y="7"/>
                    <a:pt x="21" y="1"/>
                  </a:cubicBezTo>
                  <a:cubicBezTo>
                    <a:pt x="14" y="1"/>
                    <a:pt x="7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Freeform 965">
              <a:extLst>
                <a:ext uri="{FF2B5EF4-FFF2-40B4-BE49-F238E27FC236}">
                  <a16:creationId xmlns:a16="http://schemas.microsoft.com/office/drawing/2014/main" id="{92681BBB-163E-829E-B87E-8759C5D1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054" y="1455354"/>
              <a:ext cx="29612" cy="11844"/>
            </a:xfrm>
            <a:custGeom>
              <a:avLst/>
              <a:gdLst>
                <a:gd name="T0" fmla="*/ 0 w 65"/>
                <a:gd name="T1" fmla="*/ 17 h 30"/>
                <a:gd name="T2" fmla="*/ 65 w 65"/>
                <a:gd name="T3" fmla="*/ 7 h 30"/>
                <a:gd name="T4" fmla="*/ 32 w 65"/>
                <a:gd name="T5" fmla="*/ 0 h 30"/>
                <a:gd name="T6" fmla="*/ 0 w 65"/>
                <a:gd name="T7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30">
                  <a:moveTo>
                    <a:pt x="0" y="17"/>
                  </a:moveTo>
                  <a:cubicBezTo>
                    <a:pt x="15" y="30"/>
                    <a:pt x="53" y="20"/>
                    <a:pt x="65" y="7"/>
                  </a:cubicBezTo>
                  <a:cubicBezTo>
                    <a:pt x="55" y="2"/>
                    <a:pt x="43" y="0"/>
                    <a:pt x="32" y="0"/>
                  </a:cubicBezTo>
                  <a:cubicBezTo>
                    <a:pt x="19" y="0"/>
                    <a:pt x="11" y="11"/>
                    <a:pt x="0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966">
              <a:extLst>
                <a:ext uri="{FF2B5EF4-FFF2-40B4-BE49-F238E27FC236}">
                  <a16:creationId xmlns:a16="http://schemas.microsoft.com/office/drawing/2014/main" id="{CF3D9A67-0EDB-EB30-115E-92B0A37F5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6002" y="1329013"/>
              <a:ext cx="5923" cy="1973"/>
            </a:xfrm>
            <a:custGeom>
              <a:avLst/>
              <a:gdLst>
                <a:gd name="T0" fmla="*/ 0 w 14"/>
                <a:gd name="T1" fmla="*/ 0 h 3"/>
                <a:gd name="T2" fmla="*/ 14 w 14"/>
                <a:gd name="T3" fmla="*/ 3 h 3"/>
                <a:gd name="T4" fmla="*/ 0 w 1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cubicBezTo>
                    <a:pt x="5" y="2"/>
                    <a:pt x="9" y="3"/>
                    <a:pt x="14" y="3"/>
                  </a:cubicBezTo>
                  <a:cubicBezTo>
                    <a:pt x="9" y="1"/>
                    <a:pt x="5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967">
              <a:extLst>
                <a:ext uri="{FF2B5EF4-FFF2-40B4-BE49-F238E27FC236}">
                  <a16:creationId xmlns:a16="http://schemas.microsoft.com/office/drawing/2014/main" id="{463DC53D-B18C-D723-4925-036F3EB14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976" y="1402054"/>
              <a:ext cx="7896" cy="1973"/>
            </a:xfrm>
            <a:custGeom>
              <a:avLst/>
              <a:gdLst>
                <a:gd name="T0" fmla="*/ 0 w 20"/>
                <a:gd name="T1" fmla="*/ 2 h 7"/>
                <a:gd name="T2" fmla="*/ 20 w 20"/>
                <a:gd name="T3" fmla="*/ 7 h 7"/>
                <a:gd name="T4" fmla="*/ 0 w 20"/>
                <a:gd name="T5" fmla="*/ 0 h 7"/>
                <a:gd name="T6" fmla="*/ 0 w 20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0" y="2"/>
                  </a:moveTo>
                  <a:cubicBezTo>
                    <a:pt x="7" y="5"/>
                    <a:pt x="13" y="7"/>
                    <a:pt x="20" y="7"/>
                  </a:cubicBezTo>
                  <a:cubicBezTo>
                    <a:pt x="15" y="0"/>
                    <a:pt x="7" y="1"/>
                    <a:pt x="0" y="0"/>
                  </a:cubicBezTo>
                  <a:cubicBezTo>
                    <a:pt x="9" y="2"/>
                    <a:pt x="9" y="3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968">
              <a:extLst>
                <a:ext uri="{FF2B5EF4-FFF2-40B4-BE49-F238E27FC236}">
                  <a16:creationId xmlns:a16="http://schemas.microsoft.com/office/drawing/2014/main" id="{43174E1C-22E1-49B3-08B3-176E3E092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91" y="1368495"/>
              <a:ext cx="11844" cy="1973"/>
            </a:xfrm>
            <a:custGeom>
              <a:avLst/>
              <a:gdLst>
                <a:gd name="T0" fmla="*/ 0 w 27"/>
                <a:gd name="T1" fmla="*/ 0 h 3"/>
                <a:gd name="T2" fmla="*/ 27 w 27"/>
                <a:gd name="T3" fmla="*/ 3 h 3"/>
                <a:gd name="T4" fmla="*/ 0 w 2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9" y="3"/>
                    <a:pt x="18" y="2"/>
                    <a:pt x="27" y="3"/>
                  </a:cubicBezTo>
                  <a:cubicBezTo>
                    <a:pt x="18" y="0"/>
                    <a:pt x="9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969">
              <a:extLst>
                <a:ext uri="{FF2B5EF4-FFF2-40B4-BE49-F238E27FC236}">
                  <a16:creationId xmlns:a16="http://schemas.microsoft.com/office/drawing/2014/main" id="{BA99FE48-6295-8493-35AB-3E1423A4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91" y="1441535"/>
              <a:ext cx="19741" cy="11844"/>
            </a:xfrm>
            <a:custGeom>
              <a:avLst/>
              <a:gdLst>
                <a:gd name="T0" fmla="*/ 0 w 46"/>
                <a:gd name="T1" fmla="*/ 13 h 27"/>
                <a:gd name="T2" fmla="*/ 43 w 46"/>
                <a:gd name="T3" fmla="*/ 25 h 27"/>
                <a:gd name="T4" fmla="*/ 31 w 46"/>
                <a:gd name="T5" fmla="*/ 8 h 27"/>
                <a:gd name="T6" fmla="*/ 0 w 46"/>
                <a:gd name="T7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7">
                  <a:moveTo>
                    <a:pt x="0" y="13"/>
                  </a:moveTo>
                  <a:cubicBezTo>
                    <a:pt x="5" y="27"/>
                    <a:pt x="31" y="24"/>
                    <a:pt x="43" y="25"/>
                  </a:cubicBezTo>
                  <a:cubicBezTo>
                    <a:pt x="46" y="15"/>
                    <a:pt x="38" y="11"/>
                    <a:pt x="31" y="8"/>
                  </a:cubicBezTo>
                  <a:cubicBezTo>
                    <a:pt x="16" y="0"/>
                    <a:pt x="12" y="3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970">
              <a:extLst>
                <a:ext uri="{FF2B5EF4-FFF2-40B4-BE49-F238E27FC236}">
                  <a16:creationId xmlns:a16="http://schemas.microsoft.com/office/drawing/2014/main" id="{C1B18727-106D-9E83-628E-68956E8A3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562" y="1378365"/>
              <a:ext cx="13819" cy="9870"/>
            </a:xfrm>
            <a:custGeom>
              <a:avLst/>
              <a:gdLst>
                <a:gd name="T0" fmla="*/ 20 w 32"/>
                <a:gd name="T1" fmla="*/ 0 h 19"/>
                <a:gd name="T2" fmla="*/ 13 w 32"/>
                <a:gd name="T3" fmla="*/ 0 h 19"/>
                <a:gd name="T4" fmla="*/ 3 w 32"/>
                <a:gd name="T5" fmla="*/ 3 h 19"/>
                <a:gd name="T6" fmla="*/ 14 w 32"/>
                <a:gd name="T7" fmla="*/ 11 h 19"/>
                <a:gd name="T8" fmla="*/ 30 w 32"/>
                <a:gd name="T9" fmla="*/ 19 h 19"/>
                <a:gd name="T10" fmla="*/ 25 w 32"/>
                <a:gd name="T11" fmla="*/ 13 h 19"/>
                <a:gd name="T12" fmla="*/ 32 w 32"/>
                <a:gd name="T13" fmla="*/ 10 h 19"/>
                <a:gd name="T14" fmla="*/ 19 w 32"/>
                <a:gd name="T15" fmla="*/ 4 h 19"/>
                <a:gd name="T16" fmla="*/ 20 w 32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9">
                  <a:moveTo>
                    <a:pt x="20" y="0"/>
                  </a:moveTo>
                  <a:lnTo>
                    <a:pt x="13" y="0"/>
                  </a:lnTo>
                  <a:cubicBezTo>
                    <a:pt x="23" y="12"/>
                    <a:pt x="7" y="6"/>
                    <a:pt x="3" y="3"/>
                  </a:cubicBezTo>
                  <a:cubicBezTo>
                    <a:pt x="0" y="11"/>
                    <a:pt x="8" y="14"/>
                    <a:pt x="14" y="11"/>
                  </a:cubicBezTo>
                  <a:cubicBezTo>
                    <a:pt x="19" y="10"/>
                    <a:pt x="25" y="18"/>
                    <a:pt x="30" y="19"/>
                  </a:cubicBezTo>
                  <a:cubicBezTo>
                    <a:pt x="28" y="17"/>
                    <a:pt x="27" y="15"/>
                    <a:pt x="25" y="13"/>
                  </a:cubicBezTo>
                  <a:cubicBezTo>
                    <a:pt x="28" y="12"/>
                    <a:pt x="30" y="11"/>
                    <a:pt x="32" y="10"/>
                  </a:cubicBezTo>
                  <a:cubicBezTo>
                    <a:pt x="29" y="6"/>
                    <a:pt x="24" y="4"/>
                    <a:pt x="19" y="4"/>
                  </a:cubicBezTo>
                  <a:cubicBezTo>
                    <a:pt x="19" y="3"/>
                    <a:pt x="20" y="2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971">
              <a:extLst>
                <a:ext uri="{FF2B5EF4-FFF2-40B4-BE49-F238E27FC236}">
                  <a16:creationId xmlns:a16="http://schemas.microsoft.com/office/drawing/2014/main" id="{718E8F2D-40CA-BEAD-3FD5-E5435AD28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510" y="1366520"/>
              <a:ext cx="15793" cy="1973"/>
            </a:xfrm>
            <a:custGeom>
              <a:avLst/>
              <a:gdLst>
                <a:gd name="T0" fmla="*/ 27 w 40"/>
                <a:gd name="T1" fmla="*/ 7 h 7"/>
                <a:gd name="T2" fmla="*/ 40 w 40"/>
                <a:gd name="T3" fmla="*/ 6 h 7"/>
                <a:gd name="T4" fmla="*/ 0 w 40"/>
                <a:gd name="T5" fmla="*/ 3 h 7"/>
                <a:gd name="T6" fmla="*/ 27 w 4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7">
                  <a:moveTo>
                    <a:pt x="27" y="7"/>
                  </a:moveTo>
                  <a:cubicBezTo>
                    <a:pt x="31" y="5"/>
                    <a:pt x="36" y="5"/>
                    <a:pt x="40" y="6"/>
                  </a:cubicBezTo>
                  <a:cubicBezTo>
                    <a:pt x="29" y="1"/>
                    <a:pt x="13" y="0"/>
                    <a:pt x="0" y="3"/>
                  </a:cubicBezTo>
                  <a:cubicBezTo>
                    <a:pt x="9" y="5"/>
                    <a:pt x="18" y="2"/>
                    <a:pt x="2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972">
              <a:extLst>
                <a:ext uri="{FF2B5EF4-FFF2-40B4-BE49-F238E27FC236}">
                  <a16:creationId xmlns:a16="http://schemas.microsoft.com/office/drawing/2014/main" id="{A0624B4B-ED3E-DC08-581B-2E3453D40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5483" y="1429691"/>
              <a:ext cx="5923" cy="1973"/>
            </a:xfrm>
            <a:custGeom>
              <a:avLst/>
              <a:gdLst>
                <a:gd name="T0" fmla="*/ 15 w 15"/>
                <a:gd name="T1" fmla="*/ 5 h 5"/>
                <a:gd name="T2" fmla="*/ 0 w 15"/>
                <a:gd name="T3" fmla="*/ 1 h 5"/>
                <a:gd name="T4" fmla="*/ 15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5"/>
                  </a:moveTo>
                  <a:cubicBezTo>
                    <a:pt x="11" y="1"/>
                    <a:pt x="5" y="0"/>
                    <a:pt x="0" y="1"/>
                  </a:cubicBezTo>
                  <a:cubicBezTo>
                    <a:pt x="5" y="3"/>
                    <a:pt x="10" y="5"/>
                    <a:pt x="15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973">
              <a:extLst>
                <a:ext uri="{FF2B5EF4-FFF2-40B4-BE49-F238E27FC236}">
                  <a16:creationId xmlns:a16="http://schemas.microsoft.com/office/drawing/2014/main" id="{88AD7A86-69C0-1CEE-D76E-4D6C2B73B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1017" y="1413898"/>
              <a:ext cx="5923" cy="1973"/>
            </a:xfrm>
            <a:custGeom>
              <a:avLst/>
              <a:gdLst>
                <a:gd name="T0" fmla="*/ 6 w 14"/>
                <a:gd name="T1" fmla="*/ 0 h 7"/>
                <a:gd name="T2" fmla="*/ 0 w 14"/>
                <a:gd name="T3" fmla="*/ 1 h 7"/>
                <a:gd name="T4" fmla="*/ 14 w 14"/>
                <a:gd name="T5" fmla="*/ 7 h 7"/>
                <a:gd name="T6" fmla="*/ 6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4" y="4"/>
                    <a:pt x="8" y="6"/>
                    <a:pt x="14" y="7"/>
                  </a:cubicBezTo>
                  <a:cubicBezTo>
                    <a:pt x="11" y="4"/>
                    <a:pt x="9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Freeform 974">
              <a:extLst>
                <a:ext uri="{FF2B5EF4-FFF2-40B4-BE49-F238E27FC236}">
                  <a16:creationId xmlns:a16="http://schemas.microsoft.com/office/drawing/2014/main" id="{B10FD0A1-ED26-FD8F-F350-A465DA333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888" y="1411925"/>
              <a:ext cx="13819" cy="5922"/>
            </a:xfrm>
            <a:custGeom>
              <a:avLst/>
              <a:gdLst>
                <a:gd name="T0" fmla="*/ 0 w 33"/>
                <a:gd name="T1" fmla="*/ 7 h 12"/>
                <a:gd name="T2" fmla="*/ 33 w 33"/>
                <a:gd name="T3" fmla="*/ 8 h 12"/>
                <a:gd name="T4" fmla="*/ 0 w 33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2">
                  <a:moveTo>
                    <a:pt x="0" y="7"/>
                  </a:moveTo>
                  <a:cubicBezTo>
                    <a:pt x="11" y="7"/>
                    <a:pt x="22" y="12"/>
                    <a:pt x="33" y="8"/>
                  </a:cubicBezTo>
                  <a:cubicBezTo>
                    <a:pt x="25" y="2"/>
                    <a:pt x="7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975">
              <a:extLst>
                <a:ext uri="{FF2B5EF4-FFF2-40B4-BE49-F238E27FC236}">
                  <a16:creationId xmlns:a16="http://schemas.microsoft.com/office/drawing/2014/main" id="{FF24DDFA-8568-2C0C-B17E-2779F8C6C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576" y="1415873"/>
              <a:ext cx="9871" cy="3948"/>
            </a:xfrm>
            <a:custGeom>
              <a:avLst/>
              <a:gdLst>
                <a:gd name="T0" fmla="*/ 0 w 22"/>
                <a:gd name="T1" fmla="*/ 3 h 7"/>
                <a:gd name="T2" fmla="*/ 22 w 22"/>
                <a:gd name="T3" fmla="*/ 6 h 7"/>
                <a:gd name="T4" fmla="*/ 0 w 22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7">
                  <a:moveTo>
                    <a:pt x="0" y="3"/>
                  </a:moveTo>
                  <a:cubicBezTo>
                    <a:pt x="7" y="5"/>
                    <a:pt x="14" y="7"/>
                    <a:pt x="22" y="6"/>
                  </a:cubicBezTo>
                  <a:cubicBezTo>
                    <a:pt x="16" y="0"/>
                    <a:pt x="7" y="4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976">
              <a:extLst>
                <a:ext uri="{FF2B5EF4-FFF2-40B4-BE49-F238E27FC236}">
                  <a16:creationId xmlns:a16="http://schemas.microsoft.com/office/drawing/2014/main" id="{B7804857-7C34-5BDD-986A-B151D4456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550" y="1404028"/>
              <a:ext cx="5923" cy="3948"/>
            </a:xfrm>
            <a:custGeom>
              <a:avLst/>
              <a:gdLst>
                <a:gd name="T0" fmla="*/ 7 w 14"/>
                <a:gd name="T1" fmla="*/ 0 h 7"/>
                <a:gd name="T2" fmla="*/ 0 w 14"/>
                <a:gd name="T3" fmla="*/ 2 h 7"/>
                <a:gd name="T4" fmla="*/ 14 w 14"/>
                <a:gd name="T5" fmla="*/ 7 h 7"/>
                <a:gd name="T6" fmla="*/ 14 w 14"/>
                <a:gd name="T7" fmla="*/ 2 h 7"/>
                <a:gd name="T8" fmla="*/ 7 w 1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4" y="5"/>
                    <a:pt x="9" y="7"/>
                    <a:pt x="14" y="7"/>
                  </a:cubicBezTo>
                  <a:cubicBezTo>
                    <a:pt x="5" y="4"/>
                    <a:pt x="5" y="3"/>
                    <a:pt x="14" y="2"/>
                  </a:cubicBezTo>
                  <a:cubicBezTo>
                    <a:pt x="12" y="1"/>
                    <a:pt x="10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977">
              <a:extLst>
                <a:ext uri="{FF2B5EF4-FFF2-40B4-BE49-F238E27FC236}">
                  <a16:creationId xmlns:a16="http://schemas.microsoft.com/office/drawing/2014/main" id="{42C11F82-7CEA-69D8-91B9-040139327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498" y="1402054"/>
              <a:ext cx="1975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978">
              <a:extLst>
                <a:ext uri="{FF2B5EF4-FFF2-40B4-BE49-F238E27FC236}">
                  <a16:creationId xmlns:a16="http://schemas.microsoft.com/office/drawing/2014/main" id="{318DED41-4310-5577-A1D7-BC46587DE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473" y="1396132"/>
              <a:ext cx="11844" cy="3948"/>
            </a:xfrm>
            <a:custGeom>
              <a:avLst/>
              <a:gdLst>
                <a:gd name="T0" fmla="*/ 13 w 27"/>
                <a:gd name="T1" fmla="*/ 0 h 8"/>
                <a:gd name="T2" fmla="*/ 0 w 27"/>
                <a:gd name="T3" fmla="*/ 4 h 8"/>
                <a:gd name="T4" fmla="*/ 27 w 27"/>
                <a:gd name="T5" fmla="*/ 6 h 8"/>
                <a:gd name="T6" fmla="*/ 13 w 2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8">
                  <a:moveTo>
                    <a:pt x="13" y="0"/>
                  </a:moveTo>
                  <a:cubicBezTo>
                    <a:pt x="9" y="3"/>
                    <a:pt x="5" y="4"/>
                    <a:pt x="0" y="4"/>
                  </a:cubicBezTo>
                  <a:cubicBezTo>
                    <a:pt x="8" y="6"/>
                    <a:pt x="18" y="8"/>
                    <a:pt x="27" y="6"/>
                  </a:cubicBezTo>
                  <a:cubicBezTo>
                    <a:pt x="23" y="2"/>
                    <a:pt x="19" y="0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979">
              <a:extLst>
                <a:ext uri="{FF2B5EF4-FFF2-40B4-BE49-F238E27FC236}">
                  <a16:creationId xmlns:a16="http://schemas.microsoft.com/office/drawing/2014/main" id="{61E07468-F98F-A185-6032-1D36DBEAC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394" y="1402054"/>
              <a:ext cx="7896" cy="5922"/>
            </a:xfrm>
            <a:custGeom>
              <a:avLst/>
              <a:gdLst>
                <a:gd name="T0" fmla="*/ 19 w 19"/>
                <a:gd name="T1" fmla="*/ 3 h 13"/>
                <a:gd name="T2" fmla="*/ 0 w 19"/>
                <a:gd name="T3" fmla="*/ 1 h 13"/>
                <a:gd name="T4" fmla="*/ 19 w 19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3"/>
                  </a:moveTo>
                  <a:cubicBezTo>
                    <a:pt x="13" y="0"/>
                    <a:pt x="6" y="0"/>
                    <a:pt x="0" y="1"/>
                  </a:cubicBezTo>
                  <a:cubicBezTo>
                    <a:pt x="3" y="5"/>
                    <a:pt x="18" y="13"/>
                    <a:pt x="19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980">
              <a:extLst>
                <a:ext uri="{FF2B5EF4-FFF2-40B4-BE49-F238E27FC236}">
                  <a16:creationId xmlns:a16="http://schemas.microsoft.com/office/drawing/2014/main" id="{17C4572D-8C55-8216-64CB-4747149C5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369" y="1406002"/>
              <a:ext cx="5923" cy="1973"/>
            </a:xfrm>
            <a:custGeom>
              <a:avLst/>
              <a:gdLst>
                <a:gd name="T0" fmla="*/ 0 w 14"/>
                <a:gd name="T1" fmla="*/ 1 h 2"/>
                <a:gd name="T2" fmla="*/ 14 w 14"/>
                <a:gd name="T3" fmla="*/ 2 h 2"/>
                <a:gd name="T4" fmla="*/ 0 w 1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1"/>
                  </a:moveTo>
                  <a:cubicBezTo>
                    <a:pt x="4" y="1"/>
                    <a:pt x="9" y="2"/>
                    <a:pt x="14" y="2"/>
                  </a:cubicBezTo>
                  <a:cubicBezTo>
                    <a:pt x="9" y="0"/>
                    <a:pt x="4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981">
              <a:extLst>
                <a:ext uri="{FF2B5EF4-FFF2-40B4-BE49-F238E27FC236}">
                  <a16:creationId xmlns:a16="http://schemas.microsoft.com/office/drawing/2014/main" id="{EF18181E-3729-AE71-2E99-B68DA301A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265" y="1336910"/>
              <a:ext cx="3948" cy="3948"/>
            </a:xfrm>
            <a:custGeom>
              <a:avLst/>
              <a:gdLst>
                <a:gd name="T0" fmla="*/ 9 w 9"/>
                <a:gd name="T1" fmla="*/ 2 h 9"/>
                <a:gd name="T2" fmla="*/ 4 w 9"/>
                <a:gd name="T3" fmla="*/ 9 h 9"/>
                <a:gd name="T4" fmla="*/ 9 w 9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2"/>
                  </a:moveTo>
                  <a:cubicBezTo>
                    <a:pt x="2" y="0"/>
                    <a:pt x="0" y="2"/>
                    <a:pt x="4" y="9"/>
                  </a:cubicBezTo>
                  <a:cubicBezTo>
                    <a:pt x="7" y="7"/>
                    <a:pt x="9" y="5"/>
                    <a:pt x="9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982">
              <a:extLst>
                <a:ext uri="{FF2B5EF4-FFF2-40B4-BE49-F238E27FC236}">
                  <a16:creationId xmlns:a16="http://schemas.microsoft.com/office/drawing/2014/main" id="{B4D203C2-0ED0-8E13-DB00-24625E666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239" y="1402054"/>
              <a:ext cx="5923" cy="3948"/>
            </a:xfrm>
            <a:custGeom>
              <a:avLst/>
              <a:gdLst>
                <a:gd name="T0" fmla="*/ 8 w 14"/>
                <a:gd name="T1" fmla="*/ 10 h 10"/>
                <a:gd name="T2" fmla="*/ 14 w 14"/>
                <a:gd name="T3" fmla="*/ 7 h 10"/>
                <a:gd name="T4" fmla="*/ 0 w 14"/>
                <a:gd name="T5" fmla="*/ 9 h 10"/>
                <a:gd name="T6" fmla="*/ 8 w 14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8" y="10"/>
                  </a:moveTo>
                  <a:cubicBezTo>
                    <a:pt x="10" y="9"/>
                    <a:pt x="12" y="8"/>
                    <a:pt x="14" y="7"/>
                  </a:cubicBezTo>
                  <a:cubicBezTo>
                    <a:pt x="9" y="3"/>
                    <a:pt x="0" y="0"/>
                    <a:pt x="0" y="9"/>
                  </a:cubicBezTo>
                  <a:cubicBezTo>
                    <a:pt x="3" y="10"/>
                    <a:pt x="5" y="10"/>
                    <a:pt x="8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983">
              <a:extLst>
                <a:ext uri="{FF2B5EF4-FFF2-40B4-BE49-F238E27FC236}">
                  <a16:creationId xmlns:a16="http://schemas.microsoft.com/office/drawing/2014/main" id="{585B7AFF-9928-7FB6-575E-65DFEB253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239" y="1413898"/>
              <a:ext cx="5923" cy="0"/>
            </a:xfrm>
            <a:custGeom>
              <a:avLst/>
              <a:gdLst>
                <a:gd name="T0" fmla="*/ 14 w 14"/>
                <a:gd name="T1" fmla="*/ 1 h 3"/>
                <a:gd name="T2" fmla="*/ 0 w 14"/>
                <a:gd name="T3" fmla="*/ 0 h 3"/>
                <a:gd name="T4" fmla="*/ 14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14" y="1"/>
                  </a:moveTo>
                  <a:cubicBezTo>
                    <a:pt x="10" y="0"/>
                    <a:pt x="5" y="0"/>
                    <a:pt x="0" y="0"/>
                  </a:cubicBezTo>
                  <a:cubicBezTo>
                    <a:pt x="5" y="2"/>
                    <a:pt x="10" y="3"/>
                    <a:pt x="1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984">
              <a:extLst>
                <a:ext uri="{FF2B5EF4-FFF2-40B4-BE49-F238E27FC236}">
                  <a16:creationId xmlns:a16="http://schemas.microsoft.com/office/drawing/2014/main" id="{1B6D10B0-47F2-B11D-A85C-3580FAABF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213" y="1392184"/>
              <a:ext cx="13819" cy="5922"/>
            </a:xfrm>
            <a:custGeom>
              <a:avLst/>
              <a:gdLst>
                <a:gd name="T0" fmla="*/ 28 w 33"/>
                <a:gd name="T1" fmla="*/ 1 h 12"/>
                <a:gd name="T2" fmla="*/ 0 w 33"/>
                <a:gd name="T3" fmla="*/ 6 h 12"/>
                <a:gd name="T4" fmla="*/ 28 w 33"/>
                <a:gd name="T5" fmla="*/ 11 h 12"/>
                <a:gd name="T6" fmla="*/ 33 w 33"/>
                <a:gd name="T7" fmla="*/ 7 h 12"/>
                <a:gd name="T8" fmla="*/ 28 w 3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2">
                  <a:moveTo>
                    <a:pt x="28" y="1"/>
                  </a:moveTo>
                  <a:cubicBezTo>
                    <a:pt x="19" y="2"/>
                    <a:pt x="7" y="0"/>
                    <a:pt x="0" y="6"/>
                  </a:cubicBezTo>
                  <a:cubicBezTo>
                    <a:pt x="8" y="12"/>
                    <a:pt x="18" y="10"/>
                    <a:pt x="28" y="11"/>
                  </a:cubicBezTo>
                  <a:cubicBezTo>
                    <a:pt x="10" y="7"/>
                    <a:pt x="30" y="7"/>
                    <a:pt x="33" y="7"/>
                  </a:cubicBezTo>
                  <a:cubicBezTo>
                    <a:pt x="31" y="5"/>
                    <a:pt x="29" y="3"/>
                    <a:pt x="28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985">
              <a:extLst>
                <a:ext uri="{FF2B5EF4-FFF2-40B4-BE49-F238E27FC236}">
                  <a16:creationId xmlns:a16="http://schemas.microsoft.com/office/drawing/2014/main" id="{C703966D-B4B1-84EB-A2D5-A1FF083FA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187" y="1332962"/>
              <a:ext cx="9871" cy="5922"/>
            </a:xfrm>
            <a:custGeom>
              <a:avLst/>
              <a:gdLst>
                <a:gd name="T0" fmla="*/ 4 w 20"/>
                <a:gd name="T1" fmla="*/ 9 h 10"/>
                <a:gd name="T2" fmla="*/ 20 w 20"/>
                <a:gd name="T3" fmla="*/ 3 h 10"/>
                <a:gd name="T4" fmla="*/ 0 w 20"/>
                <a:gd name="T5" fmla="*/ 3 h 10"/>
                <a:gd name="T6" fmla="*/ 4 w 20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0">
                  <a:moveTo>
                    <a:pt x="4" y="9"/>
                  </a:moveTo>
                  <a:cubicBezTo>
                    <a:pt x="10" y="8"/>
                    <a:pt x="17" y="10"/>
                    <a:pt x="20" y="3"/>
                  </a:cubicBezTo>
                  <a:cubicBezTo>
                    <a:pt x="14" y="0"/>
                    <a:pt x="6" y="0"/>
                    <a:pt x="0" y="3"/>
                  </a:cubicBezTo>
                  <a:cubicBezTo>
                    <a:pt x="1" y="5"/>
                    <a:pt x="3" y="7"/>
                    <a:pt x="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986">
              <a:extLst>
                <a:ext uri="{FF2B5EF4-FFF2-40B4-BE49-F238E27FC236}">
                  <a16:creationId xmlns:a16="http://schemas.microsoft.com/office/drawing/2014/main" id="{B9BAD61F-6947-999E-9552-3CE23F21B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135" y="1396132"/>
              <a:ext cx="3948" cy="1973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4 h 4"/>
                <a:gd name="T4" fmla="*/ 0 w 1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4" y="3"/>
                    <a:pt x="9" y="4"/>
                    <a:pt x="13" y="4"/>
                  </a:cubicBezTo>
                  <a:cubicBezTo>
                    <a:pt x="9" y="2"/>
                    <a:pt x="5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987">
              <a:extLst>
                <a:ext uri="{FF2B5EF4-FFF2-40B4-BE49-F238E27FC236}">
                  <a16:creationId xmlns:a16="http://schemas.microsoft.com/office/drawing/2014/main" id="{C14C3CDC-017B-ADC9-879D-C69AD77A0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980" y="1338883"/>
              <a:ext cx="5923" cy="0"/>
            </a:xfrm>
            <a:custGeom>
              <a:avLst/>
              <a:gdLst>
                <a:gd name="T0" fmla="*/ 7 w 16"/>
                <a:gd name="T1" fmla="*/ 0 h 3"/>
                <a:gd name="T2" fmla="*/ 0 w 16"/>
                <a:gd name="T3" fmla="*/ 0 h 3"/>
                <a:gd name="T4" fmla="*/ 16 w 16"/>
                <a:gd name="T5" fmla="*/ 2 h 3"/>
                <a:gd name="T6" fmla="*/ 7 w 1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">
                  <a:moveTo>
                    <a:pt x="7" y="0"/>
                  </a:moveTo>
                  <a:lnTo>
                    <a:pt x="0" y="0"/>
                  </a:lnTo>
                  <a:cubicBezTo>
                    <a:pt x="5" y="2"/>
                    <a:pt x="10" y="3"/>
                    <a:pt x="16" y="2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988">
              <a:extLst>
                <a:ext uri="{FF2B5EF4-FFF2-40B4-BE49-F238E27FC236}">
                  <a16:creationId xmlns:a16="http://schemas.microsoft.com/office/drawing/2014/main" id="{84CAA801-F663-BD50-4646-AF9FF9A60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980" y="1417846"/>
              <a:ext cx="5923" cy="1973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0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9" y="3"/>
                    <a:pt x="5" y="1"/>
                    <a:pt x="0" y="0"/>
                  </a:cubicBezTo>
                  <a:cubicBezTo>
                    <a:pt x="4" y="2"/>
                    <a:pt x="9" y="4"/>
                    <a:pt x="1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989">
              <a:extLst>
                <a:ext uri="{FF2B5EF4-FFF2-40B4-BE49-F238E27FC236}">
                  <a16:creationId xmlns:a16="http://schemas.microsoft.com/office/drawing/2014/main" id="{61661EF7-CA16-23B4-0DC4-7E8D9B773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2572" y="1611304"/>
              <a:ext cx="19741" cy="13818"/>
            </a:xfrm>
            <a:custGeom>
              <a:avLst/>
              <a:gdLst>
                <a:gd name="T0" fmla="*/ 0 w 43"/>
                <a:gd name="T1" fmla="*/ 14 h 33"/>
                <a:gd name="T2" fmla="*/ 43 w 43"/>
                <a:gd name="T3" fmla="*/ 21 h 33"/>
                <a:gd name="T4" fmla="*/ 0 w 43"/>
                <a:gd name="T5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3">
                  <a:moveTo>
                    <a:pt x="0" y="14"/>
                  </a:moveTo>
                  <a:cubicBezTo>
                    <a:pt x="13" y="6"/>
                    <a:pt x="38" y="0"/>
                    <a:pt x="43" y="21"/>
                  </a:cubicBezTo>
                  <a:cubicBezTo>
                    <a:pt x="31" y="23"/>
                    <a:pt x="5" y="33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990">
              <a:extLst>
                <a:ext uri="{FF2B5EF4-FFF2-40B4-BE49-F238E27FC236}">
                  <a16:creationId xmlns:a16="http://schemas.microsoft.com/office/drawing/2014/main" id="{29A64CD0-1CBE-E004-05CE-3A3DA95A3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949" y="1500757"/>
              <a:ext cx="9871" cy="3948"/>
            </a:xfrm>
            <a:custGeom>
              <a:avLst/>
              <a:gdLst>
                <a:gd name="T0" fmla="*/ 20 w 20"/>
                <a:gd name="T1" fmla="*/ 7 h 9"/>
                <a:gd name="T2" fmla="*/ 0 w 20"/>
                <a:gd name="T3" fmla="*/ 0 h 9"/>
                <a:gd name="T4" fmla="*/ 20 w 20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7"/>
                  </a:moveTo>
                  <a:cubicBezTo>
                    <a:pt x="13" y="5"/>
                    <a:pt x="7" y="1"/>
                    <a:pt x="0" y="0"/>
                  </a:cubicBezTo>
                  <a:cubicBezTo>
                    <a:pt x="4" y="6"/>
                    <a:pt x="12" y="9"/>
                    <a:pt x="2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991">
              <a:extLst>
                <a:ext uri="{FF2B5EF4-FFF2-40B4-BE49-F238E27FC236}">
                  <a16:creationId xmlns:a16="http://schemas.microsoft.com/office/drawing/2014/main" id="{6A300BB8-F0A0-C096-3251-6706BE9CE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0459" y="1522473"/>
              <a:ext cx="45404" cy="15793"/>
            </a:xfrm>
            <a:custGeom>
              <a:avLst/>
              <a:gdLst>
                <a:gd name="T0" fmla="*/ 17 w 105"/>
                <a:gd name="T1" fmla="*/ 5 h 33"/>
                <a:gd name="T2" fmla="*/ 104 w 105"/>
                <a:gd name="T3" fmla="*/ 33 h 33"/>
                <a:gd name="T4" fmla="*/ 76 w 105"/>
                <a:gd name="T5" fmla="*/ 11 h 33"/>
                <a:gd name="T6" fmla="*/ 17 w 105"/>
                <a:gd name="T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33">
                  <a:moveTo>
                    <a:pt x="17" y="5"/>
                  </a:moveTo>
                  <a:cubicBezTo>
                    <a:pt x="0" y="19"/>
                    <a:pt x="101" y="32"/>
                    <a:pt x="104" y="33"/>
                  </a:cubicBezTo>
                  <a:cubicBezTo>
                    <a:pt x="105" y="18"/>
                    <a:pt x="87" y="12"/>
                    <a:pt x="76" y="11"/>
                  </a:cubicBezTo>
                  <a:cubicBezTo>
                    <a:pt x="58" y="9"/>
                    <a:pt x="35" y="0"/>
                    <a:pt x="1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992">
              <a:extLst>
                <a:ext uri="{FF2B5EF4-FFF2-40B4-BE49-F238E27FC236}">
                  <a16:creationId xmlns:a16="http://schemas.microsoft.com/office/drawing/2014/main" id="{7E269D08-44DA-06B8-EAB1-ED88B3433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8124" y="1481017"/>
              <a:ext cx="78963" cy="21714"/>
            </a:xfrm>
            <a:custGeom>
              <a:avLst/>
              <a:gdLst>
                <a:gd name="T0" fmla="*/ 26 w 181"/>
                <a:gd name="T1" fmla="*/ 5 h 50"/>
                <a:gd name="T2" fmla="*/ 19 w 181"/>
                <a:gd name="T3" fmla="*/ 39 h 50"/>
                <a:gd name="T4" fmla="*/ 43 w 181"/>
                <a:gd name="T5" fmla="*/ 50 h 50"/>
                <a:gd name="T6" fmla="*/ 77 w 181"/>
                <a:gd name="T7" fmla="*/ 41 h 50"/>
                <a:gd name="T8" fmla="*/ 121 w 181"/>
                <a:gd name="T9" fmla="*/ 44 h 50"/>
                <a:gd name="T10" fmla="*/ 181 w 181"/>
                <a:gd name="T11" fmla="*/ 31 h 50"/>
                <a:gd name="T12" fmla="*/ 114 w 181"/>
                <a:gd name="T13" fmla="*/ 8 h 50"/>
                <a:gd name="T14" fmla="*/ 73 w 181"/>
                <a:gd name="T15" fmla="*/ 1 h 50"/>
                <a:gd name="T16" fmla="*/ 26 w 181"/>
                <a:gd name="T17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50">
                  <a:moveTo>
                    <a:pt x="26" y="5"/>
                  </a:moveTo>
                  <a:cubicBezTo>
                    <a:pt x="13" y="14"/>
                    <a:pt x="0" y="29"/>
                    <a:pt x="19" y="39"/>
                  </a:cubicBezTo>
                  <a:cubicBezTo>
                    <a:pt x="25" y="43"/>
                    <a:pt x="36" y="50"/>
                    <a:pt x="43" y="50"/>
                  </a:cubicBezTo>
                  <a:cubicBezTo>
                    <a:pt x="50" y="49"/>
                    <a:pt x="72" y="46"/>
                    <a:pt x="77" y="41"/>
                  </a:cubicBezTo>
                  <a:cubicBezTo>
                    <a:pt x="86" y="32"/>
                    <a:pt x="111" y="42"/>
                    <a:pt x="121" y="44"/>
                  </a:cubicBezTo>
                  <a:cubicBezTo>
                    <a:pt x="134" y="45"/>
                    <a:pt x="172" y="40"/>
                    <a:pt x="181" y="31"/>
                  </a:cubicBezTo>
                  <a:cubicBezTo>
                    <a:pt x="169" y="11"/>
                    <a:pt x="134" y="12"/>
                    <a:pt x="114" y="8"/>
                  </a:cubicBezTo>
                  <a:cubicBezTo>
                    <a:pt x="100" y="5"/>
                    <a:pt x="87" y="1"/>
                    <a:pt x="73" y="1"/>
                  </a:cubicBezTo>
                  <a:cubicBezTo>
                    <a:pt x="62" y="1"/>
                    <a:pt x="35" y="0"/>
                    <a:pt x="2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993">
              <a:extLst>
                <a:ext uri="{FF2B5EF4-FFF2-40B4-BE49-F238E27FC236}">
                  <a16:creationId xmlns:a16="http://schemas.microsoft.com/office/drawing/2014/main" id="{A513659F-2CEC-2E07-BE47-E2A081FDD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2160" y="1668553"/>
              <a:ext cx="9871" cy="7896"/>
            </a:xfrm>
            <a:custGeom>
              <a:avLst/>
              <a:gdLst>
                <a:gd name="T0" fmla="*/ 3 w 24"/>
                <a:gd name="T1" fmla="*/ 15 h 18"/>
                <a:gd name="T2" fmla="*/ 24 w 24"/>
                <a:gd name="T3" fmla="*/ 12 h 18"/>
                <a:gd name="T4" fmla="*/ 3 w 24"/>
                <a:gd name="T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3" y="15"/>
                  </a:moveTo>
                  <a:cubicBezTo>
                    <a:pt x="10" y="18"/>
                    <a:pt x="18" y="16"/>
                    <a:pt x="24" y="12"/>
                  </a:cubicBezTo>
                  <a:cubicBezTo>
                    <a:pt x="17" y="9"/>
                    <a:pt x="0" y="0"/>
                    <a:pt x="3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994">
              <a:extLst>
                <a:ext uri="{FF2B5EF4-FFF2-40B4-BE49-F238E27FC236}">
                  <a16:creationId xmlns:a16="http://schemas.microsoft.com/office/drawing/2014/main" id="{7131549E-084E-4C2D-D824-4963AA7C0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4133" y="1676450"/>
              <a:ext cx="5923" cy="1973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4 h 4"/>
                <a:gd name="T4" fmla="*/ 0 w 1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4" y="2"/>
                    <a:pt x="9" y="4"/>
                    <a:pt x="13" y="4"/>
                  </a:cubicBezTo>
                  <a:cubicBezTo>
                    <a:pt x="9" y="1"/>
                    <a:pt x="5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995">
              <a:extLst>
                <a:ext uri="{FF2B5EF4-FFF2-40B4-BE49-F238E27FC236}">
                  <a16:creationId xmlns:a16="http://schemas.microsoft.com/office/drawing/2014/main" id="{18C55FA0-8E42-C7B4-BFFC-9215686F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724" y="1816608"/>
              <a:ext cx="3948" cy="1973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6 h 6"/>
                <a:gd name="T4" fmla="*/ 0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3" y="2"/>
                    <a:pt x="5" y="4"/>
                    <a:pt x="7" y="6"/>
                  </a:cubicBezTo>
                  <a:cubicBezTo>
                    <a:pt x="1" y="6"/>
                    <a:pt x="1" y="5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996">
              <a:extLst>
                <a:ext uri="{FF2B5EF4-FFF2-40B4-BE49-F238E27FC236}">
                  <a16:creationId xmlns:a16="http://schemas.microsoft.com/office/drawing/2014/main" id="{8F05F243-E360-10C2-D79C-C55E12D68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599" y="2351581"/>
              <a:ext cx="3948" cy="3948"/>
            </a:xfrm>
            <a:custGeom>
              <a:avLst/>
              <a:gdLst>
                <a:gd name="T0" fmla="*/ 8 w 8"/>
                <a:gd name="T1" fmla="*/ 4 h 8"/>
                <a:gd name="T2" fmla="*/ 0 w 8"/>
                <a:gd name="T3" fmla="*/ 0 h 8"/>
                <a:gd name="T4" fmla="*/ 8 w 8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4"/>
                  </a:moveTo>
                  <a:cubicBezTo>
                    <a:pt x="6" y="3"/>
                    <a:pt x="3" y="1"/>
                    <a:pt x="0" y="0"/>
                  </a:cubicBezTo>
                  <a:cubicBezTo>
                    <a:pt x="0" y="7"/>
                    <a:pt x="3" y="8"/>
                    <a:pt x="8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997">
              <a:extLst>
                <a:ext uri="{FF2B5EF4-FFF2-40B4-BE49-F238E27FC236}">
                  <a16:creationId xmlns:a16="http://schemas.microsoft.com/office/drawing/2014/main" id="{D64D00AF-FD19-0678-ADAD-0B9F08B22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896" y="3111596"/>
              <a:ext cx="90807" cy="69092"/>
            </a:xfrm>
            <a:custGeom>
              <a:avLst/>
              <a:gdLst>
                <a:gd name="T0" fmla="*/ 39 w 210"/>
                <a:gd name="T1" fmla="*/ 105 h 160"/>
                <a:gd name="T2" fmla="*/ 73 w 210"/>
                <a:gd name="T3" fmla="*/ 110 h 160"/>
                <a:gd name="T4" fmla="*/ 85 w 210"/>
                <a:gd name="T5" fmla="*/ 117 h 160"/>
                <a:gd name="T6" fmla="*/ 114 w 210"/>
                <a:gd name="T7" fmla="*/ 120 h 160"/>
                <a:gd name="T8" fmla="*/ 136 w 210"/>
                <a:gd name="T9" fmla="*/ 113 h 160"/>
                <a:gd name="T10" fmla="*/ 155 w 210"/>
                <a:gd name="T11" fmla="*/ 107 h 160"/>
                <a:gd name="T12" fmla="*/ 132 w 210"/>
                <a:gd name="T13" fmla="*/ 67 h 160"/>
                <a:gd name="T14" fmla="*/ 114 w 210"/>
                <a:gd name="T15" fmla="*/ 30 h 160"/>
                <a:gd name="T16" fmla="*/ 100 w 210"/>
                <a:gd name="T17" fmla="*/ 16 h 160"/>
                <a:gd name="T18" fmla="*/ 163 w 210"/>
                <a:gd name="T19" fmla="*/ 17 h 160"/>
                <a:gd name="T20" fmla="*/ 206 w 210"/>
                <a:gd name="T21" fmla="*/ 36 h 160"/>
                <a:gd name="T22" fmla="*/ 204 w 210"/>
                <a:gd name="T23" fmla="*/ 61 h 160"/>
                <a:gd name="T24" fmla="*/ 194 w 210"/>
                <a:gd name="T25" fmla="*/ 80 h 160"/>
                <a:gd name="T26" fmla="*/ 198 w 210"/>
                <a:gd name="T27" fmla="*/ 92 h 160"/>
                <a:gd name="T28" fmla="*/ 177 w 210"/>
                <a:gd name="T29" fmla="*/ 108 h 160"/>
                <a:gd name="T30" fmla="*/ 187 w 210"/>
                <a:gd name="T31" fmla="*/ 151 h 160"/>
                <a:gd name="T32" fmla="*/ 131 w 210"/>
                <a:gd name="T33" fmla="*/ 139 h 160"/>
                <a:gd name="T34" fmla="*/ 56 w 210"/>
                <a:gd name="T35" fmla="*/ 143 h 160"/>
                <a:gd name="T36" fmla="*/ 22 w 210"/>
                <a:gd name="T37" fmla="*/ 130 h 160"/>
                <a:gd name="T38" fmla="*/ 39 w 210"/>
                <a:gd name="T39" fmla="*/ 10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0" h="160">
                  <a:moveTo>
                    <a:pt x="39" y="105"/>
                  </a:moveTo>
                  <a:cubicBezTo>
                    <a:pt x="54" y="112"/>
                    <a:pt x="59" y="109"/>
                    <a:pt x="73" y="110"/>
                  </a:cubicBezTo>
                  <a:cubicBezTo>
                    <a:pt x="56" y="112"/>
                    <a:pt x="81" y="116"/>
                    <a:pt x="85" y="117"/>
                  </a:cubicBezTo>
                  <a:cubicBezTo>
                    <a:pt x="95" y="118"/>
                    <a:pt x="105" y="118"/>
                    <a:pt x="114" y="120"/>
                  </a:cubicBezTo>
                  <a:cubicBezTo>
                    <a:pt x="128" y="122"/>
                    <a:pt x="125" y="117"/>
                    <a:pt x="136" y="113"/>
                  </a:cubicBezTo>
                  <a:cubicBezTo>
                    <a:pt x="143" y="111"/>
                    <a:pt x="154" y="116"/>
                    <a:pt x="155" y="107"/>
                  </a:cubicBezTo>
                  <a:cubicBezTo>
                    <a:pt x="156" y="92"/>
                    <a:pt x="128" y="87"/>
                    <a:pt x="132" y="67"/>
                  </a:cubicBezTo>
                  <a:cubicBezTo>
                    <a:pt x="136" y="48"/>
                    <a:pt x="139" y="35"/>
                    <a:pt x="114" y="30"/>
                  </a:cubicBezTo>
                  <a:cubicBezTo>
                    <a:pt x="104" y="28"/>
                    <a:pt x="80" y="29"/>
                    <a:pt x="100" y="16"/>
                  </a:cubicBezTo>
                  <a:cubicBezTo>
                    <a:pt x="123" y="0"/>
                    <a:pt x="140" y="10"/>
                    <a:pt x="163" y="17"/>
                  </a:cubicBezTo>
                  <a:cubicBezTo>
                    <a:pt x="178" y="21"/>
                    <a:pt x="204" y="15"/>
                    <a:pt x="206" y="36"/>
                  </a:cubicBezTo>
                  <a:cubicBezTo>
                    <a:pt x="206" y="43"/>
                    <a:pt x="199" y="53"/>
                    <a:pt x="204" y="61"/>
                  </a:cubicBezTo>
                  <a:cubicBezTo>
                    <a:pt x="210" y="69"/>
                    <a:pt x="196" y="75"/>
                    <a:pt x="194" y="80"/>
                  </a:cubicBezTo>
                  <a:cubicBezTo>
                    <a:pt x="193" y="84"/>
                    <a:pt x="199" y="85"/>
                    <a:pt x="198" y="92"/>
                  </a:cubicBezTo>
                  <a:cubicBezTo>
                    <a:pt x="197" y="101"/>
                    <a:pt x="187" y="108"/>
                    <a:pt x="177" y="108"/>
                  </a:cubicBezTo>
                  <a:cubicBezTo>
                    <a:pt x="188" y="118"/>
                    <a:pt x="197" y="136"/>
                    <a:pt x="187" y="151"/>
                  </a:cubicBezTo>
                  <a:cubicBezTo>
                    <a:pt x="174" y="132"/>
                    <a:pt x="150" y="134"/>
                    <a:pt x="131" y="139"/>
                  </a:cubicBezTo>
                  <a:cubicBezTo>
                    <a:pt x="112" y="144"/>
                    <a:pt x="68" y="121"/>
                    <a:pt x="56" y="143"/>
                  </a:cubicBezTo>
                  <a:cubicBezTo>
                    <a:pt x="47" y="160"/>
                    <a:pt x="36" y="132"/>
                    <a:pt x="22" y="130"/>
                  </a:cubicBezTo>
                  <a:cubicBezTo>
                    <a:pt x="0" y="126"/>
                    <a:pt x="23" y="95"/>
                    <a:pt x="39" y="10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998">
              <a:extLst>
                <a:ext uri="{FF2B5EF4-FFF2-40B4-BE49-F238E27FC236}">
                  <a16:creationId xmlns:a16="http://schemas.microsoft.com/office/drawing/2014/main" id="{9D7B1044-77F8-4D78-0C14-8D2B5474C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33" y="3174765"/>
              <a:ext cx="1975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2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0" y="2"/>
                  </a:lnTo>
                  <a:cubicBezTo>
                    <a:pt x="5" y="0"/>
                    <a:pt x="3" y="2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999">
              <a:extLst>
                <a:ext uri="{FF2B5EF4-FFF2-40B4-BE49-F238E27FC236}">
                  <a16:creationId xmlns:a16="http://schemas.microsoft.com/office/drawing/2014/main" id="{25351F29-92CC-7210-AA9C-BAA0A1D06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404" y="3145155"/>
              <a:ext cx="19741" cy="9870"/>
            </a:xfrm>
            <a:custGeom>
              <a:avLst/>
              <a:gdLst>
                <a:gd name="T0" fmla="*/ 39 w 45"/>
                <a:gd name="T1" fmla="*/ 21 h 21"/>
                <a:gd name="T2" fmla="*/ 13 w 45"/>
                <a:gd name="T3" fmla="*/ 1 h 21"/>
                <a:gd name="T4" fmla="*/ 39 w 4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1">
                  <a:moveTo>
                    <a:pt x="39" y="21"/>
                  </a:moveTo>
                  <a:cubicBezTo>
                    <a:pt x="37" y="20"/>
                    <a:pt x="0" y="4"/>
                    <a:pt x="13" y="1"/>
                  </a:cubicBezTo>
                  <a:cubicBezTo>
                    <a:pt x="22" y="0"/>
                    <a:pt x="45" y="9"/>
                    <a:pt x="39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1000">
              <a:extLst>
                <a:ext uri="{FF2B5EF4-FFF2-40B4-BE49-F238E27FC236}">
                  <a16:creationId xmlns:a16="http://schemas.microsoft.com/office/drawing/2014/main" id="{2139E032-782D-0738-3A02-CA49046C7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119" y="3109623"/>
              <a:ext cx="5923" cy="1973"/>
            </a:xfrm>
            <a:custGeom>
              <a:avLst/>
              <a:gdLst>
                <a:gd name="T0" fmla="*/ 7 w 16"/>
                <a:gd name="T1" fmla="*/ 6 h 6"/>
                <a:gd name="T2" fmla="*/ 0 w 16"/>
                <a:gd name="T3" fmla="*/ 4 h 6"/>
                <a:gd name="T4" fmla="*/ 16 w 16"/>
                <a:gd name="T5" fmla="*/ 6 h 6"/>
                <a:gd name="T6" fmla="*/ 7 w 1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7" y="6"/>
                  </a:moveTo>
                  <a:lnTo>
                    <a:pt x="0" y="4"/>
                  </a:lnTo>
                  <a:cubicBezTo>
                    <a:pt x="5" y="0"/>
                    <a:pt x="12" y="1"/>
                    <a:pt x="16" y="6"/>
                  </a:cubicBezTo>
                  <a:lnTo>
                    <a:pt x="7" y="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1001">
              <a:extLst>
                <a:ext uri="{FF2B5EF4-FFF2-40B4-BE49-F238E27FC236}">
                  <a16:creationId xmlns:a16="http://schemas.microsoft.com/office/drawing/2014/main" id="{E26A7132-A194-97E9-67F6-497EC8A19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952" y="2276566"/>
              <a:ext cx="106600" cy="90807"/>
            </a:xfrm>
            <a:custGeom>
              <a:avLst/>
              <a:gdLst>
                <a:gd name="T0" fmla="*/ 1 w 247"/>
                <a:gd name="T1" fmla="*/ 20 h 208"/>
                <a:gd name="T2" fmla="*/ 26 w 247"/>
                <a:gd name="T3" fmla="*/ 21 h 208"/>
                <a:gd name="T4" fmla="*/ 43 w 247"/>
                <a:gd name="T5" fmla="*/ 13 h 208"/>
                <a:gd name="T6" fmla="*/ 66 w 247"/>
                <a:gd name="T7" fmla="*/ 12 h 208"/>
                <a:gd name="T8" fmla="*/ 109 w 247"/>
                <a:gd name="T9" fmla="*/ 17 h 208"/>
                <a:gd name="T10" fmla="*/ 129 w 247"/>
                <a:gd name="T11" fmla="*/ 20 h 208"/>
                <a:gd name="T12" fmla="*/ 145 w 247"/>
                <a:gd name="T13" fmla="*/ 19 h 208"/>
                <a:gd name="T14" fmla="*/ 176 w 247"/>
                <a:gd name="T15" fmla="*/ 24 h 208"/>
                <a:gd name="T16" fmla="*/ 190 w 247"/>
                <a:gd name="T17" fmla="*/ 36 h 208"/>
                <a:gd name="T18" fmla="*/ 212 w 247"/>
                <a:gd name="T19" fmla="*/ 32 h 208"/>
                <a:gd name="T20" fmla="*/ 210 w 247"/>
                <a:gd name="T21" fmla="*/ 55 h 208"/>
                <a:gd name="T22" fmla="*/ 224 w 247"/>
                <a:gd name="T23" fmla="*/ 89 h 208"/>
                <a:gd name="T24" fmla="*/ 215 w 247"/>
                <a:gd name="T25" fmla="*/ 103 h 208"/>
                <a:gd name="T26" fmla="*/ 230 w 247"/>
                <a:gd name="T27" fmla="*/ 128 h 208"/>
                <a:gd name="T28" fmla="*/ 195 w 247"/>
                <a:gd name="T29" fmla="*/ 136 h 208"/>
                <a:gd name="T30" fmla="*/ 200 w 247"/>
                <a:gd name="T31" fmla="*/ 156 h 208"/>
                <a:gd name="T32" fmla="*/ 180 w 247"/>
                <a:gd name="T33" fmla="*/ 174 h 208"/>
                <a:gd name="T34" fmla="*/ 171 w 247"/>
                <a:gd name="T35" fmla="*/ 208 h 208"/>
                <a:gd name="T36" fmla="*/ 137 w 247"/>
                <a:gd name="T37" fmla="*/ 190 h 208"/>
                <a:gd name="T38" fmla="*/ 127 w 247"/>
                <a:gd name="T39" fmla="*/ 182 h 208"/>
                <a:gd name="T40" fmla="*/ 115 w 247"/>
                <a:gd name="T41" fmla="*/ 179 h 208"/>
                <a:gd name="T42" fmla="*/ 98 w 247"/>
                <a:gd name="T43" fmla="*/ 149 h 208"/>
                <a:gd name="T44" fmla="*/ 58 w 247"/>
                <a:gd name="T45" fmla="*/ 110 h 208"/>
                <a:gd name="T46" fmla="*/ 35 w 247"/>
                <a:gd name="T47" fmla="*/ 90 h 208"/>
                <a:gd name="T48" fmla="*/ 25 w 247"/>
                <a:gd name="T49" fmla="*/ 58 h 208"/>
                <a:gd name="T50" fmla="*/ 4 w 247"/>
                <a:gd name="T51" fmla="*/ 44 h 208"/>
                <a:gd name="T52" fmla="*/ 1 w 247"/>
                <a:gd name="T53" fmla="*/ 2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7" h="208">
                  <a:moveTo>
                    <a:pt x="1" y="20"/>
                  </a:moveTo>
                  <a:cubicBezTo>
                    <a:pt x="1" y="0"/>
                    <a:pt x="18" y="15"/>
                    <a:pt x="26" y="21"/>
                  </a:cubicBezTo>
                  <a:cubicBezTo>
                    <a:pt x="34" y="28"/>
                    <a:pt x="40" y="22"/>
                    <a:pt x="43" y="13"/>
                  </a:cubicBezTo>
                  <a:cubicBezTo>
                    <a:pt x="47" y="5"/>
                    <a:pt x="60" y="10"/>
                    <a:pt x="66" y="12"/>
                  </a:cubicBezTo>
                  <a:cubicBezTo>
                    <a:pt x="67" y="3"/>
                    <a:pt x="101" y="17"/>
                    <a:pt x="109" y="17"/>
                  </a:cubicBezTo>
                  <a:cubicBezTo>
                    <a:pt x="114" y="17"/>
                    <a:pt x="124" y="23"/>
                    <a:pt x="129" y="20"/>
                  </a:cubicBezTo>
                  <a:cubicBezTo>
                    <a:pt x="139" y="13"/>
                    <a:pt x="136" y="21"/>
                    <a:pt x="145" y="19"/>
                  </a:cubicBezTo>
                  <a:cubicBezTo>
                    <a:pt x="156" y="17"/>
                    <a:pt x="166" y="20"/>
                    <a:pt x="176" y="24"/>
                  </a:cubicBezTo>
                  <a:cubicBezTo>
                    <a:pt x="185" y="27"/>
                    <a:pt x="179" y="35"/>
                    <a:pt x="190" y="36"/>
                  </a:cubicBezTo>
                  <a:cubicBezTo>
                    <a:pt x="197" y="36"/>
                    <a:pt x="206" y="29"/>
                    <a:pt x="212" y="32"/>
                  </a:cubicBezTo>
                  <a:cubicBezTo>
                    <a:pt x="222" y="37"/>
                    <a:pt x="214" y="50"/>
                    <a:pt x="210" y="55"/>
                  </a:cubicBezTo>
                  <a:cubicBezTo>
                    <a:pt x="197" y="73"/>
                    <a:pt x="211" y="79"/>
                    <a:pt x="224" y="89"/>
                  </a:cubicBezTo>
                  <a:cubicBezTo>
                    <a:pt x="247" y="106"/>
                    <a:pt x="218" y="98"/>
                    <a:pt x="215" y="103"/>
                  </a:cubicBezTo>
                  <a:cubicBezTo>
                    <a:pt x="214" y="103"/>
                    <a:pt x="230" y="123"/>
                    <a:pt x="230" y="128"/>
                  </a:cubicBezTo>
                  <a:cubicBezTo>
                    <a:pt x="230" y="132"/>
                    <a:pt x="200" y="138"/>
                    <a:pt x="195" y="136"/>
                  </a:cubicBezTo>
                  <a:cubicBezTo>
                    <a:pt x="194" y="144"/>
                    <a:pt x="204" y="148"/>
                    <a:pt x="200" y="156"/>
                  </a:cubicBezTo>
                  <a:cubicBezTo>
                    <a:pt x="195" y="140"/>
                    <a:pt x="172" y="160"/>
                    <a:pt x="180" y="174"/>
                  </a:cubicBezTo>
                  <a:cubicBezTo>
                    <a:pt x="155" y="168"/>
                    <a:pt x="186" y="208"/>
                    <a:pt x="171" y="208"/>
                  </a:cubicBezTo>
                  <a:cubicBezTo>
                    <a:pt x="161" y="208"/>
                    <a:pt x="144" y="196"/>
                    <a:pt x="137" y="190"/>
                  </a:cubicBezTo>
                  <a:cubicBezTo>
                    <a:pt x="133" y="187"/>
                    <a:pt x="132" y="183"/>
                    <a:pt x="127" y="182"/>
                  </a:cubicBezTo>
                  <a:cubicBezTo>
                    <a:pt x="122" y="182"/>
                    <a:pt x="121" y="187"/>
                    <a:pt x="115" y="179"/>
                  </a:cubicBezTo>
                  <a:cubicBezTo>
                    <a:pt x="132" y="179"/>
                    <a:pt x="101" y="153"/>
                    <a:pt x="98" y="149"/>
                  </a:cubicBezTo>
                  <a:cubicBezTo>
                    <a:pt x="83" y="131"/>
                    <a:pt x="72" y="125"/>
                    <a:pt x="58" y="110"/>
                  </a:cubicBezTo>
                  <a:cubicBezTo>
                    <a:pt x="52" y="102"/>
                    <a:pt x="42" y="98"/>
                    <a:pt x="35" y="90"/>
                  </a:cubicBezTo>
                  <a:cubicBezTo>
                    <a:pt x="27" y="82"/>
                    <a:pt x="32" y="68"/>
                    <a:pt x="25" y="58"/>
                  </a:cubicBezTo>
                  <a:cubicBezTo>
                    <a:pt x="19" y="51"/>
                    <a:pt x="11" y="49"/>
                    <a:pt x="4" y="44"/>
                  </a:cubicBezTo>
                  <a:cubicBezTo>
                    <a:pt x="0" y="42"/>
                    <a:pt x="2" y="26"/>
                    <a:pt x="1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1002">
              <a:extLst>
                <a:ext uri="{FF2B5EF4-FFF2-40B4-BE49-F238E27FC236}">
                  <a16:creationId xmlns:a16="http://schemas.microsoft.com/office/drawing/2014/main" id="{66779179-3E65-9859-2D7A-DE0798F93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309" y="3370199"/>
              <a:ext cx="1975" cy="197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1" y="3"/>
                    <a:pt x="0" y="2"/>
                    <a:pt x="3" y="6"/>
                  </a:cubicBezTo>
                  <a:lnTo>
                    <a:pt x="3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1003">
              <a:extLst>
                <a:ext uri="{FF2B5EF4-FFF2-40B4-BE49-F238E27FC236}">
                  <a16:creationId xmlns:a16="http://schemas.microsoft.com/office/drawing/2014/main" id="{EB239514-B61F-6C7F-7F81-C0B834BDD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998" y="3490616"/>
              <a:ext cx="0" cy="1973"/>
            </a:xfrm>
            <a:custGeom>
              <a:avLst/>
              <a:gdLst>
                <a:gd name="T0" fmla="*/ 0 h 7"/>
                <a:gd name="T1" fmla="*/ 7 h 7"/>
                <a:gd name="T2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cubicBezTo>
                    <a:pt x="0" y="3"/>
                    <a:pt x="0" y="5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1004">
              <a:extLst>
                <a:ext uri="{FF2B5EF4-FFF2-40B4-BE49-F238E27FC236}">
                  <a16:creationId xmlns:a16="http://schemas.microsoft.com/office/drawing/2014/main" id="{219EF57D-F963-4807-5F70-D5BEF99AA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2517" y="3413628"/>
              <a:ext cx="7896" cy="15793"/>
            </a:xfrm>
            <a:custGeom>
              <a:avLst/>
              <a:gdLst>
                <a:gd name="T0" fmla="*/ 14 w 20"/>
                <a:gd name="T1" fmla="*/ 9 h 39"/>
                <a:gd name="T2" fmla="*/ 9 w 20"/>
                <a:gd name="T3" fmla="*/ 0 h 39"/>
                <a:gd name="T4" fmla="*/ 1 w 20"/>
                <a:gd name="T5" fmla="*/ 21 h 39"/>
                <a:gd name="T6" fmla="*/ 14 w 20"/>
                <a:gd name="T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9">
                  <a:moveTo>
                    <a:pt x="14" y="9"/>
                  </a:moveTo>
                  <a:cubicBezTo>
                    <a:pt x="12" y="6"/>
                    <a:pt x="11" y="3"/>
                    <a:pt x="9" y="0"/>
                  </a:cubicBezTo>
                  <a:cubicBezTo>
                    <a:pt x="3" y="5"/>
                    <a:pt x="0" y="14"/>
                    <a:pt x="1" y="21"/>
                  </a:cubicBezTo>
                  <a:cubicBezTo>
                    <a:pt x="5" y="39"/>
                    <a:pt x="20" y="20"/>
                    <a:pt x="1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1005">
              <a:extLst>
                <a:ext uri="{FF2B5EF4-FFF2-40B4-BE49-F238E27FC236}">
                  <a16:creationId xmlns:a16="http://schemas.microsoft.com/office/drawing/2014/main" id="{E30CC250-0087-BB5A-DE00-5E632E9F6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2517" y="3324795"/>
              <a:ext cx="17767" cy="67119"/>
            </a:xfrm>
            <a:custGeom>
              <a:avLst/>
              <a:gdLst>
                <a:gd name="T0" fmla="*/ 18 w 42"/>
                <a:gd name="T1" fmla="*/ 51 h 154"/>
                <a:gd name="T2" fmla="*/ 19 w 42"/>
                <a:gd name="T3" fmla="*/ 105 h 154"/>
                <a:gd name="T4" fmla="*/ 21 w 42"/>
                <a:gd name="T5" fmla="*/ 152 h 154"/>
                <a:gd name="T6" fmla="*/ 22 w 42"/>
                <a:gd name="T7" fmla="*/ 138 h 154"/>
                <a:gd name="T8" fmla="*/ 19 w 42"/>
                <a:gd name="T9" fmla="*/ 112 h 154"/>
                <a:gd name="T10" fmla="*/ 26 w 42"/>
                <a:gd name="T11" fmla="*/ 93 h 154"/>
                <a:gd name="T12" fmla="*/ 31 w 42"/>
                <a:gd name="T13" fmla="*/ 78 h 154"/>
                <a:gd name="T14" fmla="*/ 24 w 42"/>
                <a:gd name="T15" fmla="*/ 48 h 154"/>
                <a:gd name="T16" fmla="*/ 26 w 42"/>
                <a:gd name="T17" fmla="*/ 19 h 154"/>
                <a:gd name="T18" fmla="*/ 27 w 42"/>
                <a:gd name="T19" fmla="*/ 0 h 154"/>
                <a:gd name="T20" fmla="*/ 18 w 42"/>
                <a:gd name="T21" fmla="*/ 5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54">
                  <a:moveTo>
                    <a:pt x="18" y="51"/>
                  </a:moveTo>
                  <a:cubicBezTo>
                    <a:pt x="5" y="61"/>
                    <a:pt x="18" y="93"/>
                    <a:pt x="19" y="105"/>
                  </a:cubicBezTo>
                  <a:cubicBezTo>
                    <a:pt x="3" y="102"/>
                    <a:pt x="0" y="154"/>
                    <a:pt x="21" y="152"/>
                  </a:cubicBezTo>
                  <a:cubicBezTo>
                    <a:pt x="12" y="146"/>
                    <a:pt x="22" y="145"/>
                    <a:pt x="22" y="138"/>
                  </a:cubicBezTo>
                  <a:cubicBezTo>
                    <a:pt x="22" y="129"/>
                    <a:pt x="16" y="121"/>
                    <a:pt x="19" y="112"/>
                  </a:cubicBezTo>
                  <a:cubicBezTo>
                    <a:pt x="22" y="106"/>
                    <a:pt x="27" y="100"/>
                    <a:pt x="26" y="93"/>
                  </a:cubicBezTo>
                  <a:cubicBezTo>
                    <a:pt x="24" y="81"/>
                    <a:pt x="29" y="89"/>
                    <a:pt x="31" y="78"/>
                  </a:cubicBezTo>
                  <a:cubicBezTo>
                    <a:pt x="34" y="67"/>
                    <a:pt x="21" y="56"/>
                    <a:pt x="24" y="48"/>
                  </a:cubicBezTo>
                  <a:cubicBezTo>
                    <a:pt x="26" y="39"/>
                    <a:pt x="42" y="22"/>
                    <a:pt x="26" y="19"/>
                  </a:cubicBezTo>
                  <a:cubicBezTo>
                    <a:pt x="33" y="14"/>
                    <a:pt x="31" y="6"/>
                    <a:pt x="27" y="0"/>
                  </a:cubicBezTo>
                  <a:cubicBezTo>
                    <a:pt x="11" y="12"/>
                    <a:pt x="21" y="35"/>
                    <a:pt x="18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1006">
              <a:extLst>
                <a:ext uri="{FF2B5EF4-FFF2-40B4-BE49-F238E27FC236}">
                  <a16:creationId xmlns:a16="http://schemas.microsoft.com/office/drawing/2014/main" id="{26D79B12-6BEF-BA20-3495-ED4FCAE25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465" y="3344536"/>
              <a:ext cx="0" cy="3948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0 h 7"/>
                <a:gd name="T4" fmla="*/ 3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0" y="0"/>
                  </a:lnTo>
                  <a:cubicBezTo>
                    <a:pt x="1" y="2"/>
                    <a:pt x="2" y="5"/>
                    <a:pt x="3" y="7"/>
                  </a:cubicBezTo>
                  <a:lnTo>
                    <a:pt x="3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1007">
              <a:extLst>
                <a:ext uri="{FF2B5EF4-FFF2-40B4-BE49-F238E27FC236}">
                  <a16:creationId xmlns:a16="http://schemas.microsoft.com/office/drawing/2014/main" id="{58183302-CEDF-80C7-E6B2-FA4AA8D39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361" y="3466927"/>
              <a:ext cx="3948" cy="3948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7 h 9"/>
                <a:gd name="T4" fmla="*/ 5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2" y="1"/>
                    <a:pt x="0" y="3"/>
                    <a:pt x="0" y="7"/>
                  </a:cubicBezTo>
                  <a:cubicBezTo>
                    <a:pt x="8" y="9"/>
                    <a:pt x="9" y="6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1008">
              <a:extLst>
                <a:ext uri="{FF2B5EF4-FFF2-40B4-BE49-F238E27FC236}">
                  <a16:creationId xmlns:a16="http://schemas.microsoft.com/office/drawing/2014/main" id="{580725E8-E562-EA33-0721-22D6750F8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6336" y="3376121"/>
              <a:ext cx="1975" cy="1973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4 h 4"/>
                <a:gd name="T4" fmla="*/ 0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3"/>
                    <a:pt x="4" y="4"/>
                    <a:pt x="7" y="4"/>
                  </a:cubicBezTo>
                  <a:cubicBezTo>
                    <a:pt x="4" y="3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1009">
              <a:extLst>
                <a:ext uri="{FF2B5EF4-FFF2-40B4-BE49-F238E27FC236}">
                  <a16:creationId xmlns:a16="http://schemas.microsoft.com/office/drawing/2014/main" id="{6008D565-2DFC-331B-8F3B-121EB4BDB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0154" y="3508384"/>
              <a:ext cx="13819" cy="5922"/>
            </a:xfrm>
            <a:custGeom>
              <a:avLst/>
              <a:gdLst>
                <a:gd name="T0" fmla="*/ 18 w 35"/>
                <a:gd name="T1" fmla="*/ 0 h 13"/>
                <a:gd name="T2" fmla="*/ 18 w 3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3">
                  <a:moveTo>
                    <a:pt x="18" y="0"/>
                  </a:moveTo>
                  <a:cubicBezTo>
                    <a:pt x="0" y="6"/>
                    <a:pt x="35" y="13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1011">
              <a:extLst>
                <a:ext uri="{FF2B5EF4-FFF2-40B4-BE49-F238E27FC236}">
                  <a16:creationId xmlns:a16="http://schemas.microsoft.com/office/drawing/2014/main" id="{FFD9374F-F117-B6F1-F110-CBDA98672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6076" y="3502462"/>
              <a:ext cx="5923" cy="5923"/>
            </a:xfrm>
            <a:custGeom>
              <a:avLst/>
              <a:gdLst>
                <a:gd name="T0" fmla="*/ 9 w 10"/>
                <a:gd name="T1" fmla="*/ 0 h 13"/>
                <a:gd name="T2" fmla="*/ 10 w 10"/>
                <a:gd name="T3" fmla="*/ 13 h 13"/>
                <a:gd name="T4" fmla="*/ 9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9" y="0"/>
                  </a:moveTo>
                  <a:cubicBezTo>
                    <a:pt x="0" y="0"/>
                    <a:pt x="6" y="10"/>
                    <a:pt x="10" y="13"/>
                  </a:cubicBezTo>
                  <a:cubicBezTo>
                    <a:pt x="8" y="9"/>
                    <a:pt x="7" y="4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1012">
              <a:extLst>
                <a:ext uri="{FF2B5EF4-FFF2-40B4-BE49-F238E27FC236}">
                  <a16:creationId xmlns:a16="http://schemas.microsoft.com/office/drawing/2014/main" id="{FB1919CA-CC8E-2DD9-494C-89783E3C3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973" y="3528126"/>
              <a:ext cx="3948" cy="5923"/>
            </a:xfrm>
            <a:custGeom>
              <a:avLst/>
              <a:gdLst>
                <a:gd name="T0" fmla="*/ 7 w 11"/>
                <a:gd name="T1" fmla="*/ 0 h 13"/>
                <a:gd name="T2" fmla="*/ 3 w 11"/>
                <a:gd name="T3" fmla="*/ 13 h 13"/>
                <a:gd name="T4" fmla="*/ 7 w 11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7" y="0"/>
                  </a:moveTo>
                  <a:cubicBezTo>
                    <a:pt x="2" y="2"/>
                    <a:pt x="0" y="8"/>
                    <a:pt x="3" y="13"/>
                  </a:cubicBezTo>
                  <a:cubicBezTo>
                    <a:pt x="8" y="10"/>
                    <a:pt x="11" y="5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1013">
              <a:extLst>
                <a:ext uri="{FF2B5EF4-FFF2-40B4-BE49-F238E27FC236}">
                  <a16:creationId xmlns:a16="http://schemas.microsoft.com/office/drawing/2014/main" id="{EC830B8F-59FD-92C5-9119-357A67D80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998" y="3530099"/>
              <a:ext cx="13819" cy="19741"/>
            </a:xfrm>
            <a:custGeom>
              <a:avLst/>
              <a:gdLst>
                <a:gd name="T0" fmla="*/ 23 w 30"/>
                <a:gd name="T1" fmla="*/ 11 h 43"/>
                <a:gd name="T2" fmla="*/ 23 w 30"/>
                <a:gd name="T3" fmla="*/ 43 h 43"/>
                <a:gd name="T4" fmla="*/ 23 w 30"/>
                <a:gd name="T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3">
                  <a:moveTo>
                    <a:pt x="23" y="11"/>
                  </a:moveTo>
                  <a:cubicBezTo>
                    <a:pt x="0" y="0"/>
                    <a:pt x="18" y="36"/>
                    <a:pt x="23" y="43"/>
                  </a:cubicBezTo>
                  <a:cubicBezTo>
                    <a:pt x="30" y="28"/>
                    <a:pt x="23" y="25"/>
                    <a:pt x="2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1014">
              <a:extLst>
                <a:ext uri="{FF2B5EF4-FFF2-40B4-BE49-F238E27FC236}">
                  <a16:creationId xmlns:a16="http://schemas.microsoft.com/office/drawing/2014/main" id="{B8F7176B-3A9C-6D55-7C45-97D417C20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190" y="2600315"/>
              <a:ext cx="807394" cy="906098"/>
            </a:xfrm>
            <a:custGeom>
              <a:avLst/>
              <a:gdLst>
                <a:gd name="T0" fmla="*/ 125 w 1848"/>
                <a:gd name="T1" fmla="*/ 845 h 2076"/>
                <a:gd name="T2" fmla="*/ 108 w 1848"/>
                <a:gd name="T3" fmla="*/ 716 h 2076"/>
                <a:gd name="T4" fmla="*/ 138 w 1848"/>
                <a:gd name="T5" fmla="*/ 588 h 2076"/>
                <a:gd name="T6" fmla="*/ 290 w 1848"/>
                <a:gd name="T7" fmla="*/ 413 h 2076"/>
                <a:gd name="T8" fmla="*/ 324 w 1848"/>
                <a:gd name="T9" fmla="*/ 281 h 2076"/>
                <a:gd name="T10" fmla="*/ 271 w 1848"/>
                <a:gd name="T11" fmla="*/ 167 h 2076"/>
                <a:gd name="T12" fmla="*/ 251 w 1848"/>
                <a:gd name="T13" fmla="*/ 59 h 2076"/>
                <a:gd name="T14" fmla="*/ 455 w 1848"/>
                <a:gd name="T15" fmla="*/ 11 h 2076"/>
                <a:gd name="T16" fmla="*/ 561 w 1848"/>
                <a:gd name="T17" fmla="*/ 104 h 2076"/>
                <a:gd name="T18" fmla="*/ 613 w 1848"/>
                <a:gd name="T19" fmla="*/ 226 h 2076"/>
                <a:gd name="T20" fmla="*/ 609 w 1848"/>
                <a:gd name="T21" fmla="*/ 316 h 2076"/>
                <a:gd name="T22" fmla="*/ 705 w 1848"/>
                <a:gd name="T23" fmla="*/ 367 h 2076"/>
                <a:gd name="T24" fmla="*/ 723 w 1848"/>
                <a:gd name="T25" fmla="*/ 502 h 2076"/>
                <a:gd name="T26" fmla="*/ 906 w 1848"/>
                <a:gd name="T27" fmla="*/ 591 h 2076"/>
                <a:gd name="T28" fmla="*/ 1079 w 1848"/>
                <a:gd name="T29" fmla="*/ 658 h 2076"/>
                <a:gd name="T30" fmla="*/ 1255 w 1848"/>
                <a:gd name="T31" fmla="*/ 687 h 2076"/>
                <a:gd name="T32" fmla="*/ 1302 w 1848"/>
                <a:gd name="T33" fmla="*/ 609 h 2076"/>
                <a:gd name="T34" fmla="*/ 1415 w 1848"/>
                <a:gd name="T35" fmla="*/ 651 h 2076"/>
                <a:gd name="T36" fmla="*/ 1490 w 1848"/>
                <a:gd name="T37" fmla="*/ 585 h 2076"/>
                <a:gd name="T38" fmla="*/ 1651 w 1848"/>
                <a:gd name="T39" fmla="*/ 467 h 2076"/>
                <a:gd name="T40" fmla="*/ 1764 w 1848"/>
                <a:gd name="T41" fmla="*/ 475 h 2076"/>
                <a:gd name="T42" fmla="*/ 1826 w 1848"/>
                <a:gd name="T43" fmla="*/ 540 h 2076"/>
                <a:gd name="T44" fmla="*/ 1773 w 1848"/>
                <a:gd name="T45" fmla="*/ 633 h 2076"/>
                <a:gd name="T46" fmla="*/ 1732 w 1848"/>
                <a:gd name="T47" fmla="*/ 711 h 2076"/>
                <a:gd name="T48" fmla="*/ 1651 w 1848"/>
                <a:gd name="T49" fmla="*/ 872 h 2076"/>
                <a:gd name="T50" fmla="*/ 1617 w 1848"/>
                <a:gd name="T51" fmla="*/ 1009 h 2076"/>
                <a:gd name="T52" fmla="*/ 1536 w 1848"/>
                <a:gd name="T53" fmla="*/ 946 h 2076"/>
                <a:gd name="T54" fmla="*/ 1544 w 1848"/>
                <a:gd name="T55" fmla="*/ 856 h 2076"/>
                <a:gd name="T56" fmla="*/ 1395 w 1848"/>
                <a:gd name="T57" fmla="*/ 755 h 2076"/>
                <a:gd name="T58" fmla="*/ 1313 w 1848"/>
                <a:gd name="T59" fmla="*/ 694 h 2076"/>
                <a:gd name="T60" fmla="*/ 1312 w 1848"/>
                <a:gd name="T61" fmla="*/ 754 h 2076"/>
                <a:gd name="T62" fmla="*/ 1297 w 1848"/>
                <a:gd name="T63" fmla="*/ 831 h 2076"/>
                <a:gd name="T64" fmla="*/ 1358 w 1848"/>
                <a:gd name="T65" fmla="*/ 927 h 2076"/>
                <a:gd name="T66" fmla="*/ 1382 w 1848"/>
                <a:gd name="T67" fmla="*/ 1047 h 2076"/>
                <a:gd name="T68" fmla="*/ 1351 w 1848"/>
                <a:gd name="T69" fmla="*/ 1057 h 2076"/>
                <a:gd name="T70" fmla="*/ 1322 w 1848"/>
                <a:gd name="T71" fmla="*/ 1020 h 2076"/>
                <a:gd name="T72" fmla="*/ 1243 w 1848"/>
                <a:gd name="T73" fmla="*/ 1135 h 2076"/>
                <a:gd name="T74" fmla="*/ 1146 w 1848"/>
                <a:gd name="T75" fmla="*/ 1210 h 2076"/>
                <a:gd name="T76" fmla="*/ 992 w 1848"/>
                <a:gd name="T77" fmla="*/ 1381 h 2076"/>
                <a:gd name="T78" fmla="*/ 893 w 1848"/>
                <a:gd name="T79" fmla="*/ 1476 h 2076"/>
                <a:gd name="T80" fmla="*/ 857 w 1848"/>
                <a:gd name="T81" fmla="*/ 1655 h 2076"/>
                <a:gd name="T82" fmla="*/ 845 w 1848"/>
                <a:gd name="T83" fmla="*/ 1826 h 2076"/>
                <a:gd name="T84" fmla="*/ 816 w 1848"/>
                <a:gd name="T85" fmla="*/ 1923 h 2076"/>
                <a:gd name="T86" fmla="*/ 742 w 1848"/>
                <a:gd name="T87" fmla="*/ 2049 h 2076"/>
                <a:gd name="T88" fmla="*/ 622 w 1848"/>
                <a:gd name="T89" fmla="*/ 1951 h 2076"/>
                <a:gd name="T90" fmla="*/ 585 w 1848"/>
                <a:gd name="T91" fmla="*/ 1852 h 2076"/>
                <a:gd name="T92" fmla="*/ 466 w 1848"/>
                <a:gd name="T93" fmla="*/ 1580 h 2076"/>
                <a:gd name="T94" fmla="*/ 414 w 1848"/>
                <a:gd name="T95" fmla="*/ 1492 h 2076"/>
                <a:gd name="T96" fmla="*/ 355 w 1848"/>
                <a:gd name="T97" fmla="*/ 1289 h 2076"/>
                <a:gd name="T98" fmla="*/ 353 w 1848"/>
                <a:gd name="T99" fmla="*/ 1231 h 2076"/>
                <a:gd name="T100" fmla="*/ 312 w 1848"/>
                <a:gd name="T101" fmla="*/ 1090 h 2076"/>
                <a:gd name="T102" fmla="*/ 317 w 1848"/>
                <a:gd name="T103" fmla="*/ 1003 h 2076"/>
                <a:gd name="T104" fmla="*/ 264 w 1848"/>
                <a:gd name="T105" fmla="*/ 1035 h 2076"/>
                <a:gd name="T106" fmla="*/ 72 w 1848"/>
                <a:gd name="T107" fmla="*/ 1014 h 2076"/>
                <a:gd name="T108" fmla="*/ 155 w 1848"/>
                <a:gd name="T109" fmla="*/ 935 h 2076"/>
                <a:gd name="T110" fmla="*/ 27 w 1848"/>
                <a:gd name="T111" fmla="*/ 918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48" h="2076">
                  <a:moveTo>
                    <a:pt x="2" y="887"/>
                  </a:moveTo>
                  <a:cubicBezTo>
                    <a:pt x="1" y="872"/>
                    <a:pt x="17" y="871"/>
                    <a:pt x="28" y="871"/>
                  </a:cubicBezTo>
                  <a:cubicBezTo>
                    <a:pt x="41" y="871"/>
                    <a:pt x="34" y="852"/>
                    <a:pt x="34" y="845"/>
                  </a:cubicBezTo>
                  <a:cubicBezTo>
                    <a:pt x="42" y="849"/>
                    <a:pt x="63" y="847"/>
                    <a:pt x="70" y="847"/>
                  </a:cubicBezTo>
                  <a:cubicBezTo>
                    <a:pt x="87" y="849"/>
                    <a:pt x="99" y="859"/>
                    <a:pt x="119" y="855"/>
                  </a:cubicBezTo>
                  <a:cubicBezTo>
                    <a:pt x="120" y="855"/>
                    <a:pt x="120" y="845"/>
                    <a:pt x="125" y="845"/>
                  </a:cubicBezTo>
                  <a:cubicBezTo>
                    <a:pt x="132" y="845"/>
                    <a:pt x="141" y="834"/>
                    <a:pt x="150" y="838"/>
                  </a:cubicBezTo>
                  <a:cubicBezTo>
                    <a:pt x="161" y="856"/>
                    <a:pt x="171" y="851"/>
                    <a:pt x="186" y="838"/>
                  </a:cubicBezTo>
                  <a:cubicBezTo>
                    <a:pt x="165" y="823"/>
                    <a:pt x="182" y="821"/>
                    <a:pt x="181" y="816"/>
                  </a:cubicBezTo>
                  <a:cubicBezTo>
                    <a:pt x="174" y="791"/>
                    <a:pt x="157" y="777"/>
                    <a:pt x="151" y="763"/>
                  </a:cubicBezTo>
                  <a:cubicBezTo>
                    <a:pt x="147" y="754"/>
                    <a:pt x="153" y="738"/>
                    <a:pt x="136" y="741"/>
                  </a:cubicBezTo>
                  <a:cubicBezTo>
                    <a:pt x="115" y="745"/>
                    <a:pt x="108" y="730"/>
                    <a:pt x="108" y="716"/>
                  </a:cubicBezTo>
                  <a:cubicBezTo>
                    <a:pt x="109" y="705"/>
                    <a:pt x="113" y="685"/>
                    <a:pt x="104" y="679"/>
                  </a:cubicBezTo>
                  <a:cubicBezTo>
                    <a:pt x="89" y="670"/>
                    <a:pt x="65" y="675"/>
                    <a:pt x="59" y="652"/>
                  </a:cubicBezTo>
                  <a:cubicBezTo>
                    <a:pt x="54" y="636"/>
                    <a:pt x="68" y="618"/>
                    <a:pt x="77" y="606"/>
                  </a:cubicBezTo>
                  <a:cubicBezTo>
                    <a:pt x="83" y="598"/>
                    <a:pt x="85" y="591"/>
                    <a:pt x="90" y="581"/>
                  </a:cubicBezTo>
                  <a:cubicBezTo>
                    <a:pt x="93" y="575"/>
                    <a:pt x="103" y="561"/>
                    <a:pt x="113" y="564"/>
                  </a:cubicBezTo>
                  <a:cubicBezTo>
                    <a:pt x="125" y="567"/>
                    <a:pt x="124" y="586"/>
                    <a:pt x="138" y="588"/>
                  </a:cubicBezTo>
                  <a:cubicBezTo>
                    <a:pt x="145" y="588"/>
                    <a:pt x="151" y="582"/>
                    <a:pt x="158" y="580"/>
                  </a:cubicBezTo>
                  <a:cubicBezTo>
                    <a:pt x="166" y="576"/>
                    <a:pt x="176" y="577"/>
                    <a:pt x="185" y="575"/>
                  </a:cubicBezTo>
                  <a:cubicBezTo>
                    <a:pt x="203" y="571"/>
                    <a:pt x="201" y="556"/>
                    <a:pt x="213" y="544"/>
                  </a:cubicBezTo>
                  <a:cubicBezTo>
                    <a:pt x="227" y="530"/>
                    <a:pt x="219" y="511"/>
                    <a:pt x="239" y="499"/>
                  </a:cubicBezTo>
                  <a:cubicBezTo>
                    <a:pt x="258" y="489"/>
                    <a:pt x="265" y="475"/>
                    <a:pt x="271" y="455"/>
                  </a:cubicBezTo>
                  <a:cubicBezTo>
                    <a:pt x="276" y="439"/>
                    <a:pt x="271" y="419"/>
                    <a:pt x="290" y="413"/>
                  </a:cubicBezTo>
                  <a:cubicBezTo>
                    <a:pt x="296" y="411"/>
                    <a:pt x="304" y="409"/>
                    <a:pt x="307" y="403"/>
                  </a:cubicBezTo>
                  <a:cubicBezTo>
                    <a:pt x="312" y="394"/>
                    <a:pt x="300" y="392"/>
                    <a:pt x="300" y="387"/>
                  </a:cubicBezTo>
                  <a:cubicBezTo>
                    <a:pt x="300" y="381"/>
                    <a:pt x="315" y="362"/>
                    <a:pt x="318" y="357"/>
                  </a:cubicBezTo>
                  <a:cubicBezTo>
                    <a:pt x="324" y="348"/>
                    <a:pt x="340" y="342"/>
                    <a:pt x="344" y="332"/>
                  </a:cubicBezTo>
                  <a:cubicBezTo>
                    <a:pt x="330" y="332"/>
                    <a:pt x="334" y="319"/>
                    <a:pt x="334" y="310"/>
                  </a:cubicBezTo>
                  <a:cubicBezTo>
                    <a:pt x="334" y="299"/>
                    <a:pt x="323" y="291"/>
                    <a:pt x="324" y="281"/>
                  </a:cubicBezTo>
                  <a:cubicBezTo>
                    <a:pt x="324" y="264"/>
                    <a:pt x="356" y="261"/>
                    <a:pt x="366" y="250"/>
                  </a:cubicBezTo>
                  <a:cubicBezTo>
                    <a:pt x="382" y="232"/>
                    <a:pt x="337" y="230"/>
                    <a:pt x="330" y="227"/>
                  </a:cubicBezTo>
                  <a:cubicBezTo>
                    <a:pt x="321" y="224"/>
                    <a:pt x="324" y="212"/>
                    <a:pt x="315" y="208"/>
                  </a:cubicBezTo>
                  <a:cubicBezTo>
                    <a:pt x="309" y="204"/>
                    <a:pt x="302" y="205"/>
                    <a:pt x="296" y="202"/>
                  </a:cubicBezTo>
                  <a:cubicBezTo>
                    <a:pt x="299" y="195"/>
                    <a:pt x="296" y="191"/>
                    <a:pt x="290" y="188"/>
                  </a:cubicBezTo>
                  <a:cubicBezTo>
                    <a:pt x="284" y="185"/>
                    <a:pt x="266" y="175"/>
                    <a:pt x="271" y="167"/>
                  </a:cubicBezTo>
                  <a:cubicBezTo>
                    <a:pt x="275" y="159"/>
                    <a:pt x="279" y="151"/>
                    <a:pt x="270" y="145"/>
                  </a:cubicBezTo>
                  <a:cubicBezTo>
                    <a:pt x="265" y="141"/>
                    <a:pt x="256" y="133"/>
                    <a:pt x="263" y="127"/>
                  </a:cubicBezTo>
                  <a:cubicBezTo>
                    <a:pt x="266" y="124"/>
                    <a:pt x="285" y="112"/>
                    <a:pt x="269" y="110"/>
                  </a:cubicBezTo>
                  <a:cubicBezTo>
                    <a:pt x="267" y="110"/>
                    <a:pt x="243" y="110"/>
                    <a:pt x="250" y="101"/>
                  </a:cubicBezTo>
                  <a:cubicBezTo>
                    <a:pt x="258" y="91"/>
                    <a:pt x="247" y="91"/>
                    <a:pt x="240" y="86"/>
                  </a:cubicBezTo>
                  <a:cubicBezTo>
                    <a:pt x="232" y="80"/>
                    <a:pt x="246" y="63"/>
                    <a:pt x="251" y="59"/>
                  </a:cubicBezTo>
                  <a:cubicBezTo>
                    <a:pt x="266" y="50"/>
                    <a:pt x="280" y="57"/>
                    <a:pt x="295" y="60"/>
                  </a:cubicBezTo>
                  <a:cubicBezTo>
                    <a:pt x="311" y="64"/>
                    <a:pt x="328" y="68"/>
                    <a:pt x="344" y="72"/>
                  </a:cubicBezTo>
                  <a:cubicBezTo>
                    <a:pt x="358" y="75"/>
                    <a:pt x="367" y="67"/>
                    <a:pt x="379" y="62"/>
                  </a:cubicBezTo>
                  <a:cubicBezTo>
                    <a:pt x="390" y="58"/>
                    <a:pt x="402" y="59"/>
                    <a:pt x="412" y="55"/>
                  </a:cubicBezTo>
                  <a:cubicBezTo>
                    <a:pt x="416" y="54"/>
                    <a:pt x="435" y="35"/>
                    <a:pt x="433" y="32"/>
                  </a:cubicBezTo>
                  <a:cubicBezTo>
                    <a:pt x="429" y="25"/>
                    <a:pt x="450" y="15"/>
                    <a:pt x="455" y="11"/>
                  </a:cubicBezTo>
                  <a:cubicBezTo>
                    <a:pt x="459" y="7"/>
                    <a:pt x="464" y="3"/>
                    <a:pt x="469" y="1"/>
                  </a:cubicBezTo>
                  <a:cubicBezTo>
                    <a:pt x="474" y="0"/>
                    <a:pt x="474" y="2"/>
                    <a:pt x="477" y="4"/>
                  </a:cubicBezTo>
                  <a:cubicBezTo>
                    <a:pt x="490" y="13"/>
                    <a:pt x="490" y="17"/>
                    <a:pt x="494" y="22"/>
                  </a:cubicBezTo>
                  <a:cubicBezTo>
                    <a:pt x="502" y="31"/>
                    <a:pt x="503" y="51"/>
                    <a:pt x="515" y="59"/>
                  </a:cubicBezTo>
                  <a:cubicBezTo>
                    <a:pt x="530" y="70"/>
                    <a:pt x="557" y="83"/>
                    <a:pt x="570" y="93"/>
                  </a:cubicBezTo>
                  <a:cubicBezTo>
                    <a:pt x="575" y="96"/>
                    <a:pt x="564" y="101"/>
                    <a:pt x="561" y="104"/>
                  </a:cubicBezTo>
                  <a:cubicBezTo>
                    <a:pt x="557" y="109"/>
                    <a:pt x="559" y="109"/>
                    <a:pt x="563" y="125"/>
                  </a:cubicBezTo>
                  <a:cubicBezTo>
                    <a:pt x="567" y="138"/>
                    <a:pt x="573" y="149"/>
                    <a:pt x="582" y="160"/>
                  </a:cubicBezTo>
                  <a:cubicBezTo>
                    <a:pt x="591" y="170"/>
                    <a:pt x="607" y="169"/>
                    <a:pt x="613" y="176"/>
                  </a:cubicBezTo>
                  <a:cubicBezTo>
                    <a:pt x="617" y="179"/>
                    <a:pt x="614" y="185"/>
                    <a:pt x="616" y="189"/>
                  </a:cubicBezTo>
                  <a:cubicBezTo>
                    <a:pt x="618" y="194"/>
                    <a:pt x="620" y="197"/>
                    <a:pt x="623" y="201"/>
                  </a:cubicBezTo>
                  <a:cubicBezTo>
                    <a:pt x="634" y="216"/>
                    <a:pt x="619" y="221"/>
                    <a:pt x="613" y="226"/>
                  </a:cubicBezTo>
                  <a:cubicBezTo>
                    <a:pt x="604" y="233"/>
                    <a:pt x="598" y="244"/>
                    <a:pt x="587" y="228"/>
                  </a:cubicBezTo>
                  <a:cubicBezTo>
                    <a:pt x="579" y="215"/>
                    <a:pt x="572" y="213"/>
                    <a:pt x="559" y="223"/>
                  </a:cubicBezTo>
                  <a:cubicBezTo>
                    <a:pt x="564" y="228"/>
                    <a:pt x="566" y="234"/>
                    <a:pt x="567" y="240"/>
                  </a:cubicBezTo>
                  <a:cubicBezTo>
                    <a:pt x="569" y="247"/>
                    <a:pt x="576" y="251"/>
                    <a:pt x="581" y="256"/>
                  </a:cubicBezTo>
                  <a:cubicBezTo>
                    <a:pt x="596" y="270"/>
                    <a:pt x="588" y="280"/>
                    <a:pt x="598" y="290"/>
                  </a:cubicBezTo>
                  <a:cubicBezTo>
                    <a:pt x="603" y="296"/>
                    <a:pt x="596" y="320"/>
                    <a:pt x="609" y="316"/>
                  </a:cubicBezTo>
                  <a:cubicBezTo>
                    <a:pt x="613" y="314"/>
                    <a:pt x="616" y="310"/>
                    <a:pt x="621" y="308"/>
                  </a:cubicBezTo>
                  <a:cubicBezTo>
                    <a:pt x="628" y="306"/>
                    <a:pt x="632" y="315"/>
                    <a:pt x="635" y="319"/>
                  </a:cubicBezTo>
                  <a:cubicBezTo>
                    <a:pt x="639" y="326"/>
                    <a:pt x="651" y="340"/>
                    <a:pt x="659" y="342"/>
                  </a:cubicBezTo>
                  <a:cubicBezTo>
                    <a:pt x="668" y="344"/>
                    <a:pt x="677" y="337"/>
                    <a:pt x="684" y="346"/>
                  </a:cubicBezTo>
                  <a:cubicBezTo>
                    <a:pt x="689" y="352"/>
                    <a:pt x="694" y="351"/>
                    <a:pt x="700" y="354"/>
                  </a:cubicBezTo>
                  <a:cubicBezTo>
                    <a:pt x="705" y="357"/>
                    <a:pt x="706" y="363"/>
                    <a:pt x="705" y="367"/>
                  </a:cubicBezTo>
                  <a:cubicBezTo>
                    <a:pt x="703" y="373"/>
                    <a:pt x="714" y="374"/>
                    <a:pt x="720" y="376"/>
                  </a:cubicBezTo>
                  <a:cubicBezTo>
                    <a:pt x="738" y="381"/>
                    <a:pt x="751" y="386"/>
                    <a:pt x="763" y="400"/>
                  </a:cubicBezTo>
                  <a:cubicBezTo>
                    <a:pt x="745" y="401"/>
                    <a:pt x="744" y="433"/>
                    <a:pt x="732" y="442"/>
                  </a:cubicBezTo>
                  <a:cubicBezTo>
                    <a:pt x="730" y="443"/>
                    <a:pt x="728" y="452"/>
                    <a:pt x="727" y="455"/>
                  </a:cubicBezTo>
                  <a:cubicBezTo>
                    <a:pt x="722" y="465"/>
                    <a:pt x="732" y="463"/>
                    <a:pt x="730" y="473"/>
                  </a:cubicBezTo>
                  <a:cubicBezTo>
                    <a:pt x="728" y="483"/>
                    <a:pt x="715" y="494"/>
                    <a:pt x="723" y="502"/>
                  </a:cubicBezTo>
                  <a:cubicBezTo>
                    <a:pt x="729" y="509"/>
                    <a:pt x="752" y="528"/>
                    <a:pt x="752" y="515"/>
                  </a:cubicBezTo>
                  <a:cubicBezTo>
                    <a:pt x="763" y="521"/>
                    <a:pt x="778" y="527"/>
                    <a:pt x="787" y="533"/>
                  </a:cubicBezTo>
                  <a:cubicBezTo>
                    <a:pt x="803" y="543"/>
                    <a:pt x="807" y="550"/>
                    <a:pt x="820" y="558"/>
                  </a:cubicBezTo>
                  <a:cubicBezTo>
                    <a:pt x="823" y="560"/>
                    <a:pt x="846" y="576"/>
                    <a:pt x="851" y="573"/>
                  </a:cubicBezTo>
                  <a:cubicBezTo>
                    <a:pt x="864" y="568"/>
                    <a:pt x="873" y="581"/>
                    <a:pt x="884" y="586"/>
                  </a:cubicBezTo>
                  <a:cubicBezTo>
                    <a:pt x="888" y="588"/>
                    <a:pt x="904" y="588"/>
                    <a:pt x="906" y="591"/>
                  </a:cubicBezTo>
                  <a:cubicBezTo>
                    <a:pt x="914" y="602"/>
                    <a:pt x="916" y="605"/>
                    <a:pt x="930" y="608"/>
                  </a:cubicBezTo>
                  <a:cubicBezTo>
                    <a:pt x="938" y="609"/>
                    <a:pt x="946" y="615"/>
                    <a:pt x="954" y="609"/>
                  </a:cubicBezTo>
                  <a:cubicBezTo>
                    <a:pt x="964" y="601"/>
                    <a:pt x="972" y="610"/>
                    <a:pt x="984" y="615"/>
                  </a:cubicBezTo>
                  <a:cubicBezTo>
                    <a:pt x="977" y="595"/>
                    <a:pt x="1026" y="615"/>
                    <a:pt x="1029" y="616"/>
                  </a:cubicBezTo>
                  <a:cubicBezTo>
                    <a:pt x="1043" y="621"/>
                    <a:pt x="1038" y="639"/>
                    <a:pt x="1051" y="642"/>
                  </a:cubicBezTo>
                  <a:cubicBezTo>
                    <a:pt x="1062" y="644"/>
                    <a:pt x="1073" y="649"/>
                    <a:pt x="1079" y="658"/>
                  </a:cubicBezTo>
                  <a:cubicBezTo>
                    <a:pt x="1085" y="666"/>
                    <a:pt x="1097" y="656"/>
                    <a:pt x="1103" y="655"/>
                  </a:cubicBezTo>
                  <a:cubicBezTo>
                    <a:pt x="1119" y="654"/>
                    <a:pt x="1111" y="677"/>
                    <a:pt x="1132" y="669"/>
                  </a:cubicBezTo>
                  <a:cubicBezTo>
                    <a:pt x="1138" y="666"/>
                    <a:pt x="1164" y="675"/>
                    <a:pt x="1170" y="679"/>
                  </a:cubicBezTo>
                  <a:cubicBezTo>
                    <a:pt x="1185" y="688"/>
                    <a:pt x="1188" y="679"/>
                    <a:pt x="1202" y="674"/>
                  </a:cubicBezTo>
                  <a:cubicBezTo>
                    <a:pt x="1203" y="684"/>
                    <a:pt x="1215" y="691"/>
                    <a:pt x="1227" y="687"/>
                  </a:cubicBezTo>
                  <a:cubicBezTo>
                    <a:pt x="1230" y="685"/>
                    <a:pt x="1250" y="687"/>
                    <a:pt x="1255" y="687"/>
                  </a:cubicBezTo>
                  <a:cubicBezTo>
                    <a:pt x="1266" y="687"/>
                    <a:pt x="1268" y="684"/>
                    <a:pt x="1270" y="673"/>
                  </a:cubicBezTo>
                  <a:cubicBezTo>
                    <a:pt x="1272" y="654"/>
                    <a:pt x="1263" y="650"/>
                    <a:pt x="1255" y="633"/>
                  </a:cubicBezTo>
                  <a:cubicBezTo>
                    <a:pt x="1251" y="624"/>
                    <a:pt x="1255" y="611"/>
                    <a:pt x="1255" y="602"/>
                  </a:cubicBezTo>
                  <a:cubicBezTo>
                    <a:pt x="1256" y="590"/>
                    <a:pt x="1254" y="581"/>
                    <a:pt x="1253" y="570"/>
                  </a:cubicBezTo>
                  <a:cubicBezTo>
                    <a:pt x="1265" y="569"/>
                    <a:pt x="1278" y="559"/>
                    <a:pt x="1290" y="562"/>
                  </a:cubicBezTo>
                  <a:cubicBezTo>
                    <a:pt x="1313" y="569"/>
                    <a:pt x="1293" y="597"/>
                    <a:pt x="1302" y="609"/>
                  </a:cubicBezTo>
                  <a:cubicBezTo>
                    <a:pt x="1304" y="612"/>
                    <a:pt x="1313" y="617"/>
                    <a:pt x="1310" y="620"/>
                  </a:cubicBezTo>
                  <a:cubicBezTo>
                    <a:pt x="1306" y="626"/>
                    <a:pt x="1302" y="625"/>
                    <a:pt x="1307" y="634"/>
                  </a:cubicBezTo>
                  <a:cubicBezTo>
                    <a:pt x="1317" y="652"/>
                    <a:pt x="1330" y="651"/>
                    <a:pt x="1348" y="653"/>
                  </a:cubicBezTo>
                  <a:cubicBezTo>
                    <a:pt x="1360" y="655"/>
                    <a:pt x="1367" y="665"/>
                    <a:pt x="1379" y="664"/>
                  </a:cubicBezTo>
                  <a:cubicBezTo>
                    <a:pt x="1384" y="664"/>
                    <a:pt x="1390" y="663"/>
                    <a:pt x="1395" y="660"/>
                  </a:cubicBezTo>
                  <a:cubicBezTo>
                    <a:pt x="1399" y="657"/>
                    <a:pt x="1409" y="646"/>
                    <a:pt x="1415" y="651"/>
                  </a:cubicBezTo>
                  <a:cubicBezTo>
                    <a:pt x="1431" y="662"/>
                    <a:pt x="1451" y="658"/>
                    <a:pt x="1469" y="658"/>
                  </a:cubicBezTo>
                  <a:cubicBezTo>
                    <a:pt x="1475" y="657"/>
                    <a:pt x="1483" y="650"/>
                    <a:pt x="1487" y="653"/>
                  </a:cubicBezTo>
                  <a:cubicBezTo>
                    <a:pt x="1491" y="659"/>
                    <a:pt x="1508" y="654"/>
                    <a:pt x="1515" y="653"/>
                  </a:cubicBezTo>
                  <a:cubicBezTo>
                    <a:pt x="1532" y="652"/>
                    <a:pt x="1512" y="642"/>
                    <a:pt x="1515" y="628"/>
                  </a:cubicBezTo>
                  <a:cubicBezTo>
                    <a:pt x="1520" y="599"/>
                    <a:pt x="1489" y="616"/>
                    <a:pt x="1485" y="601"/>
                  </a:cubicBezTo>
                  <a:cubicBezTo>
                    <a:pt x="1483" y="593"/>
                    <a:pt x="1477" y="582"/>
                    <a:pt x="1490" y="585"/>
                  </a:cubicBezTo>
                  <a:cubicBezTo>
                    <a:pt x="1500" y="587"/>
                    <a:pt x="1510" y="584"/>
                    <a:pt x="1519" y="582"/>
                  </a:cubicBezTo>
                  <a:cubicBezTo>
                    <a:pt x="1532" y="578"/>
                    <a:pt x="1541" y="583"/>
                    <a:pt x="1544" y="560"/>
                  </a:cubicBezTo>
                  <a:cubicBezTo>
                    <a:pt x="1546" y="550"/>
                    <a:pt x="1570" y="541"/>
                    <a:pt x="1571" y="527"/>
                  </a:cubicBezTo>
                  <a:cubicBezTo>
                    <a:pt x="1573" y="506"/>
                    <a:pt x="1599" y="518"/>
                    <a:pt x="1611" y="506"/>
                  </a:cubicBezTo>
                  <a:cubicBezTo>
                    <a:pt x="1621" y="496"/>
                    <a:pt x="1626" y="485"/>
                    <a:pt x="1637" y="477"/>
                  </a:cubicBezTo>
                  <a:cubicBezTo>
                    <a:pt x="1641" y="473"/>
                    <a:pt x="1647" y="470"/>
                    <a:pt x="1651" y="467"/>
                  </a:cubicBezTo>
                  <a:cubicBezTo>
                    <a:pt x="1655" y="465"/>
                    <a:pt x="1674" y="479"/>
                    <a:pt x="1678" y="481"/>
                  </a:cubicBezTo>
                  <a:cubicBezTo>
                    <a:pt x="1673" y="476"/>
                    <a:pt x="1675" y="476"/>
                    <a:pt x="1683" y="480"/>
                  </a:cubicBezTo>
                  <a:cubicBezTo>
                    <a:pt x="1689" y="483"/>
                    <a:pt x="1696" y="488"/>
                    <a:pt x="1703" y="487"/>
                  </a:cubicBezTo>
                  <a:cubicBezTo>
                    <a:pt x="1711" y="487"/>
                    <a:pt x="1709" y="478"/>
                    <a:pt x="1712" y="474"/>
                  </a:cubicBezTo>
                  <a:cubicBezTo>
                    <a:pt x="1717" y="465"/>
                    <a:pt x="1732" y="459"/>
                    <a:pt x="1741" y="456"/>
                  </a:cubicBezTo>
                  <a:cubicBezTo>
                    <a:pt x="1742" y="455"/>
                    <a:pt x="1762" y="473"/>
                    <a:pt x="1764" y="475"/>
                  </a:cubicBezTo>
                  <a:cubicBezTo>
                    <a:pt x="1749" y="487"/>
                    <a:pt x="1751" y="486"/>
                    <a:pt x="1756" y="491"/>
                  </a:cubicBezTo>
                  <a:cubicBezTo>
                    <a:pt x="1760" y="497"/>
                    <a:pt x="1772" y="486"/>
                    <a:pt x="1775" y="485"/>
                  </a:cubicBezTo>
                  <a:cubicBezTo>
                    <a:pt x="1773" y="495"/>
                    <a:pt x="1789" y="501"/>
                    <a:pt x="1787" y="508"/>
                  </a:cubicBezTo>
                  <a:cubicBezTo>
                    <a:pt x="1782" y="519"/>
                    <a:pt x="1777" y="523"/>
                    <a:pt x="1775" y="534"/>
                  </a:cubicBezTo>
                  <a:cubicBezTo>
                    <a:pt x="1773" y="542"/>
                    <a:pt x="1787" y="532"/>
                    <a:pt x="1790" y="532"/>
                  </a:cubicBezTo>
                  <a:cubicBezTo>
                    <a:pt x="1802" y="528"/>
                    <a:pt x="1814" y="544"/>
                    <a:pt x="1826" y="540"/>
                  </a:cubicBezTo>
                  <a:cubicBezTo>
                    <a:pt x="1836" y="537"/>
                    <a:pt x="1843" y="550"/>
                    <a:pt x="1843" y="559"/>
                  </a:cubicBezTo>
                  <a:cubicBezTo>
                    <a:pt x="1843" y="562"/>
                    <a:pt x="1848" y="565"/>
                    <a:pt x="1848" y="567"/>
                  </a:cubicBezTo>
                  <a:cubicBezTo>
                    <a:pt x="1846" y="573"/>
                    <a:pt x="1837" y="580"/>
                    <a:pt x="1833" y="584"/>
                  </a:cubicBezTo>
                  <a:cubicBezTo>
                    <a:pt x="1812" y="607"/>
                    <a:pt x="1843" y="616"/>
                    <a:pt x="1847" y="634"/>
                  </a:cubicBezTo>
                  <a:cubicBezTo>
                    <a:pt x="1832" y="640"/>
                    <a:pt x="1826" y="616"/>
                    <a:pt x="1817" y="617"/>
                  </a:cubicBezTo>
                  <a:cubicBezTo>
                    <a:pt x="1786" y="624"/>
                    <a:pt x="1779" y="622"/>
                    <a:pt x="1773" y="633"/>
                  </a:cubicBezTo>
                  <a:cubicBezTo>
                    <a:pt x="1767" y="642"/>
                    <a:pt x="1764" y="649"/>
                    <a:pt x="1756" y="651"/>
                  </a:cubicBezTo>
                  <a:cubicBezTo>
                    <a:pt x="1750" y="653"/>
                    <a:pt x="1752" y="656"/>
                    <a:pt x="1749" y="656"/>
                  </a:cubicBezTo>
                  <a:cubicBezTo>
                    <a:pt x="1745" y="659"/>
                    <a:pt x="1749" y="662"/>
                    <a:pt x="1743" y="665"/>
                  </a:cubicBezTo>
                  <a:cubicBezTo>
                    <a:pt x="1739" y="667"/>
                    <a:pt x="1729" y="663"/>
                    <a:pt x="1724" y="675"/>
                  </a:cubicBezTo>
                  <a:cubicBezTo>
                    <a:pt x="1721" y="681"/>
                    <a:pt x="1723" y="690"/>
                    <a:pt x="1725" y="697"/>
                  </a:cubicBezTo>
                  <a:cubicBezTo>
                    <a:pt x="1727" y="703"/>
                    <a:pt x="1731" y="706"/>
                    <a:pt x="1732" y="711"/>
                  </a:cubicBezTo>
                  <a:cubicBezTo>
                    <a:pt x="1735" y="718"/>
                    <a:pt x="1730" y="725"/>
                    <a:pt x="1729" y="731"/>
                  </a:cubicBezTo>
                  <a:cubicBezTo>
                    <a:pt x="1728" y="750"/>
                    <a:pt x="1703" y="760"/>
                    <a:pt x="1710" y="775"/>
                  </a:cubicBezTo>
                  <a:cubicBezTo>
                    <a:pt x="1712" y="781"/>
                    <a:pt x="1719" y="787"/>
                    <a:pt x="1719" y="793"/>
                  </a:cubicBezTo>
                  <a:cubicBezTo>
                    <a:pt x="1716" y="825"/>
                    <a:pt x="1700" y="849"/>
                    <a:pt x="1693" y="881"/>
                  </a:cubicBezTo>
                  <a:cubicBezTo>
                    <a:pt x="1687" y="876"/>
                    <a:pt x="1671" y="871"/>
                    <a:pt x="1663" y="869"/>
                  </a:cubicBezTo>
                  <a:cubicBezTo>
                    <a:pt x="1659" y="869"/>
                    <a:pt x="1655" y="871"/>
                    <a:pt x="1651" y="872"/>
                  </a:cubicBezTo>
                  <a:cubicBezTo>
                    <a:pt x="1646" y="871"/>
                    <a:pt x="1645" y="866"/>
                    <a:pt x="1639" y="867"/>
                  </a:cubicBezTo>
                  <a:cubicBezTo>
                    <a:pt x="1646" y="885"/>
                    <a:pt x="1649" y="900"/>
                    <a:pt x="1650" y="919"/>
                  </a:cubicBezTo>
                  <a:cubicBezTo>
                    <a:pt x="1650" y="927"/>
                    <a:pt x="1651" y="952"/>
                    <a:pt x="1637" y="941"/>
                  </a:cubicBezTo>
                  <a:cubicBezTo>
                    <a:pt x="1639" y="959"/>
                    <a:pt x="1637" y="971"/>
                    <a:pt x="1644" y="988"/>
                  </a:cubicBezTo>
                  <a:cubicBezTo>
                    <a:pt x="1647" y="993"/>
                    <a:pt x="1652" y="1013"/>
                    <a:pt x="1639" y="1005"/>
                  </a:cubicBezTo>
                  <a:cubicBezTo>
                    <a:pt x="1640" y="1037"/>
                    <a:pt x="1629" y="1022"/>
                    <a:pt x="1617" y="1009"/>
                  </a:cubicBezTo>
                  <a:cubicBezTo>
                    <a:pt x="1618" y="1014"/>
                    <a:pt x="1615" y="1020"/>
                    <a:pt x="1611" y="1023"/>
                  </a:cubicBezTo>
                  <a:cubicBezTo>
                    <a:pt x="1601" y="980"/>
                    <a:pt x="1588" y="941"/>
                    <a:pt x="1574" y="894"/>
                  </a:cubicBezTo>
                  <a:cubicBezTo>
                    <a:pt x="1572" y="883"/>
                    <a:pt x="1558" y="900"/>
                    <a:pt x="1551" y="894"/>
                  </a:cubicBezTo>
                  <a:cubicBezTo>
                    <a:pt x="1555" y="899"/>
                    <a:pt x="1553" y="906"/>
                    <a:pt x="1549" y="913"/>
                  </a:cubicBezTo>
                  <a:cubicBezTo>
                    <a:pt x="1545" y="921"/>
                    <a:pt x="1549" y="929"/>
                    <a:pt x="1550" y="936"/>
                  </a:cubicBezTo>
                  <a:cubicBezTo>
                    <a:pt x="1550" y="944"/>
                    <a:pt x="1545" y="953"/>
                    <a:pt x="1536" y="946"/>
                  </a:cubicBezTo>
                  <a:cubicBezTo>
                    <a:pt x="1528" y="940"/>
                    <a:pt x="1526" y="930"/>
                    <a:pt x="1520" y="926"/>
                  </a:cubicBezTo>
                  <a:cubicBezTo>
                    <a:pt x="1521" y="930"/>
                    <a:pt x="1521" y="934"/>
                    <a:pt x="1519" y="938"/>
                  </a:cubicBezTo>
                  <a:cubicBezTo>
                    <a:pt x="1514" y="925"/>
                    <a:pt x="1505" y="913"/>
                    <a:pt x="1502" y="900"/>
                  </a:cubicBezTo>
                  <a:cubicBezTo>
                    <a:pt x="1499" y="886"/>
                    <a:pt x="1514" y="873"/>
                    <a:pt x="1511" y="861"/>
                  </a:cubicBezTo>
                  <a:cubicBezTo>
                    <a:pt x="1517" y="862"/>
                    <a:pt x="1529" y="864"/>
                    <a:pt x="1528" y="854"/>
                  </a:cubicBezTo>
                  <a:cubicBezTo>
                    <a:pt x="1532" y="860"/>
                    <a:pt x="1538" y="850"/>
                    <a:pt x="1544" y="856"/>
                  </a:cubicBezTo>
                  <a:cubicBezTo>
                    <a:pt x="1546" y="839"/>
                    <a:pt x="1569" y="823"/>
                    <a:pt x="1559" y="803"/>
                  </a:cubicBezTo>
                  <a:cubicBezTo>
                    <a:pt x="1563" y="803"/>
                    <a:pt x="1577" y="804"/>
                    <a:pt x="1569" y="796"/>
                  </a:cubicBezTo>
                  <a:cubicBezTo>
                    <a:pt x="1560" y="787"/>
                    <a:pt x="1546" y="780"/>
                    <a:pt x="1533" y="780"/>
                  </a:cubicBezTo>
                  <a:cubicBezTo>
                    <a:pt x="1523" y="780"/>
                    <a:pt x="1514" y="779"/>
                    <a:pt x="1500" y="779"/>
                  </a:cubicBezTo>
                  <a:cubicBezTo>
                    <a:pt x="1485" y="780"/>
                    <a:pt x="1472" y="782"/>
                    <a:pt x="1457" y="781"/>
                  </a:cubicBezTo>
                  <a:cubicBezTo>
                    <a:pt x="1436" y="779"/>
                    <a:pt x="1392" y="783"/>
                    <a:pt x="1395" y="755"/>
                  </a:cubicBezTo>
                  <a:cubicBezTo>
                    <a:pt x="1396" y="743"/>
                    <a:pt x="1390" y="704"/>
                    <a:pt x="1371" y="705"/>
                  </a:cubicBezTo>
                  <a:cubicBezTo>
                    <a:pt x="1374" y="711"/>
                    <a:pt x="1373" y="716"/>
                    <a:pt x="1371" y="721"/>
                  </a:cubicBezTo>
                  <a:cubicBezTo>
                    <a:pt x="1362" y="716"/>
                    <a:pt x="1349" y="714"/>
                    <a:pt x="1343" y="705"/>
                  </a:cubicBezTo>
                  <a:cubicBezTo>
                    <a:pt x="1337" y="698"/>
                    <a:pt x="1336" y="685"/>
                    <a:pt x="1324" y="687"/>
                  </a:cubicBezTo>
                  <a:cubicBezTo>
                    <a:pt x="1328" y="691"/>
                    <a:pt x="1331" y="695"/>
                    <a:pt x="1333" y="700"/>
                  </a:cubicBezTo>
                  <a:cubicBezTo>
                    <a:pt x="1327" y="698"/>
                    <a:pt x="1321" y="699"/>
                    <a:pt x="1313" y="694"/>
                  </a:cubicBezTo>
                  <a:cubicBezTo>
                    <a:pt x="1309" y="692"/>
                    <a:pt x="1308" y="686"/>
                    <a:pt x="1304" y="683"/>
                  </a:cubicBezTo>
                  <a:cubicBezTo>
                    <a:pt x="1299" y="679"/>
                    <a:pt x="1292" y="676"/>
                    <a:pt x="1287" y="672"/>
                  </a:cubicBezTo>
                  <a:lnTo>
                    <a:pt x="1285" y="681"/>
                  </a:lnTo>
                  <a:cubicBezTo>
                    <a:pt x="1288" y="681"/>
                    <a:pt x="1296" y="682"/>
                    <a:pt x="1299" y="689"/>
                  </a:cubicBezTo>
                  <a:cubicBezTo>
                    <a:pt x="1279" y="697"/>
                    <a:pt x="1266" y="725"/>
                    <a:pt x="1290" y="735"/>
                  </a:cubicBezTo>
                  <a:cubicBezTo>
                    <a:pt x="1300" y="739"/>
                    <a:pt x="1303" y="749"/>
                    <a:pt x="1312" y="754"/>
                  </a:cubicBezTo>
                  <a:cubicBezTo>
                    <a:pt x="1318" y="758"/>
                    <a:pt x="1329" y="751"/>
                    <a:pt x="1330" y="760"/>
                  </a:cubicBezTo>
                  <a:cubicBezTo>
                    <a:pt x="1331" y="772"/>
                    <a:pt x="1349" y="768"/>
                    <a:pt x="1341" y="781"/>
                  </a:cubicBezTo>
                  <a:cubicBezTo>
                    <a:pt x="1335" y="778"/>
                    <a:pt x="1326" y="779"/>
                    <a:pt x="1320" y="779"/>
                  </a:cubicBezTo>
                  <a:cubicBezTo>
                    <a:pt x="1312" y="780"/>
                    <a:pt x="1310" y="781"/>
                    <a:pt x="1310" y="788"/>
                  </a:cubicBezTo>
                  <a:cubicBezTo>
                    <a:pt x="1309" y="796"/>
                    <a:pt x="1301" y="812"/>
                    <a:pt x="1294" y="797"/>
                  </a:cubicBezTo>
                  <a:cubicBezTo>
                    <a:pt x="1294" y="810"/>
                    <a:pt x="1279" y="817"/>
                    <a:pt x="1297" y="831"/>
                  </a:cubicBezTo>
                  <a:cubicBezTo>
                    <a:pt x="1307" y="838"/>
                    <a:pt x="1322" y="838"/>
                    <a:pt x="1330" y="845"/>
                  </a:cubicBezTo>
                  <a:cubicBezTo>
                    <a:pt x="1346" y="858"/>
                    <a:pt x="1338" y="864"/>
                    <a:pt x="1340" y="871"/>
                  </a:cubicBezTo>
                  <a:cubicBezTo>
                    <a:pt x="1343" y="878"/>
                    <a:pt x="1324" y="884"/>
                    <a:pt x="1335" y="895"/>
                  </a:cubicBezTo>
                  <a:cubicBezTo>
                    <a:pt x="1345" y="905"/>
                    <a:pt x="1345" y="903"/>
                    <a:pt x="1347" y="907"/>
                  </a:cubicBezTo>
                  <a:cubicBezTo>
                    <a:pt x="1350" y="910"/>
                    <a:pt x="1346" y="918"/>
                    <a:pt x="1348" y="924"/>
                  </a:cubicBezTo>
                  <a:cubicBezTo>
                    <a:pt x="1349" y="926"/>
                    <a:pt x="1357" y="926"/>
                    <a:pt x="1358" y="927"/>
                  </a:cubicBezTo>
                  <a:cubicBezTo>
                    <a:pt x="1365" y="929"/>
                    <a:pt x="1361" y="939"/>
                    <a:pt x="1362" y="943"/>
                  </a:cubicBezTo>
                  <a:cubicBezTo>
                    <a:pt x="1363" y="951"/>
                    <a:pt x="1365" y="957"/>
                    <a:pt x="1366" y="965"/>
                  </a:cubicBezTo>
                  <a:cubicBezTo>
                    <a:pt x="1368" y="976"/>
                    <a:pt x="1371" y="982"/>
                    <a:pt x="1375" y="992"/>
                  </a:cubicBezTo>
                  <a:cubicBezTo>
                    <a:pt x="1379" y="1003"/>
                    <a:pt x="1384" y="1016"/>
                    <a:pt x="1378" y="1026"/>
                  </a:cubicBezTo>
                  <a:cubicBezTo>
                    <a:pt x="1376" y="1025"/>
                    <a:pt x="1373" y="1023"/>
                    <a:pt x="1371" y="1022"/>
                  </a:cubicBezTo>
                  <a:cubicBezTo>
                    <a:pt x="1373" y="1026"/>
                    <a:pt x="1388" y="1043"/>
                    <a:pt x="1382" y="1047"/>
                  </a:cubicBezTo>
                  <a:cubicBezTo>
                    <a:pt x="1377" y="1052"/>
                    <a:pt x="1370" y="1044"/>
                    <a:pt x="1369" y="1038"/>
                  </a:cubicBezTo>
                  <a:cubicBezTo>
                    <a:pt x="1368" y="1045"/>
                    <a:pt x="1363" y="1051"/>
                    <a:pt x="1359" y="1042"/>
                  </a:cubicBezTo>
                  <a:cubicBezTo>
                    <a:pt x="1354" y="1033"/>
                    <a:pt x="1360" y="1021"/>
                    <a:pt x="1359" y="1011"/>
                  </a:cubicBezTo>
                  <a:cubicBezTo>
                    <a:pt x="1353" y="1014"/>
                    <a:pt x="1360" y="1020"/>
                    <a:pt x="1353" y="1025"/>
                  </a:cubicBezTo>
                  <a:cubicBezTo>
                    <a:pt x="1355" y="1019"/>
                    <a:pt x="1350" y="1012"/>
                    <a:pt x="1354" y="1006"/>
                  </a:cubicBezTo>
                  <a:cubicBezTo>
                    <a:pt x="1342" y="1015"/>
                    <a:pt x="1353" y="1044"/>
                    <a:pt x="1351" y="1057"/>
                  </a:cubicBezTo>
                  <a:cubicBezTo>
                    <a:pt x="1348" y="1048"/>
                    <a:pt x="1351" y="1035"/>
                    <a:pt x="1343" y="1029"/>
                  </a:cubicBezTo>
                  <a:cubicBezTo>
                    <a:pt x="1343" y="1030"/>
                    <a:pt x="1345" y="1052"/>
                    <a:pt x="1341" y="1050"/>
                  </a:cubicBezTo>
                  <a:cubicBezTo>
                    <a:pt x="1340" y="1048"/>
                    <a:pt x="1339" y="1047"/>
                    <a:pt x="1338" y="1045"/>
                  </a:cubicBezTo>
                  <a:cubicBezTo>
                    <a:pt x="1331" y="1035"/>
                    <a:pt x="1337" y="1060"/>
                    <a:pt x="1331" y="1041"/>
                  </a:cubicBezTo>
                  <a:cubicBezTo>
                    <a:pt x="1334" y="1045"/>
                    <a:pt x="1334" y="1050"/>
                    <a:pt x="1332" y="1055"/>
                  </a:cubicBezTo>
                  <a:cubicBezTo>
                    <a:pt x="1323" y="1047"/>
                    <a:pt x="1323" y="1030"/>
                    <a:pt x="1322" y="1020"/>
                  </a:cubicBezTo>
                  <a:cubicBezTo>
                    <a:pt x="1321" y="1003"/>
                    <a:pt x="1308" y="1006"/>
                    <a:pt x="1303" y="993"/>
                  </a:cubicBezTo>
                  <a:cubicBezTo>
                    <a:pt x="1305" y="1006"/>
                    <a:pt x="1326" y="1004"/>
                    <a:pt x="1316" y="1021"/>
                  </a:cubicBezTo>
                  <a:cubicBezTo>
                    <a:pt x="1305" y="1040"/>
                    <a:pt x="1294" y="1048"/>
                    <a:pt x="1272" y="1054"/>
                  </a:cubicBezTo>
                  <a:cubicBezTo>
                    <a:pt x="1261" y="1058"/>
                    <a:pt x="1245" y="1064"/>
                    <a:pt x="1243" y="1077"/>
                  </a:cubicBezTo>
                  <a:cubicBezTo>
                    <a:pt x="1241" y="1086"/>
                    <a:pt x="1250" y="1116"/>
                    <a:pt x="1257" y="1123"/>
                  </a:cubicBezTo>
                  <a:cubicBezTo>
                    <a:pt x="1252" y="1126"/>
                    <a:pt x="1245" y="1130"/>
                    <a:pt x="1243" y="1135"/>
                  </a:cubicBezTo>
                  <a:cubicBezTo>
                    <a:pt x="1240" y="1144"/>
                    <a:pt x="1248" y="1144"/>
                    <a:pt x="1238" y="1152"/>
                  </a:cubicBezTo>
                  <a:cubicBezTo>
                    <a:pt x="1226" y="1162"/>
                    <a:pt x="1222" y="1180"/>
                    <a:pt x="1207" y="1161"/>
                  </a:cubicBezTo>
                  <a:cubicBezTo>
                    <a:pt x="1209" y="1169"/>
                    <a:pt x="1217" y="1172"/>
                    <a:pt x="1223" y="1175"/>
                  </a:cubicBezTo>
                  <a:cubicBezTo>
                    <a:pt x="1205" y="1184"/>
                    <a:pt x="1185" y="1194"/>
                    <a:pt x="1165" y="1197"/>
                  </a:cubicBezTo>
                  <a:cubicBezTo>
                    <a:pt x="1171" y="1193"/>
                    <a:pt x="1173" y="1177"/>
                    <a:pt x="1163" y="1181"/>
                  </a:cubicBezTo>
                  <a:cubicBezTo>
                    <a:pt x="1152" y="1185"/>
                    <a:pt x="1143" y="1200"/>
                    <a:pt x="1146" y="1210"/>
                  </a:cubicBezTo>
                  <a:cubicBezTo>
                    <a:pt x="1148" y="1206"/>
                    <a:pt x="1157" y="1193"/>
                    <a:pt x="1161" y="1200"/>
                  </a:cubicBezTo>
                  <a:cubicBezTo>
                    <a:pt x="1155" y="1202"/>
                    <a:pt x="1145" y="1218"/>
                    <a:pt x="1139" y="1224"/>
                  </a:cubicBezTo>
                  <a:cubicBezTo>
                    <a:pt x="1125" y="1238"/>
                    <a:pt x="1118" y="1254"/>
                    <a:pt x="1108" y="1271"/>
                  </a:cubicBezTo>
                  <a:cubicBezTo>
                    <a:pt x="1098" y="1287"/>
                    <a:pt x="1087" y="1304"/>
                    <a:pt x="1069" y="1312"/>
                  </a:cubicBezTo>
                  <a:cubicBezTo>
                    <a:pt x="1053" y="1319"/>
                    <a:pt x="1052" y="1340"/>
                    <a:pt x="1036" y="1347"/>
                  </a:cubicBezTo>
                  <a:cubicBezTo>
                    <a:pt x="1046" y="1353"/>
                    <a:pt x="997" y="1376"/>
                    <a:pt x="992" y="1381"/>
                  </a:cubicBezTo>
                  <a:cubicBezTo>
                    <a:pt x="986" y="1386"/>
                    <a:pt x="980" y="1393"/>
                    <a:pt x="978" y="1400"/>
                  </a:cubicBezTo>
                  <a:cubicBezTo>
                    <a:pt x="973" y="1410"/>
                    <a:pt x="987" y="1413"/>
                    <a:pt x="983" y="1425"/>
                  </a:cubicBezTo>
                  <a:cubicBezTo>
                    <a:pt x="973" y="1450"/>
                    <a:pt x="944" y="1448"/>
                    <a:pt x="923" y="1449"/>
                  </a:cubicBezTo>
                  <a:cubicBezTo>
                    <a:pt x="915" y="1449"/>
                    <a:pt x="914" y="1455"/>
                    <a:pt x="912" y="1463"/>
                  </a:cubicBezTo>
                  <a:cubicBezTo>
                    <a:pt x="910" y="1470"/>
                    <a:pt x="901" y="1485"/>
                    <a:pt x="902" y="1492"/>
                  </a:cubicBezTo>
                  <a:cubicBezTo>
                    <a:pt x="895" y="1489"/>
                    <a:pt x="895" y="1482"/>
                    <a:pt x="893" y="1476"/>
                  </a:cubicBezTo>
                  <a:cubicBezTo>
                    <a:pt x="895" y="1483"/>
                    <a:pt x="891" y="1489"/>
                    <a:pt x="889" y="1496"/>
                  </a:cubicBezTo>
                  <a:cubicBezTo>
                    <a:pt x="894" y="1475"/>
                    <a:pt x="863" y="1487"/>
                    <a:pt x="857" y="1497"/>
                  </a:cubicBezTo>
                  <a:cubicBezTo>
                    <a:pt x="849" y="1512"/>
                    <a:pt x="839" y="1535"/>
                    <a:pt x="845" y="1552"/>
                  </a:cubicBezTo>
                  <a:cubicBezTo>
                    <a:pt x="850" y="1566"/>
                    <a:pt x="855" y="1581"/>
                    <a:pt x="856" y="1595"/>
                  </a:cubicBezTo>
                  <a:cubicBezTo>
                    <a:pt x="856" y="1620"/>
                    <a:pt x="861" y="1639"/>
                    <a:pt x="867" y="1663"/>
                  </a:cubicBezTo>
                  <a:cubicBezTo>
                    <a:pt x="865" y="1659"/>
                    <a:pt x="856" y="1639"/>
                    <a:pt x="857" y="1655"/>
                  </a:cubicBezTo>
                  <a:cubicBezTo>
                    <a:pt x="851" y="1644"/>
                    <a:pt x="851" y="1659"/>
                    <a:pt x="855" y="1661"/>
                  </a:cubicBezTo>
                  <a:cubicBezTo>
                    <a:pt x="861" y="1665"/>
                    <a:pt x="866" y="1665"/>
                    <a:pt x="870" y="1671"/>
                  </a:cubicBezTo>
                  <a:cubicBezTo>
                    <a:pt x="877" y="1682"/>
                    <a:pt x="871" y="1711"/>
                    <a:pt x="869" y="1723"/>
                  </a:cubicBezTo>
                  <a:cubicBezTo>
                    <a:pt x="866" y="1744"/>
                    <a:pt x="854" y="1760"/>
                    <a:pt x="847" y="1780"/>
                  </a:cubicBezTo>
                  <a:cubicBezTo>
                    <a:pt x="842" y="1795"/>
                    <a:pt x="850" y="1818"/>
                    <a:pt x="838" y="1831"/>
                  </a:cubicBezTo>
                  <a:cubicBezTo>
                    <a:pt x="840" y="1829"/>
                    <a:pt x="842" y="1827"/>
                    <a:pt x="845" y="1826"/>
                  </a:cubicBezTo>
                  <a:cubicBezTo>
                    <a:pt x="852" y="1834"/>
                    <a:pt x="852" y="1846"/>
                    <a:pt x="852" y="1856"/>
                  </a:cubicBezTo>
                  <a:cubicBezTo>
                    <a:pt x="852" y="1873"/>
                    <a:pt x="855" y="1890"/>
                    <a:pt x="855" y="1907"/>
                  </a:cubicBezTo>
                  <a:cubicBezTo>
                    <a:pt x="850" y="1906"/>
                    <a:pt x="846" y="1906"/>
                    <a:pt x="842" y="1905"/>
                  </a:cubicBezTo>
                  <a:cubicBezTo>
                    <a:pt x="859" y="1910"/>
                    <a:pt x="841" y="1908"/>
                    <a:pt x="838" y="1907"/>
                  </a:cubicBezTo>
                  <a:cubicBezTo>
                    <a:pt x="832" y="1905"/>
                    <a:pt x="823" y="1902"/>
                    <a:pt x="819" y="1909"/>
                  </a:cubicBezTo>
                  <a:cubicBezTo>
                    <a:pt x="817" y="1914"/>
                    <a:pt x="814" y="1918"/>
                    <a:pt x="816" y="1923"/>
                  </a:cubicBezTo>
                  <a:cubicBezTo>
                    <a:pt x="820" y="1930"/>
                    <a:pt x="809" y="1937"/>
                    <a:pt x="806" y="1942"/>
                  </a:cubicBezTo>
                  <a:cubicBezTo>
                    <a:pt x="800" y="1952"/>
                    <a:pt x="788" y="1975"/>
                    <a:pt x="806" y="1982"/>
                  </a:cubicBezTo>
                  <a:cubicBezTo>
                    <a:pt x="810" y="1984"/>
                    <a:pt x="816" y="1983"/>
                    <a:pt x="820" y="1982"/>
                  </a:cubicBezTo>
                  <a:cubicBezTo>
                    <a:pt x="824" y="1980"/>
                    <a:pt x="830" y="1992"/>
                    <a:pt x="832" y="1994"/>
                  </a:cubicBezTo>
                  <a:cubicBezTo>
                    <a:pt x="815" y="1976"/>
                    <a:pt x="786" y="1987"/>
                    <a:pt x="767" y="1996"/>
                  </a:cubicBezTo>
                  <a:cubicBezTo>
                    <a:pt x="743" y="2008"/>
                    <a:pt x="754" y="2031"/>
                    <a:pt x="742" y="2049"/>
                  </a:cubicBezTo>
                  <a:cubicBezTo>
                    <a:pt x="736" y="2059"/>
                    <a:pt x="725" y="2065"/>
                    <a:pt x="715" y="2070"/>
                  </a:cubicBezTo>
                  <a:cubicBezTo>
                    <a:pt x="699" y="2076"/>
                    <a:pt x="691" y="2070"/>
                    <a:pt x="679" y="2059"/>
                  </a:cubicBezTo>
                  <a:cubicBezTo>
                    <a:pt x="674" y="2054"/>
                    <a:pt x="632" y="2011"/>
                    <a:pt x="646" y="2007"/>
                  </a:cubicBezTo>
                  <a:cubicBezTo>
                    <a:pt x="634" y="2012"/>
                    <a:pt x="629" y="1988"/>
                    <a:pt x="625" y="1979"/>
                  </a:cubicBezTo>
                  <a:cubicBezTo>
                    <a:pt x="620" y="1965"/>
                    <a:pt x="613" y="1948"/>
                    <a:pt x="617" y="1933"/>
                  </a:cubicBezTo>
                  <a:cubicBezTo>
                    <a:pt x="621" y="1939"/>
                    <a:pt x="622" y="1945"/>
                    <a:pt x="622" y="1951"/>
                  </a:cubicBezTo>
                  <a:cubicBezTo>
                    <a:pt x="624" y="1936"/>
                    <a:pt x="621" y="1966"/>
                    <a:pt x="631" y="1967"/>
                  </a:cubicBezTo>
                  <a:cubicBezTo>
                    <a:pt x="627" y="1959"/>
                    <a:pt x="630" y="1949"/>
                    <a:pt x="626" y="1941"/>
                  </a:cubicBezTo>
                  <a:cubicBezTo>
                    <a:pt x="623" y="1934"/>
                    <a:pt x="616" y="1931"/>
                    <a:pt x="615" y="1922"/>
                  </a:cubicBezTo>
                  <a:cubicBezTo>
                    <a:pt x="616" y="1938"/>
                    <a:pt x="610" y="1923"/>
                    <a:pt x="611" y="1919"/>
                  </a:cubicBezTo>
                  <a:cubicBezTo>
                    <a:pt x="611" y="1911"/>
                    <a:pt x="607" y="1909"/>
                    <a:pt x="603" y="1900"/>
                  </a:cubicBezTo>
                  <a:cubicBezTo>
                    <a:pt x="596" y="1884"/>
                    <a:pt x="591" y="1868"/>
                    <a:pt x="585" y="1852"/>
                  </a:cubicBezTo>
                  <a:cubicBezTo>
                    <a:pt x="583" y="1846"/>
                    <a:pt x="546" y="1786"/>
                    <a:pt x="548" y="1783"/>
                  </a:cubicBezTo>
                  <a:cubicBezTo>
                    <a:pt x="525" y="1755"/>
                    <a:pt x="509" y="1720"/>
                    <a:pt x="501" y="1685"/>
                  </a:cubicBezTo>
                  <a:cubicBezTo>
                    <a:pt x="498" y="1672"/>
                    <a:pt x="496" y="1660"/>
                    <a:pt x="492" y="1648"/>
                  </a:cubicBezTo>
                  <a:cubicBezTo>
                    <a:pt x="489" y="1640"/>
                    <a:pt x="485" y="1633"/>
                    <a:pt x="482" y="1625"/>
                  </a:cubicBezTo>
                  <a:cubicBezTo>
                    <a:pt x="480" y="1619"/>
                    <a:pt x="471" y="1604"/>
                    <a:pt x="481" y="1608"/>
                  </a:cubicBezTo>
                  <a:cubicBezTo>
                    <a:pt x="470" y="1604"/>
                    <a:pt x="472" y="1588"/>
                    <a:pt x="466" y="1580"/>
                  </a:cubicBezTo>
                  <a:cubicBezTo>
                    <a:pt x="462" y="1574"/>
                    <a:pt x="443" y="1564"/>
                    <a:pt x="459" y="1561"/>
                  </a:cubicBezTo>
                  <a:cubicBezTo>
                    <a:pt x="449" y="1565"/>
                    <a:pt x="444" y="1554"/>
                    <a:pt x="442" y="1546"/>
                  </a:cubicBezTo>
                  <a:cubicBezTo>
                    <a:pt x="439" y="1541"/>
                    <a:pt x="438" y="1535"/>
                    <a:pt x="435" y="1530"/>
                  </a:cubicBezTo>
                  <a:cubicBezTo>
                    <a:pt x="432" y="1524"/>
                    <a:pt x="423" y="1522"/>
                    <a:pt x="435" y="1520"/>
                  </a:cubicBezTo>
                  <a:cubicBezTo>
                    <a:pt x="429" y="1519"/>
                    <a:pt x="424" y="1511"/>
                    <a:pt x="424" y="1506"/>
                  </a:cubicBezTo>
                  <a:cubicBezTo>
                    <a:pt x="425" y="1500"/>
                    <a:pt x="418" y="1498"/>
                    <a:pt x="414" y="1492"/>
                  </a:cubicBezTo>
                  <a:cubicBezTo>
                    <a:pt x="404" y="1477"/>
                    <a:pt x="397" y="1460"/>
                    <a:pt x="391" y="1443"/>
                  </a:cubicBezTo>
                  <a:cubicBezTo>
                    <a:pt x="387" y="1431"/>
                    <a:pt x="384" y="1418"/>
                    <a:pt x="384" y="1406"/>
                  </a:cubicBezTo>
                  <a:cubicBezTo>
                    <a:pt x="384" y="1393"/>
                    <a:pt x="377" y="1380"/>
                    <a:pt x="375" y="1367"/>
                  </a:cubicBezTo>
                  <a:cubicBezTo>
                    <a:pt x="373" y="1355"/>
                    <a:pt x="366" y="1345"/>
                    <a:pt x="363" y="1333"/>
                  </a:cubicBezTo>
                  <a:cubicBezTo>
                    <a:pt x="360" y="1326"/>
                    <a:pt x="346" y="1301"/>
                    <a:pt x="359" y="1306"/>
                  </a:cubicBezTo>
                  <a:cubicBezTo>
                    <a:pt x="357" y="1303"/>
                    <a:pt x="339" y="1280"/>
                    <a:pt x="355" y="1289"/>
                  </a:cubicBezTo>
                  <a:cubicBezTo>
                    <a:pt x="352" y="1279"/>
                    <a:pt x="341" y="1273"/>
                    <a:pt x="345" y="1263"/>
                  </a:cubicBezTo>
                  <a:cubicBezTo>
                    <a:pt x="347" y="1264"/>
                    <a:pt x="349" y="1266"/>
                    <a:pt x="351" y="1268"/>
                  </a:cubicBezTo>
                  <a:cubicBezTo>
                    <a:pt x="352" y="1262"/>
                    <a:pt x="350" y="1258"/>
                    <a:pt x="346" y="1255"/>
                  </a:cubicBezTo>
                  <a:cubicBezTo>
                    <a:pt x="355" y="1251"/>
                    <a:pt x="350" y="1242"/>
                    <a:pt x="348" y="1236"/>
                  </a:cubicBezTo>
                  <a:cubicBezTo>
                    <a:pt x="348" y="1241"/>
                    <a:pt x="346" y="1246"/>
                    <a:pt x="342" y="1250"/>
                  </a:cubicBezTo>
                  <a:cubicBezTo>
                    <a:pt x="335" y="1239"/>
                    <a:pt x="337" y="1214"/>
                    <a:pt x="353" y="1231"/>
                  </a:cubicBezTo>
                  <a:cubicBezTo>
                    <a:pt x="350" y="1225"/>
                    <a:pt x="327" y="1221"/>
                    <a:pt x="334" y="1212"/>
                  </a:cubicBezTo>
                  <a:cubicBezTo>
                    <a:pt x="337" y="1209"/>
                    <a:pt x="326" y="1197"/>
                    <a:pt x="325" y="1193"/>
                  </a:cubicBezTo>
                  <a:cubicBezTo>
                    <a:pt x="322" y="1183"/>
                    <a:pt x="322" y="1173"/>
                    <a:pt x="324" y="1162"/>
                  </a:cubicBezTo>
                  <a:cubicBezTo>
                    <a:pt x="327" y="1145"/>
                    <a:pt x="337" y="1128"/>
                    <a:pt x="330" y="1111"/>
                  </a:cubicBezTo>
                  <a:cubicBezTo>
                    <a:pt x="330" y="1109"/>
                    <a:pt x="325" y="1080"/>
                    <a:pt x="317" y="1091"/>
                  </a:cubicBezTo>
                  <a:cubicBezTo>
                    <a:pt x="320" y="1083"/>
                    <a:pt x="318" y="1083"/>
                    <a:pt x="312" y="1090"/>
                  </a:cubicBezTo>
                  <a:cubicBezTo>
                    <a:pt x="319" y="1081"/>
                    <a:pt x="306" y="1078"/>
                    <a:pt x="308" y="1071"/>
                  </a:cubicBezTo>
                  <a:cubicBezTo>
                    <a:pt x="310" y="1067"/>
                    <a:pt x="311" y="1062"/>
                    <a:pt x="312" y="1057"/>
                  </a:cubicBezTo>
                  <a:cubicBezTo>
                    <a:pt x="313" y="1051"/>
                    <a:pt x="335" y="1046"/>
                    <a:pt x="339" y="1038"/>
                  </a:cubicBezTo>
                  <a:cubicBezTo>
                    <a:pt x="323" y="1051"/>
                    <a:pt x="285" y="1041"/>
                    <a:pt x="310" y="1023"/>
                  </a:cubicBezTo>
                  <a:cubicBezTo>
                    <a:pt x="302" y="1027"/>
                    <a:pt x="292" y="1020"/>
                    <a:pt x="298" y="1011"/>
                  </a:cubicBezTo>
                  <a:cubicBezTo>
                    <a:pt x="303" y="1002"/>
                    <a:pt x="312" y="1011"/>
                    <a:pt x="317" y="1003"/>
                  </a:cubicBezTo>
                  <a:cubicBezTo>
                    <a:pt x="309" y="1005"/>
                    <a:pt x="291" y="1002"/>
                    <a:pt x="286" y="993"/>
                  </a:cubicBezTo>
                  <a:cubicBezTo>
                    <a:pt x="285" y="997"/>
                    <a:pt x="277" y="999"/>
                    <a:pt x="277" y="998"/>
                  </a:cubicBezTo>
                  <a:cubicBezTo>
                    <a:pt x="276" y="1002"/>
                    <a:pt x="282" y="1003"/>
                    <a:pt x="283" y="1009"/>
                  </a:cubicBezTo>
                  <a:cubicBezTo>
                    <a:pt x="283" y="1018"/>
                    <a:pt x="277" y="1020"/>
                    <a:pt x="270" y="1023"/>
                  </a:cubicBezTo>
                  <a:cubicBezTo>
                    <a:pt x="271" y="1025"/>
                    <a:pt x="273" y="1027"/>
                    <a:pt x="275" y="1029"/>
                  </a:cubicBezTo>
                  <a:cubicBezTo>
                    <a:pt x="270" y="1028"/>
                    <a:pt x="266" y="1031"/>
                    <a:pt x="264" y="1035"/>
                  </a:cubicBezTo>
                  <a:cubicBezTo>
                    <a:pt x="282" y="1041"/>
                    <a:pt x="290" y="1052"/>
                    <a:pt x="278" y="1069"/>
                  </a:cubicBezTo>
                  <a:cubicBezTo>
                    <a:pt x="274" y="1075"/>
                    <a:pt x="276" y="1083"/>
                    <a:pt x="268" y="1086"/>
                  </a:cubicBezTo>
                  <a:cubicBezTo>
                    <a:pt x="258" y="1090"/>
                    <a:pt x="250" y="1096"/>
                    <a:pt x="241" y="1102"/>
                  </a:cubicBezTo>
                  <a:cubicBezTo>
                    <a:pt x="225" y="1111"/>
                    <a:pt x="207" y="1123"/>
                    <a:pt x="188" y="1117"/>
                  </a:cubicBezTo>
                  <a:cubicBezTo>
                    <a:pt x="169" y="1110"/>
                    <a:pt x="146" y="1092"/>
                    <a:pt x="134" y="1076"/>
                  </a:cubicBezTo>
                  <a:cubicBezTo>
                    <a:pt x="118" y="1051"/>
                    <a:pt x="92" y="1036"/>
                    <a:pt x="72" y="1014"/>
                  </a:cubicBezTo>
                  <a:cubicBezTo>
                    <a:pt x="67" y="1008"/>
                    <a:pt x="52" y="989"/>
                    <a:pt x="69" y="986"/>
                  </a:cubicBezTo>
                  <a:cubicBezTo>
                    <a:pt x="74" y="986"/>
                    <a:pt x="74" y="995"/>
                    <a:pt x="78" y="997"/>
                  </a:cubicBezTo>
                  <a:cubicBezTo>
                    <a:pt x="85" y="1000"/>
                    <a:pt x="97" y="997"/>
                    <a:pt x="98" y="989"/>
                  </a:cubicBezTo>
                  <a:cubicBezTo>
                    <a:pt x="105" y="998"/>
                    <a:pt x="135" y="980"/>
                    <a:pt x="142" y="974"/>
                  </a:cubicBezTo>
                  <a:cubicBezTo>
                    <a:pt x="147" y="969"/>
                    <a:pt x="146" y="960"/>
                    <a:pt x="150" y="954"/>
                  </a:cubicBezTo>
                  <a:cubicBezTo>
                    <a:pt x="154" y="947"/>
                    <a:pt x="164" y="943"/>
                    <a:pt x="155" y="935"/>
                  </a:cubicBezTo>
                  <a:cubicBezTo>
                    <a:pt x="151" y="940"/>
                    <a:pt x="156" y="950"/>
                    <a:pt x="147" y="950"/>
                  </a:cubicBezTo>
                  <a:cubicBezTo>
                    <a:pt x="138" y="949"/>
                    <a:pt x="130" y="951"/>
                    <a:pt x="121" y="954"/>
                  </a:cubicBezTo>
                  <a:cubicBezTo>
                    <a:pt x="113" y="957"/>
                    <a:pt x="110" y="964"/>
                    <a:pt x="101" y="963"/>
                  </a:cubicBezTo>
                  <a:cubicBezTo>
                    <a:pt x="91" y="963"/>
                    <a:pt x="80" y="958"/>
                    <a:pt x="71" y="953"/>
                  </a:cubicBezTo>
                  <a:cubicBezTo>
                    <a:pt x="61" y="948"/>
                    <a:pt x="51" y="944"/>
                    <a:pt x="42" y="938"/>
                  </a:cubicBezTo>
                  <a:cubicBezTo>
                    <a:pt x="35" y="933"/>
                    <a:pt x="35" y="920"/>
                    <a:pt x="27" y="918"/>
                  </a:cubicBezTo>
                  <a:cubicBezTo>
                    <a:pt x="0" y="908"/>
                    <a:pt x="31" y="887"/>
                    <a:pt x="40" y="880"/>
                  </a:cubicBezTo>
                  <a:cubicBezTo>
                    <a:pt x="25" y="879"/>
                    <a:pt x="16" y="906"/>
                    <a:pt x="1" y="900"/>
                  </a:cubicBezTo>
                  <a:cubicBezTo>
                    <a:pt x="4" y="896"/>
                    <a:pt x="4" y="891"/>
                    <a:pt x="2" y="88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1015">
              <a:extLst>
                <a:ext uri="{FF2B5EF4-FFF2-40B4-BE49-F238E27FC236}">
                  <a16:creationId xmlns:a16="http://schemas.microsoft.com/office/drawing/2014/main" id="{88480053-D32F-6C27-A581-502F01795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4478" y="2470026"/>
              <a:ext cx="1975" cy="1975"/>
            </a:xfrm>
            <a:custGeom>
              <a:avLst/>
              <a:gdLst>
                <a:gd name="T0" fmla="*/ 6 w 7"/>
                <a:gd name="T1" fmla="*/ 7 h 7"/>
                <a:gd name="T2" fmla="*/ 0 w 7"/>
                <a:gd name="T3" fmla="*/ 2 h 7"/>
                <a:gd name="T4" fmla="*/ 6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7" y="2"/>
                    <a:pt x="4" y="0"/>
                    <a:pt x="0" y="2"/>
                  </a:cubicBezTo>
                  <a:cubicBezTo>
                    <a:pt x="1" y="4"/>
                    <a:pt x="4" y="5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1016">
              <a:extLst>
                <a:ext uri="{FF2B5EF4-FFF2-40B4-BE49-F238E27FC236}">
                  <a16:creationId xmlns:a16="http://schemas.microsoft.com/office/drawing/2014/main" id="{65386077-980F-AA19-57D1-E3C599D94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8037" y="2475947"/>
              <a:ext cx="1975" cy="0"/>
            </a:xfrm>
            <a:custGeom>
              <a:avLst/>
              <a:gdLst>
                <a:gd name="T0" fmla="*/ 7 w 7"/>
                <a:gd name="T1" fmla="*/ 2 h 2"/>
                <a:gd name="T2" fmla="*/ 0 w 7"/>
                <a:gd name="T3" fmla="*/ 0 h 2"/>
                <a:gd name="T4" fmla="*/ 7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3" y="1"/>
                    <a:pt x="5" y="2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1017">
              <a:extLst>
                <a:ext uri="{FF2B5EF4-FFF2-40B4-BE49-F238E27FC236}">
                  <a16:creationId xmlns:a16="http://schemas.microsoft.com/office/drawing/2014/main" id="{5D6C9CA5-CDDB-EA94-EAB7-581E875A7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260" y="2716783"/>
              <a:ext cx="21715" cy="21715"/>
            </a:xfrm>
            <a:custGeom>
              <a:avLst/>
              <a:gdLst>
                <a:gd name="T0" fmla="*/ 0 w 53"/>
                <a:gd name="T1" fmla="*/ 11 h 47"/>
                <a:gd name="T2" fmla="*/ 53 w 53"/>
                <a:gd name="T3" fmla="*/ 32 h 47"/>
                <a:gd name="T4" fmla="*/ 0 w 53"/>
                <a:gd name="T5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7">
                  <a:moveTo>
                    <a:pt x="0" y="11"/>
                  </a:moveTo>
                  <a:cubicBezTo>
                    <a:pt x="13" y="17"/>
                    <a:pt x="39" y="47"/>
                    <a:pt x="53" y="32"/>
                  </a:cubicBezTo>
                  <a:cubicBezTo>
                    <a:pt x="45" y="25"/>
                    <a:pt x="11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1018">
              <a:extLst>
                <a:ext uri="{FF2B5EF4-FFF2-40B4-BE49-F238E27FC236}">
                  <a16:creationId xmlns:a16="http://schemas.microsoft.com/office/drawing/2014/main" id="{56A8924E-1033-1A0E-69D2-F3E5687BF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2793" y="2839176"/>
              <a:ext cx="3948" cy="5923"/>
            </a:xfrm>
            <a:custGeom>
              <a:avLst/>
              <a:gdLst>
                <a:gd name="T0" fmla="*/ 0 w 12"/>
                <a:gd name="T1" fmla="*/ 14 h 17"/>
                <a:gd name="T2" fmla="*/ 1 w 12"/>
                <a:gd name="T3" fmla="*/ 17 h 17"/>
                <a:gd name="T4" fmla="*/ 0 w 12"/>
                <a:gd name="T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7">
                  <a:moveTo>
                    <a:pt x="0" y="14"/>
                  </a:moveTo>
                  <a:cubicBezTo>
                    <a:pt x="0" y="15"/>
                    <a:pt x="0" y="16"/>
                    <a:pt x="1" y="17"/>
                  </a:cubicBezTo>
                  <a:cubicBezTo>
                    <a:pt x="12" y="14"/>
                    <a:pt x="2" y="0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1019">
              <a:extLst>
                <a:ext uri="{FF2B5EF4-FFF2-40B4-BE49-F238E27FC236}">
                  <a16:creationId xmlns:a16="http://schemas.microsoft.com/office/drawing/2014/main" id="{48CF4153-58D5-1920-2103-4CF71B1C4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6740" y="2776006"/>
              <a:ext cx="11844" cy="7896"/>
            </a:xfrm>
            <a:custGeom>
              <a:avLst/>
              <a:gdLst>
                <a:gd name="T0" fmla="*/ 4 w 24"/>
                <a:gd name="T1" fmla="*/ 13 h 16"/>
                <a:gd name="T2" fmla="*/ 24 w 24"/>
                <a:gd name="T3" fmla="*/ 13 h 16"/>
                <a:gd name="T4" fmla="*/ 0 w 24"/>
                <a:gd name="T5" fmla="*/ 6 h 16"/>
                <a:gd name="T6" fmla="*/ 4 w 24"/>
                <a:gd name="T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4" y="13"/>
                  </a:moveTo>
                  <a:cubicBezTo>
                    <a:pt x="11" y="12"/>
                    <a:pt x="17" y="16"/>
                    <a:pt x="24" y="13"/>
                  </a:cubicBezTo>
                  <a:cubicBezTo>
                    <a:pt x="20" y="6"/>
                    <a:pt x="7" y="0"/>
                    <a:pt x="0" y="6"/>
                  </a:cubicBezTo>
                  <a:cubicBezTo>
                    <a:pt x="1" y="9"/>
                    <a:pt x="3" y="11"/>
                    <a:pt x="4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1020">
              <a:extLst>
                <a:ext uri="{FF2B5EF4-FFF2-40B4-BE49-F238E27FC236}">
                  <a16:creationId xmlns:a16="http://schemas.microsoft.com/office/drawing/2014/main" id="{DAF642BB-1F73-BD36-2F40-CFEA8BD07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8714" y="2770084"/>
              <a:ext cx="3948" cy="3948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7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2" y="6"/>
                    <a:pt x="5" y="7"/>
                    <a:pt x="9" y="7"/>
                  </a:cubicBezTo>
                  <a:cubicBezTo>
                    <a:pt x="8" y="1"/>
                    <a:pt x="5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1021">
              <a:extLst>
                <a:ext uri="{FF2B5EF4-FFF2-40B4-BE49-F238E27FC236}">
                  <a16:creationId xmlns:a16="http://schemas.microsoft.com/office/drawing/2014/main" id="{58EB32B1-A84C-D0D7-7345-5A0316953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662" y="2789825"/>
              <a:ext cx="3948" cy="1975"/>
            </a:xfrm>
            <a:custGeom>
              <a:avLst/>
              <a:gdLst>
                <a:gd name="T0" fmla="*/ 6 w 8"/>
                <a:gd name="T1" fmla="*/ 6 h 6"/>
                <a:gd name="T2" fmla="*/ 0 w 8"/>
                <a:gd name="T3" fmla="*/ 4 h 6"/>
                <a:gd name="T4" fmla="*/ 6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8" y="1"/>
                    <a:pt x="5" y="0"/>
                    <a:pt x="0" y="4"/>
                  </a:cubicBezTo>
                  <a:cubicBezTo>
                    <a:pt x="2" y="4"/>
                    <a:pt x="4" y="5"/>
                    <a:pt x="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1022">
              <a:extLst>
                <a:ext uri="{FF2B5EF4-FFF2-40B4-BE49-F238E27FC236}">
                  <a16:creationId xmlns:a16="http://schemas.microsoft.com/office/drawing/2014/main" id="{3C93281B-4735-8464-4395-90B2CC0D5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778" y="2987231"/>
              <a:ext cx="5923" cy="3948"/>
            </a:xfrm>
            <a:custGeom>
              <a:avLst/>
              <a:gdLst>
                <a:gd name="T0" fmla="*/ 0 w 13"/>
                <a:gd name="T1" fmla="*/ 8 h 13"/>
                <a:gd name="T2" fmla="*/ 5 w 13"/>
                <a:gd name="T3" fmla="*/ 13 h 13"/>
                <a:gd name="T4" fmla="*/ 0 w 13"/>
                <a:gd name="T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5" y="13"/>
                  </a:lnTo>
                  <a:cubicBezTo>
                    <a:pt x="13" y="4"/>
                    <a:pt x="0" y="0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1023">
              <a:extLst>
                <a:ext uri="{FF2B5EF4-FFF2-40B4-BE49-F238E27FC236}">
                  <a16:creationId xmlns:a16="http://schemas.microsoft.com/office/drawing/2014/main" id="{6B86F24D-2784-0456-CE5B-3D9A23A22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1078" y="2926034"/>
              <a:ext cx="3948" cy="9871"/>
            </a:xfrm>
            <a:custGeom>
              <a:avLst/>
              <a:gdLst>
                <a:gd name="T0" fmla="*/ 0 w 8"/>
                <a:gd name="T1" fmla="*/ 10 h 21"/>
                <a:gd name="T2" fmla="*/ 7 w 8"/>
                <a:gd name="T3" fmla="*/ 0 h 21"/>
                <a:gd name="T4" fmla="*/ 0 w 8"/>
                <a:gd name="T5" fmla="*/ 2 h 21"/>
                <a:gd name="T6" fmla="*/ 7 w 8"/>
                <a:gd name="T7" fmla="*/ 8 h 21"/>
                <a:gd name="T8" fmla="*/ 0 w 8"/>
                <a:gd name="T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1">
                  <a:moveTo>
                    <a:pt x="0" y="10"/>
                  </a:moveTo>
                  <a:cubicBezTo>
                    <a:pt x="6" y="21"/>
                    <a:pt x="8" y="5"/>
                    <a:pt x="7" y="0"/>
                  </a:cubicBezTo>
                  <a:cubicBezTo>
                    <a:pt x="4" y="1"/>
                    <a:pt x="2" y="1"/>
                    <a:pt x="0" y="2"/>
                  </a:cubicBezTo>
                  <a:cubicBezTo>
                    <a:pt x="2" y="4"/>
                    <a:pt x="5" y="6"/>
                    <a:pt x="7" y="8"/>
                  </a:cubicBezTo>
                  <a:cubicBezTo>
                    <a:pt x="5" y="9"/>
                    <a:pt x="2" y="9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1024">
              <a:extLst>
                <a:ext uri="{FF2B5EF4-FFF2-40B4-BE49-F238E27FC236}">
                  <a16:creationId xmlns:a16="http://schemas.microsoft.com/office/drawing/2014/main" id="{4A10C294-1F40-E8D4-2072-8C5502622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312" y="2912216"/>
              <a:ext cx="5923" cy="3948"/>
            </a:xfrm>
            <a:custGeom>
              <a:avLst/>
              <a:gdLst>
                <a:gd name="T0" fmla="*/ 0 w 13"/>
                <a:gd name="T1" fmla="*/ 0 h 9"/>
                <a:gd name="T2" fmla="*/ 13 w 13"/>
                <a:gd name="T3" fmla="*/ 6 h 9"/>
                <a:gd name="T4" fmla="*/ 0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cubicBezTo>
                    <a:pt x="4" y="2"/>
                    <a:pt x="9" y="4"/>
                    <a:pt x="13" y="6"/>
                  </a:cubicBezTo>
                  <a:cubicBezTo>
                    <a:pt x="8" y="9"/>
                    <a:pt x="3" y="5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1025">
              <a:extLst>
                <a:ext uri="{FF2B5EF4-FFF2-40B4-BE49-F238E27FC236}">
                  <a16:creationId xmlns:a16="http://schemas.microsoft.com/office/drawing/2014/main" id="{BEF5028D-0BC0-A1DB-A696-B78AE7A7D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571" y="2961568"/>
              <a:ext cx="3948" cy="3948"/>
            </a:xfrm>
            <a:custGeom>
              <a:avLst/>
              <a:gdLst>
                <a:gd name="T0" fmla="*/ 2 w 9"/>
                <a:gd name="T1" fmla="*/ 1 h 9"/>
                <a:gd name="T2" fmla="*/ 8 w 9"/>
                <a:gd name="T3" fmla="*/ 8 h 9"/>
                <a:gd name="T4" fmla="*/ 2 w 9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2" y="1"/>
                  </a:moveTo>
                  <a:cubicBezTo>
                    <a:pt x="0" y="6"/>
                    <a:pt x="2" y="9"/>
                    <a:pt x="8" y="8"/>
                  </a:cubicBezTo>
                  <a:cubicBezTo>
                    <a:pt x="9" y="4"/>
                    <a:pt x="7" y="0"/>
                    <a:pt x="2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1026">
              <a:extLst>
                <a:ext uri="{FF2B5EF4-FFF2-40B4-BE49-F238E27FC236}">
                  <a16:creationId xmlns:a16="http://schemas.microsoft.com/office/drawing/2014/main" id="{38230C66-CAEA-73C8-133E-ACF6FE9AD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0760" y="3103701"/>
              <a:ext cx="69093" cy="67119"/>
            </a:xfrm>
            <a:custGeom>
              <a:avLst/>
              <a:gdLst>
                <a:gd name="T0" fmla="*/ 3 w 158"/>
                <a:gd name="T1" fmla="*/ 70 h 152"/>
                <a:gd name="T2" fmla="*/ 8 w 158"/>
                <a:gd name="T3" fmla="*/ 101 h 152"/>
                <a:gd name="T4" fmla="*/ 16 w 158"/>
                <a:gd name="T5" fmla="*/ 132 h 152"/>
                <a:gd name="T6" fmla="*/ 50 w 158"/>
                <a:gd name="T7" fmla="*/ 146 h 152"/>
                <a:gd name="T8" fmla="*/ 86 w 158"/>
                <a:gd name="T9" fmla="*/ 152 h 152"/>
                <a:gd name="T10" fmla="*/ 103 w 158"/>
                <a:gd name="T11" fmla="*/ 141 h 152"/>
                <a:gd name="T12" fmla="*/ 124 w 158"/>
                <a:gd name="T13" fmla="*/ 115 h 152"/>
                <a:gd name="T14" fmla="*/ 128 w 158"/>
                <a:gd name="T15" fmla="*/ 82 h 152"/>
                <a:gd name="T16" fmla="*/ 142 w 158"/>
                <a:gd name="T17" fmla="*/ 47 h 152"/>
                <a:gd name="T18" fmla="*/ 146 w 158"/>
                <a:gd name="T19" fmla="*/ 21 h 152"/>
                <a:gd name="T20" fmla="*/ 125 w 158"/>
                <a:gd name="T21" fmla="*/ 24 h 152"/>
                <a:gd name="T22" fmla="*/ 112 w 158"/>
                <a:gd name="T23" fmla="*/ 24 h 152"/>
                <a:gd name="T24" fmla="*/ 83 w 158"/>
                <a:gd name="T25" fmla="*/ 26 h 152"/>
                <a:gd name="T26" fmla="*/ 53 w 158"/>
                <a:gd name="T27" fmla="*/ 22 h 152"/>
                <a:gd name="T28" fmla="*/ 57 w 158"/>
                <a:gd name="T29" fmla="*/ 29 h 152"/>
                <a:gd name="T30" fmla="*/ 38 w 158"/>
                <a:gd name="T31" fmla="*/ 24 h 152"/>
                <a:gd name="T32" fmla="*/ 41 w 158"/>
                <a:gd name="T33" fmla="*/ 40 h 152"/>
                <a:gd name="T34" fmla="*/ 3 w 158"/>
                <a:gd name="T35" fmla="*/ 7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52">
                  <a:moveTo>
                    <a:pt x="3" y="70"/>
                  </a:moveTo>
                  <a:cubicBezTo>
                    <a:pt x="0" y="75"/>
                    <a:pt x="7" y="95"/>
                    <a:pt x="8" y="101"/>
                  </a:cubicBezTo>
                  <a:cubicBezTo>
                    <a:pt x="9" y="111"/>
                    <a:pt x="9" y="125"/>
                    <a:pt x="16" y="132"/>
                  </a:cubicBezTo>
                  <a:cubicBezTo>
                    <a:pt x="25" y="141"/>
                    <a:pt x="39" y="139"/>
                    <a:pt x="50" y="146"/>
                  </a:cubicBezTo>
                  <a:cubicBezTo>
                    <a:pt x="59" y="151"/>
                    <a:pt x="75" y="152"/>
                    <a:pt x="86" y="152"/>
                  </a:cubicBezTo>
                  <a:cubicBezTo>
                    <a:pt x="82" y="140"/>
                    <a:pt x="98" y="132"/>
                    <a:pt x="103" y="141"/>
                  </a:cubicBezTo>
                  <a:cubicBezTo>
                    <a:pt x="99" y="135"/>
                    <a:pt x="121" y="118"/>
                    <a:pt x="124" y="115"/>
                  </a:cubicBezTo>
                  <a:cubicBezTo>
                    <a:pt x="129" y="110"/>
                    <a:pt x="135" y="85"/>
                    <a:pt x="128" y="82"/>
                  </a:cubicBezTo>
                  <a:cubicBezTo>
                    <a:pt x="136" y="77"/>
                    <a:pt x="144" y="56"/>
                    <a:pt x="142" y="47"/>
                  </a:cubicBezTo>
                  <a:cubicBezTo>
                    <a:pt x="158" y="59"/>
                    <a:pt x="149" y="28"/>
                    <a:pt x="146" y="21"/>
                  </a:cubicBezTo>
                  <a:cubicBezTo>
                    <a:pt x="142" y="11"/>
                    <a:pt x="113" y="0"/>
                    <a:pt x="125" y="24"/>
                  </a:cubicBezTo>
                  <a:cubicBezTo>
                    <a:pt x="121" y="19"/>
                    <a:pt x="102" y="11"/>
                    <a:pt x="112" y="24"/>
                  </a:cubicBezTo>
                  <a:cubicBezTo>
                    <a:pt x="106" y="8"/>
                    <a:pt x="89" y="18"/>
                    <a:pt x="83" y="26"/>
                  </a:cubicBezTo>
                  <a:cubicBezTo>
                    <a:pt x="79" y="15"/>
                    <a:pt x="60" y="16"/>
                    <a:pt x="53" y="22"/>
                  </a:cubicBezTo>
                  <a:cubicBezTo>
                    <a:pt x="54" y="25"/>
                    <a:pt x="55" y="27"/>
                    <a:pt x="57" y="29"/>
                  </a:cubicBezTo>
                  <a:cubicBezTo>
                    <a:pt x="50" y="32"/>
                    <a:pt x="45" y="22"/>
                    <a:pt x="38" y="24"/>
                  </a:cubicBezTo>
                  <a:cubicBezTo>
                    <a:pt x="29" y="27"/>
                    <a:pt x="34" y="38"/>
                    <a:pt x="41" y="40"/>
                  </a:cubicBezTo>
                  <a:cubicBezTo>
                    <a:pt x="25" y="44"/>
                    <a:pt x="15" y="59"/>
                    <a:pt x="3" y="7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1027">
              <a:extLst>
                <a:ext uri="{FF2B5EF4-FFF2-40B4-BE49-F238E27FC236}">
                  <a16:creationId xmlns:a16="http://schemas.microsoft.com/office/drawing/2014/main" id="{DB5AC1EC-A329-C7EB-546B-CE9D3AFB1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8268" y="3076064"/>
              <a:ext cx="11844" cy="5923"/>
            </a:xfrm>
            <a:custGeom>
              <a:avLst/>
              <a:gdLst>
                <a:gd name="T0" fmla="*/ 0 w 24"/>
                <a:gd name="T1" fmla="*/ 10 h 13"/>
                <a:gd name="T2" fmla="*/ 19 w 24"/>
                <a:gd name="T3" fmla="*/ 13 h 13"/>
                <a:gd name="T4" fmla="*/ 0 w 24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3">
                  <a:moveTo>
                    <a:pt x="0" y="10"/>
                  </a:moveTo>
                  <a:cubicBezTo>
                    <a:pt x="7" y="8"/>
                    <a:pt x="14" y="6"/>
                    <a:pt x="19" y="13"/>
                  </a:cubicBezTo>
                  <a:cubicBezTo>
                    <a:pt x="24" y="0"/>
                    <a:pt x="4" y="0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1028">
              <a:extLst>
                <a:ext uri="{FF2B5EF4-FFF2-40B4-BE49-F238E27FC236}">
                  <a16:creationId xmlns:a16="http://schemas.microsoft.com/office/drawing/2014/main" id="{0F05458E-854D-7B21-DD0E-8ADEFE8A1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189" y="3072116"/>
              <a:ext cx="3948" cy="3948"/>
            </a:xfrm>
            <a:custGeom>
              <a:avLst/>
              <a:gdLst>
                <a:gd name="T0" fmla="*/ 5 w 8"/>
                <a:gd name="T1" fmla="*/ 0 h 7"/>
                <a:gd name="T2" fmla="*/ 8 w 8"/>
                <a:gd name="T3" fmla="*/ 7 h 7"/>
                <a:gd name="T4" fmla="*/ 5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5" y="0"/>
                  </a:moveTo>
                  <a:cubicBezTo>
                    <a:pt x="0" y="3"/>
                    <a:pt x="1" y="5"/>
                    <a:pt x="8" y="7"/>
                  </a:cubicBezTo>
                  <a:cubicBezTo>
                    <a:pt x="7" y="4"/>
                    <a:pt x="6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1029">
              <a:extLst>
                <a:ext uri="{FF2B5EF4-FFF2-40B4-BE49-F238E27FC236}">
                  <a16:creationId xmlns:a16="http://schemas.microsoft.com/office/drawing/2014/main" id="{DA0EA198-81EC-1BDF-69BE-2139DF54D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697" y="3056323"/>
              <a:ext cx="1975" cy="3948"/>
            </a:xfrm>
            <a:custGeom>
              <a:avLst/>
              <a:gdLst>
                <a:gd name="T0" fmla="*/ 0 w 6"/>
                <a:gd name="T1" fmla="*/ 8 h 8"/>
                <a:gd name="T2" fmla="*/ 6 w 6"/>
                <a:gd name="T3" fmla="*/ 0 h 8"/>
                <a:gd name="T4" fmla="*/ 0 w 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8"/>
                  </a:moveTo>
                  <a:cubicBezTo>
                    <a:pt x="4" y="7"/>
                    <a:pt x="6" y="4"/>
                    <a:pt x="6" y="0"/>
                  </a:cubicBezTo>
                  <a:cubicBezTo>
                    <a:pt x="1" y="1"/>
                    <a:pt x="1" y="4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1030">
              <a:extLst>
                <a:ext uri="{FF2B5EF4-FFF2-40B4-BE49-F238E27FC236}">
                  <a16:creationId xmlns:a16="http://schemas.microsoft.com/office/drawing/2014/main" id="{42D4B51E-4234-85E6-908E-51F7DFE7F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437" y="3056323"/>
              <a:ext cx="3948" cy="1975"/>
            </a:xfrm>
            <a:custGeom>
              <a:avLst/>
              <a:gdLst>
                <a:gd name="T0" fmla="*/ 7 w 7"/>
                <a:gd name="T1" fmla="*/ 0 h 8"/>
                <a:gd name="T2" fmla="*/ 0 w 7"/>
                <a:gd name="T3" fmla="*/ 7 h 8"/>
                <a:gd name="T4" fmla="*/ 7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3" y="1"/>
                    <a:pt x="0" y="4"/>
                    <a:pt x="0" y="7"/>
                  </a:cubicBezTo>
                  <a:cubicBezTo>
                    <a:pt x="5" y="8"/>
                    <a:pt x="7" y="5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1031">
              <a:extLst>
                <a:ext uri="{FF2B5EF4-FFF2-40B4-BE49-F238E27FC236}">
                  <a16:creationId xmlns:a16="http://schemas.microsoft.com/office/drawing/2014/main" id="{1A5E4993-DF64-A4F7-A72A-14D3D0A6F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7359" y="3054350"/>
              <a:ext cx="1975" cy="5923"/>
            </a:xfrm>
            <a:custGeom>
              <a:avLst/>
              <a:gdLst>
                <a:gd name="T0" fmla="*/ 4 w 4"/>
                <a:gd name="T1" fmla="*/ 13 h 13"/>
                <a:gd name="T2" fmla="*/ 0 w 4"/>
                <a:gd name="T3" fmla="*/ 0 h 13"/>
                <a:gd name="T4" fmla="*/ 4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4" y="13"/>
                  </a:moveTo>
                  <a:cubicBezTo>
                    <a:pt x="4" y="8"/>
                    <a:pt x="3" y="4"/>
                    <a:pt x="0" y="0"/>
                  </a:cubicBezTo>
                  <a:cubicBezTo>
                    <a:pt x="1" y="4"/>
                    <a:pt x="2" y="9"/>
                    <a:pt x="4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1032">
              <a:extLst>
                <a:ext uri="{FF2B5EF4-FFF2-40B4-BE49-F238E27FC236}">
                  <a16:creationId xmlns:a16="http://schemas.microsoft.com/office/drawing/2014/main" id="{CFC31A23-493A-6E14-E970-3293D1A96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9204" y="3016842"/>
              <a:ext cx="5923" cy="5923"/>
            </a:xfrm>
            <a:custGeom>
              <a:avLst/>
              <a:gdLst>
                <a:gd name="T0" fmla="*/ 0 w 14"/>
                <a:gd name="T1" fmla="*/ 0 h 15"/>
                <a:gd name="T2" fmla="*/ 14 w 14"/>
                <a:gd name="T3" fmla="*/ 11 h 15"/>
                <a:gd name="T4" fmla="*/ 0 w 1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cubicBezTo>
                    <a:pt x="1" y="2"/>
                    <a:pt x="10" y="15"/>
                    <a:pt x="14" y="11"/>
                  </a:cubicBezTo>
                  <a:cubicBezTo>
                    <a:pt x="11" y="6"/>
                    <a:pt x="7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1033">
              <a:extLst>
                <a:ext uri="{FF2B5EF4-FFF2-40B4-BE49-F238E27FC236}">
                  <a16:creationId xmlns:a16="http://schemas.microsoft.com/office/drawing/2014/main" id="{6E252227-A103-B372-59FB-D15FD3C62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5126" y="3020790"/>
              <a:ext cx="1975" cy="3948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0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4"/>
                    <a:pt x="1" y="5"/>
                    <a:pt x="5" y="6"/>
                  </a:cubicBezTo>
                  <a:cubicBezTo>
                    <a:pt x="3" y="4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Freeform 1034">
              <a:extLst>
                <a:ext uri="{FF2B5EF4-FFF2-40B4-BE49-F238E27FC236}">
                  <a16:creationId xmlns:a16="http://schemas.microsoft.com/office/drawing/2014/main" id="{7611F792-7327-EF66-F640-DFFDEEF47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386" y="2012042"/>
              <a:ext cx="1504239" cy="1093633"/>
            </a:xfrm>
            <a:custGeom>
              <a:avLst/>
              <a:gdLst>
                <a:gd name="T0" fmla="*/ 140 w 3446"/>
                <a:gd name="T1" fmla="*/ 980 h 2506"/>
                <a:gd name="T2" fmla="*/ 348 w 3446"/>
                <a:gd name="T3" fmla="*/ 792 h 2506"/>
                <a:gd name="T4" fmla="*/ 372 w 3446"/>
                <a:gd name="T5" fmla="*/ 620 h 2506"/>
                <a:gd name="T6" fmla="*/ 509 w 3446"/>
                <a:gd name="T7" fmla="*/ 493 h 2506"/>
                <a:gd name="T8" fmla="*/ 639 w 3446"/>
                <a:gd name="T9" fmla="*/ 370 h 2506"/>
                <a:gd name="T10" fmla="*/ 919 w 3446"/>
                <a:gd name="T11" fmla="*/ 619 h 2506"/>
                <a:gd name="T12" fmla="*/ 1265 w 3446"/>
                <a:gd name="T13" fmla="*/ 758 h 2506"/>
                <a:gd name="T14" fmla="*/ 1729 w 3446"/>
                <a:gd name="T15" fmla="*/ 856 h 2506"/>
                <a:gd name="T16" fmla="*/ 2199 w 3446"/>
                <a:gd name="T17" fmla="*/ 747 h 2506"/>
                <a:gd name="T18" fmla="*/ 2349 w 3446"/>
                <a:gd name="T19" fmla="*/ 605 h 2506"/>
                <a:gd name="T20" fmla="*/ 2567 w 3446"/>
                <a:gd name="T21" fmla="*/ 513 h 2506"/>
                <a:gd name="T22" fmla="*/ 2267 w 3446"/>
                <a:gd name="T23" fmla="*/ 277 h 2506"/>
                <a:gd name="T24" fmla="*/ 2377 w 3446"/>
                <a:gd name="T25" fmla="*/ 89 h 2506"/>
                <a:gd name="T26" fmla="*/ 2670 w 3446"/>
                <a:gd name="T27" fmla="*/ 73 h 2506"/>
                <a:gd name="T28" fmla="*/ 2982 w 3446"/>
                <a:gd name="T29" fmla="*/ 297 h 2506"/>
                <a:gd name="T30" fmla="*/ 3246 w 3446"/>
                <a:gd name="T31" fmla="*/ 436 h 2506"/>
                <a:gd name="T32" fmla="*/ 3412 w 3446"/>
                <a:gd name="T33" fmla="*/ 475 h 2506"/>
                <a:gd name="T34" fmla="*/ 3345 w 3446"/>
                <a:gd name="T35" fmla="*/ 635 h 2506"/>
                <a:gd name="T36" fmla="*/ 3346 w 3446"/>
                <a:gd name="T37" fmla="*/ 825 h 2506"/>
                <a:gd name="T38" fmla="*/ 3180 w 3446"/>
                <a:gd name="T39" fmla="*/ 939 h 2506"/>
                <a:gd name="T40" fmla="*/ 3005 w 3446"/>
                <a:gd name="T41" fmla="*/ 1071 h 2506"/>
                <a:gd name="T42" fmla="*/ 2968 w 3446"/>
                <a:gd name="T43" fmla="*/ 980 h 2506"/>
                <a:gd name="T44" fmla="*/ 2740 w 3446"/>
                <a:gd name="T45" fmla="*/ 1111 h 2506"/>
                <a:gd name="T46" fmla="*/ 2964 w 3446"/>
                <a:gd name="T47" fmla="*/ 1173 h 2506"/>
                <a:gd name="T48" fmla="*/ 3077 w 3446"/>
                <a:gd name="T49" fmla="*/ 1233 h 2506"/>
                <a:gd name="T50" fmla="*/ 2982 w 3446"/>
                <a:gd name="T51" fmla="*/ 1290 h 2506"/>
                <a:gd name="T52" fmla="*/ 3117 w 3446"/>
                <a:gd name="T53" fmla="*/ 1556 h 2506"/>
                <a:gd name="T54" fmla="*/ 3051 w 3446"/>
                <a:gd name="T55" fmla="*/ 1599 h 2506"/>
                <a:gd name="T56" fmla="*/ 3228 w 3446"/>
                <a:gd name="T57" fmla="*/ 1696 h 2506"/>
                <a:gd name="T58" fmla="*/ 3208 w 3446"/>
                <a:gd name="T59" fmla="*/ 1744 h 2506"/>
                <a:gd name="T60" fmla="*/ 3264 w 3446"/>
                <a:gd name="T61" fmla="*/ 1826 h 2506"/>
                <a:gd name="T62" fmla="*/ 3238 w 3446"/>
                <a:gd name="T63" fmla="*/ 1865 h 2506"/>
                <a:gd name="T64" fmla="*/ 3213 w 3446"/>
                <a:gd name="T65" fmla="*/ 1979 h 2506"/>
                <a:gd name="T66" fmla="*/ 3176 w 3446"/>
                <a:gd name="T67" fmla="*/ 2033 h 2506"/>
                <a:gd name="T68" fmla="*/ 3167 w 3446"/>
                <a:gd name="T69" fmla="*/ 2100 h 2506"/>
                <a:gd name="T70" fmla="*/ 3111 w 3446"/>
                <a:gd name="T71" fmla="*/ 2171 h 2506"/>
                <a:gd name="T72" fmla="*/ 3051 w 3446"/>
                <a:gd name="T73" fmla="*/ 2251 h 2506"/>
                <a:gd name="T74" fmla="*/ 2957 w 3446"/>
                <a:gd name="T75" fmla="*/ 2317 h 2506"/>
                <a:gd name="T76" fmla="*/ 2829 w 3446"/>
                <a:gd name="T77" fmla="*/ 2292 h 2506"/>
                <a:gd name="T78" fmla="*/ 2812 w 3446"/>
                <a:gd name="T79" fmla="*/ 2354 h 2506"/>
                <a:gd name="T80" fmla="*/ 2686 w 3446"/>
                <a:gd name="T81" fmla="*/ 2410 h 2506"/>
                <a:gd name="T82" fmla="*/ 2626 w 3446"/>
                <a:gd name="T83" fmla="*/ 2502 h 2506"/>
                <a:gd name="T84" fmla="*/ 2567 w 3446"/>
                <a:gd name="T85" fmla="*/ 2409 h 2506"/>
                <a:gd name="T86" fmla="*/ 2499 w 3446"/>
                <a:gd name="T87" fmla="*/ 2408 h 2506"/>
                <a:gd name="T88" fmla="*/ 2325 w 3446"/>
                <a:gd name="T89" fmla="*/ 2296 h 2506"/>
                <a:gd name="T90" fmla="*/ 2099 w 3446"/>
                <a:gd name="T91" fmla="*/ 2337 h 2506"/>
                <a:gd name="T92" fmla="*/ 2044 w 3446"/>
                <a:gd name="T93" fmla="*/ 2419 h 2506"/>
                <a:gd name="T94" fmla="*/ 1868 w 3446"/>
                <a:gd name="T95" fmla="*/ 2261 h 2506"/>
                <a:gd name="T96" fmla="*/ 1778 w 3446"/>
                <a:gd name="T97" fmla="*/ 2123 h 2506"/>
                <a:gd name="T98" fmla="*/ 1761 w 3446"/>
                <a:gd name="T99" fmla="*/ 1922 h 2506"/>
                <a:gd name="T100" fmla="*/ 1646 w 3446"/>
                <a:gd name="T101" fmla="*/ 1858 h 2506"/>
                <a:gd name="T102" fmla="*/ 1497 w 3446"/>
                <a:gd name="T103" fmla="*/ 1826 h 2506"/>
                <a:gd name="T104" fmla="*/ 1292 w 3446"/>
                <a:gd name="T105" fmla="*/ 1915 h 2506"/>
                <a:gd name="T106" fmla="*/ 1030 w 3446"/>
                <a:gd name="T107" fmla="*/ 1915 h 2506"/>
                <a:gd name="T108" fmla="*/ 809 w 3446"/>
                <a:gd name="T109" fmla="*/ 1826 h 2506"/>
                <a:gd name="T110" fmla="*/ 545 w 3446"/>
                <a:gd name="T111" fmla="*/ 1696 h 2506"/>
                <a:gd name="T112" fmla="*/ 485 w 3446"/>
                <a:gd name="T113" fmla="*/ 1566 h 2506"/>
                <a:gd name="T114" fmla="*/ 205 w 3446"/>
                <a:gd name="T115" fmla="*/ 1304 h 2506"/>
                <a:gd name="T116" fmla="*/ 96 w 3446"/>
                <a:gd name="T117" fmla="*/ 1149 h 2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46" h="2506">
                  <a:moveTo>
                    <a:pt x="0" y="1049"/>
                  </a:moveTo>
                  <a:cubicBezTo>
                    <a:pt x="9" y="1049"/>
                    <a:pt x="15" y="1045"/>
                    <a:pt x="13" y="1035"/>
                  </a:cubicBezTo>
                  <a:cubicBezTo>
                    <a:pt x="10" y="1022"/>
                    <a:pt x="4" y="1025"/>
                    <a:pt x="8" y="1011"/>
                  </a:cubicBezTo>
                  <a:cubicBezTo>
                    <a:pt x="11" y="1000"/>
                    <a:pt x="21" y="1004"/>
                    <a:pt x="29" y="1001"/>
                  </a:cubicBezTo>
                  <a:cubicBezTo>
                    <a:pt x="38" y="997"/>
                    <a:pt x="42" y="983"/>
                    <a:pt x="53" y="983"/>
                  </a:cubicBezTo>
                  <a:cubicBezTo>
                    <a:pt x="52" y="979"/>
                    <a:pt x="51" y="975"/>
                    <a:pt x="52" y="971"/>
                  </a:cubicBezTo>
                  <a:cubicBezTo>
                    <a:pt x="59" y="972"/>
                    <a:pt x="72" y="978"/>
                    <a:pt x="78" y="973"/>
                  </a:cubicBezTo>
                  <a:cubicBezTo>
                    <a:pt x="82" y="969"/>
                    <a:pt x="87" y="962"/>
                    <a:pt x="94" y="961"/>
                  </a:cubicBezTo>
                  <a:cubicBezTo>
                    <a:pt x="100" y="960"/>
                    <a:pt x="103" y="978"/>
                    <a:pt x="108" y="982"/>
                  </a:cubicBezTo>
                  <a:cubicBezTo>
                    <a:pt x="116" y="988"/>
                    <a:pt x="131" y="979"/>
                    <a:pt x="140" y="980"/>
                  </a:cubicBezTo>
                  <a:cubicBezTo>
                    <a:pt x="159" y="982"/>
                    <a:pt x="160" y="956"/>
                    <a:pt x="162" y="943"/>
                  </a:cubicBezTo>
                  <a:cubicBezTo>
                    <a:pt x="164" y="933"/>
                    <a:pt x="168" y="929"/>
                    <a:pt x="180" y="931"/>
                  </a:cubicBezTo>
                  <a:cubicBezTo>
                    <a:pt x="194" y="933"/>
                    <a:pt x="207" y="933"/>
                    <a:pt x="221" y="930"/>
                  </a:cubicBezTo>
                  <a:cubicBezTo>
                    <a:pt x="228" y="929"/>
                    <a:pt x="238" y="931"/>
                    <a:pt x="244" y="926"/>
                  </a:cubicBezTo>
                  <a:cubicBezTo>
                    <a:pt x="251" y="919"/>
                    <a:pt x="249" y="907"/>
                    <a:pt x="256" y="900"/>
                  </a:cubicBezTo>
                  <a:cubicBezTo>
                    <a:pt x="271" y="882"/>
                    <a:pt x="301" y="880"/>
                    <a:pt x="319" y="865"/>
                  </a:cubicBezTo>
                  <a:cubicBezTo>
                    <a:pt x="327" y="859"/>
                    <a:pt x="330" y="856"/>
                    <a:pt x="340" y="856"/>
                  </a:cubicBezTo>
                  <a:cubicBezTo>
                    <a:pt x="352" y="856"/>
                    <a:pt x="348" y="851"/>
                    <a:pt x="345" y="843"/>
                  </a:cubicBezTo>
                  <a:cubicBezTo>
                    <a:pt x="340" y="832"/>
                    <a:pt x="336" y="822"/>
                    <a:pt x="331" y="812"/>
                  </a:cubicBezTo>
                  <a:cubicBezTo>
                    <a:pt x="324" y="798"/>
                    <a:pt x="339" y="795"/>
                    <a:pt x="348" y="792"/>
                  </a:cubicBezTo>
                  <a:cubicBezTo>
                    <a:pt x="344" y="789"/>
                    <a:pt x="340" y="786"/>
                    <a:pt x="336" y="784"/>
                  </a:cubicBezTo>
                  <a:cubicBezTo>
                    <a:pt x="339" y="778"/>
                    <a:pt x="346" y="770"/>
                    <a:pt x="354" y="775"/>
                  </a:cubicBezTo>
                  <a:cubicBezTo>
                    <a:pt x="359" y="764"/>
                    <a:pt x="345" y="763"/>
                    <a:pt x="344" y="753"/>
                  </a:cubicBezTo>
                  <a:cubicBezTo>
                    <a:pt x="344" y="740"/>
                    <a:pt x="331" y="732"/>
                    <a:pt x="324" y="722"/>
                  </a:cubicBezTo>
                  <a:cubicBezTo>
                    <a:pt x="315" y="710"/>
                    <a:pt x="305" y="697"/>
                    <a:pt x="299" y="681"/>
                  </a:cubicBezTo>
                  <a:cubicBezTo>
                    <a:pt x="296" y="671"/>
                    <a:pt x="302" y="655"/>
                    <a:pt x="292" y="651"/>
                  </a:cubicBezTo>
                  <a:cubicBezTo>
                    <a:pt x="284" y="647"/>
                    <a:pt x="251" y="651"/>
                    <a:pt x="261" y="637"/>
                  </a:cubicBezTo>
                  <a:cubicBezTo>
                    <a:pt x="266" y="630"/>
                    <a:pt x="285" y="627"/>
                    <a:pt x="294" y="625"/>
                  </a:cubicBezTo>
                  <a:cubicBezTo>
                    <a:pt x="309" y="620"/>
                    <a:pt x="325" y="619"/>
                    <a:pt x="341" y="613"/>
                  </a:cubicBezTo>
                  <a:cubicBezTo>
                    <a:pt x="356" y="607"/>
                    <a:pt x="359" y="615"/>
                    <a:pt x="372" y="620"/>
                  </a:cubicBezTo>
                  <a:cubicBezTo>
                    <a:pt x="382" y="624"/>
                    <a:pt x="391" y="614"/>
                    <a:pt x="401" y="621"/>
                  </a:cubicBezTo>
                  <a:cubicBezTo>
                    <a:pt x="413" y="629"/>
                    <a:pt x="414" y="616"/>
                    <a:pt x="411" y="607"/>
                  </a:cubicBezTo>
                  <a:cubicBezTo>
                    <a:pt x="407" y="595"/>
                    <a:pt x="392" y="602"/>
                    <a:pt x="386" y="593"/>
                  </a:cubicBezTo>
                  <a:cubicBezTo>
                    <a:pt x="381" y="585"/>
                    <a:pt x="386" y="570"/>
                    <a:pt x="387" y="562"/>
                  </a:cubicBezTo>
                  <a:cubicBezTo>
                    <a:pt x="388" y="549"/>
                    <a:pt x="385" y="536"/>
                    <a:pt x="385" y="523"/>
                  </a:cubicBezTo>
                  <a:cubicBezTo>
                    <a:pt x="385" y="511"/>
                    <a:pt x="390" y="497"/>
                    <a:pt x="388" y="485"/>
                  </a:cubicBezTo>
                  <a:cubicBezTo>
                    <a:pt x="385" y="471"/>
                    <a:pt x="392" y="467"/>
                    <a:pt x="405" y="473"/>
                  </a:cubicBezTo>
                  <a:cubicBezTo>
                    <a:pt x="416" y="478"/>
                    <a:pt x="425" y="483"/>
                    <a:pt x="437" y="486"/>
                  </a:cubicBezTo>
                  <a:cubicBezTo>
                    <a:pt x="452" y="489"/>
                    <a:pt x="467" y="484"/>
                    <a:pt x="482" y="485"/>
                  </a:cubicBezTo>
                  <a:cubicBezTo>
                    <a:pt x="494" y="486"/>
                    <a:pt x="498" y="502"/>
                    <a:pt x="509" y="493"/>
                  </a:cubicBezTo>
                  <a:cubicBezTo>
                    <a:pt x="517" y="486"/>
                    <a:pt x="529" y="485"/>
                    <a:pt x="536" y="478"/>
                  </a:cubicBezTo>
                  <a:cubicBezTo>
                    <a:pt x="551" y="465"/>
                    <a:pt x="515" y="429"/>
                    <a:pt x="511" y="416"/>
                  </a:cubicBezTo>
                  <a:cubicBezTo>
                    <a:pt x="509" y="408"/>
                    <a:pt x="507" y="387"/>
                    <a:pt x="514" y="382"/>
                  </a:cubicBezTo>
                  <a:cubicBezTo>
                    <a:pt x="522" y="377"/>
                    <a:pt x="532" y="382"/>
                    <a:pt x="540" y="379"/>
                  </a:cubicBezTo>
                  <a:cubicBezTo>
                    <a:pt x="561" y="370"/>
                    <a:pt x="559" y="360"/>
                    <a:pt x="553" y="341"/>
                  </a:cubicBezTo>
                  <a:cubicBezTo>
                    <a:pt x="548" y="329"/>
                    <a:pt x="562" y="329"/>
                    <a:pt x="570" y="329"/>
                  </a:cubicBezTo>
                  <a:cubicBezTo>
                    <a:pt x="579" y="329"/>
                    <a:pt x="593" y="335"/>
                    <a:pt x="609" y="327"/>
                  </a:cubicBezTo>
                  <a:cubicBezTo>
                    <a:pt x="614" y="332"/>
                    <a:pt x="621" y="340"/>
                    <a:pt x="617" y="341"/>
                  </a:cubicBezTo>
                  <a:cubicBezTo>
                    <a:pt x="606" y="344"/>
                    <a:pt x="626" y="353"/>
                    <a:pt x="629" y="354"/>
                  </a:cubicBezTo>
                  <a:cubicBezTo>
                    <a:pt x="643" y="360"/>
                    <a:pt x="630" y="366"/>
                    <a:pt x="639" y="370"/>
                  </a:cubicBezTo>
                  <a:cubicBezTo>
                    <a:pt x="651" y="376"/>
                    <a:pt x="668" y="376"/>
                    <a:pt x="677" y="387"/>
                  </a:cubicBezTo>
                  <a:cubicBezTo>
                    <a:pt x="688" y="400"/>
                    <a:pt x="717" y="415"/>
                    <a:pt x="733" y="410"/>
                  </a:cubicBezTo>
                  <a:cubicBezTo>
                    <a:pt x="749" y="406"/>
                    <a:pt x="766" y="432"/>
                    <a:pt x="773" y="419"/>
                  </a:cubicBezTo>
                  <a:cubicBezTo>
                    <a:pt x="780" y="421"/>
                    <a:pt x="798" y="431"/>
                    <a:pt x="805" y="439"/>
                  </a:cubicBezTo>
                  <a:cubicBezTo>
                    <a:pt x="816" y="449"/>
                    <a:pt x="821" y="462"/>
                    <a:pt x="832" y="472"/>
                  </a:cubicBezTo>
                  <a:cubicBezTo>
                    <a:pt x="842" y="480"/>
                    <a:pt x="854" y="488"/>
                    <a:pt x="864" y="500"/>
                  </a:cubicBezTo>
                  <a:cubicBezTo>
                    <a:pt x="878" y="518"/>
                    <a:pt x="877" y="510"/>
                    <a:pt x="878" y="520"/>
                  </a:cubicBezTo>
                  <a:cubicBezTo>
                    <a:pt x="882" y="551"/>
                    <a:pt x="895" y="553"/>
                    <a:pt x="887" y="564"/>
                  </a:cubicBezTo>
                  <a:cubicBezTo>
                    <a:pt x="879" y="576"/>
                    <a:pt x="879" y="589"/>
                    <a:pt x="890" y="599"/>
                  </a:cubicBezTo>
                  <a:cubicBezTo>
                    <a:pt x="898" y="606"/>
                    <a:pt x="908" y="616"/>
                    <a:pt x="919" y="619"/>
                  </a:cubicBezTo>
                  <a:cubicBezTo>
                    <a:pt x="933" y="623"/>
                    <a:pt x="947" y="625"/>
                    <a:pt x="962" y="627"/>
                  </a:cubicBezTo>
                  <a:cubicBezTo>
                    <a:pt x="976" y="629"/>
                    <a:pt x="992" y="631"/>
                    <a:pt x="1006" y="632"/>
                  </a:cubicBezTo>
                  <a:cubicBezTo>
                    <a:pt x="1019" y="633"/>
                    <a:pt x="1032" y="631"/>
                    <a:pt x="1046" y="632"/>
                  </a:cubicBezTo>
                  <a:cubicBezTo>
                    <a:pt x="1072" y="633"/>
                    <a:pt x="1095" y="647"/>
                    <a:pt x="1115" y="656"/>
                  </a:cubicBezTo>
                  <a:cubicBezTo>
                    <a:pt x="1122" y="659"/>
                    <a:pt x="1128" y="662"/>
                    <a:pt x="1131" y="664"/>
                  </a:cubicBezTo>
                  <a:cubicBezTo>
                    <a:pt x="1148" y="674"/>
                    <a:pt x="1156" y="678"/>
                    <a:pt x="1170" y="683"/>
                  </a:cubicBezTo>
                  <a:cubicBezTo>
                    <a:pt x="1179" y="687"/>
                    <a:pt x="1187" y="685"/>
                    <a:pt x="1197" y="686"/>
                  </a:cubicBezTo>
                  <a:cubicBezTo>
                    <a:pt x="1211" y="688"/>
                    <a:pt x="1205" y="699"/>
                    <a:pt x="1212" y="704"/>
                  </a:cubicBezTo>
                  <a:cubicBezTo>
                    <a:pt x="1223" y="714"/>
                    <a:pt x="1232" y="715"/>
                    <a:pt x="1241" y="728"/>
                  </a:cubicBezTo>
                  <a:cubicBezTo>
                    <a:pt x="1247" y="739"/>
                    <a:pt x="1257" y="749"/>
                    <a:pt x="1265" y="758"/>
                  </a:cubicBezTo>
                  <a:cubicBezTo>
                    <a:pt x="1275" y="770"/>
                    <a:pt x="1289" y="776"/>
                    <a:pt x="1301" y="785"/>
                  </a:cubicBezTo>
                  <a:cubicBezTo>
                    <a:pt x="1308" y="791"/>
                    <a:pt x="1308" y="801"/>
                    <a:pt x="1319" y="802"/>
                  </a:cubicBezTo>
                  <a:cubicBezTo>
                    <a:pt x="1331" y="804"/>
                    <a:pt x="1345" y="799"/>
                    <a:pt x="1360" y="798"/>
                  </a:cubicBezTo>
                  <a:cubicBezTo>
                    <a:pt x="1381" y="797"/>
                    <a:pt x="1422" y="809"/>
                    <a:pt x="1454" y="811"/>
                  </a:cubicBezTo>
                  <a:cubicBezTo>
                    <a:pt x="1470" y="811"/>
                    <a:pt x="1486" y="815"/>
                    <a:pt x="1502" y="814"/>
                  </a:cubicBezTo>
                  <a:cubicBezTo>
                    <a:pt x="1517" y="814"/>
                    <a:pt x="1527" y="805"/>
                    <a:pt x="1543" y="806"/>
                  </a:cubicBezTo>
                  <a:cubicBezTo>
                    <a:pt x="1560" y="807"/>
                    <a:pt x="1578" y="812"/>
                    <a:pt x="1594" y="814"/>
                  </a:cubicBezTo>
                  <a:cubicBezTo>
                    <a:pt x="1608" y="816"/>
                    <a:pt x="1621" y="810"/>
                    <a:pt x="1639" y="819"/>
                  </a:cubicBezTo>
                  <a:cubicBezTo>
                    <a:pt x="1651" y="826"/>
                    <a:pt x="1659" y="837"/>
                    <a:pt x="1672" y="842"/>
                  </a:cubicBezTo>
                  <a:cubicBezTo>
                    <a:pt x="1690" y="848"/>
                    <a:pt x="1711" y="851"/>
                    <a:pt x="1729" y="856"/>
                  </a:cubicBezTo>
                  <a:cubicBezTo>
                    <a:pt x="1758" y="862"/>
                    <a:pt x="1782" y="874"/>
                    <a:pt x="1817" y="871"/>
                  </a:cubicBezTo>
                  <a:cubicBezTo>
                    <a:pt x="1829" y="870"/>
                    <a:pt x="1830" y="874"/>
                    <a:pt x="1840" y="880"/>
                  </a:cubicBezTo>
                  <a:cubicBezTo>
                    <a:pt x="1851" y="887"/>
                    <a:pt x="1879" y="885"/>
                    <a:pt x="1872" y="886"/>
                  </a:cubicBezTo>
                  <a:cubicBezTo>
                    <a:pt x="1860" y="888"/>
                    <a:pt x="1930" y="847"/>
                    <a:pt x="1945" y="843"/>
                  </a:cubicBezTo>
                  <a:cubicBezTo>
                    <a:pt x="1956" y="840"/>
                    <a:pt x="1974" y="832"/>
                    <a:pt x="1990" y="831"/>
                  </a:cubicBezTo>
                  <a:cubicBezTo>
                    <a:pt x="2007" y="830"/>
                    <a:pt x="2023" y="825"/>
                    <a:pt x="2044" y="825"/>
                  </a:cubicBezTo>
                  <a:cubicBezTo>
                    <a:pt x="2072" y="825"/>
                    <a:pt x="2105" y="831"/>
                    <a:pt x="2124" y="818"/>
                  </a:cubicBezTo>
                  <a:cubicBezTo>
                    <a:pt x="2135" y="811"/>
                    <a:pt x="2152" y="808"/>
                    <a:pt x="2160" y="798"/>
                  </a:cubicBezTo>
                  <a:cubicBezTo>
                    <a:pt x="2168" y="789"/>
                    <a:pt x="2170" y="775"/>
                    <a:pt x="2176" y="764"/>
                  </a:cubicBezTo>
                  <a:cubicBezTo>
                    <a:pt x="2181" y="755"/>
                    <a:pt x="2190" y="757"/>
                    <a:pt x="2199" y="747"/>
                  </a:cubicBezTo>
                  <a:cubicBezTo>
                    <a:pt x="2203" y="742"/>
                    <a:pt x="2207" y="739"/>
                    <a:pt x="2212" y="734"/>
                  </a:cubicBezTo>
                  <a:cubicBezTo>
                    <a:pt x="2214" y="732"/>
                    <a:pt x="2218" y="733"/>
                    <a:pt x="2219" y="730"/>
                  </a:cubicBezTo>
                  <a:cubicBezTo>
                    <a:pt x="2223" y="712"/>
                    <a:pt x="2178" y="693"/>
                    <a:pt x="2167" y="681"/>
                  </a:cubicBezTo>
                  <a:cubicBezTo>
                    <a:pt x="2159" y="673"/>
                    <a:pt x="2169" y="668"/>
                    <a:pt x="2164" y="658"/>
                  </a:cubicBezTo>
                  <a:cubicBezTo>
                    <a:pt x="2158" y="644"/>
                    <a:pt x="2166" y="630"/>
                    <a:pt x="2179" y="626"/>
                  </a:cubicBezTo>
                  <a:cubicBezTo>
                    <a:pt x="2197" y="620"/>
                    <a:pt x="2209" y="639"/>
                    <a:pt x="2261" y="650"/>
                  </a:cubicBezTo>
                  <a:cubicBezTo>
                    <a:pt x="2268" y="651"/>
                    <a:pt x="2287" y="655"/>
                    <a:pt x="2288" y="650"/>
                  </a:cubicBezTo>
                  <a:cubicBezTo>
                    <a:pt x="2290" y="638"/>
                    <a:pt x="2305" y="637"/>
                    <a:pt x="2310" y="629"/>
                  </a:cubicBezTo>
                  <a:cubicBezTo>
                    <a:pt x="2315" y="621"/>
                    <a:pt x="2315" y="612"/>
                    <a:pt x="2321" y="605"/>
                  </a:cubicBezTo>
                  <a:cubicBezTo>
                    <a:pt x="2326" y="598"/>
                    <a:pt x="2341" y="604"/>
                    <a:pt x="2349" y="605"/>
                  </a:cubicBezTo>
                  <a:cubicBezTo>
                    <a:pt x="2368" y="607"/>
                    <a:pt x="2390" y="595"/>
                    <a:pt x="2401" y="578"/>
                  </a:cubicBezTo>
                  <a:cubicBezTo>
                    <a:pt x="2406" y="570"/>
                    <a:pt x="2391" y="563"/>
                    <a:pt x="2398" y="549"/>
                  </a:cubicBezTo>
                  <a:cubicBezTo>
                    <a:pt x="2403" y="538"/>
                    <a:pt x="2400" y="528"/>
                    <a:pt x="2427" y="531"/>
                  </a:cubicBezTo>
                  <a:cubicBezTo>
                    <a:pt x="2436" y="532"/>
                    <a:pt x="2442" y="534"/>
                    <a:pt x="2443" y="521"/>
                  </a:cubicBezTo>
                  <a:cubicBezTo>
                    <a:pt x="2444" y="510"/>
                    <a:pt x="2459" y="518"/>
                    <a:pt x="2464" y="518"/>
                  </a:cubicBezTo>
                  <a:cubicBezTo>
                    <a:pt x="2468" y="518"/>
                    <a:pt x="2481" y="508"/>
                    <a:pt x="2488" y="506"/>
                  </a:cubicBezTo>
                  <a:cubicBezTo>
                    <a:pt x="2494" y="505"/>
                    <a:pt x="2499" y="506"/>
                    <a:pt x="2504" y="506"/>
                  </a:cubicBezTo>
                  <a:cubicBezTo>
                    <a:pt x="2516" y="511"/>
                    <a:pt x="2522" y="502"/>
                    <a:pt x="2520" y="504"/>
                  </a:cubicBezTo>
                  <a:cubicBezTo>
                    <a:pt x="2525" y="504"/>
                    <a:pt x="2534" y="509"/>
                    <a:pt x="2540" y="510"/>
                  </a:cubicBezTo>
                  <a:cubicBezTo>
                    <a:pt x="2549" y="512"/>
                    <a:pt x="2558" y="514"/>
                    <a:pt x="2567" y="513"/>
                  </a:cubicBezTo>
                  <a:cubicBezTo>
                    <a:pt x="2598" y="510"/>
                    <a:pt x="2568" y="484"/>
                    <a:pt x="2557" y="476"/>
                  </a:cubicBezTo>
                  <a:cubicBezTo>
                    <a:pt x="2522" y="452"/>
                    <a:pt x="2488" y="433"/>
                    <a:pt x="2453" y="416"/>
                  </a:cubicBezTo>
                  <a:cubicBezTo>
                    <a:pt x="2437" y="408"/>
                    <a:pt x="2412" y="403"/>
                    <a:pt x="2403" y="422"/>
                  </a:cubicBezTo>
                  <a:cubicBezTo>
                    <a:pt x="2389" y="447"/>
                    <a:pt x="2370" y="418"/>
                    <a:pt x="2350" y="422"/>
                  </a:cubicBezTo>
                  <a:cubicBezTo>
                    <a:pt x="2342" y="423"/>
                    <a:pt x="2329" y="421"/>
                    <a:pt x="2322" y="423"/>
                  </a:cubicBezTo>
                  <a:cubicBezTo>
                    <a:pt x="2313" y="424"/>
                    <a:pt x="2312" y="436"/>
                    <a:pt x="2300" y="430"/>
                  </a:cubicBezTo>
                  <a:cubicBezTo>
                    <a:pt x="2292" y="425"/>
                    <a:pt x="2265" y="412"/>
                    <a:pt x="2272" y="400"/>
                  </a:cubicBezTo>
                  <a:cubicBezTo>
                    <a:pt x="2276" y="393"/>
                    <a:pt x="2281" y="393"/>
                    <a:pt x="2276" y="385"/>
                  </a:cubicBezTo>
                  <a:cubicBezTo>
                    <a:pt x="2271" y="377"/>
                    <a:pt x="2271" y="370"/>
                    <a:pt x="2271" y="361"/>
                  </a:cubicBezTo>
                  <a:cubicBezTo>
                    <a:pt x="2272" y="333"/>
                    <a:pt x="2269" y="305"/>
                    <a:pt x="2267" y="277"/>
                  </a:cubicBezTo>
                  <a:cubicBezTo>
                    <a:pt x="2287" y="287"/>
                    <a:pt x="2310" y="287"/>
                    <a:pt x="2330" y="296"/>
                  </a:cubicBezTo>
                  <a:cubicBezTo>
                    <a:pt x="2353" y="306"/>
                    <a:pt x="2355" y="285"/>
                    <a:pt x="2369" y="273"/>
                  </a:cubicBezTo>
                  <a:cubicBezTo>
                    <a:pt x="2378" y="264"/>
                    <a:pt x="2403" y="266"/>
                    <a:pt x="2405" y="255"/>
                  </a:cubicBezTo>
                  <a:cubicBezTo>
                    <a:pt x="2407" y="247"/>
                    <a:pt x="2392" y="244"/>
                    <a:pt x="2386" y="239"/>
                  </a:cubicBezTo>
                  <a:cubicBezTo>
                    <a:pt x="2382" y="234"/>
                    <a:pt x="2384" y="229"/>
                    <a:pt x="2384" y="225"/>
                  </a:cubicBezTo>
                  <a:cubicBezTo>
                    <a:pt x="2383" y="217"/>
                    <a:pt x="2388" y="213"/>
                    <a:pt x="2385" y="205"/>
                  </a:cubicBezTo>
                  <a:cubicBezTo>
                    <a:pt x="2383" y="202"/>
                    <a:pt x="2382" y="198"/>
                    <a:pt x="2384" y="194"/>
                  </a:cubicBezTo>
                  <a:cubicBezTo>
                    <a:pt x="2387" y="186"/>
                    <a:pt x="2382" y="181"/>
                    <a:pt x="2382" y="173"/>
                  </a:cubicBezTo>
                  <a:cubicBezTo>
                    <a:pt x="2382" y="156"/>
                    <a:pt x="2374" y="141"/>
                    <a:pt x="2390" y="129"/>
                  </a:cubicBezTo>
                  <a:cubicBezTo>
                    <a:pt x="2409" y="116"/>
                    <a:pt x="2384" y="101"/>
                    <a:pt x="2377" y="89"/>
                  </a:cubicBezTo>
                  <a:cubicBezTo>
                    <a:pt x="2371" y="78"/>
                    <a:pt x="2357" y="70"/>
                    <a:pt x="2345" y="75"/>
                  </a:cubicBezTo>
                  <a:cubicBezTo>
                    <a:pt x="2334" y="79"/>
                    <a:pt x="2329" y="71"/>
                    <a:pt x="2322" y="63"/>
                  </a:cubicBezTo>
                  <a:cubicBezTo>
                    <a:pt x="2340" y="57"/>
                    <a:pt x="2334" y="29"/>
                    <a:pt x="2355" y="25"/>
                  </a:cubicBezTo>
                  <a:cubicBezTo>
                    <a:pt x="2381" y="20"/>
                    <a:pt x="2405" y="10"/>
                    <a:pt x="2431" y="12"/>
                  </a:cubicBezTo>
                  <a:cubicBezTo>
                    <a:pt x="2456" y="13"/>
                    <a:pt x="2478" y="0"/>
                    <a:pt x="2503" y="11"/>
                  </a:cubicBezTo>
                  <a:cubicBezTo>
                    <a:pt x="2512" y="14"/>
                    <a:pt x="2530" y="17"/>
                    <a:pt x="2539" y="23"/>
                  </a:cubicBezTo>
                  <a:cubicBezTo>
                    <a:pt x="2551" y="33"/>
                    <a:pt x="2568" y="32"/>
                    <a:pt x="2581" y="39"/>
                  </a:cubicBezTo>
                  <a:cubicBezTo>
                    <a:pt x="2577" y="21"/>
                    <a:pt x="2636" y="40"/>
                    <a:pt x="2634" y="48"/>
                  </a:cubicBezTo>
                  <a:cubicBezTo>
                    <a:pt x="2632" y="54"/>
                    <a:pt x="2658" y="60"/>
                    <a:pt x="2664" y="64"/>
                  </a:cubicBezTo>
                  <a:cubicBezTo>
                    <a:pt x="2669" y="67"/>
                    <a:pt x="2666" y="70"/>
                    <a:pt x="2670" y="73"/>
                  </a:cubicBezTo>
                  <a:cubicBezTo>
                    <a:pt x="2677" y="77"/>
                    <a:pt x="2683" y="81"/>
                    <a:pt x="2690" y="86"/>
                  </a:cubicBezTo>
                  <a:cubicBezTo>
                    <a:pt x="2703" y="95"/>
                    <a:pt x="2721" y="102"/>
                    <a:pt x="2728" y="114"/>
                  </a:cubicBezTo>
                  <a:cubicBezTo>
                    <a:pt x="2733" y="124"/>
                    <a:pt x="2742" y="132"/>
                    <a:pt x="2751" y="138"/>
                  </a:cubicBezTo>
                  <a:cubicBezTo>
                    <a:pt x="2759" y="143"/>
                    <a:pt x="2764" y="153"/>
                    <a:pt x="2777" y="157"/>
                  </a:cubicBezTo>
                  <a:cubicBezTo>
                    <a:pt x="2789" y="161"/>
                    <a:pt x="2796" y="178"/>
                    <a:pt x="2806" y="185"/>
                  </a:cubicBezTo>
                  <a:cubicBezTo>
                    <a:pt x="2817" y="194"/>
                    <a:pt x="2829" y="202"/>
                    <a:pt x="2841" y="211"/>
                  </a:cubicBezTo>
                  <a:cubicBezTo>
                    <a:pt x="2850" y="219"/>
                    <a:pt x="2852" y="230"/>
                    <a:pt x="2861" y="238"/>
                  </a:cubicBezTo>
                  <a:cubicBezTo>
                    <a:pt x="2871" y="247"/>
                    <a:pt x="2879" y="244"/>
                    <a:pt x="2884" y="257"/>
                  </a:cubicBezTo>
                  <a:cubicBezTo>
                    <a:pt x="2891" y="280"/>
                    <a:pt x="2926" y="299"/>
                    <a:pt x="2949" y="295"/>
                  </a:cubicBezTo>
                  <a:cubicBezTo>
                    <a:pt x="2959" y="293"/>
                    <a:pt x="2973" y="292"/>
                    <a:pt x="2982" y="297"/>
                  </a:cubicBezTo>
                  <a:cubicBezTo>
                    <a:pt x="2996" y="305"/>
                    <a:pt x="3010" y="307"/>
                    <a:pt x="3024" y="313"/>
                  </a:cubicBezTo>
                  <a:cubicBezTo>
                    <a:pt x="3013" y="293"/>
                    <a:pt x="3042" y="318"/>
                    <a:pt x="3046" y="319"/>
                  </a:cubicBezTo>
                  <a:cubicBezTo>
                    <a:pt x="3057" y="319"/>
                    <a:pt x="3070" y="335"/>
                    <a:pt x="3080" y="340"/>
                  </a:cubicBezTo>
                  <a:cubicBezTo>
                    <a:pt x="3095" y="349"/>
                    <a:pt x="3108" y="342"/>
                    <a:pt x="3122" y="348"/>
                  </a:cubicBezTo>
                  <a:cubicBezTo>
                    <a:pt x="3127" y="349"/>
                    <a:pt x="3125" y="360"/>
                    <a:pt x="3128" y="364"/>
                  </a:cubicBezTo>
                  <a:cubicBezTo>
                    <a:pt x="3132" y="368"/>
                    <a:pt x="3139" y="372"/>
                    <a:pt x="3144" y="375"/>
                  </a:cubicBezTo>
                  <a:cubicBezTo>
                    <a:pt x="3159" y="383"/>
                    <a:pt x="3156" y="392"/>
                    <a:pt x="3162" y="405"/>
                  </a:cubicBezTo>
                  <a:cubicBezTo>
                    <a:pt x="3166" y="414"/>
                    <a:pt x="3195" y="431"/>
                    <a:pt x="3204" y="435"/>
                  </a:cubicBezTo>
                  <a:cubicBezTo>
                    <a:pt x="3209" y="437"/>
                    <a:pt x="3215" y="431"/>
                    <a:pt x="3221" y="431"/>
                  </a:cubicBezTo>
                  <a:cubicBezTo>
                    <a:pt x="3230" y="431"/>
                    <a:pt x="3237" y="437"/>
                    <a:pt x="3246" y="436"/>
                  </a:cubicBezTo>
                  <a:cubicBezTo>
                    <a:pt x="3256" y="434"/>
                    <a:pt x="3291" y="436"/>
                    <a:pt x="3287" y="424"/>
                  </a:cubicBezTo>
                  <a:cubicBezTo>
                    <a:pt x="3283" y="411"/>
                    <a:pt x="3303" y="402"/>
                    <a:pt x="3315" y="403"/>
                  </a:cubicBezTo>
                  <a:cubicBezTo>
                    <a:pt x="3316" y="403"/>
                    <a:pt x="3327" y="408"/>
                    <a:pt x="3328" y="405"/>
                  </a:cubicBezTo>
                  <a:cubicBezTo>
                    <a:pt x="3329" y="398"/>
                    <a:pt x="3329" y="396"/>
                    <a:pt x="3337" y="393"/>
                  </a:cubicBezTo>
                  <a:cubicBezTo>
                    <a:pt x="3344" y="391"/>
                    <a:pt x="3357" y="382"/>
                    <a:pt x="3366" y="383"/>
                  </a:cubicBezTo>
                  <a:cubicBezTo>
                    <a:pt x="3371" y="384"/>
                    <a:pt x="3387" y="389"/>
                    <a:pt x="3390" y="392"/>
                  </a:cubicBezTo>
                  <a:cubicBezTo>
                    <a:pt x="3390" y="401"/>
                    <a:pt x="3392" y="408"/>
                    <a:pt x="3398" y="414"/>
                  </a:cubicBezTo>
                  <a:cubicBezTo>
                    <a:pt x="3407" y="423"/>
                    <a:pt x="3425" y="433"/>
                    <a:pt x="3417" y="448"/>
                  </a:cubicBezTo>
                  <a:cubicBezTo>
                    <a:pt x="3415" y="452"/>
                    <a:pt x="3409" y="455"/>
                    <a:pt x="3406" y="458"/>
                  </a:cubicBezTo>
                  <a:cubicBezTo>
                    <a:pt x="3399" y="465"/>
                    <a:pt x="3409" y="470"/>
                    <a:pt x="3412" y="475"/>
                  </a:cubicBezTo>
                  <a:cubicBezTo>
                    <a:pt x="3414" y="480"/>
                    <a:pt x="3413" y="485"/>
                    <a:pt x="3414" y="490"/>
                  </a:cubicBezTo>
                  <a:cubicBezTo>
                    <a:pt x="3416" y="499"/>
                    <a:pt x="3424" y="506"/>
                    <a:pt x="3423" y="515"/>
                  </a:cubicBezTo>
                  <a:cubicBezTo>
                    <a:pt x="3422" y="526"/>
                    <a:pt x="3446" y="543"/>
                    <a:pt x="3428" y="549"/>
                  </a:cubicBezTo>
                  <a:cubicBezTo>
                    <a:pt x="3439" y="557"/>
                    <a:pt x="3429" y="560"/>
                    <a:pt x="3430" y="570"/>
                  </a:cubicBezTo>
                  <a:cubicBezTo>
                    <a:pt x="3430" y="577"/>
                    <a:pt x="3440" y="583"/>
                    <a:pt x="3437" y="590"/>
                  </a:cubicBezTo>
                  <a:cubicBezTo>
                    <a:pt x="3434" y="598"/>
                    <a:pt x="3421" y="592"/>
                    <a:pt x="3430" y="611"/>
                  </a:cubicBezTo>
                  <a:cubicBezTo>
                    <a:pt x="3433" y="616"/>
                    <a:pt x="3437" y="622"/>
                    <a:pt x="3438" y="628"/>
                  </a:cubicBezTo>
                  <a:cubicBezTo>
                    <a:pt x="3439" y="637"/>
                    <a:pt x="3389" y="621"/>
                    <a:pt x="3382" y="620"/>
                  </a:cubicBezTo>
                  <a:cubicBezTo>
                    <a:pt x="3378" y="619"/>
                    <a:pt x="3357" y="610"/>
                    <a:pt x="3355" y="613"/>
                  </a:cubicBezTo>
                  <a:cubicBezTo>
                    <a:pt x="3352" y="619"/>
                    <a:pt x="3352" y="631"/>
                    <a:pt x="3345" y="635"/>
                  </a:cubicBezTo>
                  <a:cubicBezTo>
                    <a:pt x="3340" y="638"/>
                    <a:pt x="3331" y="639"/>
                    <a:pt x="3327" y="644"/>
                  </a:cubicBezTo>
                  <a:cubicBezTo>
                    <a:pt x="3323" y="648"/>
                    <a:pt x="3338" y="658"/>
                    <a:pt x="3340" y="660"/>
                  </a:cubicBezTo>
                  <a:cubicBezTo>
                    <a:pt x="3359" y="679"/>
                    <a:pt x="3372" y="701"/>
                    <a:pt x="3384" y="725"/>
                  </a:cubicBezTo>
                  <a:cubicBezTo>
                    <a:pt x="3394" y="744"/>
                    <a:pt x="3414" y="757"/>
                    <a:pt x="3412" y="780"/>
                  </a:cubicBezTo>
                  <a:cubicBezTo>
                    <a:pt x="3411" y="790"/>
                    <a:pt x="3417" y="796"/>
                    <a:pt x="3405" y="794"/>
                  </a:cubicBezTo>
                  <a:cubicBezTo>
                    <a:pt x="3395" y="793"/>
                    <a:pt x="3386" y="795"/>
                    <a:pt x="3380" y="805"/>
                  </a:cubicBezTo>
                  <a:cubicBezTo>
                    <a:pt x="3399" y="809"/>
                    <a:pt x="3407" y="826"/>
                    <a:pt x="3415" y="835"/>
                  </a:cubicBezTo>
                  <a:cubicBezTo>
                    <a:pt x="3424" y="847"/>
                    <a:pt x="3376" y="813"/>
                    <a:pt x="3367" y="800"/>
                  </a:cubicBezTo>
                  <a:cubicBezTo>
                    <a:pt x="3359" y="788"/>
                    <a:pt x="3349" y="785"/>
                    <a:pt x="3336" y="786"/>
                  </a:cubicBezTo>
                  <a:cubicBezTo>
                    <a:pt x="3339" y="794"/>
                    <a:pt x="3351" y="817"/>
                    <a:pt x="3346" y="825"/>
                  </a:cubicBezTo>
                  <a:cubicBezTo>
                    <a:pt x="3342" y="831"/>
                    <a:pt x="3330" y="825"/>
                    <a:pt x="3325" y="829"/>
                  </a:cubicBezTo>
                  <a:cubicBezTo>
                    <a:pt x="3317" y="836"/>
                    <a:pt x="3332" y="850"/>
                    <a:pt x="3314" y="855"/>
                  </a:cubicBezTo>
                  <a:cubicBezTo>
                    <a:pt x="3298" y="859"/>
                    <a:pt x="3281" y="855"/>
                    <a:pt x="3266" y="859"/>
                  </a:cubicBezTo>
                  <a:cubicBezTo>
                    <a:pt x="3274" y="870"/>
                    <a:pt x="3304" y="883"/>
                    <a:pt x="3301" y="899"/>
                  </a:cubicBezTo>
                  <a:cubicBezTo>
                    <a:pt x="3299" y="907"/>
                    <a:pt x="3263" y="901"/>
                    <a:pt x="3254" y="900"/>
                  </a:cubicBezTo>
                  <a:cubicBezTo>
                    <a:pt x="3246" y="899"/>
                    <a:pt x="3238" y="897"/>
                    <a:pt x="3231" y="893"/>
                  </a:cubicBezTo>
                  <a:cubicBezTo>
                    <a:pt x="3223" y="888"/>
                    <a:pt x="3215" y="875"/>
                    <a:pt x="3205" y="876"/>
                  </a:cubicBezTo>
                  <a:cubicBezTo>
                    <a:pt x="3199" y="876"/>
                    <a:pt x="3198" y="883"/>
                    <a:pt x="3191" y="883"/>
                  </a:cubicBezTo>
                  <a:cubicBezTo>
                    <a:pt x="3192" y="897"/>
                    <a:pt x="3193" y="905"/>
                    <a:pt x="3188" y="919"/>
                  </a:cubicBezTo>
                  <a:cubicBezTo>
                    <a:pt x="3186" y="925"/>
                    <a:pt x="3185" y="935"/>
                    <a:pt x="3180" y="939"/>
                  </a:cubicBezTo>
                  <a:cubicBezTo>
                    <a:pt x="3177" y="942"/>
                    <a:pt x="3163" y="942"/>
                    <a:pt x="3164" y="947"/>
                  </a:cubicBezTo>
                  <a:cubicBezTo>
                    <a:pt x="3165" y="953"/>
                    <a:pt x="3160" y="952"/>
                    <a:pt x="3157" y="957"/>
                  </a:cubicBezTo>
                  <a:cubicBezTo>
                    <a:pt x="3154" y="960"/>
                    <a:pt x="3150" y="962"/>
                    <a:pt x="3146" y="962"/>
                  </a:cubicBezTo>
                  <a:cubicBezTo>
                    <a:pt x="3142" y="964"/>
                    <a:pt x="3138" y="973"/>
                    <a:pt x="3136" y="974"/>
                  </a:cubicBezTo>
                  <a:cubicBezTo>
                    <a:pt x="3122" y="978"/>
                    <a:pt x="3112" y="993"/>
                    <a:pt x="3112" y="1008"/>
                  </a:cubicBezTo>
                  <a:cubicBezTo>
                    <a:pt x="3112" y="1027"/>
                    <a:pt x="3084" y="1027"/>
                    <a:pt x="3074" y="1017"/>
                  </a:cubicBezTo>
                  <a:cubicBezTo>
                    <a:pt x="3076" y="1026"/>
                    <a:pt x="3062" y="1025"/>
                    <a:pt x="3057" y="1025"/>
                  </a:cubicBezTo>
                  <a:cubicBezTo>
                    <a:pt x="3059" y="1032"/>
                    <a:pt x="3053" y="1033"/>
                    <a:pt x="3047" y="1034"/>
                  </a:cubicBezTo>
                  <a:cubicBezTo>
                    <a:pt x="3036" y="1036"/>
                    <a:pt x="3029" y="1044"/>
                    <a:pt x="3020" y="1051"/>
                  </a:cubicBezTo>
                  <a:cubicBezTo>
                    <a:pt x="3012" y="1057"/>
                    <a:pt x="3006" y="1060"/>
                    <a:pt x="3005" y="1071"/>
                  </a:cubicBezTo>
                  <a:cubicBezTo>
                    <a:pt x="3004" y="1080"/>
                    <a:pt x="2994" y="1079"/>
                    <a:pt x="2997" y="1087"/>
                  </a:cubicBezTo>
                  <a:cubicBezTo>
                    <a:pt x="2993" y="1084"/>
                    <a:pt x="2988" y="1083"/>
                    <a:pt x="2983" y="1083"/>
                  </a:cubicBezTo>
                  <a:cubicBezTo>
                    <a:pt x="2990" y="1092"/>
                    <a:pt x="2960" y="1115"/>
                    <a:pt x="2954" y="1093"/>
                  </a:cubicBezTo>
                  <a:cubicBezTo>
                    <a:pt x="2950" y="1082"/>
                    <a:pt x="2972" y="1082"/>
                    <a:pt x="2975" y="1079"/>
                  </a:cubicBezTo>
                  <a:cubicBezTo>
                    <a:pt x="2979" y="1074"/>
                    <a:pt x="2974" y="1070"/>
                    <a:pt x="2973" y="1066"/>
                  </a:cubicBezTo>
                  <a:cubicBezTo>
                    <a:pt x="2973" y="1060"/>
                    <a:pt x="2982" y="1057"/>
                    <a:pt x="2985" y="1052"/>
                  </a:cubicBezTo>
                  <a:cubicBezTo>
                    <a:pt x="2965" y="1061"/>
                    <a:pt x="2955" y="1048"/>
                    <a:pt x="2937" y="1045"/>
                  </a:cubicBezTo>
                  <a:cubicBezTo>
                    <a:pt x="2941" y="1040"/>
                    <a:pt x="2945" y="1037"/>
                    <a:pt x="2951" y="1036"/>
                  </a:cubicBezTo>
                  <a:cubicBezTo>
                    <a:pt x="2940" y="1020"/>
                    <a:pt x="2948" y="1022"/>
                    <a:pt x="2960" y="1010"/>
                  </a:cubicBezTo>
                  <a:cubicBezTo>
                    <a:pt x="2965" y="1004"/>
                    <a:pt x="2968" y="988"/>
                    <a:pt x="2968" y="980"/>
                  </a:cubicBezTo>
                  <a:cubicBezTo>
                    <a:pt x="2971" y="952"/>
                    <a:pt x="2928" y="958"/>
                    <a:pt x="2925" y="934"/>
                  </a:cubicBezTo>
                  <a:cubicBezTo>
                    <a:pt x="2927" y="950"/>
                    <a:pt x="2910" y="943"/>
                    <a:pt x="2902" y="940"/>
                  </a:cubicBezTo>
                  <a:cubicBezTo>
                    <a:pt x="2891" y="936"/>
                    <a:pt x="2868" y="948"/>
                    <a:pt x="2885" y="955"/>
                  </a:cubicBezTo>
                  <a:cubicBezTo>
                    <a:pt x="2872" y="957"/>
                    <a:pt x="2865" y="976"/>
                    <a:pt x="2866" y="988"/>
                  </a:cubicBezTo>
                  <a:cubicBezTo>
                    <a:pt x="2867" y="998"/>
                    <a:pt x="2838" y="1008"/>
                    <a:pt x="2832" y="1013"/>
                  </a:cubicBezTo>
                  <a:cubicBezTo>
                    <a:pt x="2825" y="1017"/>
                    <a:pt x="2819" y="1020"/>
                    <a:pt x="2816" y="1027"/>
                  </a:cubicBezTo>
                  <a:cubicBezTo>
                    <a:pt x="2810" y="1039"/>
                    <a:pt x="2821" y="1045"/>
                    <a:pt x="2819" y="1054"/>
                  </a:cubicBezTo>
                  <a:cubicBezTo>
                    <a:pt x="2812" y="1075"/>
                    <a:pt x="2794" y="1068"/>
                    <a:pt x="2778" y="1077"/>
                  </a:cubicBezTo>
                  <a:cubicBezTo>
                    <a:pt x="2768" y="1084"/>
                    <a:pt x="2756" y="1067"/>
                    <a:pt x="2744" y="1069"/>
                  </a:cubicBezTo>
                  <a:cubicBezTo>
                    <a:pt x="2727" y="1072"/>
                    <a:pt x="2736" y="1100"/>
                    <a:pt x="2740" y="1111"/>
                  </a:cubicBezTo>
                  <a:cubicBezTo>
                    <a:pt x="2747" y="1130"/>
                    <a:pt x="2768" y="1137"/>
                    <a:pt x="2783" y="1147"/>
                  </a:cubicBezTo>
                  <a:cubicBezTo>
                    <a:pt x="2788" y="1150"/>
                    <a:pt x="2799" y="1152"/>
                    <a:pt x="2804" y="1150"/>
                  </a:cubicBezTo>
                  <a:cubicBezTo>
                    <a:pt x="2813" y="1146"/>
                    <a:pt x="2815" y="1159"/>
                    <a:pt x="2823" y="1160"/>
                  </a:cubicBezTo>
                  <a:cubicBezTo>
                    <a:pt x="2825" y="1156"/>
                    <a:pt x="2825" y="1151"/>
                    <a:pt x="2823" y="1147"/>
                  </a:cubicBezTo>
                  <a:cubicBezTo>
                    <a:pt x="2836" y="1147"/>
                    <a:pt x="2853" y="1160"/>
                    <a:pt x="2859" y="1171"/>
                  </a:cubicBezTo>
                  <a:cubicBezTo>
                    <a:pt x="2867" y="1187"/>
                    <a:pt x="2856" y="1202"/>
                    <a:pt x="2873" y="1215"/>
                  </a:cubicBezTo>
                  <a:cubicBezTo>
                    <a:pt x="2884" y="1223"/>
                    <a:pt x="2898" y="1226"/>
                    <a:pt x="2912" y="1224"/>
                  </a:cubicBezTo>
                  <a:cubicBezTo>
                    <a:pt x="2922" y="1222"/>
                    <a:pt x="2933" y="1217"/>
                    <a:pt x="2922" y="1207"/>
                  </a:cubicBezTo>
                  <a:cubicBezTo>
                    <a:pt x="2928" y="1204"/>
                    <a:pt x="2953" y="1183"/>
                    <a:pt x="2934" y="1183"/>
                  </a:cubicBezTo>
                  <a:cubicBezTo>
                    <a:pt x="2945" y="1185"/>
                    <a:pt x="2955" y="1176"/>
                    <a:pt x="2964" y="1173"/>
                  </a:cubicBezTo>
                  <a:cubicBezTo>
                    <a:pt x="2973" y="1170"/>
                    <a:pt x="2988" y="1179"/>
                    <a:pt x="2993" y="1186"/>
                  </a:cubicBezTo>
                  <a:cubicBezTo>
                    <a:pt x="2998" y="1192"/>
                    <a:pt x="3002" y="1191"/>
                    <a:pt x="3008" y="1189"/>
                  </a:cubicBezTo>
                  <a:cubicBezTo>
                    <a:pt x="3012" y="1188"/>
                    <a:pt x="3017" y="1195"/>
                    <a:pt x="3018" y="1197"/>
                  </a:cubicBezTo>
                  <a:cubicBezTo>
                    <a:pt x="3027" y="1206"/>
                    <a:pt x="3042" y="1193"/>
                    <a:pt x="3051" y="1202"/>
                  </a:cubicBezTo>
                  <a:cubicBezTo>
                    <a:pt x="3052" y="1200"/>
                    <a:pt x="3053" y="1197"/>
                    <a:pt x="3053" y="1194"/>
                  </a:cubicBezTo>
                  <a:cubicBezTo>
                    <a:pt x="3067" y="1204"/>
                    <a:pt x="3085" y="1197"/>
                    <a:pt x="3098" y="1206"/>
                  </a:cubicBezTo>
                  <a:cubicBezTo>
                    <a:pt x="3096" y="1207"/>
                    <a:pt x="3093" y="1209"/>
                    <a:pt x="3091" y="1210"/>
                  </a:cubicBezTo>
                  <a:cubicBezTo>
                    <a:pt x="3105" y="1221"/>
                    <a:pt x="3084" y="1224"/>
                    <a:pt x="3097" y="1234"/>
                  </a:cubicBezTo>
                  <a:cubicBezTo>
                    <a:pt x="3102" y="1238"/>
                    <a:pt x="3102" y="1243"/>
                    <a:pt x="3095" y="1246"/>
                  </a:cubicBezTo>
                  <a:cubicBezTo>
                    <a:pt x="3083" y="1251"/>
                    <a:pt x="3082" y="1240"/>
                    <a:pt x="3077" y="1233"/>
                  </a:cubicBezTo>
                  <a:cubicBezTo>
                    <a:pt x="3076" y="1237"/>
                    <a:pt x="3074" y="1240"/>
                    <a:pt x="3072" y="1243"/>
                  </a:cubicBezTo>
                  <a:cubicBezTo>
                    <a:pt x="3071" y="1233"/>
                    <a:pt x="3065" y="1236"/>
                    <a:pt x="3060" y="1241"/>
                  </a:cubicBezTo>
                  <a:cubicBezTo>
                    <a:pt x="3057" y="1244"/>
                    <a:pt x="3035" y="1259"/>
                    <a:pt x="3047" y="1246"/>
                  </a:cubicBezTo>
                  <a:cubicBezTo>
                    <a:pt x="3040" y="1251"/>
                    <a:pt x="3027" y="1263"/>
                    <a:pt x="3019" y="1264"/>
                  </a:cubicBezTo>
                  <a:cubicBezTo>
                    <a:pt x="3013" y="1265"/>
                    <a:pt x="3000" y="1258"/>
                    <a:pt x="3003" y="1269"/>
                  </a:cubicBezTo>
                  <a:cubicBezTo>
                    <a:pt x="3012" y="1261"/>
                    <a:pt x="3021" y="1273"/>
                    <a:pt x="3015" y="1282"/>
                  </a:cubicBezTo>
                  <a:cubicBezTo>
                    <a:pt x="3012" y="1275"/>
                    <a:pt x="3004" y="1275"/>
                    <a:pt x="3003" y="1282"/>
                  </a:cubicBezTo>
                  <a:cubicBezTo>
                    <a:pt x="3002" y="1289"/>
                    <a:pt x="3009" y="1293"/>
                    <a:pt x="3008" y="1300"/>
                  </a:cubicBezTo>
                  <a:cubicBezTo>
                    <a:pt x="3007" y="1303"/>
                    <a:pt x="2998" y="1307"/>
                    <a:pt x="2995" y="1306"/>
                  </a:cubicBezTo>
                  <a:cubicBezTo>
                    <a:pt x="2986" y="1304"/>
                    <a:pt x="2990" y="1294"/>
                    <a:pt x="2982" y="1290"/>
                  </a:cubicBezTo>
                  <a:cubicBezTo>
                    <a:pt x="2991" y="1302"/>
                    <a:pt x="2979" y="1292"/>
                    <a:pt x="2972" y="1293"/>
                  </a:cubicBezTo>
                  <a:cubicBezTo>
                    <a:pt x="2972" y="1301"/>
                    <a:pt x="2982" y="1313"/>
                    <a:pt x="2991" y="1313"/>
                  </a:cubicBezTo>
                  <a:cubicBezTo>
                    <a:pt x="2973" y="1315"/>
                    <a:pt x="2984" y="1347"/>
                    <a:pt x="2962" y="1342"/>
                  </a:cubicBezTo>
                  <a:cubicBezTo>
                    <a:pt x="2962" y="1350"/>
                    <a:pt x="2960" y="1368"/>
                    <a:pt x="2956" y="1375"/>
                  </a:cubicBezTo>
                  <a:cubicBezTo>
                    <a:pt x="2949" y="1388"/>
                    <a:pt x="2955" y="1396"/>
                    <a:pt x="2958" y="1408"/>
                  </a:cubicBezTo>
                  <a:cubicBezTo>
                    <a:pt x="2967" y="1399"/>
                    <a:pt x="2982" y="1411"/>
                    <a:pt x="2989" y="1417"/>
                  </a:cubicBezTo>
                  <a:cubicBezTo>
                    <a:pt x="3003" y="1427"/>
                    <a:pt x="3020" y="1431"/>
                    <a:pt x="3036" y="1438"/>
                  </a:cubicBezTo>
                  <a:cubicBezTo>
                    <a:pt x="3048" y="1444"/>
                    <a:pt x="3053" y="1463"/>
                    <a:pt x="3060" y="1473"/>
                  </a:cubicBezTo>
                  <a:cubicBezTo>
                    <a:pt x="3071" y="1489"/>
                    <a:pt x="3082" y="1507"/>
                    <a:pt x="3097" y="1520"/>
                  </a:cubicBezTo>
                  <a:cubicBezTo>
                    <a:pt x="3106" y="1529"/>
                    <a:pt x="3116" y="1543"/>
                    <a:pt x="3117" y="1556"/>
                  </a:cubicBezTo>
                  <a:cubicBezTo>
                    <a:pt x="3118" y="1572"/>
                    <a:pt x="3142" y="1574"/>
                    <a:pt x="3154" y="1579"/>
                  </a:cubicBezTo>
                  <a:cubicBezTo>
                    <a:pt x="3164" y="1584"/>
                    <a:pt x="3159" y="1590"/>
                    <a:pt x="3164" y="1597"/>
                  </a:cubicBezTo>
                  <a:cubicBezTo>
                    <a:pt x="3168" y="1603"/>
                    <a:pt x="3174" y="1603"/>
                    <a:pt x="3180" y="1606"/>
                  </a:cubicBezTo>
                  <a:cubicBezTo>
                    <a:pt x="3190" y="1611"/>
                    <a:pt x="3211" y="1622"/>
                    <a:pt x="3205" y="1636"/>
                  </a:cubicBezTo>
                  <a:cubicBezTo>
                    <a:pt x="3191" y="1632"/>
                    <a:pt x="3176" y="1618"/>
                    <a:pt x="3161" y="1623"/>
                  </a:cubicBezTo>
                  <a:cubicBezTo>
                    <a:pt x="3141" y="1628"/>
                    <a:pt x="3142" y="1614"/>
                    <a:pt x="3125" y="1608"/>
                  </a:cubicBezTo>
                  <a:cubicBezTo>
                    <a:pt x="3107" y="1601"/>
                    <a:pt x="3100" y="1623"/>
                    <a:pt x="3086" y="1615"/>
                  </a:cubicBezTo>
                  <a:cubicBezTo>
                    <a:pt x="3078" y="1611"/>
                    <a:pt x="3074" y="1605"/>
                    <a:pt x="3070" y="1598"/>
                  </a:cubicBezTo>
                  <a:cubicBezTo>
                    <a:pt x="3064" y="1590"/>
                    <a:pt x="3056" y="1591"/>
                    <a:pt x="3048" y="1586"/>
                  </a:cubicBezTo>
                  <a:cubicBezTo>
                    <a:pt x="3052" y="1589"/>
                    <a:pt x="3054" y="1594"/>
                    <a:pt x="3051" y="1599"/>
                  </a:cubicBezTo>
                  <a:cubicBezTo>
                    <a:pt x="3055" y="1595"/>
                    <a:pt x="3059" y="1594"/>
                    <a:pt x="3063" y="1598"/>
                  </a:cubicBezTo>
                  <a:cubicBezTo>
                    <a:pt x="3060" y="1596"/>
                    <a:pt x="3058" y="1594"/>
                    <a:pt x="3056" y="1592"/>
                  </a:cubicBezTo>
                  <a:cubicBezTo>
                    <a:pt x="3064" y="1590"/>
                    <a:pt x="3079" y="1610"/>
                    <a:pt x="3064" y="1603"/>
                  </a:cubicBezTo>
                  <a:cubicBezTo>
                    <a:pt x="3074" y="1610"/>
                    <a:pt x="3086" y="1625"/>
                    <a:pt x="3101" y="1619"/>
                  </a:cubicBezTo>
                  <a:cubicBezTo>
                    <a:pt x="3106" y="1616"/>
                    <a:pt x="3106" y="1610"/>
                    <a:pt x="3113" y="1611"/>
                  </a:cubicBezTo>
                  <a:cubicBezTo>
                    <a:pt x="3119" y="1611"/>
                    <a:pt x="3127" y="1614"/>
                    <a:pt x="3131" y="1619"/>
                  </a:cubicBezTo>
                  <a:cubicBezTo>
                    <a:pt x="3134" y="1622"/>
                    <a:pt x="3131" y="1626"/>
                    <a:pt x="3135" y="1628"/>
                  </a:cubicBezTo>
                  <a:cubicBezTo>
                    <a:pt x="3142" y="1632"/>
                    <a:pt x="3150" y="1633"/>
                    <a:pt x="3158" y="1636"/>
                  </a:cubicBezTo>
                  <a:cubicBezTo>
                    <a:pt x="3173" y="1642"/>
                    <a:pt x="3187" y="1656"/>
                    <a:pt x="3202" y="1664"/>
                  </a:cubicBezTo>
                  <a:cubicBezTo>
                    <a:pt x="3210" y="1668"/>
                    <a:pt x="3228" y="1686"/>
                    <a:pt x="3228" y="1696"/>
                  </a:cubicBezTo>
                  <a:cubicBezTo>
                    <a:pt x="3228" y="1701"/>
                    <a:pt x="3217" y="1699"/>
                    <a:pt x="3215" y="1699"/>
                  </a:cubicBezTo>
                  <a:cubicBezTo>
                    <a:pt x="3204" y="1700"/>
                    <a:pt x="3198" y="1709"/>
                    <a:pt x="3190" y="1715"/>
                  </a:cubicBezTo>
                  <a:cubicBezTo>
                    <a:pt x="3185" y="1719"/>
                    <a:pt x="3178" y="1721"/>
                    <a:pt x="3177" y="1728"/>
                  </a:cubicBezTo>
                  <a:cubicBezTo>
                    <a:pt x="3177" y="1731"/>
                    <a:pt x="3176" y="1738"/>
                    <a:pt x="3172" y="1739"/>
                  </a:cubicBezTo>
                  <a:cubicBezTo>
                    <a:pt x="3164" y="1739"/>
                    <a:pt x="3160" y="1732"/>
                    <a:pt x="3151" y="1735"/>
                  </a:cubicBezTo>
                  <a:cubicBezTo>
                    <a:pt x="3144" y="1738"/>
                    <a:pt x="3139" y="1744"/>
                    <a:pt x="3133" y="1749"/>
                  </a:cubicBezTo>
                  <a:cubicBezTo>
                    <a:pt x="3137" y="1747"/>
                    <a:pt x="3152" y="1735"/>
                    <a:pt x="3156" y="1738"/>
                  </a:cubicBezTo>
                  <a:cubicBezTo>
                    <a:pt x="3165" y="1744"/>
                    <a:pt x="3165" y="1760"/>
                    <a:pt x="3178" y="1759"/>
                  </a:cubicBezTo>
                  <a:cubicBezTo>
                    <a:pt x="3175" y="1758"/>
                    <a:pt x="3172" y="1756"/>
                    <a:pt x="3169" y="1755"/>
                  </a:cubicBezTo>
                  <a:cubicBezTo>
                    <a:pt x="3184" y="1757"/>
                    <a:pt x="3194" y="1739"/>
                    <a:pt x="3208" y="1744"/>
                  </a:cubicBezTo>
                  <a:cubicBezTo>
                    <a:pt x="3218" y="1746"/>
                    <a:pt x="3223" y="1754"/>
                    <a:pt x="3230" y="1761"/>
                  </a:cubicBezTo>
                  <a:cubicBezTo>
                    <a:pt x="3238" y="1770"/>
                    <a:pt x="3256" y="1771"/>
                    <a:pt x="3266" y="1774"/>
                  </a:cubicBezTo>
                  <a:cubicBezTo>
                    <a:pt x="3259" y="1777"/>
                    <a:pt x="3256" y="1783"/>
                    <a:pt x="3251" y="1789"/>
                  </a:cubicBezTo>
                  <a:cubicBezTo>
                    <a:pt x="3249" y="1792"/>
                    <a:pt x="3247" y="1795"/>
                    <a:pt x="3244" y="1798"/>
                  </a:cubicBezTo>
                  <a:cubicBezTo>
                    <a:pt x="3241" y="1801"/>
                    <a:pt x="3235" y="1799"/>
                    <a:pt x="3232" y="1803"/>
                  </a:cubicBezTo>
                  <a:cubicBezTo>
                    <a:pt x="3233" y="1805"/>
                    <a:pt x="3235" y="1807"/>
                    <a:pt x="3237" y="1809"/>
                  </a:cubicBezTo>
                  <a:cubicBezTo>
                    <a:pt x="3241" y="1804"/>
                    <a:pt x="3248" y="1796"/>
                    <a:pt x="3255" y="1802"/>
                  </a:cubicBezTo>
                  <a:cubicBezTo>
                    <a:pt x="3251" y="1798"/>
                    <a:pt x="3252" y="1788"/>
                    <a:pt x="3259" y="1792"/>
                  </a:cubicBezTo>
                  <a:cubicBezTo>
                    <a:pt x="3267" y="1797"/>
                    <a:pt x="3260" y="1804"/>
                    <a:pt x="3264" y="1810"/>
                  </a:cubicBezTo>
                  <a:cubicBezTo>
                    <a:pt x="3264" y="1810"/>
                    <a:pt x="3272" y="1831"/>
                    <a:pt x="3264" y="1826"/>
                  </a:cubicBezTo>
                  <a:cubicBezTo>
                    <a:pt x="3259" y="1823"/>
                    <a:pt x="3260" y="1816"/>
                    <a:pt x="3256" y="1812"/>
                  </a:cubicBezTo>
                  <a:cubicBezTo>
                    <a:pt x="3257" y="1816"/>
                    <a:pt x="3257" y="1821"/>
                    <a:pt x="3258" y="1825"/>
                  </a:cubicBezTo>
                  <a:cubicBezTo>
                    <a:pt x="3252" y="1826"/>
                    <a:pt x="3249" y="1823"/>
                    <a:pt x="3247" y="1818"/>
                  </a:cubicBezTo>
                  <a:cubicBezTo>
                    <a:pt x="3250" y="1830"/>
                    <a:pt x="3246" y="1822"/>
                    <a:pt x="3244" y="1818"/>
                  </a:cubicBezTo>
                  <a:cubicBezTo>
                    <a:pt x="3243" y="1823"/>
                    <a:pt x="3240" y="1828"/>
                    <a:pt x="3237" y="1832"/>
                  </a:cubicBezTo>
                  <a:cubicBezTo>
                    <a:pt x="3245" y="1830"/>
                    <a:pt x="3258" y="1838"/>
                    <a:pt x="3259" y="1846"/>
                  </a:cubicBezTo>
                  <a:cubicBezTo>
                    <a:pt x="3255" y="1842"/>
                    <a:pt x="3252" y="1843"/>
                    <a:pt x="3250" y="1848"/>
                  </a:cubicBezTo>
                  <a:cubicBezTo>
                    <a:pt x="3257" y="1847"/>
                    <a:pt x="3264" y="1856"/>
                    <a:pt x="3257" y="1861"/>
                  </a:cubicBezTo>
                  <a:cubicBezTo>
                    <a:pt x="3247" y="1867"/>
                    <a:pt x="3234" y="1855"/>
                    <a:pt x="3226" y="1852"/>
                  </a:cubicBezTo>
                  <a:cubicBezTo>
                    <a:pt x="3230" y="1855"/>
                    <a:pt x="3233" y="1862"/>
                    <a:pt x="3238" y="1865"/>
                  </a:cubicBezTo>
                  <a:cubicBezTo>
                    <a:pt x="3245" y="1867"/>
                    <a:pt x="3250" y="1862"/>
                    <a:pt x="3255" y="1870"/>
                  </a:cubicBezTo>
                  <a:cubicBezTo>
                    <a:pt x="3257" y="1875"/>
                    <a:pt x="3269" y="1886"/>
                    <a:pt x="3263" y="1891"/>
                  </a:cubicBezTo>
                  <a:cubicBezTo>
                    <a:pt x="3258" y="1896"/>
                    <a:pt x="3251" y="1895"/>
                    <a:pt x="3254" y="1905"/>
                  </a:cubicBezTo>
                  <a:cubicBezTo>
                    <a:pt x="3246" y="1901"/>
                    <a:pt x="3245" y="1890"/>
                    <a:pt x="3237" y="1887"/>
                  </a:cubicBezTo>
                  <a:cubicBezTo>
                    <a:pt x="3234" y="1891"/>
                    <a:pt x="3234" y="1892"/>
                    <a:pt x="3230" y="1894"/>
                  </a:cubicBezTo>
                  <a:cubicBezTo>
                    <a:pt x="3242" y="1895"/>
                    <a:pt x="3224" y="1932"/>
                    <a:pt x="3203" y="1907"/>
                  </a:cubicBezTo>
                  <a:cubicBezTo>
                    <a:pt x="3206" y="1917"/>
                    <a:pt x="3226" y="1915"/>
                    <a:pt x="3224" y="1925"/>
                  </a:cubicBezTo>
                  <a:cubicBezTo>
                    <a:pt x="3221" y="1935"/>
                    <a:pt x="3212" y="1951"/>
                    <a:pt x="3223" y="1957"/>
                  </a:cubicBezTo>
                  <a:cubicBezTo>
                    <a:pt x="3217" y="1960"/>
                    <a:pt x="3217" y="1964"/>
                    <a:pt x="3218" y="1970"/>
                  </a:cubicBezTo>
                  <a:cubicBezTo>
                    <a:pt x="3220" y="1983"/>
                    <a:pt x="3209" y="1970"/>
                    <a:pt x="3213" y="1979"/>
                  </a:cubicBezTo>
                  <a:cubicBezTo>
                    <a:pt x="3209" y="1975"/>
                    <a:pt x="3204" y="1971"/>
                    <a:pt x="3200" y="1967"/>
                  </a:cubicBezTo>
                  <a:cubicBezTo>
                    <a:pt x="3200" y="1972"/>
                    <a:pt x="3222" y="1987"/>
                    <a:pt x="3204" y="1984"/>
                  </a:cubicBezTo>
                  <a:cubicBezTo>
                    <a:pt x="3207" y="1991"/>
                    <a:pt x="3201" y="1998"/>
                    <a:pt x="3195" y="2000"/>
                  </a:cubicBezTo>
                  <a:cubicBezTo>
                    <a:pt x="3202" y="2011"/>
                    <a:pt x="3208" y="2030"/>
                    <a:pt x="3186" y="2024"/>
                  </a:cubicBezTo>
                  <a:cubicBezTo>
                    <a:pt x="3192" y="2021"/>
                    <a:pt x="3196" y="2014"/>
                    <a:pt x="3193" y="2008"/>
                  </a:cubicBezTo>
                  <a:cubicBezTo>
                    <a:pt x="3190" y="2010"/>
                    <a:pt x="3187" y="2013"/>
                    <a:pt x="3186" y="2016"/>
                  </a:cubicBezTo>
                  <a:cubicBezTo>
                    <a:pt x="3181" y="2013"/>
                    <a:pt x="3178" y="2009"/>
                    <a:pt x="3177" y="2004"/>
                  </a:cubicBezTo>
                  <a:cubicBezTo>
                    <a:pt x="3174" y="2008"/>
                    <a:pt x="3170" y="2011"/>
                    <a:pt x="3164" y="2009"/>
                  </a:cubicBezTo>
                  <a:cubicBezTo>
                    <a:pt x="3168" y="2012"/>
                    <a:pt x="3169" y="2017"/>
                    <a:pt x="3168" y="2021"/>
                  </a:cubicBezTo>
                  <a:cubicBezTo>
                    <a:pt x="3178" y="2017"/>
                    <a:pt x="3190" y="2035"/>
                    <a:pt x="3176" y="2033"/>
                  </a:cubicBezTo>
                  <a:cubicBezTo>
                    <a:pt x="3176" y="2041"/>
                    <a:pt x="3186" y="2045"/>
                    <a:pt x="3188" y="2036"/>
                  </a:cubicBezTo>
                  <a:cubicBezTo>
                    <a:pt x="3196" y="2044"/>
                    <a:pt x="3187" y="2044"/>
                    <a:pt x="3182" y="2049"/>
                  </a:cubicBezTo>
                  <a:cubicBezTo>
                    <a:pt x="3177" y="2054"/>
                    <a:pt x="3174" y="2062"/>
                    <a:pt x="3171" y="2069"/>
                  </a:cubicBezTo>
                  <a:cubicBezTo>
                    <a:pt x="3164" y="2062"/>
                    <a:pt x="3154" y="2059"/>
                    <a:pt x="3145" y="2056"/>
                  </a:cubicBezTo>
                  <a:cubicBezTo>
                    <a:pt x="3152" y="2060"/>
                    <a:pt x="3156" y="2072"/>
                    <a:pt x="3166" y="2071"/>
                  </a:cubicBezTo>
                  <a:cubicBezTo>
                    <a:pt x="3176" y="2069"/>
                    <a:pt x="3179" y="2059"/>
                    <a:pt x="3187" y="2071"/>
                  </a:cubicBezTo>
                  <a:cubicBezTo>
                    <a:pt x="3181" y="2074"/>
                    <a:pt x="3183" y="2084"/>
                    <a:pt x="3181" y="2091"/>
                  </a:cubicBezTo>
                  <a:cubicBezTo>
                    <a:pt x="3177" y="2102"/>
                    <a:pt x="3195" y="2102"/>
                    <a:pt x="3191" y="2114"/>
                  </a:cubicBezTo>
                  <a:cubicBezTo>
                    <a:pt x="3189" y="2106"/>
                    <a:pt x="3186" y="2106"/>
                    <a:pt x="3184" y="2114"/>
                  </a:cubicBezTo>
                  <a:cubicBezTo>
                    <a:pt x="3180" y="2108"/>
                    <a:pt x="3174" y="2103"/>
                    <a:pt x="3167" y="2100"/>
                  </a:cubicBezTo>
                  <a:cubicBezTo>
                    <a:pt x="3167" y="2105"/>
                    <a:pt x="3164" y="2110"/>
                    <a:pt x="3159" y="2113"/>
                  </a:cubicBezTo>
                  <a:cubicBezTo>
                    <a:pt x="3164" y="2115"/>
                    <a:pt x="3175" y="2117"/>
                    <a:pt x="3173" y="2125"/>
                  </a:cubicBezTo>
                  <a:cubicBezTo>
                    <a:pt x="3171" y="2136"/>
                    <a:pt x="3162" y="2120"/>
                    <a:pt x="3162" y="2134"/>
                  </a:cubicBezTo>
                  <a:cubicBezTo>
                    <a:pt x="3160" y="2128"/>
                    <a:pt x="3154" y="2116"/>
                    <a:pt x="3147" y="2126"/>
                  </a:cubicBezTo>
                  <a:cubicBezTo>
                    <a:pt x="3156" y="2129"/>
                    <a:pt x="3148" y="2142"/>
                    <a:pt x="3159" y="2142"/>
                  </a:cubicBezTo>
                  <a:cubicBezTo>
                    <a:pt x="3156" y="2149"/>
                    <a:pt x="3142" y="2160"/>
                    <a:pt x="3142" y="2148"/>
                  </a:cubicBezTo>
                  <a:cubicBezTo>
                    <a:pt x="3135" y="2154"/>
                    <a:pt x="3136" y="2155"/>
                    <a:pt x="3142" y="2159"/>
                  </a:cubicBezTo>
                  <a:cubicBezTo>
                    <a:pt x="3149" y="2163"/>
                    <a:pt x="3143" y="2174"/>
                    <a:pt x="3140" y="2179"/>
                  </a:cubicBezTo>
                  <a:cubicBezTo>
                    <a:pt x="3136" y="2175"/>
                    <a:pt x="3132" y="2171"/>
                    <a:pt x="3129" y="2168"/>
                  </a:cubicBezTo>
                  <a:cubicBezTo>
                    <a:pt x="3127" y="2176"/>
                    <a:pt x="3116" y="2181"/>
                    <a:pt x="3111" y="2171"/>
                  </a:cubicBezTo>
                  <a:cubicBezTo>
                    <a:pt x="3107" y="2178"/>
                    <a:pt x="3095" y="2174"/>
                    <a:pt x="3102" y="2184"/>
                  </a:cubicBezTo>
                  <a:cubicBezTo>
                    <a:pt x="3097" y="2183"/>
                    <a:pt x="3092" y="2182"/>
                    <a:pt x="3087" y="2183"/>
                  </a:cubicBezTo>
                  <a:cubicBezTo>
                    <a:pt x="3092" y="2188"/>
                    <a:pt x="3098" y="2190"/>
                    <a:pt x="3104" y="2188"/>
                  </a:cubicBezTo>
                  <a:cubicBezTo>
                    <a:pt x="3103" y="2193"/>
                    <a:pt x="3106" y="2196"/>
                    <a:pt x="3111" y="2196"/>
                  </a:cubicBezTo>
                  <a:cubicBezTo>
                    <a:pt x="3109" y="2201"/>
                    <a:pt x="3105" y="2201"/>
                    <a:pt x="3101" y="2203"/>
                  </a:cubicBezTo>
                  <a:cubicBezTo>
                    <a:pt x="3096" y="2208"/>
                    <a:pt x="3100" y="2216"/>
                    <a:pt x="3092" y="2221"/>
                  </a:cubicBezTo>
                  <a:cubicBezTo>
                    <a:pt x="3095" y="2215"/>
                    <a:pt x="3093" y="2213"/>
                    <a:pt x="3086" y="2214"/>
                  </a:cubicBezTo>
                  <a:cubicBezTo>
                    <a:pt x="3089" y="2221"/>
                    <a:pt x="3084" y="2227"/>
                    <a:pt x="3084" y="2234"/>
                  </a:cubicBezTo>
                  <a:cubicBezTo>
                    <a:pt x="3084" y="2221"/>
                    <a:pt x="3071" y="2234"/>
                    <a:pt x="3064" y="2234"/>
                  </a:cubicBezTo>
                  <a:cubicBezTo>
                    <a:pt x="3063" y="2236"/>
                    <a:pt x="3058" y="2258"/>
                    <a:pt x="3051" y="2251"/>
                  </a:cubicBezTo>
                  <a:cubicBezTo>
                    <a:pt x="3045" y="2245"/>
                    <a:pt x="3041" y="2242"/>
                    <a:pt x="3040" y="2253"/>
                  </a:cubicBezTo>
                  <a:cubicBezTo>
                    <a:pt x="3038" y="2265"/>
                    <a:pt x="3033" y="2268"/>
                    <a:pt x="3021" y="2266"/>
                  </a:cubicBezTo>
                  <a:cubicBezTo>
                    <a:pt x="3028" y="2269"/>
                    <a:pt x="3037" y="2269"/>
                    <a:pt x="3039" y="2278"/>
                  </a:cubicBezTo>
                  <a:cubicBezTo>
                    <a:pt x="3031" y="2269"/>
                    <a:pt x="3031" y="2284"/>
                    <a:pt x="3026" y="2278"/>
                  </a:cubicBezTo>
                  <a:cubicBezTo>
                    <a:pt x="3023" y="2286"/>
                    <a:pt x="3028" y="2295"/>
                    <a:pt x="3018" y="2298"/>
                  </a:cubicBezTo>
                  <a:cubicBezTo>
                    <a:pt x="3011" y="2300"/>
                    <a:pt x="2999" y="2303"/>
                    <a:pt x="2993" y="2299"/>
                  </a:cubicBezTo>
                  <a:cubicBezTo>
                    <a:pt x="3002" y="2309"/>
                    <a:pt x="2966" y="2314"/>
                    <a:pt x="2974" y="2299"/>
                  </a:cubicBezTo>
                  <a:cubicBezTo>
                    <a:pt x="2969" y="2305"/>
                    <a:pt x="2961" y="2302"/>
                    <a:pt x="2955" y="2299"/>
                  </a:cubicBezTo>
                  <a:cubicBezTo>
                    <a:pt x="2956" y="2305"/>
                    <a:pt x="2971" y="2312"/>
                    <a:pt x="2967" y="2318"/>
                  </a:cubicBezTo>
                  <a:cubicBezTo>
                    <a:pt x="2965" y="2322"/>
                    <a:pt x="2959" y="2319"/>
                    <a:pt x="2957" y="2317"/>
                  </a:cubicBezTo>
                  <a:cubicBezTo>
                    <a:pt x="2950" y="2312"/>
                    <a:pt x="2943" y="2313"/>
                    <a:pt x="2944" y="2304"/>
                  </a:cubicBezTo>
                  <a:cubicBezTo>
                    <a:pt x="2940" y="2310"/>
                    <a:pt x="2925" y="2318"/>
                    <a:pt x="2920" y="2315"/>
                  </a:cubicBezTo>
                  <a:cubicBezTo>
                    <a:pt x="2932" y="2319"/>
                    <a:pt x="2924" y="2327"/>
                    <a:pt x="2918" y="2326"/>
                  </a:cubicBezTo>
                  <a:cubicBezTo>
                    <a:pt x="2910" y="2323"/>
                    <a:pt x="2910" y="2314"/>
                    <a:pt x="2915" y="2309"/>
                  </a:cubicBezTo>
                  <a:cubicBezTo>
                    <a:pt x="2908" y="2309"/>
                    <a:pt x="2901" y="2313"/>
                    <a:pt x="2897" y="2319"/>
                  </a:cubicBezTo>
                  <a:cubicBezTo>
                    <a:pt x="2906" y="2321"/>
                    <a:pt x="2897" y="2330"/>
                    <a:pt x="2906" y="2332"/>
                  </a:cubicBezTo>
                  <a:cubicBezTo>
                    <a:pt x="2904" y="2334"/>
                    <a:pt x="2902" y="2335"/>
                    <a:pt x="2900" y="2336"/>
                  </a:cubicBezTo>
                  <a:cubicBezTo>
                    <a:pt x="2896" y="2322"/>
                    <a:pt x="2865" y="2323"/>
                    <a:pt x="2857" y="2335"/>
                  </a:cubicBezTo>
                  <a:cubicBezTo>
                    <a:pt x="2857" y="2316"/>
                    <a:pt x="2834" y="2311"/>
                    <a:pt x="2836" y="2292"/>
                  </a:cubicBezTo>
                  <a:cubicBezTo>
                    <a:pt x="2834" y="2304"/>
                    <a:pt x="2834" y="2297"/>
                    <a:pt x="2829" y="2292"/>
                  </a:cubicBezTo>
                  <a:cubicBezTo>
                    <a:pt x="2833" y="2285"/>
                    <a:pt x="2840" y="2284"/>
                    <a:pt x="2847" y="2285"/>
                  </a:cubicBezTo>
                  <a:cubicBezTo>
                    <a:pt x="2838" y="2279"/>
                    <a:pt x="2830" y="2292"/>
                    <a:pt x="2820" y="2288"/>
                  </a:cubicBezTo>
                  <a:cubicBezTo>
                    <a:pt x="2834" y="2294"/>
                    <a:pt x="2819" y="2304"/>
                    <a:pt x="2810" y="2301"/>
                  </a:cubicBezTo>
                  <a:cubicBezTo>
                    <a:pt x="2813" y="2303"/>
                    <a:pt x="2826" y="2307"/>
                    <a:pt x="2827" y="2312"/>
                  </a:cubicBezTo>
                  <a:cubicBezTo>
                    <a:pt x="2826" y="2313"/>
                    <a:pt x="2824" y="2313"/>
                    <a:pt x="2822" y="2312"/>
                  </a:cubicBezTo>
                  <a:cubicBezTo>
                    <a:pt x="2830" y="2317"/>
                    <a:pt x="2849" y="2342"/>
                    <a:pt x="2841" y="2353"/>
                  </a:cubicBezTo>
                  <a:cubicBezTo>
                    <a:pt x="2833" y="2365"/>
                    <a:pt x="2815" y="2331"/>
                    <a:pt x="2811" y="2326"/>
                  </a:cubicBezTo>
                  <a:cubicBezTo>
                    <a:pt x="2810" y="2338"/>
                    <a:pt x="2824" y="2348"/>
                    <a:pt x="2829" y="2357"/>
                  </a:cubicBezTo>
                  <a:cubicBezTo>
                    <a:pt x="2824" y="2358"/>
                    <a:pt x="2821" y="2361"/>
                    <a:pt x="2820" y="2366"/>
                  </a:cubicBezTo>
                  <a:cubicBezTo>
                    <a:pt x="2816" y="2364"/>
                    <a:pt x="2812" y="2359"/>
                    <a:pt x="2812" y="2354"/>
                  </a:cubicBezTo>
                  <a:cubicBezTo>
                    <a:pt x="2801" y="2359"/>
                    <a:pt x="2813" y="2372"/>
                    <a:pt x="2805" y="2380"/>
                  </a:cubicBezTo>
                  <a:cubicBezTo>
                    <a:pt x="2797" y="2369"/>
                    <a:pt x="2790" y="2378"/>
                    <a:pt x="2784" y="2386"/>
                  </a:cubicBezTo>
                  <a:cubicBezTo>
                    <a:pt x="2780" y="2391"/>
                    <a:pt x="2767" y="2380"/>
                    <a:pt x="2774" y="2372"/>
                  </a:cubicBezTo>
                  <a:cubicBezTo>
                    <a:pt x="2769" y="2374"/>
                    <a:pt x="2766" y="2372"/>
                    <a:pt x="2766" y="2366"/>
                  </a:cubicBezTo>
                  <a:cubicBezTo>
                    <a:pt x="2765" y="2373"/>
                    <a:pt x="2770" y="2381"/>
                    <a:pt x="2768" y="2388"/>
                  </a:cubicBezTo>
                  <a:cubicBezTo>
                    <a:pt x="2765" y="2397"/>
                    <a:pt x="2741" y="2381"/>
                    <a:pt x="2736" y="2379"/>
                  </a:cubicBezTo>
                  <a:cubicBezTo>
                    <a:pt x="2748" y="2394"/>
                    <a:pt x="2733" y="2387"/>
                    <a:pt x="2725" y="2387"/>
                  </a:cubicBezTo>
                  <a:cubicBezTo>
                    <a:pt x="2739" y="2393"/>
                    <a:pt x="2718" y="2415"/>
                    <a:pt x="2709" y="2401"/>
                  </a:cubicBezTo>
                  <a:cubicBezTo>
                    <a:pt x="2707" y="2406"/>
                    <a:pt x="2704" y="2411"/>
                    <a:pt x="2699" y="2413"/>
                  </a:cubicBezTo>
                  <a:cubicBezTo>
                    <a:pt x="2704" y="2403"/>
                    <a:pt x="2692" y="2409"/>
                    <a:pt x="2686" y="2410"/>
                  </a:cubicBezTo>
                  <a:cubicBezTo>
                    <a:pt x="2678" y="2412"/>
                    <a:pt x="2667" y="2415"/>
                    <a:pt x="2662" y="2422"/>
                  </a:cubicBezTo>
                  <a:cubicBezTo>
                    <a:pt x="2663" y="2418"/>
                    <a:pt x="2665" y="2415"/>
                    <a:pt x="2667" y="2412"/>
                  </a:cubicBezTo>
                  <a:cubicBezTo>
                    <a:pt x="2662" y="2416"/>
                    <a:pt x="2658" y="2422"/>
                    <a:pt x="2662" y="2428"/>
                  </a:cubicBezTo>
                  <a:cubicBezTo>
                    <a:pt x="2648" y="2433"/>
                    <a:pt x="2653" y="2423"/>
                    <a:pt x="2645" y="2416"/>
                  </a:cubicBezTo>
                  <a:cubicBezTo>
                    <a:pt x="2641" y="2424"/>
                    <a:pt x="2651" y="2428"/>
                    <a:pt x="2645" y="2435"/>
                  </a:cubicBezTo>
                  <a:cubicBezTo>
                    <a:pt x="2640" y="2439"/>
                    <a:pt x="2630" y="2444"/>
                    <a:pt x="2634" y="2452"/>
                  </a:cubicBezTo>
                  <a:cubicBezTo>
                    <a:pt x="2637" y="2457"/>
                    <a:pt x="2643" y="2457"/>
                    <a:pt x="2648" y="2459"/>
                  </a:cubicBezTo>
                  <a:cubicBezTo>
                    <a:pt x="2654" y="2461"/>
                    <a:pt x="2652" y="2474"/>
                    <a:pt x="2647" y="2460"/>
                  </a:cubicBezTo>
                  <a:cubicBezTo>
                    <a:pt x="2648" y="2471"/>
                    <a:pt x="2663" y="2477"/>
                    <a:pt x="2663" y="2488"/>
                  </a:cubicBezTo>
                  <a:cubicBezTo>
                    <a:pt x="2661" y="2506"/>
                    <a:pt x="2636" y="2497"/>
                    <a:pt x="2626" y="2502"/>
                  </a:cubicBezTo>
                  <a:cubicBezTo>
                    <a:pt x="2626" y="2496"/>
                    <a:pt x="2619" y="2486"/>
                    <a:pt x="2630" y="2491"/>
                  </a:cubicBezTo>
                  <a:cubicBezTo>
                    <a:pt x="2628" y="2481"/>
                    <a:pt x="2609" y="2483"/>
                    <a:pt x="2616" y="2468"/>
                  </a:cubicBezTo>
                  <a:cubicBezTo>
                    <a:pt x="2607" y="2469"/>
                    <a:pt x="2613" y="2457"/>
                    <a:pt x="2605" y="2456"/>
                  </a:cubicBezTo>
                  <a:cubicBezTo>
                    <a:pt x="2601" y="2455"/>
                    <a:pt x="2599" y="2438"/>
                    <a:pt x="2603" y="2434"/>
                  </a:cubicBezTo>
                  <a:cubicBezTo>
                    <a:pt x="2609" y="2428"/>
                    <a:pt x="2601" y="2424"/>
                    <a:pt x="2610" y="2418"/>
                  </a:cubicBezTo>
                  <a:cubicBezTo>
                    <a:pt x="2623" y="2410"/>
                    <a:pt x="2604" y="2406"/>
                    <a:pt x="2599" y="2401"/>
                  </a:cubicBezTo>
                  <a:cubicBezTo>
                    <a:pt x="2600" y="2404"/>
                    <a:pt x="2601" y="2406"/>
                    <a:pt x="2602" y="2408"/>
                  </a:cubicBezTo>
                  <a:cubicBezTo>
                    <a:pt x="2593" y="2410"/>
                    <a:pt x="2588" y="2396"/>
                    <a:pt x="2583" y="2390"/>
                  </a:cubicBezTo>
                  <a:cubicBezTo>
                    <a:pt x="2580" y="2395"/>
                    <a:pt x="2583" y="2400"/>
                    <a:pt x="2588" y="2403"/>
                  </a:cubicBezTo>
                  <a:cubicBezTo>
                    <a:pt x="2584" y="2407"/>
                    <a:pt x="2572" y="2417"/>
                    <a:pt x="2567" y="2409"/>
                  </a:cubicBezTo>
                  <a:cubicBezTo>
                    <a:pt x="2559" y="2427"/>
                    <a:pt x="2558" y="2400"/>
                    <a:pt x="2554" y="2397"/>
                  </a:cubicBezTo>
                  <a:cubicBezTo>
                    <a:pt x="2549" y="2393"/>
                    <a:pt x="2533" y="2401"/>
                    <a:pt x="2542" y="2387"/>
                  </a:cubicBezTo>
                  <a:cubicBezTo>
                    <a:pt x="2540" y="2387"/>
                    <a:pt x="2538" y="2386"/>
                    <a:pt x="2536" y="2386"/>
                  </a:cubicBezTo>
                  <a:cubicBezTo>
                    <a:pt x="2535" y="2390"/>
                    <a:pt x="2536" y="2394"/>
                    <a:pt x="2539" y="2398"/>
                  </a:cubicBezTo>
                  <a:cubicBezTo>
                    <a:pt x="2531" y="2397"/>
                    <a:pt x="2527" y="2382"/>
                    <a:pt x="2520" y="2384"/>
                  </a:cubicBezTo>
                  <a:cubicBezTo>
                    <a:pt x="2523" y="2380"/>
                    <a:pt x="2522" y="2376"/>
                    <a:pt x="2517" y="2374"/>
                  </a:cubicBezTo>
                  <a:cubicBezTo>
                    <a:pt x="2515" y="2378"/>
                    <a:pt x="2513" y="2384"/>
                    <a:pt x="2512" y="2375"/>
                  </a:cubicBezTo>
                  <a:cubicBezTo>
                    <a:pt x="2510" y="2385"/>
                    <a:pt x="2524" y="2391"/>
                    <a:pt x="2519" y="2400"/>
                  </a:cubicBezTo>
                  <a:cubicBezTo>
                    <a:pt x="2516" y="2405"/>
                    <a:pt x="2508" y="2394"/>
                    <a:pt x="2504" y="2394"/>
                  </a:cubicBezTo>
                  <a:cubicBezTo>
                    <a:pt x="2506" y="2400"/>
                    <a:pt x="2504" y="2405"/>
                    <a:pt x="2499" y="2408"/>
                  </a:cubicBezTo>
                  <a:cubicBezTo>
                    <a:pt x="2499" y="2402"/>
                    <a:pt x="2484" y="2399"/>
                    <a:pt x="2477" y="2397"/>
                  </a:cubicBezTo>
                  <a:cubicBezTo>
                    <a:pt x="2461" y="2392"/>
                    <a:pt x="2452" y="2408"/>
                    <a:pt x="2449" y="2396"/>
                  </a:cubicBezTo>
                  <a:cubicBezTo>
                    <a:pt x="2447" y="2397"/>
                    <a:pt x="2445" y="2398"/>
                    <a:pt x="2443" y="2399"/>
                  </a:cubicBezTo>
                  <a:cubicBezTo>
                    <a:pt x="2437" y="2390"/>
                    <a:pt x="2428" y="2392"/>
                    <a:pt x="2421" y="2386"/>
                  </a:cubicBezTo>
                  <a:cubicBezTo>
                    <a:pt x="2418" y="2383"/>
                    <a:pt x="2419" y="2381"/>
                    <a:pt x="2417" y="2377"/>
                  </a:cubicBezTo>
                  <a:cubicBezTo>
                    <a:pt x="2415" y="2374"/>
                    <a:pt x="2404" y="2368"/>
                    <a:pt x="2396" y="2372"/>
                  </a:cubicBezTo>
                  <a:cubicBezTo>
                    <a:pt x="2390" y="2355"/>
                    <a:pt x="2381" y="2342"/>
                    <a:pt x="2381" y="2325"/>
                  </a:cubicBezTo>
                  <a:cubicBezTo>
                    <a:pt x="2396" y="2330"/>
                    <a:pt x="2389" y="2293"/>
                    <a:pt x="2367" y="2303"/>
                  </a:cubicBezTo>
                  <a:cubicBezTo>
                    <a:pt x="2358" y="2307"/>
                    <a:pt x="2355" y="2301"/>
                    <a:pt x="2348" y="2297"/>
                  </a:cubicBezTo>
                  <a:cubicBezTo>
                    <a:pt x="2340" y="2293"/>
                    <a:pt x="2336" y="2301"/>
                    <a:pt x="2325" y="2296"/>
                  </a:cubicBezTo>
                  <a:cubicBezTo>
                    <a:pt x="2307" y="2288"/>
                    <a:pt x="2299" y="2280"/>
                    <a:pt x="2289" y="2265"/>
                  </a:cubicBezTo>
                  <a:cubicBezTo>
                    <a:pt x="2284" y="2276"/>
                    <a:pt x="2271" y="2277"/>
                    <a:pt x="2263" y="2284"/>
                  </a:cubicBezTo>
                  <a:cubicBezTo>
                    <a:pt x="2258" y="2288"/>
                    <a:pt x="2268" y="2297"/>
                    <a:pt x="2261" y="2303"/>
                  </a:cubicBezTo>
                  <a:cubicBezTo>
                    <a:pt x="2256" y="2309"/>
                    <a:pt x="2223" y="2324"/>
                    <a:pt x="2226" y="2307"/>
                  </a:cubicBezTo>
                  <a:cubicBezTo>
                    <a:pt x="2215" y="2307"/>
                    <a:pt x="2212" y="2334"/>
                    <a:pt x="2208" y="2331"/>
                  </a:cubicBezTo>
                  <a:cubicBezTo>
                    <a:pt x="2202" y="2328"/>
                    <a:pt x="2198" y="2322"/>
                    <a:pt x="2193" y="2317"/>
                  </a:cubicBezTo>
                  <a:cubicBezTo>
                    <a:pt x="2183" y="2307"/>
                    <a:pt x="2184" y="2318"/>
                    <a:pt x="2180" y="2326"/>
                  </a:cubicBezTo>
                  <a:cubicBezTo>
                    <a:pt x="2168" y="2312"/>
                    <a:pt x="2166" y="2309"/>
                    <a:pt x="2157" y="2326"/>
                  </a:cubicBezTo>
                  <a:cubicBezTo>
                    <a:pt x="2148" y="2342"/>
                    <a:pt x="2136" y="2325"/>
                    <a:pt x="2127" y="2318"/>
                  </a:cubicBezTo>
                  <a:cubicBezTo>
                    <a:pt x="2109" y="2303"/>
                    <a:pt x="2107" y="2325"/>
                    <a:pt x="2099" y="2337"/>
                  </a:cubicBezTo>
                  <a:cubicBezTo>
                    <a:pt x="2095" y="2344"/>
                    <a:pt x="2090" y="2336"/>
                    <a:pt x="2085" y="2336"/>
                  </a:cubicBezTo>
                  <a:cubicBezTo>
                    <a:pt x="2081" y="2336"/>
                    <a:pt x="2077" y="2337"/>
                    <a:pt x="2074" y="2338"/>
                  </a:cubicBezTo>
                  <a:cubicBezTo>
                    <a:pt x="2070" y="2339"/>
                    <a:pt x="2071" y="2332"/>
                    <a:pt x="2067" y="2332"/>
                  </a:cubicBezTo>
                  <a:cubicBezTo>
                    <a:pt x="2051" y="2332"/>
                    <a:pt x="2059" y="2364"/>
                    <a:pt x="2063" y="2370"/>
                  </a:cubicBezTo>
                  <a:cubicBezTo>
                    <a:pt x="2067" y="2377"/>
                    <a:pt x="2073" y="2383"/>
                    <a:pt x="2076" y="2392"/>
                  </a:cubicBezTo>
                  <a:cubicBezTo>
                    <a:pt x="2078" y="2394"/>
                    <a:pt x="2079" y="2397"/>
                    <a:pt x="2081" y="2399"/>
                  </a:cubicBezTo>
                  <a:cubicBezTo>
                    <a:pt x="2081" y="2404"/>
                    <a:pt x="2077" y="2408"/>
                    <a:pt x="2078" y="2413"/>
                  </a:cubicBezTo>
                  <a:cubicBezTo>
                    <a:pt x="2078" y="2418"/>
                    <a:pt x="2088" y="2428"/>
                    <a:pt x="2083" y="2432"/>
                  </a:cubicBezTo>
                  <a:cubicBezTo>
                    <a:pt x="2077" y="2438"/>
                    <a:pt x="2070" y="2425"/>
                    <a:pt x="2062" y="2427"/>
                  </a:cubicBezTo>
                  <a:cubicBezTo>
                    <a:pt x="2050" y="2431"/>
                    <a:pt x="2049" y="2432"/>
                    <a:pt x="2044" y="2419"/>
                  </a:cubicBezTo>
                  <a:cubicBezTo>
                    <a:pt x="2040" y="2409"/>
                    <a:pt x="2033" y="2398"/>
                    <a:pt x="2032" y="2387"/>
                  </a:cubicBezTo>
                  <a:cubicBezTo>
                    <a:pt x="2022" y="2395"/>
                    <a:pt x="2003" y="2417"/>
                    <a:pt x="1989" y="2408"/>
                  </a:cubicBezTo>
                  <a:cubicBezTo>
                    <a:pt x="1982" y="2404"/>
                    <a:pt x="1981" y="2414"/>
                    <a:pt x="1975" y="2412"/>
                  </a:cubicBezTo>
                  <a:cubicBezTo>
                    <a:pt x="1970" y="2411"/>
                    <a:pt x="1968" y="2398"/>
                    <a:pt x="1970" y="2394"/>
                  </a:cubicBezTo>
                  <a:cubicBezTo>
                    <a:pt x="1948" y="2394"/>
                    <a:pt x="1965" y="2373"/>
                    <a:pt x="1953" y="2367"/>
                  </a:cubicBezTo>
                  <a:cubicBezTo>
                    <a:pt x="1940" y="2360"/>
                    <a:pt x="1924" y="2361"/>
                    <a:pt x="1911" y="2363"/>
                  </a:cubicBezTo>
                  <a:cubicBezTo>
                    <a:pt x="1894" y="2366"/>
                    <a:pt x="1907" y="2341"/>
                    <a:pt x="1908" y="2334"/>
                  </a:cubicBezTo>
                  <a:cubicBezTo>
                    <a:pt x="1910" y="2325"/>
                    <a:pt x="1900" y="2300"/>
                    <a:pt x="1916" y="2301"/>
                  </a:cubicBezTo>
                  <a:cubicBezTo>
                    <a:pt x="1912" y="2287"/>
                    <a:pt x="1903" y="2286"/>
                    <a:pt x="1890" y="2286"/>
                  </a:cubicBezTo>
                  <a:cubicBezTo>
                    <a:pt x="1874" y="2286"/>
                    <a:pt x="1875" y="2272"/>
                    <a:pt x="1868" y="2261"/>
                  </a:cubicBezTo>
                  <a:cubicBezTo>
                    <a:pt x="1867" y="2260"/>
                    <a:pt x="1861" y="2254"/>
                    <a:pt x="1863" y="2252"/>
                  </a:cubicBezTo>
                  <a:cubicBezTo>
                    <a:pt x="1869" y="2244"/>
                    <a:pt x="1857" y="2238"/>
                    <a:pt x="1853" y="2232"/>
                  </a:cubicBezTo>
                  <a:cubicBezTo>
                    <a:pt x="1847" y="2221"/>
                    <a:pt x="1862" y="2217"/>
                    <a:pt x="1860" y="2206"/>
                  </a:cubicBezTo>
                  <a:cubicBezTo>
                    <a:pt x="1844" y="2217"/>
                    <a:pt x="1825" y="2203"/>
                    <a:pt x="1809" y="2212"/>
                  </a:cubicBezTo>
                  <a:cubicBezTo>
                    <a:pt x="1806" y="2214"/>
                    <a:pt x="1784" y="2231"/>
                    <a:pt x="1780" y="2228"/>
                  </a:cubicBezTo>
                  <a:cubicBezTo>
                    <a:pt x="1773" y="2222"/>
                    <a:pt x="1781" y="2216"/>
                    <a:pt x="1783" y="2209"/>
                  </a:cubicBezTo>
                  <a:cubicBezTo>
                    <a:pt x="1786" y="2203"/>
                    <a:pt x="1782" y="2193"/>
                    <a:pt x="1778" y="2188"/>
                  </a:cubicBezTo>
                  <a:cubicBezTo>
                    <a:pt x="1773" y="2180"/>
                    <a:pt x="1770" y="2182"/>
                    <a:pt x="1768" y="2170"/>
                  </a:cubicBezTo>
                  <a:cubicBezTo>
                    <a:pt x="1766" y="2162"/>
                    <a:pt x="1770" y="2156"/>
                    <a:pt x="1779" y="2155"/>
                  </a:cubicBezTo>
                  <a:cubicBezTo>
                    <a:pt x="1772" y="2144"/>
                    <a:pt x="1778" y="2135"/>
                    <a:pt x="1778" y="2123"/>
                  </a:cubicBezTo>
                  <a:cubicBezTo>
                    <a:pt x="1792" y="2137"/>
                    <a:pt x="1793" y="2102"/>
                    <a:pt x="1795" y="2098"/>
                  </a:cubicBezTo>
                  <a:cubicBezTo>
                    <a:pt x="1816" y="2099"/>
                    <a:pt x="1801" y="2090"/>
                    <a:pt x="1815" y="2079"/>
                  </a:cubicBezTo>
                  <a:cubicBezTo>
                    <a:pt x="1817" y="2078"/>
                    <a:pt x="1825" y="2082"/>
                    <a:pt x="1825" y="2078"/>
                  </a:cubicBezTo>
                  <a:cubicBezTo>
                    <a:pt x="1826" y="2071"/>
                    <a:pt x="1817" y="2065"/>
                    <a:pt x="1814" y="2059"/>
                  </a:cubicBezTo>
                  <a:cubicBezTo>
                    <a:pt x="1827" y="2064"/>
                    <a:pt x="1821" y="2040"/>
                    <a:pt x="1821" y="2034"/>
                  </a:cubicBezTo>
                  <a:cubicBezTo>
                    <a:pt x="1821" y="2020"/>
                    <a:pt x="1817" y="2004"/>
                    <a:pt x="1813" y="1991"/>
                  </a:cubicBezTo>
                  <a:cubicBezTo>
                    <a:pt x="1809" y="1980"/>
                    <a:pt x="1809" y="1969"/>
                    <a:pt x="1803" y="1960"/>
                  </a:cubicBezTo>
                  <a:cubicBezTo>
                    <a:pt x="1798" y="1952"/>
                    <a:pt x="1793" y="1944"/>
                    <a:pt x="1781" y="1939"/>
                  </a:cubicBezTo>
                  <a:cubicBezTo>
                    <a:pt x="1784" y="1944"/>
                    <a:pt x="1781" y="1948"/>
                    <a:pt x="1776" y="1950"/>
                  </a:cubicBezTo>
                  <a:cubicBezTo>
                    <a:pt x="1772" y="1941"/>
                    <a:pt x="1763" y="1931"/>
                    <a:pt x="1761" y="1922"/>
                  </a:cubicBezTo>
                  <a:cubicBezTo>
                    <a:pt x="1758" y="1913"/>
                    <a:pt x="1758" y="1906"/>
                    <a:pt x="1751" y="1900"/>
                  </a:cubicBezTo>
                  <a:cubicBezTo>
                    <a:pt x="1740" y="1889"/>
                    <a:pt x="1722" y="1885"/>
                    <a:pt x="1712" y="1874"/>
                  </a:cubicBezTo>
                  <a:cubicBezTo>
                    <a:pt x="1711" y="1881"/>
                    <a:pt x="1707" y="1893"/>
                    <a:pt x="1706" y="1897"/>
                  </a:cubicBezTo>
                  <a:cubicBezTo>
                    <a:pt x="1706" y="1899"/>
                    <a:pt x="1704" y="1900"/>
                    <a:pt x="1703" y="1902"/>
                  </a:cubicBezTo>
                  <a:cubicBezTo>
                    <a:pt x="1701" y="1903"/>
                    <a:pt x="1703" y="1899"/>
                    <a:pt x="1696" y="1892"/>
                  </a:cubicBezTo>
                  <a:cubicBezTo>
                    <a:pt x="1689" y="1885"/>
                    <a:pt x="1685" y="1893"/>
                    <a:pt x="1677" y="1890"/>
                  </a:cubicBezTo>
                  <a:cubicBezTo>
                    <a:pt x="1670" y="1886"/>
                    <a:pt x="1662" y="1880"/>
                    <a:pt x="1654" y="1880"/>
                  </a:cubicBezTo>
                  <a:cubicBezTo>
                    <a:pt x="1646" y="1880"/>
                    <a:pt x="1643" y="1890"/>
                    <a:pt x="1636" y="1887"/>
                  </a:cubicBezTo>
                  <a:cubicBezTo>
                    <a:pt x="1630" y="1884"/>
                    <a:pt x="1635" y="1876"/>
                    <a:pt x="1636" y="1873"/>
                  </a:cubicBezTo>
                  <a:cubicBezTo>
                    <a:pt x="1639" y="1868"/>
                    <a:pt x="1644" y="1863"/>
                    <a:pt x="1646" y="1858"/>
                  </a:cubicBezTo>
                  <a:cubicBezTo>
                    <a:pt x="1648" y="1849"/>
                    <a:pt x="1632" y="1845"/>
                    <a:pt x="1635" y="1834"/>
                  </a:cubicBezTo>
                  <a:cubicBezTo>
                    <a:pt x="1630" y="1836"/>
                    <a:pt x="1624" y="1844"/>
                    <a:pt x="1617" y="1842"/>
                  </a:cubicBezTo>
                  <a:cubicBezTo>
                    <a:pt x="1603" y="1839"/>
                    <a:pt x="1619" y="1826"/>
                    <a:pt x="1624" y="1824"/>
                  </a:cubicBezTo>
                  <a:cubicBezTo>
                    <a:pt x="1618" y="1818"/>
                    <a:pt x="1611" y="1812"/>
                    <a:pt x="1604" y="1807"/>
                  </a:cubicBezTo>
                  <a:cubicBezTo>
                    <a:pt x="1598" y="1803"/>
                    <a:pt x="1580" y="1816"/>
                    <a:pt x="1575" y="1820"/>
                  </a:cubicBezTo>
                  <a:cubicBezTo>
                    <a:pt x="1569" y="1824"/>
                    <a:pt x="1572" y="1832"/>
                    <a:pt x="1567" y="1835"/>
                  </a:cubicBezTo>
                  <a:cubicBezTo>
                    <a:pt x="1562" y="1838"/>
                    <a:pt x="1554" y="1834"/>
                    <a:pt x="1550" y="1833"/>
                  </a:cubicBezTo>
                  <a:cubicBezTo>
                    <a:pt x="1549" y="1832"/>
                    <a:pt x="1530" y="1821"/>
                    <a:pt x="1538" y="1830"/>
                  </a:cubicBezTo>
                  <a:cubicBezTo>
                    <a:pt x="1532" y="1827"/>
                    <a:pt x="1523" y="1820"/>
                    <a:pt x="1517" y="1818"/>
                  </a:cubicBezTo>
                  <a:cubicBezTo>
                    <a:pt x="1510" y="1816"/>
                    <a:pt x="1504" y="1822"/>
                    <a:pt x="1497" y="1826"/>
                  </a:cubicBezTo>
                  <a:cubicBezTo>
                    <a:pt x="1487" y="1832"/>
                    <a:pt x="1482" y="1843"/>
                    <a:pt x="1475" y="1852"/>
                  </a:cubicBezTo>
                  <a:cubicBezTo>
                    <a:pt x="1465" y="1862"/>
                    <a:pt x="1456" y="1862"/>
                    <a:pt x="1443" y="1864"/>
                  </a:cubicBezTo>
                  <a:cubicBezTo>
                    <a:pt x="1429" y="1867"/>
                    <a:pt x="1434" y="1877"/>
                    <a:pt x="1428" y="1886"/>
                  </a:cubicBezTo>
                  <a:cubicBezTo>
                    <a:pt x="1422" y="1894"/>
                    <a:pt x="1408" y="1897"/>
                    <a:pt x="1406" y="1907"/>
                  </a:cubicBezTo>
                  <a:cubicBezTo>
                    <a:pt x="1402" y="1920"/>
                    <a:pt x="1402" y="1929"/>
                    <a:pt x="1385" y="1930"/>
                  </a:cubicBezTo>
                  <a:cubicBezTo>
                    <a:pt x="1374" y="1930"/>
                    <a:pt x="1366" y="1937"/>
                    <a:pt x="1355" y="1935"/>
                  </a:cubicBezTo>
                  <a:cubicBezTo>
                    <a:pt x="1351" y="1935"/>
                    <a:pt x="1345" y="1936"/>
                    <a:pt x="1342" y="1935"/>
                  </a:cubicBezTo>
                  <a:cubicBezTo>
                    <a:pt x="1340" y="1933"/>
                    <a:pt x="1341" y="1929"/>
                    <a:pt x="1341" y="1925"/>
                  </a:cubicBezTo>
                  <a:cubicBezTo>
                    <a:pt x="1341" y="1917"/>
                    <a:pt x="1321" y="1912"/>
                    <a:pt x="1315" y="1913"/>
                  </a:cubicBezTo>
                  <a:cubicBezTo>
                    <a:pt x="1304" y="1913"/>
                    <a:pt x="1308" y="1925"/>
                    <a:pt x="1292" y="1915"/>
                  </a:cubicBezTo>
                  <a:cubicBezTo>
                    <a:pt x="1274" y="1914"/>
                    <a:pt x="1264" y="1914"/>
                    <a:pt x="1257" y="1911"/>
                  </a:cubicBezTo>
                  <a:cubicBezTo>
                    <a:pt x="1247" y="1906"/>
                    <a:pt x="1257" y="1898"/>
                    <a:pt x="1247" y="1895"/>
                  </a:cubicBezTo>
                  <a:cubicBezTo>
                    <a:pt x="1235" y="1892"/>
                    <a:pt x="1224" y="1894"/>
                    <a:pt x="1213" y="1901"/>
                  </a:cubicBezTo>
                  <a:cubicBezTo>
                    <a:pt x="1201" y="1909"/>
                    <a:pt x="1194" y="1927"/>
                    <a:pt x="1188" y="1940"/>
                  </a:cubicBezTo>
                  <a:cubicBezTo>
                    <a:pt x="1184" y="1949"/>
                    <a:pt x="1172" y="1958"/>
                    <a:pt x="1171" y="1969"/>
                  </a:cubicBezTo>
                  <a:cubicBezTo>
                    <a:pt x="1147" y="1950"/>
                    <a:pt x="1165" y="1936"/>
                    <a:pt x="1160" y="1923"/>
                  </a:cubicBezTo>
                  <a:cubicBezTo>
                    <a:pt x="1153" y="1901"/>
                    <a:pt x="1129" y="1918"/>
                    <a:pt x="1113" y="1919"/>
                  </a:cubicBezTo>
                  <a:cubicBezTo>
                    <a:pt x="1113" y="1921"/>
                    <a:pt x="1114" y="1923"/>
                    <a:pt x="1114" y="1926"/>
                  </a:cubicBezTo>
                  <a:cubicBezTo>
                    <a:pt x="1100" y="1922"/>
                    <a:pt x="1080" y="1927"/>
                    <a:pt x="1065" y="1927"/>
                  </a:cubicBezTo>
                  <a:cubicBezTo>
                    <a:pt x="1051" y="1926"/>
                    <a:pt x="1043" y="1921"/>
                    <a:pt x="1030" y="1915"/>
                  </a:cubicBezTo>
                  <a:cubicBezTo>
                    <a:pt x="1026" y="1912"/>
                    <a:pt x="1018" y="1908"/>
                    <a:pt x="1013" y="1910"/>
                  </a:cubicBezTo>
                  <a:cubicBezTo>
                    <a:pt x="1008" y="1912"/>
                    <a:pt x="1011" y="1920"/>
                    <a:pt x="1006" y="1920"/>
                  </a:cubicBezTo>
                  <a:cubicBezTo>
                    <a:pt x="999" y="1922"/>
                    <a:pt x="984" y="1911"/>
                    <a:pt x="983" y="1903"/>
                  </a:cubicBezTo>
                  <a:cubicBezTo>
                    <a:pt x="981" y="1904"/>
                    <a:pt x="981" y="1930"/>
                    <a:pt x="975" y="1920"/>
                  </a:cubicBezTo>
                  <a:cubicBezTo>
                    <a:pt x="968" y="1909"/>
                    <a:pt x="954" y="1902"/>
                    <a:pt x="950" y="1890"/>
                  </a:cubicBezTo>
                  <a:cubicBezTo>
                    <a:pt x="948" y="1900"/>
                    <a:pt x="913" y="1896"/>
                    <a:pt x="911" y="1887"/>
                  </a:cubicBezTo>
                  <a:cubicBezTo>
                    <a:pt x="910" y="1882"/>
                    <a:pt x="915" y="1873"/>
                    <a:pt x="911" y="1869"/>
                  </a:cubicBezTo>
                  <a:cubicBezTo>
                    <a:pt x="907" y="1865"/>
                    <a:pt x="895" y="1875"/>
                    <a:pt x="888" y="1870"/>
                  </a:cubicBezTo>
                  <a:cubicBezTo>
                    <a:pt x="877" y="1864"/>
                    <a:pt x="852" y="1855"/>
                    <a:pt x="847" y="1842"/>
                  </a:cubicBezTo>
                  <a:cubicBezTo>
                    <a:pt x="842" y="1826"/>
                    <a:pt x="825" y="1809"/>
                    <a:pt x="809" y="1826"/>
                  </a:cubicBezTo>
                  <a:cubicBezTo>
                    <a:pt x="802" y="1832"/>
                    <a:pt x="783" y="1806"/>
                    <a:pt x="780" y="1802"/>
                  </a:cubicBezTo>
                  <a:cubicBezTo>
                    <a:pt x="771" y="1792"/>
                    <a:pt x="754" y="1790"/>
                    <a:pt x="741" y="1782"/>
                  </a:cubicBezTo>
                  <a:cubicBezTo>
                    <a:pt x="721" y="1770"/>
                    <a:pt x="704" y="1756"/>
                    <a:pt x="687" y="1741"/>
                  </a:cubicBezTo>
                  <a:cubicBezTo>
                    <a:pt x="680" y="1735"/>
                    <a:pt x="671" y="1736"/>
                    <a:pt x="663" y="1733"/>
                  </a:cubicBezTo>
                  <a:cubicBezTo>
                    <a:pt x="655" y="1731"/>
                    <a:pt x="655" y="1741"/>
                    <a:pt x="646" y="1738"/>
                  </a:cubicBezTo>
                  <a:cubicBezTo>
                    <a:pt x="649" y="1761"/>
                    <a:pt x="636" y="1764"/>
                    <a:pt x="623" y="1749"/>
                  </a:cubicBezTo>
                  <a:cubicBezTo>
                    <a:pt x="611" y="1736"/>
                    <a:pt x="596" y="1730"/>
                    <a:pt x="579" y="1725"/>
                  </a:cubicBezTo>
                  <a:cubicBezTo>
                    <a:pt x="576" y="1724"/>
                    <a:pt x="567" y="1723"/>
                    <a:pt x="565" y="1720"/>
                  </a:cubicBezTo>
                  <a:cubicBezTo>
                    <a:pt x="561" y="1716"/>
                    <a:pt x="568" y="1708"/>
                    <a:pt x="560" y="1705"/>
                  </a:cubicBezTo>
                  <a:cubicBezTo>
                    <a:pt x="554" y="1702"/>
                    <a:pt x="550" y="1702"/>
                    <a:pt x="545" y="1696"/>
                  </a:cubicBezTo>
                  <a:cubicBezTo>
                    <a:pt x="535" y="1688"/>
                    <a:pt x="529" y="1694"/>
                    <a:pt x="519" y="1691"/>
                  </a:cubicBezTo>
                  <a:cubicBezTo>
                    <a:pt x="504" y="1687"/>
                    <a:pt x="498" y="1670"/>
                    <a:pt x="488" y="1660"/>
                  </a:cubicBezTo>
                  <a:cubicBezTo>
                    <a:pt x="477" y="1650"/>
                    <a:pt x="466" y="1679"/>
                    <a:pt x="460" y="1659"/>
                  </a:cubicBezTo>
                  <a:cubicBezTo>
                    <a:pt x="457" y="1651"/>
                    <a:pt x="460" y="1644"/>
                    <a:pt x="456" y="1638"/>
                  </a:cubicBezTo>
                  <a:cubicBezTo>
                    <a:pt x="452" y="1631"/>
                    <a:pt x="450" y="1625"/>
                    <a:pt x="449" y="1618"/>
                  </a:cubicBezTo>
                  <a:cubicBezTo>
                    <a:pt x="447" y="1609"/>
                    <a:pt x="439" y="1604"/>
                    <a:pt x="433" y="1599"/>
                  </a:cubicBezTo>
                  <a:cubicBezTo>
                    <a:pt x="425" y="1592"/>
                    <a:pt x="427" y="1580"/>
                    <a:pt x="419" y="1572"/>
                  </a:cubicBezTo>
                  <a:cubicBezTo>
                    <a:pt x="437" y="1559"/>
                    <a:pt x="440" y="1568"/>
                    <a:pt x="450" y="1580"/>
                  </a:cubicBezTo>
                  <a:cubicBezTo>
                    <a:pt x="455" y="1586"/>
                    <a:pt x="462" y="1587"/>
                    <a:pt x="466" y="1580"/>
                  </a:cubicBezTo>
                  <a:cubicBezTo>
                    <a:pt x="471" y="1572"/>
                    <a:pt x="479" y="1573"/>
                    <a:pt x="485" y="1566"/>
                  </a:cubicBezTo>
                  <a:cubicBezTo>
                    <a:pt x="491" y="1557"/>
                    <a:pt x="482" y="1548"/>
                    <a:pt x="477" y="1542"/>
                  </a:cubicBezTo>
                  <a:cubicBezTo>
                    <a:pt x="473" y="1538"/>
                    <a:pt x="475" y="1524"/>
                    <a:pt x="470" y="1523"/>
                  </a:cubicBezTo>
                  <a:cubicBezTo>
                    <a:pt x="450" y="1517"/>
                    <a:pt x="451" y="1518"/>
                    <a:pt x="436" y="1503"/>
                  </a:cubicBezTo>
                  <a:cubicBezTo>
                    <a:pt x="420" y="1486"/>
                    <a:pt x="418" y="1456"/>
                    <a:pt x="418" y="1452"/>
                  </a:cubicBezTo>
                  <a:cubicBezTo>
                    <a:pt x="419" y="1450"/>
                    <a:pt x="441" y="1444"/>
                    <a:pt x="422" y="1438"/>
                  </a:cubicBezTo>
                  <a:cubicBezTo>
                    <a:pt x="406" y="1433"/>
                    <a:pt x="394" y="1420"/>
                    <a:pt x="379" y="1411"/>
                  </a:cubicBezTo>
                  <a:cubicBezTo>
                    <a:pt x="358" y="1399"/>
                    <a:pt x="365" y="1370"/>
                    <a:pt x="330" y="1350"/>
                  </a:cubicBezTo>
                  <a:cubicBezTo>
                    <a:pt x="310" y="1351"/>
                    <a:pt x="249" y="1346"/>
                    <a:pt x="247" y="1317"/>
                  </a:cubicBezTo>
                  <a:cubicBezTo>
                    <a:pt x="241" y="1319"/>
                    <a:pt x="233" y="1328"/>
                    <a:pt x="226" y="1323"/>
                  </a:cubicBezTo>
                  <a:cubicBezTo>
                    <a:pt x="221" y="1318"/>
                    <a:pt x="208" y="1310"/>
                    <a:pt x="205" y="1304"/>
                  </a:cubicBezTo>
                  <a:cubicBezTo>
                    <a:pt x="203" y="1299"/>
                    <a:pt x="203" y="1288"/>
                    <a:pt x="202" y="1282"/>
                  </a:cubicBezTo>
                  <a:cubicBezTo>
                    <a:pt x="200" y="1273"/>
                    <a:pt x="195" y="1266"/>
                    <a:pt x="189" y="1260"/>
                  </a:cubicBezTo>
                  <a:cubicBezTo>
                    <a:pt x="180" y="1252"/>
                    <a:pt x="164" y="1257"/>
                    <a:pt x="158" y="1248"/>
                  </a:cubicBezTo>
                  <a:cubicBezTo>
                    <a:pt x="152" y="1238"/>
                    <a:pt x="132" y="1227"/>
                    <a:pt x="124" y="1241"/>
                  </a:cubicBezTo>
                  <a:cubicBezTo>
                    <a:pt x="118" y="1226"/>
                    <a:pt x="100" y="1237"/>
                    <a:pt x="94" y="1226"/>
                  </a:cubicBezTo>
                  <a:cubicBezTo>
                    <a:pt x="86" y="1211"/>
                    <a:pt x="114" y="1217"/>
                    <a:pt x="118" y="1217"/>
                  </a:cubicBezTo>
                  <a:cubicBezTo>
                    <a:pt x="134" y="1214"/>
                    <a:pt x="128" y="1198"/>
                    <a:pt x="118" y="1193"/>
                  </a:cubicBezTo>
                  <a:cubicBezTo>
                    <a:pt x="110" y="1188"/>
                    <a:pt x="114" y="1185"/>
                    <a:pt x="114" y="1178"/>
                  </a:cubicBezTo>
                  <a:cubicBezTo>
                    <a:pt x="114" y="1174"/>
                    <a:pt x="108" y="1164"/>
                    <a:pt x="106" y="1160"/>
                  </a:cubicBezTo>
                  <a:cubicBezTo>
                    <a:pt x="104" y="1155"/>
                    <a:pt x="98" y="1154"/>
                    <a:pt x="96" y="1149"/>
                  </a:cubicBezTo>
                  <a:cubicBezTo>
                    <a:pt x="93" y="1142"/>
                    <a:pt x="96" y="1135"/>
                    <a:pt x="94" y="1128"/>
                  </a:cubicBezTo>
                  <a:cubicBezTo>
                    <a:pt x="92" y="1115"/>
                    <a:pt x="70" y="1112"/>
                    <a:pt x="60" y="1109"/>
                  </a:cubicBezTo>
                  <a:cubicBezTo>
                    <a:pt x="46" y="1106"/>
                    <a:pt x="36" y="1125"/>
                    <a:pt x="25" y="1111"/>
                  </a:cubicBezTo>
                  <a:cubicBezTo>
                    <a:pt x="22" y="1107"/>
                    <a:pt x="7" y="1087"/>
                    <a:pt x="21" y="1087"/>
                  </a:cubicBezTo>
                  <a:cubicBezTo>
                    <a:pt x="17" y="1081"/>
                    <a:pt x="11" y="1076"/>
                    <a:pt x="5" y="1071"/>
                  </a:cubicBezTo>
                  <a:cubicBezTo>
                    <a:pt x="0" y="1065"/>
                    <a:pt x="2" y="1056"/>
                    <a:pt x="0" y="104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1035">
              <a:extLst>
                <a:ext uri="{FF2B5EF4-FFF2-40B4-BE49-F238E27FC236}">
                  <a16:creationId xmlns:a16="http://schemas.microsoft.com/office/drawing/2014/main" id="{FE247D99-0414-8743-D893-26A972BBD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3023" y="3026713"/>
              <a:ext cx="21715" cy="9871"/>
            </a:xfrm>
            <a:custGeom>
              <a:avLst/>
              <a:gdLst>
                <a:gd name="T0" fmla="*/ 15 w 48"/>
                <a:gd name="T1" fmla="*/ 5 h 22"/>
                <a:gd name="T2" fmla="*/ 33 w 48"/>
                <a:gd name="T3" fmla="*/ 7 h 22"/>
                <a:gd name="T4" fmla="*/ 27 w 48"/>
                <a:gd name="T5" fmla="*/ 12 h 22"/>
                <a:gd name="T6" fmla="*/ 38 w 48"/>
                <a:gd name="T7" fmla="*/ 10 h 22"/>
                <a:gd name="T8" fmla="*/ 35 w 48"/>
                <a:gd name="T9" fmla="*/ 22 h 22"/>
                <a:gd name="T10" fmla="*/ 15 w 48"/>
                <a:gd name="T1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2">
                  <a:moveTo>
                    <a:pt x="15" y="5"/>
                  </a:moveTo>
                  <a:cubicBezTo>
                    <a:pt x="22" y="3"/>
                    <a:pt x="28" y="0"/>
                    <a:pt x="33" y="7"/>
                  </a:cubicBezTo>
                  <a:cubicBezTo>
                    <a:pt x="31" y="8"/>
                    <a:pt x="29" y="10"/>
                    <a:pt x="27" y="12"/>
                  </a:cubicBezTo>
                  <a:cubicBezTo>
                    <a:pt x="30" y="9"/>
                    <a:pt x="35" y="8"/>
                    <a:pt x="38" y="10"/>
                  </a:cubicBezTo>
                  <a:cubicBezTo>
                    <a:pt x="48" y="18"/>
                    <a:pt x="27" y="11"/>
                    <a:pt x="35" y="22"/>
                  </a:cubicBezTo>
                  <a:cubicBezTo>
                    <a:pt x="28" y="21"/>
                    <a:pt x="0" y="15"/>
                    <a:pt x="15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Freeform 1036">
              <a:extLst>
                <a:ext uri="{FF2B5EF4-FFF2-40B4-BE49-F238E27FC236}">
                  <a16:creationId xmlns:a16="http://schemas.microsoft.com/office/drawing/2014/main" id="{54F2A11F-55E6-F5C4-5A2F-2792EFBCE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4996" y="3034609"/>
              <a:ext cx="5923" cy="5923"/>
            </a:xfrm>
            <a:custGeom>
              <a:avLst/>
              <a:gdLst>
                <a:gd name="T0" fmla="*/ 0 w 13"/>
                <a:gd name="T1" fmla="*/ 11 h 11"/>
                <a:gd name="T2" fmla="*/ 12 w 13"/>
                <a:gd name="T3" fmla="*/ 0 h 11"/>
                <a:gd name="T4" fmla="*/ 0 w 13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4"/>
                    <a:pt x="8" y="3"/>
                    <a:pt x="12" y="0"/>
                  </a:cubicBezTo>
                  <a:cubicBezTo>
                    <a:pt x="13" y="7"/>
                    <a:pt x="6" y="11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1037">
              <a:extLst>
                <a:ext uri="{FF2B5EF4-FFF2-40B4-BE49-F238E27FC236}">
                  <a16:creationId xmlns:a16="http://schemas.microsoft.com/office/drawing/2014/main" id="{FFC2F721-E6C6-7C62-236B-20EA484B1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4867" y="3036582"/>
              <a:ext cx="1975" cy="3948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  <a:gd name="T4" fmla="*/ 0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4"/>
                    <a:pt x="1" y="6"/>
                    <a:pt x="5" y="7"/>
                  </a:cubicBezTo>
                  <a:cubicBezTo>
                    <a:pt x="4" y="4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1039">
              <a:extLst>
                <a:ext uri="{FF2B5EF4-FFF2-40B4-BE49-F238E27FC236}">
                  <a16:creationId xmlns:a16="http://schemas.microsoft.com/office/drawing/2014/main" id="{E60C7E87-9E3C-F922-86C4-9D6387C02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7100" y="3038557"/>
              <a:ext cx="0" cy="3948"/>
            </a:xfrm>
            <a:custGeom>
              <a:avLst/>
              <a:gdLst>
                <a:gd name="T0" fmla="*/ 0 w 2"/>
                <a:gd name="T1" fmla="*/ 2 h 8"/>
                <a:gd name="T2" fmla="*/ 1 w 2"/>
                <a:gd name="T3" fmla="*/ 0 h 8"/>
                <a:gd name="T4" fmla="*/ 2 w 2"/>
                <a:gd name="T5" fmla="*/ 8 h 8"/>
                <a:gd name="T6" fmla="*/ 0 w 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8">
                  <a:moveTo>
                    <a:pt x="0" y="2"/>
                  </a:moveTo>
                  <a:cubicBezTo>
                    <a:pt x="1" y="1"/>
                    <a:pt x="2" y="5"/>
                    <a:pt x="1" y="0"/>
                  </a:cubicBezTo>
                  <a:cubicBezTo>
                    <a:pt x="2" y="3"/>
                    <a:pt x="2" y="5"/>
                    <a:pt x="2" y="8"/>
                  </a:cubicBezTo>
                  <a:cubicBezTo>
                    <a:pt x="1" y="6"/>
                    <a:pt x="0" y="4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1041">
              <a:extLst>
                <a:ext uri="{FF2B5EF4-FFF2-40B4-BE49-F238E27FC236}">
                  <a16:creationId xmlns:a16="http://schemas.microsoft.com/office/drawing/2014/main" id="{B5FDE3F5-1657-A331-865B-DF3B40ECC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967" y="1976509"/>
              <a:ext cx="5923" cy="1975"/>
            </a:xfrm>
            <a:custGeom>
              <a:avLst/>
              <a:gdLst>
                <a:gd name="T0" fmla="*/ 14 w 14"/>
                <a:gd name="T1" fmla="*/ 1 h 6"/>
                <a:gd name="T2" fmla="*/ 0 w 14"/>
                <a:gd name="T3" fmla="*/ 6 h 6"/>
                <a:gd name="T4" fmla="*/ 14 w 1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1"/>
                  </a:moveTo>
                  <a:cubicBezTo>
                    <a:pt x="8" y="0"/>
                    <a:pt x="4" y="2"/>
                    <a:pt x="0" y="6"/>
                  </a:cubicBezTo>
                  <a:cubicBezTo>
                    <a:pt x="5" y="5"/>
                    <a:pt x="9" y="3"/>
                    <a:pt x="1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1042">
              <a:extLst>
                <a:ext uri="{FF2B5EF4-FFF2-40B4-BE49-F238E27FC236}">
                  <a16:creationId xmlns:a16="http://schemas.microsoft.com/office/drawing/2014/main" id="{6AD5438D-A87D-377C-AAEB-C1294194D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253" y="1980457"/>
              <a:ext cx="9871" cy="5923"/>
            </a:xfrm>
            <a:custGeom>
              <a:avLst/>
              <a:gdLst>
                <a:gd name="T0" fmla="*/ 20 w 20"/>
                <a:gd name="T1" fmla="*/ 3 h 13"/>
                <a:gd name="T2" fmla="*/ 0 w 20"/>
                <a:gd name="T3" fmla="*/ 13 h 13"/>
                <a:gd name="T4" fmla="*/ 20 w 20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3">
                  <a:moveTo>
                    <a:pt x="20" y="3"/>
                  </a:moveTo>
                  <a:cubicBezTo>
                    <a:pt x="11" y="0"/>
                    <a:pt x="5" y="7"/>
                    <a:pt x="0" y="13"/>
                  </a:cubicBezTo>
                  <a:cubicBezTo>
                    <a:pt x="7" y="11"/>
                    <a:pt x="14" y="8"/>
                    <a:pt x="2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1043">
              <a:extLst>
                <a:ext uri="{FF2B5EF4-FFF2-40B4-BE49-F238E27FC236}">
                  <a16:creationId xmlns:a16="http://schemas.microsoft.com/office/drawing/2014/main" id="{7B95877B-185D-6E61-FF9E-829B514AA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796" y="2098902"/>
              <a:ext cx="86859" cy="82911"/>
            </a:xfrm>
            <a:custGeom>
              <a:avLst/>
              <a:gdLst>
                <a:gd name="T0" fmla="*/ 41 w 200"/>
                <a:gd name="T1" fmla="*/ 65 h 191"/>
                <a:gd name="T2" fmla="*/ 36 w 200"/>
                <a:gd name="T3" fmla="*/ 72 h 191"/>
                <a:gd name="T4" fmla="*/ 54 w 200"/>
                <a:gd name="T5" fmla="*/ 68 h 191"/>
                <a:gd name="T6" fmla="*/ 65 w 200"/>
                <a:gd name="T7" fmla="*/ 74 h 191"/>
                <a:gd name="T8" fmla="*/ 60 w 200"/>
                <a:gd name="T9" fmla="*/ 87 h 191"/>
                <a:gd name="T10" fmla="*/ 86 w 200"/>
                <a:gd name="T11" fmla="*/ 89 h 191"/>
                <a:gd name="T12" fmla="*/ 45 w 200"/>
                <a:gd name="T13" fmla="*/ 109 h 191"/>
                <a:gd name="T14" fmla="*/ 77 w 200"/>
                <a:gd name="T15" fmla="*/ 106 h 191"/>
                <a:gd name="T16" fmla="*/ 72 w 200"/>
                <a:gd name="T17" fmla="*/ 113 h 191"/>
                <a:gd name="T18" fmla="*/ 84 w 200"/>
                <a:gd name="T19" fmla="*/ 108 h 191"/>
                <a:gd name="T20" fmla="*/ 72 w 200"/>
                <a:gd name="T21" fmla="*/ 118 h 191"/>
                <a:gd name="T22" fmla="*/ 84 w 200"/>
                <a:gd name="T23" fmla="*/ 115 h 191"/>
                <a:gd name="T24" fmla="*/ 90 w 200"/>
                <a:gd name="T25" fmla="*/ 123 h 191"/>
                <a:gd name="T26" fmla="*/ 70 w 200"/>
                <a:gd name="T27" fmla="*/ 131 h 191"/>
                <a:gd name="T28" fmla="*/ 101 w 200"/>
                <a:gd name="T29" fmla="*/ 137 h 191"/>
                <a:gd name="T30" fmla="*/ 115 w 200"/>
                <a:gd name="T31" fmla="*/ 140 h 191"/>
                <a:gd name="T32" fmla="*/ 138 w 200"/>
                <a:gd name="T33" fmla="*/ 121 h 191"/>
                <a:gd name="T34" fmla="*/ 103 w 200"/>
                <a:gd name="T35" fmla="*/ 148 h 191"/>
                <a:gd name="T36" fmla="*/ 101 w 200"/>
                <a:gd name="T37" fmla="*/ 162 h 191"/>
                <a:gd name="T38" fmla="*/ 123 w 200"/>
                <a:gd name="T39" fmla="*/ 173 h 191"/>
                <a:gd name="T40" fmla="*/ 163 w 200"/>
                <a:gd name="T41" fmla="*/ 188 h 191"/>
                <a:gd name="T42" fmla="*/ 183 w 200"/>
                <a:gd name="T43" fmla="*/ 182 h 191"/>
                <a:gd name="T44" fmla="*/ 191 w 200"/>
                <a:gd name="T45" fmla="*/ 164 h 191"/>
                <a:gd name="T46" fmla="*/ 178 w 200"/>
                <a:gd name="T47" fmla="*/ 172 h 191"/>
                <a:gd name="T48" fmla="*/ 183 w 200"/>
                <a:gd name="T49" fmla="*/ 140 h 191"/>
                <a:gd name="T50" fmla="*/ 175 w 200"/>
                <a:gd name="T51" fmla="*/ 117 h 191"/>
                <a:gd name="T52" fmla="*/ 156 w 200"/>
                <a:gd name="T53" fmla="*/ 91 h 191"/>
                <a:gd name="T54" fmla="*/ 155 w 200"/>
                <a:gd name="T55" fmla="*/ 69 h 191"/>
                <a:gd name="T56" fmla="*/ 158 w 200"/>
                <a:gd name="T57" fmla="*/ 43 h 191"/>
                <a:gd name="T58" fmla="*/ 115 w 200"/>
                <a:gd name="T59" fmla="*/ 31 h 191"/>
                <a:gd name="T60" fmla="*/ 72 w 200"/>
                <a:gd name="T61" fmla="*/ 17 h 191"/>
                <a:gd name="T62" fmla="*/ 29 w 200"/>
                <a:gd name="T63" fmla="*/ 4 h 191"/>
                <a:gd name="T64" fmla="*/ 15 w 200"/>
                <a:gd name="T65" fmla="*/ 30 h 191"/>
                <a:gd name="T66" fmla="*/ 32 w 200"/>
                <a:gd name="T67" fmla="*/ 31 h 191"/>
                <a:gd name="T68" fmla="*/ 41 w 200"/>
                <a:gd name="T69" fmla="*/ 21 h 191"/>
                <a:gd name="T70" fmla="*/ 61 w 200"/>
                <a:gd name="T71" fmla="*/ 23 h 191"/>
                <a:gd name="T72" fmla="*/ 46 w 200"/>
                <a:gd name="T73" fmla="*/ 36 h 191"/>
                <a:gd name="T74" fmla="*/ 24 w 200"/>
                <a:gd name="T75" fmla="*/ 42 h 191"/>
                <a:gd name="T76" fmla="*/ 7 w 200"/>
                <a:gd name="T77" fmla="*/ 58 h 191"/>
                <a:gd name="T78" fmla="*/ 34 w 200"/>
                <a:gd name="T79" fmla="*/ 63 h 191"/>
                <a:gd name="T80" fmla="*/ 53 w 200"/>
                <a:gd name="T81" fmla="*/ 57 h 191"/>
                <a:gd name="T82" fmla="*/ 41 w 200"/>
                <a:gd name="T83" fmla="*/ 6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91">
                  <a:moveTo>
                    <a:pt x="41" y="65"/>
                  </a:moveTo>
                  <a:cubicBezTo>
                    <a:pt x="39" y="67"/>
                    <a:pt x="37" y="69"/>
                    <a:pt x="36" y="72"/>
                  </a:cubicBezTo>
                  <a:cubicBezTo>
                    <a:pt x="42" y="78"/>
                    <a:pt x="50" y="76"/>
                    <a:pt x="54" y="68"/>
                  </a:cubicBezTo>
                  <a:cubicBezTo>
                    <a:pt x="48" y="81"/>
                    <a:pt x="58" y="70"/>
                    <a:pt x="65" y="74"/>
                  </a:cubicBezTo>
                  <a:cubicBezTo>
                    <a:pt x="63" y="78"/>
                    <a:pt x="61" y="82"/>
                    <a:pt x="60" y="87"/>
                  </a:cubicBezTo>
                  <a:cubicBezTo>
                    <a:pt x="68" y="84"/>
                    <a:pt x="76" y="91"/>
                    <a:pt x="86" y="89"/>
                  </a:cubicBezTo>
                  <a:cubicBezTo>
                    <a:pt x="69" y="98"/>
                    <a:pt x="57" y="92"/>
                    <a:pt x="45" y="109"/>
                  </a:cubicBezTo>
                  <a:cubicBezTo>
                    <a:pt x="56" y="109"/>
                    <a:pt x="67" y="110"/>
                    <a:pt x="77" y="106"/>
                  </a:cubicBezTo>
                  <a:cubicBezTo>
                    <a:pt x="75" y="109"/>
                    <a:pt x="74" y="111"/>
                    <a:pt x="72" y="113"/>
                  </a:cubicBezTo>
                  <a:cubicBezTo>
                    <a:pt x="77" y="113"/>
                    <a:pt x="81" y="111"/>
                    <a:pt x="84" y="108"/>
                  </a:cubicBezTo>
                  <a:cubicBezTo>
                    <a:pt x="81" y="112"/>
                    <a:pt x="77" y="115"/>
                    <a:pt x="72" y="118"/>
                  </a:cubicBezTo>
                  <a:cubicBezTo>
                    <a:pt x="76" y="119"/>
                    <a:pt x="81" y="119"/>
                    <a:pt x="84" y="115"/>
                  </a:cubicBezTo>
                  <a:cubicBezTo>
                    <a:pt x="82" y="120"/>
                    <a:pt x="84" y="124"/>
                    <a:pt x="90" y="123"/>
                  </a:cubicBezTo>
                  <a:cubicBezTo>
                    <a:pt x="84" y="128"/>
                    <a:pt x="78" y="133"/>
                    <a:pt x="70" y="131"/>
                  </a:cubicBezTo>
                  <a:cubicBezTo>
                    <a:pt x="83" y="147"/>
                    <a:pt x="83" y="140"/>
                    <a:pt x="101" y="137"/>
                  </a:cubicBezTo>
                  <a:cubicBezTo>
                    <a:pt x="82" y="144"/>
                    <a:pt x="111" y="141"/>
                    <a:pt x="115" y="140"/>
                  </a:cubicBezTo>
                  <a:cubicBezTo>
                    <a:pt x="125" y="138"/>
                    <a:pt x="134" y="130"/>
                    <a:pt x="138" y="121"/>
                  </a:cubicBezTo>
                  <a:cubicBezTo>
                    <a:pt x="135" y="138"/>
                    <a:pt x="114" y="140"/>
                    <a:pt x="103" y="148"/>
                  </a:cubicBezTo>
                  <a:cubicBezTo>
                    <a:pt x="95" y="154"/>
                    <a:pt x="93" y="155"/>
                    <a:pt x="101" y="162"/>
                  </a:cubicBezTo>
                  <a:cubicBezTo>
                    <a:pt x="104" y="165"/>
                    <a:pt x="118" y="175"/>
                    <a:pt x="123" y="173"/>
                  </a:cubicBezTo>
                  <a:cubicBezTo>
                    <a:pt x="127" y="170"/>
                    <a:pt x="151" y="191"/>
                    <a:pt x="163" y="188"/>
                  </a:cubicBezTo>
                  <a:cubicBezTo>
                    <a:pt x="169" y="186"/>
                    <a:pt x="177" y="184"/>
                    <a:pt x="183" y="182"/>
                  </a:cubicBezTo>
                  <a:cubicBezTo>
                    <a:pt x="189" y="180"/>
                    <a:pt x="188" y="169"/>
                    <a:pt x="191" y="164"/>
                  </a:cubicBezTo>
                  <a:cubicBezTo>
                    <a:pt x="186" y="166"/>
                    <a:pt x="182" y="168"/>
                    <a:pt x="178" y="172"/>
                  </a:cubicBezTo>
                  <a:cubicBezTo>
                    <a:pt x="183" y="164"/>
                    <a:pt x="191" y="150"/>
                    <a:pt x="183" y="140"/>
                  </a:cubicBezTo>
                  <a:cubicBezTo>
                    <a:pt x="200" y="135"/>
                    <a:pt x="183" y="121"/>
                    <a:pt x="175" y="117"/>
                  </a:cubicBezTo>
                  <a:cubicBezTo>
                    <a:pt x="164" y="110"/>
                    <a:pt x="145" y="108"/>
                    <a:pt x="156" y="91"/>
                  </a:cubicBezTo>
                  <a:cubicBezTo>
                    <a:pt x="161" y="85"/>
                    <a:pt x="156" y="76"/>
                    <a:pt x="155" y="69"/>
                  </a:cubicBezTo>
                  <a:cubicBezTo>
                    <a:pt x="154" y="61"/>
                    <a:pt x="160" y="50"/>
                    <a:pt x="158" y="43"/>
                  </a:cubicBezTo>
                  <a:cubicBezTo>
                    <a:pt x="157" y="37"/>
                    <a:pt x="120" y="31"/>
                    <a:pt x="115" y="31"/>
                  </a:cubicBezTo>
                  <a:cubicBezTo>
                    <a:pt x="102" y="30"/>
                    <a:pt x="82" y="25"/>
                    <a:pt x="72" y="17"/>
                  </a:cubicBezTo>
                  <a:cubicBezTo>
                    <a:pt x="57" y="6"/>
                    <a:pt x="48" y="0"/>
                    <a:pt x="29" y="4"/>
                  </a:cubicBezTo>
                  <a:cubicBezTo>
                    <a:pt x="20" y="6"/>
                    <a:pt x="0" y="21"/>
                    <a:pt x="15" y="30"/>
                  </a:cubicBezTo>
                  <a:cubicBezTo>
                    <a:pt x="20" y="33"/>
                    <a:pt x="27" y="32"/>
                    <a:pt x="32" y="31"/>
                  </a:cubicBezTo>
                  <a:cubicBezTo>
                    <a:pt x="37" y="30"/>
                    <a:pt x="56" y="23"/>
                    <a:pt x="41" y="21"/>
                  </a:cubicBezTo>
                  <a:cubicBezTo>
                    <a:pt x="48" y="21"/>
                    <a:pt x="54" y="24"/>
                    <a:pt x="61" y="23"/>
                  </a:cubicBezTo>
                  <a:cubicBezTo>
                    <a:pt x="54" y="24"/>
                    <a:pt x="47" y="29"/>
                    <a:pt x="46" y="36"/>
                  </a:cubicBezTo>
                  <a:cubicBezTo>
                    <a:pt x="51" y="16"/>
                    <a:pt x="1" y="47"/>
                    <a:pt x="24" y="42"/>
                  </a:cubicBezTo>
                  <a:cubicBezTo>
                    <a:pt x="21" y="49"/>
                    <a:pt x="13" y="53"/>
                    <a:pt x="7" y="58"/>
                  </a:cubicBezTo>
                  <a:cubicBezTo>
                    <a:pt x="15" y="60"/>
                    <a:pt x="35" y="48"/>
                    <a:pt x="34" y="63"/>
                  </a:cubicBezTo>
                  <a:cubicBezTo>
                    <a:pt x="39" y="59"/>
                    <a:pt x="47" y="60"/>
                    <a:pt x="53" y="57"/>
                  </a:cubicBezTo>
                  <a:cubicBezTo>
                    <a:pt x="49" y="59"/>
                    <a:pt x="44" y="62"/>
                    <a:pt x="41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1044">
              <a:extLst>
                <a:ext uri="{FF2B5EF4-FFF2-40B4-BE49-F238E27FC236}">
                  <a16:creationId xmlns:a16="http://schemas.microsoft.com/office/drawing/2014/main" id="{6650675E-19C9-038F-1FDA-6546168FB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304" y="2015990"/>
              <a:ext cx="25664" cy="29612"/>
            </a:xfrm>
            <a:custGeom>
              <a:avLst/>
              <a:gdLst>
                <a:gd name="T0" fmla="*/ 9 w 58"/>
                <a:gd name="T1" fmla="*/ 60 h 67"/>
                <a:gd name="T2" fmla="*/ 43 w 58"/>
                <a:gd name="T3" fmla="*/ 38 h 67"/>
                <a:gd name="T4" fmla="*/ 19 w 58"/>
                <a:gd name="T5" fmla="*/ 61 h 67"/>
                <a:gd name="T6" fmla="*/ 56 w 58"/>
                <a:gd name="T7" fmla="*/ 25 h 67"/>
                <a:gd name="T8" fmla="*/ 12 w 58"/>
                <a:gd name="T9" fmla="*/ 38 h 67"/>
                <a:gd name="T10" fmla="*/ 32 w 58"/>
                <a:gd name="T11" fmla="*/ 27 h 67"/>
                <a:gd name="T12" fmla="*/ 36 w 58"/>
                <a:gd name="T13" fmla="*/ 33 h 67"/>
                <a:gd name="T14" fmla="*/ 9 w 58"/>
                <a:gd name="T15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67">
                  <a:moveTo>
                    <a:pt x="9" y="60"/>
                  </a:moveTo>
                  <a:cubicBezTo>
                    <a:pt x="24" y="60"/>
                    <a:pt x="30" y="42"/>
                    <a:pt x="43" y="38"/>
                  </a:cubicBezTo>
                  <a:cubicBezTo>
                    <a:pt x="35" y="46"/>
                    <a:pt x="25" y="51"/>
                    <a:pt x="19" y="61"/>
                  </a:cubicBezTo>
                  <a:cubicBezTo>
                    <a:pt x="31" y="67"/>
                    <a:pt x="58" y="36"/>
                    <a:pt x="56" y="25"/>
                  </a:cubicBezTo>
                  <a:cubicBezTo>
                    <a:pt x="52" y="0"/>
                    <a:pt x="19" y="29"/>
                    <a:pt x="12" y="38"/>
                  </a:cubicBezTo>
                  <a:cubicBezTo>
                    <a:pt x="19" y="42"/>
                    <a:pt x="35" y="36"/>
                    <a:pt x="32" y="27"/>
                  </a:cubicBezTo>
                  <a:cubicBezTo>
                    <a:pt x="34" y="29"/>
                    <a:pt x="35" y="31"/>
                    <a:pt x="36" y="33"/>
                  </a:cubicBezTo>
                  <a:cubicBezTo>
                    <a:pt x="26" y="34"/>
                    <a:pt x="0" y="46"/>
                    <a:pt x="9" y="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1045">
              <a:extLst>
                <a:ext uri="{FF2B5EF4-FFF2-40B4-BE49-F238E27FC236}">
                  <a16:creationId xmlns:a16="http://schemas.microsoft.com/office/drawing/2014/main" id="{E15FB5A2-00C5-32A4-A1F3-D52AE4909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149" y="2037705"/>
              <a:ext cx="9871" cy="13819"/>
            </a:xfrm>
            <a:custGeom>
              <a:avLst/>
              <a:gdLst>
                <a:gd name="T0" fmla="*/ 24 w 24"/>
                <a:gd name="T1" fmla="*/ 0 h 30"/>
                <a:gd name="T2" fmla="*/ 0 w 24"/>
                <a:gd name="T3" fmla="*/ 30 h 30"/>
                <a:gd name="T4" fmla="*/ 24 w 24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24" y="0"/>
                  </a:moveTo>
                  <a:cubicBezTo>
                    <a:pt x="13" y="3"/>
                    <a:pt x="1" y="20"/>
                    <a:pt x="0" y="30"/>
                  </a:cubicBezTo>
                  <a:cubicBezTo>
                    <a:pt x="11" y="25"/>
                    <a:pt x="18" y="12"/>
                    <a:pt x="2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1046">
              <a:extLst>
                <a:ext uri="{FF2B5EF4-FFF2-40B4-BE49-F238E27FC236}">
                  <a16:creationId xmlns:a16="http://schemas.microsoft.com/office/drawing/2014/main" id="{B26A4FA1-E562-1372-3E8F-0AFAF1F55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149" y="2051524"/>
              <a:ext cx="27637" cy="13819"/>
            </a:xfrm>
            <a:custGeom>
              <a:avLst/>
              <a:gdLst>
                <a:gd name="T0" fmla="*/ 28 w 65"/>
                <a:gd name="T1" fmla="*/ 18 h 33"/>
                <a:gd name="T2" fmla="*/ 65 w 65"/>
                <a:gd name="T3" fmla="*/ 0 h 33"/>
                <a:gd name="T4" fmla="*/ 0 w 65"/>
                <a:gd name="T5" fmla="*/ 32 h 33"/>
                <a:gd name="T6" fmla="*/ 28 w 65"/>
                <a:gd name="T7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33">
                  <a:moveTo>
                    <a:pt x="28" y="18"/>
                  </a:moveTo>
                  <a:cubicBezTo>
                    <a:pt x="40" y="13"/>
                    <a:pt x="58" y="13"/>
                    <a:pt x="65" y="0"/>
                  </a:cubicBezTo>
                  <a:cubicBezTo>
                    <a:pt x="41" y="0"/>
                    <a:pt x="16" y="16"/>
                    <a:pt x="0" y="32"/>
                  </a:cubicBezTo>
                  <a:cubicBezTo>
                    <a:pt x="12" y="33"/>
                    <a:pt x="18" y="23"/>
                    <a:pt x="28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1047">
              <a:extLst>
                <a:ext uri="{FF2B5EF4-FFF2-40B4-BE49-F238E27FC236}">
                  <a16:creationId xmlns:a16="http://schemas.microsoft.com/office/drawing/2014/main" id="{6FBCE56D-C365-B431-17F4-C906F6CD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071" y="2015990"/>
              <a:ext cx="7896" cy="5923"/>
            </a:xfrm>
            <a:custGeom>
              <a:avLst/>
              <a:gdLst>
                <a:gd name="T0" fmla="*/ 21 w 21"/>
                <a:gd name="T1" fmla="*/ 0 h 15"/>
                <a:gd name="T2" fmla="*/ 0 w 21"/>
                <a:gd name="T3" fmla="*/ 15 h 15"/>
                <a:gd name="T4" fmla="*/ 21 w 2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21" y="0"/>
                  </a:moveTo>
                  <a:cubicBezTo>
                    <a:pt x="13" y="3"/>
                    <a:pt x="5" y="8"/>
                    <a:pt x="0" y="15"/>
                  </a:cubicBezTo>
                  <a:cubicBezTo>
                    <a:pt x="10" y="11"/>
                    <a:pt x="16" y="10"/>
                    <a:pt x="2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1048">
              <a:extLst>
                <a:ext uri="{FF2B5EF4-FFF2-40B4-BE49-F238E27FC236}">
                  <a16:creationId xmlns:a16="http://schemas.microsoft.com/office/drawing/2014/main" id="{1E2D6E2B-AA8A-9740-1A44-52CF8B321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071" y="2037705"/>
              <a:ext cx="9871" cy="7896"/>
            </a:xfrm>
            <a:custGeom>
              <a:avLst/>
              <a:gdLst>
                <a:gd name="T0" fmla="*/ 20 w 20"/>
                <a:gd name="T1" fmla="*/ 0 h 15"/>
                <a:gd name="T2" fmla="*/ 11 w 20"/>
                <a:gd name="T3" fmla="*/ 2 h 15"/>
                <a:gd name="T4" fmla="*/ 0 w 20"/>
                <a:gd name="T5" fmla="*/ 15 h 15"/>
                <a:gd name="T6" fmla="*/ 20 w 20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7" y="1"/>
                    <a:pt x="14" y="2"/>
                    <a:pt x="11" y="2"/>
                  </a:cubicBezTo>
                  <a:cubicBezTo>
                    <a:pt x="6" y="4"/>
                    <a:pt x="4" y="12"/>
                    <a:pt x="0" y="15"/>
                  </a:cubicBezTo>
                  <a:cubicBezTo>
                    <a:pt x="7" y="11"/>
                    <a:pt x="14" y="5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1049">
              <a:extLst>
                <a:ext uri="{FF2B5EF4-FFF2-40B4-BE49-F238E27FC236}">
                  <a16:creationId xmlns:a16="http://schemas.microsoft.com/office/drawing/2014/main" id="{4C5D9174-A668-BB3A-2F78-C8839EC55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967" y="2112719"/>
              <a:ext cx="5923" cy="1975"/>
            </a:xfrm>
            <a:custGeom>
              <a:avLst/>
              <a:gdLst>
                <a:gd name="T0" fmla="*/ 6 w 13"/>
                <a:gd name="T1" fmla="*/ 4 h 4"/>
                <a:gd name="T2" fmla="*/ 13 w 13"/>
                <a:gd name="T3" fmla="*/ 0 h 4"/>
                <a:gd name="T4" fmla="*/ 0 w 13"/>
                <a:gd name="T5" fmla="*/ 3 h 4"/>
                <a:gd name="T6" fmla="*/ 6 w 1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6" y="4"/>
                  </a:moveTo>
                  <a:lnTo>
                    <a:pt x="13" y="0"/>
                  </a:lnTo>
                  <a:cubicBezTo>
                    <a:pt x="9" y="1"/>
                    <a:pt x="4" y="2"/>
                    <a:pt x="0" y="3"/>
                  </a:cubicBezTo>
                  <a:cubicBezTo>
                    <a:pt x="2" y="3"/>
                    <a:pt x="4" y="3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1050">
              <a:extLst>
                <a:ext uri="{FF2B5EF4-FFF2-40B4-BE49-F238E27FC236}">
                  <a16:creationId xmlns:a16="http://schemas.microsoft.com/office/drawing/2014/main" id="{AD8272DD-BF58-8839-ED15-A5E29F058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915" y="2140356"/>
              <a:ext cx="0" cy="1975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6 h 6"/>
                <a:gd name="T4" fmla="*/ 2 w 2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0" y="2"/>
                    <a:pt x="1" y="4"/>
                    <a:pt x="2" y="6"/>
                  </a:cubicBezTo>
                  <a:cubicBezTo>
                    <a:pt x="2" y="4"/>
                    <a:pt x="2" y="2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1051">
              <a:extLst>
                <a:ext uri="{FF2B5EF4-FFF2-40B4-BE49-F238E27FC236}">
                  <a16:creationId xmlns:a16="http://schemas.microsoft.com/office/drawing/2014/main" id="{233F9D1D-F705-9716-BF55-396D7B97C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915" y="2118641"/>
              <a:ext cx="5923" cy="7896"/>
            </a:xfrm>
            <a:custGeom>
              <a:avLst/>
              <a:gdLst>
                <a:gd name="T0" fmla="*/ 1 w 15"/>
                <a:gd name="T1" fmla="*/ 21 h 21"/>
                <a:gd name="T2" fmla="*/ 13 w 15"/>
                <a:gd name="T3" fmla="*/ 0 h 21"/>
                <a:gd name="T4" fmla="*/ 1 w 1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1">
                  <a:moveTo>
                    <a:pt x="1" y="21"/>
                  </a:moveTo>
                  <a:cubicBezTo>
                    <a:pt x="6" y="19"/>
                    <a:pt x="15" y="6"/>
                    <a:pt x="13" y="0"/>
                  </a:cubicBezTo>
                  <a:cubicBezTo>
                    <a:pt x="0" y="2"/>
                    <a:pt x="6" y="14"/>
                    <a:pt x="1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5" name="Freeform 1052">
              <a:extLst>
                <a:ext uri="{FF2B5EF4-FFF2-40B4-BE49-F238E27FC236}">
                  <a16:creationId xmlns:a16="http://schemas.microsoft.com/office/drawing/2014/main" id="{3DBC8189-4E08-94FA-2E04-10ECA2136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90" y="2112719"/>
              <a:ext cx="5923" cy="3948"/>
            </a:xfrm>
            <a:custGeom>
              <a:avLst/>
              <a:gdLst>
                <a:gd name="T0" fmla="*/ 13 w 13"/>
                <a:gd name="T1" fmla="*/ 0 h 8"/>
                <a:gd name="T2" fmla="*/ 0 w 13"/>
                <a:gd name="T3" fmla="*/ 6 h 8"/>
                <a:gd name="T4" fmla="*/ 13 w 13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8" y="1"/>
                    <a:pt x="4" y="3"/>
                    <a:pt x="0" y="6"/>
                  </a:cubicBezTo>
                  <a:cubicBezTo>
                    <a:pt x="5" y="8"/>
                    <a:pt x="12" y="6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6" name="Freeform 1053">
              <a:extLst>
                <a:ext uri="{FF2B5EF4-FFF2-40B4-BE49-F238E27FC236}">
                  <a16:creationId xmlns:a16="http://schemas.microsoft.com/office/drawing/2014/main" id="{41E40432-0398-1C40-C19A-400002D49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63" y="2112719"/>
              <a:ext cx="7896" cy="9871"/>
            </a:xfrm>
            <a:custGeom>
              <a:avLst/>
              <a:gdLst>
                <a:gd name="T0" fmla="*/ 12 w 20"/>
                <a:gd name="T1" fmla="*/ 0 h 21"/>
                <a:gd name="T2" fmla="*/ 0 w 20"/>
                <a:gd name="T3" fmla="*/ 7 h 21"/>
                <a:gd name="T4" fmla="*/ 3 w 20"/>
                <a:gd name="T5" fmla="*/ 21 h 21"/>
                <a:gd name="T6" fmla="*/ 12 w 20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12" y="0"/>
                  </a:moveTo>
                  <a:cubicBezTo>
                    <a:pt x="9" y="4"/>
                    <a:pt x="5" y="6"/>
                    <a:pt x="0" y="7"/>
                  </a:cubicBezTo>
                  <a:cubicBezTo>
                    <a:pt x="9" y="6"/>
                    <a:pt x="10" y="16"/>
                    <a:pt x="3" y="21"/>
                  </a:cubicBezTo>
                  <a:cubicBezTo>
                    <a:pt x="11" y="18"/>
                    <a:pt x="20" y="7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7" name="Freeform 1054">
              <a:extLst>
                <a:ext uri="{FF2B5EF4-FFF2-40B4-BE49-F238E27FC236}">
                  <a16:creationId xmlns:a16="http://schemas.microsoft.com/office/drawing/2014/main" id="{30230D96-96B5-1E4C-96E9-9107DEEC5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811" y="2120615"/>
              <a:ext cx="1975" cy="5923"/>
            </a:xfrm>
            <a:custGeom>
              <a:avLst/>
              <a:gdLst>
                <a:gd name="T0" fmla="*/ 8 w 8"/>
                <a:gd name="T1" fmla="*/ 0 h 11"/>
                <a:gd name="T2" fmla="*/ 1 w 8"/>
                <a:gd name="T3" fmla="*/ 11 h 11"/>
                <a:gd name="T4" fmla="*/ 8 w 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0"/>
                  </a:moveTo>
                  <a:cubicBezTo>
                    <a:pt x="3" y="2"/>
                    <a:pt x="0" y="6"/>
                    <a:pt x="1" y="11"/>
                  </a:cubicBezTo>
                  <a:cubicBezTo>
                    <a:pt x="5" y="9"/>
                    <a:pt x="8" y="5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8" name="Freeform 1055">
              <a:extLst>
                <a:ext uri="{FF2B5EF4-FFF2-40B4-BE49-F238E27FC236}">
                  <a16:creationId xmlns:a16="http://schemas.microsoft.com/office/drawing/2014/main" id="{3D917689-3970-8C49-E04B-4D8C553E3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811" y="2134434"/>
              <a:ext cx="7896" cy="7896"/>
            </a:xfrm>
            <a:custGeom>
              <a:avLst/>
              <a:gdLst>
                <a:gd name="T0" fmla="*/ 20 w 20"/>
                <a:gd name="T1" fmla="*/ 22 h 22"/>
                <a:gd name="T2" fmla="*/ 5 w 20"/>
                <a:gd name="T3" fmla="*/ 0 h 22"/>
                <a:gd name="T4" fmla="*/ 20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19" y="11"/>
                    <a:pt x="14" y="6"/>
                    <a:pt x="5" y="0"/>
                  </a:cubicBezTo>
                  <a:cubicBezTo>
                    <a:pt x="0" y="10"/>
                    <a:pt x="14" y="18"/>
                    <a:pt x="20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9" name="Freeform 1056">
              <a:extLst>
                <a:ext uri="{FF2B5EF4-FFF2-40B4-BE49-F238E27FC236}">
                  <a16:creationId xmlns:a16="http://schemas.microsoft.com/office/drawing/2014/main" id="{B70DD8C4-359D-2750-CC4A-0D28CCD9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786" y="2142330"/>
              <a:ext cx="3948" cy="3948"/>
            </a:xfrm>
            <a:custGeom>
              <a:avLst/>
              <a:gdLst>
                <a:gd name="T0" fmla="*/ 1 w 7"/>
                <a:gd name="T1" fmla="*/ 0 h 7"/>
                <a:gd name="T2" fmla="*/ 7 w 7"/>
                <a:gd name="T3" fmla="*/ 2 h 7"/>
                <a:gd name="T4" fmla="*/ 1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0" y="6"/>
                    <a:pt x="2" y="7"/>
                    <a:pt x="7" y="2"/>
                  </a:cubicBezTo>
                  <a:lnTo>
                    <a:pt x="1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0" name="Freeform 1057">
              <a:extLst>
                <a:ext uri="{FF2B5EF4-FFF2-40B4-BE49-F238E27FC236}">
                  <a16:creationId xmlns:a16="http://schemas.microsoft.com/office/drawing/2014/main" id="{F07C95ED-679E-9F8F-8EA7-A8D5112F2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59" y="2118641"/>
              <a:ext cx="3948" cy="3948"/>
            </a:xfrm>
            <a:custGeom>
              <a:avLst/>
              <a:gdLst>
                <a:gd name="T0" fmla="*/ 8 w 8"/>
                <a:gd name="T1" fmla="*/ 0 h 12"/>
                <a:gd name="T2" fmla="*/ 4 w 8"/>
                <a:gd name="T3" fmla="*/ 12 h 12"/>
                <a:gd name="T4" fmla="*/ 8 w 8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3" y="2"/>
                    <a:pt x="0" y="7"/>
                    <a:pt x="4" y="12"/>
                  </a:cubicBezTo>
                  <a:cubicBezTo>
                    <a:pt x="7" y="9"/>
                    <a:pt x="8" y="5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1" name="Freeform 1058">
              <a:extLst>
                <a:ext uri="{FF2B5EF4-FFF2-40B4-BE49-F238E27FC236}">
                  <a16:creationId xmlns:a16="http://schemas.microsoft.com/office/drawing/2014/main" id="{AA901686-5D33-16B0-2BB9-3A51D333F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708" y="2162071"/>
              <a:ext cx="3948" cy="5923"/>
            </a:xfrm>
            <a:custGeom>
              <a:avLst/>
              <a:gdLst>
                <a:gd name="T0" fmla="*/ 5 w 9"/>
                <a:gd name="T1" fmla="*/ 0 h 16"/>
                <a:gd name="T2" fmla="*/ 0 w 9"/>
                <a:gd name="T3" fmla="*/ 16 h 16"/>
                <a:gd name="T4" fmla="*/ 5 w 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0" y="4"/>
                    <a:pt x="0" y="10"/>
                    <a:pt x="0" y="16"/>
                  </a:cubicBezTo>
                  <a:cubicBezTo>
                    <a:pt x="9" y="15"/>
                    <a:pt x="9" y="6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2" name="Freeform 1059">
              <a:extLst>
                <a:ext uri="{FF2B5EF4-FFF2-40B4-BE49-F238E27FC236}">
                  <a16:creationId xmlns:a16="http://schemas.microsoft.com/office/drawing/2014/main" id="{4766D5EC-6AE6-E6B2-9CF9-7808A9C8A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708" y="2118641"/>
              <a:ext cx="3948" cy="1975"/>
            </a:xfrm>
            <a:custGeom>
              <a:avLst/>
              <a:gdLst>
                <a:gd name="T0" fmla="*/ 8 w 8"/>
                <a:gd name="T1" fmla="*/ 0 h 7"/>
                <a:gd name="T2" fmla="*/ 0 w 8"/>
                <a:gd name="T3" fmla="*/ 6 h 7"/>
                <a:gd name="T4" fmla="*/ 8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8" y="0"/>
                  </a:moveTo>
                  <a:cubicBezTo>
                    <a:pt x="5" y="1"/>
                    <a:pt x="2" y="3"/>
                    <a:pt x="0" y="6"/>
                  </a:cubicBezTo>
                  <a:cubicBezTo>
                    <a:pt x="5" y="7"/>
                    <a:pt x="8" y="5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3" name="Freeform 1060">
              <a:extLst>
                <a:ext uri="{FF2B5EF4-FFF2-40B4-BE49-F238E27FC236}">
                  <a16:creationId xmlns:a16="http://schemas.microsoft.com/office/drawing/2014/main" id="{CF5C1DFF-2E36-D600-C161-219A946D7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82" y="2160096"/>
              <a:ext cx="3948" cy="1975"/>
            </a:xfrm>
            <a:custGeom>
              <a:avLst/>
              <a:gdLst>
                <a:gd name="T0" fmla="*/ 0 w 10"/>
                <a:gd name="T1" fmla="*/ 0 h 7"/>
                <a:gd name="T2" fmla="*/ 10 w 10"/>
                <a:gd name="T3" fmla="*/ 7 h 7"/>
                <a:gd name="T4" fmla="*/ 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cubicBezTo>
                    <a:pt x="2" y="4"/>
                    <a:pt x="5" y="7"/>
                    <a:pt x="10" y="7"/>
                  </a:cubicBezTo>
                  <a:cubicBezTo>
                    <a:pt x="7" y="5"/>
                    <a:pt x="3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4" name="Freeform 1061">
              <a:extLst>
                <a:ext uri="{FF2B5EF4-FFF2-40B4-BE49-F238E27FC236}">
                  <a16:creationId xmlns:a16="http://schemas.microsoft.com/office/drawing/2014/main" id="{01CAFCA9-66CA-9A66-0A75-259F0295E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656" y="2134434"/>
              <a:ext cx="3948" cy="3948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3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7" y="0"/>
                    <a:pt x="2" y="3"/>
                    <a:pt x="0" y="9"/>
                  </a:cubicBezTo>
                  <a:cubicBezTo>
                    <a:pt x="4" y="6"/>
                    <a:pt x="9" y="3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5" name="Freeform 1062">
              <a:extLst>
                <a:ext uri="{FF2B5EF4-FFF2-40B4-BE49-F238E27FC236}">
                  <a16:creationId xmlns:a16="http://schemas.microsoft.com/office/drawing/2014/main" id="{C9431F65-5990-08FD-626D-F715C435C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500" y="2146278"/>
              <a:ext cx="1975" cy="1975"/>
            </a:xfrm>
            <a:custGeom>
              <a:avLst/>
              <a:gdLst>
                <a:gd name="T0" fmla="*/ 6 w 6"/>
                <a:gd name="T1" fmla="*/ 0 h 5"/>
                <a:gd name="T2" fmla="*/ 0 w 6"/>
                <a:gd name="T3" fmla="*/ 5 h 5"/>
                <a:gd name="T4" fmla="*/ 6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cubicBezTo>
                    <a:pt x="4" y="2"/>
                    <a:pt x="1" y="4"/>
                    <a:pt x="0" y="5"/>
                  </a:cubicBez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6" name="Freeform 1063">
              <a:extLst>
                <a:ext uri="{FF2B5EF4-FFF2-40B4-BE49-F238E27FC236}">
                  <a16:creationId xmlns:a16="http://schemas.microsoft.com/office/drawing/2014/main" id="{8E0E0DB6-F83F-1EC6-2B2B-B7D9E1F2E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475" y="2142330"/>
              <a:ext cx="1975" cy="1975"/>
            </a:xfrm>
            <a:custGeom>
              <a:avLst/>
              <a:gdLst>
                <a:gd name="T0" fmla="*/ 7 w 7"/>
                <a:gd name="T1" fmla="*/ 1 h 4"/>
                <a:gd name="T2" fmla="*/ 0 w 7"/>
                <a:gd name="T3" fmla="*/ 4 h 4"/>
                <a:gd name="T4" fmla="*/ 7 w 7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cubicBezTo>
                    <a:pt x="3" y="0"/>
                    <a:pt x="2" y="1"/>
                    <a:pt x="0" y="4"/>
                  </a:cubicBezTo>
                  <a:cubicBezTo>
                    <a:pt x="2" y="3"/>
                    <a:pt x="4" y="2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7" name="Freeform 1064">
              <a:extLst>
                <a:ext uri="{FF2B5EF4-FFF2-40B4-BE49-F238E27FC236}">
                  <a16:creationId xmlns:a16="http://schemas.microsoft.com/office/drawing/2014/main" id="{508D8FE2-0AB3-7ED4-C073-9D51A2955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454" y="1840298"/>
              <a:ext cx="5923" cy="7896"/>
            </a:xfrm>
            <a:custGeom>
              <a:avLst/>
              <a:gdLst>
                <a:gd name="T0" fmla="*/ 16 w 16"/>
                <a:gd name="T1" fmla="*/ 6 h 20"/>
                <a:gd name="T2" fmla="*/ 0 w 16"/>
                <a:gd name="T3" fmla="*/ 19 h 20"/>
                <a:gd name="T4" fmla="*/ 16 w 16"/>
                <a:gd name="T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0">
                  <a:moveTo>
                    <a:pt x="16" y="6"/>
                  </a:moveTo>
                  <a:cubicBezTo>
                    <a:pt x="6" y="0"/>
                    <a:pt x="5" y="15"/>
                    <a:pt x="0" y="19"/>
                  </a:cubicBezTo>
                  <a:cubicBezTo>
                    <a:pt x="8" y="20"/>
                    <a:pt x="14" y="13"/>
                    <a:pt x="1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8" name="Freeform 1065">
              <a:extLst>
                <a:ext uri="{FF2B5EF4-FFF2-40B4-BE49-F238E27FC236}">
                  <a16:creationId xmlns:a16="http://schemas.microsoft.com/office/drawing/2014/main" id="{0750E011-99DE-0470-5E7A-50DF1C30A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938" y="1757387"/>
              <a:ext cx="3948" cy="3948"/>
            </a:xfrm>
            <a:custGeom>
              <a:avLst/>
              <a:gdLst>
                <a:gd name="T0" fmla="*/ 0 w 9"/>
                <a:gd name="T1" fmla="*/ 8 h 8"/>
                <a:gd name="T2" fmla="*/ 9 w 9"/>
                <a:gd name="T3" fmla="*/ 3 h 8"/>
                <a:gd name="T4" fmla="*/ 0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4" y="7"/>
                    <a:pt x="6" y="5"/>
                    <a:pt x="9" y="3"/>
                  </a:cubicBezTo>
                  <a:cubicBezTo>
                    <a:pt x="4" y="0"/>
                    <a:pt x="0" y="2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9" name="Freeform 1066">
              <a:extLst>
                <a:ext uri="{FF2B5EF4-FFF2-40B4-BE49-F238E27FC236}">
                  <a16:creationId xmlns:a16="http://schemas.microsoft.com/office/drawing/2014/main" id="{232F8E72-B3A6-1594-9DA4-0161FC2A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926" y="2023887"/>
              <a:ext cx="37508" cy="17767"/>
            </a:xfrm>
            <a:custGeom>
              <a:avLst/>
              <a:gdLst>
                <a:gd name="T0" fmla="*/ 70 w 84"/>
                <a:gd name="T1" fmla="*/ 4 h 40"/>
                <a:gd name="T2" fmla="*/ 34 w 84"/>
                <a:gd name="T3" fmla="*/ 2 h 40"/>
                <a:gd name="T4" fmla="*/ 22 w 84"/>
                <a:gd name="T5" fmla="*/ 23 h 40"/>
                <a:gd name="T6" fmla="*/ 70 w 84"/>
                <a:gd name="T7" fmla="*/ 36 h 40"/>
                <a:gd name="T8" fmla="*/ 70 w 84"/>
                <a:gd name="T9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0">
                  <a:moveTo>
                    <a:pt x="70" y="4"/>
                  </a:moveTo>
                  <a:cubicBezTo>
                    <a:pt x="59" y="0"/>
                    <a:pt x="46" y="0"/>
                    <a:pt x="34" y="2"/>
                  </a:cubicBezTo>
                  <a:cubicBezTo>
                    <a:pt x="21" y="5"/>
                    <a:pt x="0" y="15"/>
                    <a:pt x="22" y="23"/>
                  </a:cubicBezTo>
                  <a:cubicBezTo>
                    <a:pt x="35" y="28"/>
                    <a:pt x="56" y="40"/>
                    <a:pt x="70" y="36"/>
                  </a:cubicBezTo>
                  <a:cubicBezTo>
                    <a:pt x="84" y="33"/>
                    <a:pt x="73" y="11"/>
                    <a:pt x="7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0" name="Freeform 1067">
              <a:extLst>
                <a:ext uri="{FF2B5EF4-FFF2-40B4-BE49-F238E27FC236}">
                  <a16:creationId xmlns:a16="http://schemas.microsoft.com/office/drawing/2014/main" id="{9CBBB80D-5263-5BF2-FB5F-38DDF2A53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330" y="2059420"/>
              <a:ext cx="11844" cy="7896"/>
            </a:xfrm>
            <a:custGeom>
              <a:avLst/>
              <a:gdLst>
                <a:gd name="T0" fmla="*/ 26 w 26"/>
                <a:gd name="T1" fmla="*/ 1 h 14"/>
                <a:gd name="T2" fmla="*/ 1 w 26"/>
                <a:gd name="T3" fmla="*/ 14 h 14"/>
                <a:gd name="T4" fmla="*/ 26 w 26"/>
                <a:gd name="T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1"/>
                  </a:moveTo>
                  <a:cubicBezTo>
                    <a:pt x="19" y="0"/>
                    <a:pt x="0" y="5"/>
                    <a:pt x="1" y="14"/>
                  </a:cubicBezTo>
                  <a:cubicBezTo>
                    <a:pt x="10" y="10"/>
                    <a:pt x="20" y="11"/>
                    <a:pt x="2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1" name="Freeform 1068">
              <a:extLst>
                <a:ext uri="{FF2B5EF4-FFF2-40B4-BE49-F238E27FC236}">
                  <a16:creationId xmlns:a16="http://schemas.microsoft.com/office/drawing/2014/main" id="{0687F6B0-AA5B-59AB-8384-B1529EFAE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5175" y="2025860"/>
              <a:ext cx="3948" cy="3948"/>
            </a:xfrm>
            <a:custGeom>
              <a:avLst/>
              <a:gdLst>
                <a:gd name="T0" fmla="*/ 6 w 6"/>
                <a:gd name="T1" fmla="*/ 0 h 7"/>
                <a:gd name="T2" fmla="*/ 0 w 6"/>
                <a:gd name="T3" fmla="*/ 7 h 7"/>
                <a:gd name="T4" fmla="*/ 6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cubicBezTo>
                    <a:pt x="3" y="1"/>
                    <a:pt x="1" y="3"/>
                    <a:pt x="0" y="7"/>
                  </a:cubicBezTo>
                  <a:cubicBezTo>
                    <a:pt x="2" y="5"/>
                    <a:pt x="4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1069">
              <a:extLst>
                <a:ext uri="{FF2B5EF4-FFF2-40B4-BE49-F238E27FC236}">
                  <a16:creationId xmlns:a16="http://schemas.microsoft.com/office/drawing/2014/main" id="{0B2B8059-4D1C-61AE-3D25-6074E0A77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7148" y="2019939"/>
              <a:ext cx="1975" cy="3948"/>
            </a:xfrm>
            <a:custGeom>
              <a:avLst/>
              <a:gdLst>
                <a:gd name="T0" fmla="*/ 1 w 8"/>
                <a:gd name="T1" fmla="*/ 7 h 8"/>
                <a:gd name="T2" fmla="*/ 5 w 8"/>
                <a:gd name="T3" fmla="*/ 0 h 8"/>
                <a:gd name="T4" fmla="*/ 1 w 8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1" y="7"/>
                  </a:moveTo>
                  <a:cubicBezTo>
                    <a:pt x="7" y="8"/>
                    <a:pt x="8" y="6"/>
                    <a:pt x="5" y="0"/>
                  </a:cubicBezTo>
                  <a:cubicBezTo>
                    <a:pt x="0" y="0"/>
                    <a:pt x="0" y="3"/>
                    <a:pt x="1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3" name="Freeform 1070">
              <a:extLst>
                <a:ext uri="{FF2B5EF4-FFF2-40B4-BE49-F238E27FC236}">
                  <a16:creationId xmlns:a16="http://schemas.microsoft.com/office/drawing/2014/main" id="{06725318-C7A3-8D31-38B9-1D22713D3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525" y="1921235"/>
              <a:ext cx="35533" cy="23689"/>
            </a:xfrm>
            <a:custGeom>
              <a:avLst/>
              <a:gdLst>
                <a:gd name="T0" fmla="*/ 0 w 82"/>
                <a:gd name="T1" fmla="*/ 48 h 56"/>
                <a:gd name="T2" fmla="*/ 32 w 82"/>
                <a:gd name="T3" fmla="*/ 33 h 56"/>
                <a:gd name="T4" fmla="*/ 10 w 82"/>
                <a:gd name="T5" fmla="*/ 54 h 56"/>
                <a:gd name="T6" fmla="*/ 28 w 82"/>
                <a:gd name="T7" fmla="*/ 49 h 56"/>
                <a:gd name="T8" fmla="*/ 55 w 82"/>
                <a:gd name="T9" fmla="*/ 28 h 56"/>
                <a:gd name="T10" fmla="*/ 42 w 82"/>
                <a:gd name="T11" fmla="*/ 47 h 56"/>
                <a:gd name="T12" fmla="*/ 71 w 82"/>
                <a:gd name="T13" fmla="*/ 16 h 56"/>
                <a:gd name="T14" fmla="*/ 45 w 82"/>
                <a:gd name="T15" fmla="*/ 48 h 56"/>
                <a:gd name="T16" fmla="*/ 74 w 82"/>
                <a:gd name="T17" fmla="*/ 22 h 56"/>
                <a:gd name="T18" fmla="*/ 75 w 82"/>
                <a:gd name="T19" fmla="*/ 2 h 56"/>
                <a:gd name="T20" fmla="*/ 34 w 82"/>
                <a:gd name="T21" fmla="*/ 31 h 56"/>
                <a:gd name="T22" fmla="*/ 57 w 82"/>
                <a:gd name="T23" fmla="*/ 6 h 56"/>
                <a:gd name="T24" fmla="*/ 0 w 82"/>
                <a:gd name="T2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56">
                  <a:moveTo>
                    <a:pt x="0" y="48"/>
                  </a:moveTo>
                  <a:cubicBezTo>
                    <a:pt x="9" y="56"/>
                    <a:pt x="25" y="38"/>
                    <a:pt x="32" y="33"/>
                  </a:cubicBezTo>
                  <a:cubicBezTo>
                    <a:pt x="29" y="44"/>
                    <a:pt x="17" y="48"/>
                    <a:pt x="10" y="54"/>
                  </a:cubicBezTo>
                  <a:cubicBezTo>
                    <a:pt x="15" y="50"/>
                    <a:pt x="22" y="51"/>
                    <a:pt x="28" y="49"/>
                  </a:cubicBezTo>
                  <a:cubicBezTo>
                    <a:pt x="38" y="46"/>
                    <a:pt x="47" y="35"/>
                    <a:pt x="55" y="28"/>
                  </a:cubicBezTo>
                  <a:cubicBezTo>
                    <a:pt x="56" y="37"/>
                    <a:pt x="47" y="42"/>
                    <a:pt x="42" y="47"/>
                  </a:cubicBezTo>
                  <a:cubicBezTo>
                    <a:pt x="53" y="38"/>
                    <a:pt x="61" y="26"/>
                    <a:pt x="71" y="16"/>
                  </a:cubicBezTo>
                  <a:cubicBezTo>
                    <a:pt x="73" y="29"/>
                    <a:pt x="52" y="40"/>
                    <a:pt x="45" y="48"/>
                  </a:cubicBezTo>
                  <a:cubicBezTo>
                    <a:pt x="55" y="39"/>
                    <a:pt x="63" y="29"/>
                    <a:pt x="74" y="22"/>
                  </a:cubicBezTo>
                  <a:cubicBezTo>
                    <a:pt x="82" y="17"/>
                    <a:pt x="76" y="9"/>
                    <a:pt x="75" y="2"/>
                  </a:cubicBezTo>
                  <a:cubicBezTo>
                    <a:pt x="75" y="0"/>
                    <a:pt x="37" y="29"/>
                    <a:pt x="34" y="31"/>
                  </a:cubicBezTo>
                  <a:cubicBezTo>
                    <a:pt x="43" y="24"/>
                    <a:pt x="52" y="16"/>
                    <a:pt x="57" y="6"/>
                  </a:cubicBezTo>
                  <a:cubicBezTo>
                    <a:pt x="40" y="22"/>
                    <a:pt x="15" y="30"/>
                    <a:pt x="0" y="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4" name="Freeform 1071">
              <a:extLst>
                <a:ext uri="{FF2B5EF4-FFF2-40B4-BE49-F238E27FC236}">
                  <a16:creationId xmlns:a16="http://schemas.microsoft.com/office/drawing/2014/main" id="{2101E2AB-F996-E68B-C254-95E34B9C1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266" y="1911364"/>
              <a:ext cx="1975" cy="3948"/>
            </a:xfrm>
            <a:custGeom>
              <a:avLst/>
              <a:gdLst>
                <a:gd name="T0" fmla="*/ 6 w 6"/>
                <a:gd name="T1" fmla="*/ 0 h 7"/>
                <a:gd name="T2" fmla="*/ 1 w 6"/>
                <a:gd name="T3" fmla="*/ 7 h 7"/>
                <a:gd name="T4" fmla="*/ 6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cubicBezTo>
                    <a:pt x="2" y="2"/>
                    <a:pt x="0" y="1"/>
                    <a:pt x="1" y="7"/>
                  </a:cubicBezTo>
                  <a:cubicBezTo>
                    <a:pt x="3" y="5"/>
                    <a:pt x="5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1072">
              <a:extLst>
                <a:ext uri="{FF2B5EF4-FFF2-40B4-BE49-F238E27FC236}">
                  <a16:creationId xmlns:a16="http://schemas.microsoft.com/office/drawing/2014/main" id="{4B8E6193-DF58-C9B5-BC7D-B88536BBF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266" y="1935053"/>
              <a:ext cx="7896" cy="9871"/>
            </a:xfrm>
            <a:custGeom>
              <a:avLst/>
              <a:gdLst>
                <a:gd name="T0" fmla="*/ 16 w 16"/>
                <a:gd name="T1" fmla="*/ 0 h 19"/>
                <a:gd name="T2" fmla="*/ 0 w 16"/>
                <a:gd name="T3" fmla="*/ 19 h 19"/>
                <a:gd name="T4" fmla="*/ 16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2" y="8"/>
                    <a:pt x="5" y="13"/>
                    <a:pt x="0" y="19"/>
                  </a:cubicBezTo>
                  <a:cubicBezTo>
                    <a:pt x="7" y="14"/>
                    <a:pt x="13" y="8"/>
                    <a:pt x="1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6" name="Freeform 1073">
              <a:extLst>
                <a:ext uri="{FF2B5EF4-FFF2-40B4-BE49-F238E27FC236}">
                  <a16:creationId xmlns:a16="http://schemas.microsoft.com/office/drawing/2014/main" id="{396A3EDB-994B-A819-DBC2-98A43D081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240" y="1909390"/>
              <a:ext cx="3948" cy="3948"/>
            </a:xfrm>
            <a:custGeom>
              <a:avLst/>
              <a:gdLst>
                <a:gd name="T0" fmla="*/ 8 w 8"/>
                <a:gd name="T1" fmla="*/ 0 h 8"/>
                <a:gd name="T2" fmla="*/ 0 w 8"/>
                <a:gd name="T3" fmla="*/ 4 h 8"/>
                <a:gd name="T4" fmla="*/ 8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5" y="0"/>
                    <a:pt x="2" y="2"/>
                    <a:pt x="0" y="4"/>
                  </a:cubicBezTo>
                  <a:cubicBezTo>
                    <a:pt x="6" y="8"/>
                    <a:pt x="7" y="7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7" name="Freeform 1074">
              <a:extLst>
                <a:ext uri="{FF2B5EF4-FFF2-40B4-BE49-F238E27FC236}">
                  <a16:creationId xmlns:a16="http://schemas.microsoft.com/office/drawing/2014/main" id="{20E2DCEC-4107-A766-64DA-195650C8F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137" y="1923208"/>
              <a:ext cx="11844" cy="11844"/>
            </a:xfrm>
            <a:custGeom>
              <a:avLst/>
              <a:gdLst>
                <a:gd name="T0" fmla="*/ 26 w 26"/>
                <a:gd name="T1" fmla="*/ 5 h 26"/>
                <a:gd name="T2" fmla="*/ 0 w 26"/>
                <a:gd name="T3" fmla="*/ 26 h 26"/>
                <a:gd name="T4" fmla="*/ 26 w 26"/>
                <a:gd name="T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6">
                  <a:moveTo>
                    <a:pt x="26" y="5"/>
                  </a:moveTo>
                  <a:cubicBezTo>
                    <a:pt x="19" y="0"/>
                    <a:pt x="4" y="21"/>
                    <a:pt x="0" y="26"/>
                  </a:cubicBezTo>
                  <a:cubicBezTo>
                    <a:pt x="13" y="24"/>
                    <a:pt x="21" y="16"/>
                    <a:pt x="2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8" name="Freeform 1075">
              <a:extLst>
                <a:ext uri="{FF2B5EF4-FFF2-40B4-BE49-F238E27FC236}">
                  <a16:creationId xmlns:a16="http://schemas.microsoft.com/office/drawing/2014/main" id="{A179F19B-E709-5737-0334-A6140DF92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155" y="2193656"/>
              <a:ext cx="7896" cy="5923"/>
            </a:xfrm>
            <a:custGeom>
              <a:avLst/>
              <a:gdLst>
                <a:gd name="T0" fmla="*/ 18 w 18"/>
                <a:gd name="T1" fmla="*/ 0 h 12"/>
                <a:gd name="T2" fmla="*/ 7 w 18"/>
                <a:gd name="T3" fmla="*/ 12 h 12"/>
                <a:gd name="T4" fmla="*/ 18 w 18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cubicBezTo>
                    <a:pt x="16" y="5"/>
                    <a:pt x="12" y="10"/>
                    <a:pt x="7" y="12"/>
                  </a:cubicBezTo>
                  <a:cubicBezTo>
                    <a:pt x="0" y="4"/>
                    <a:pt x="12" y="2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9" name="Freeform 1076">
              <a:extLst>
                <a:ext uri="{FF2B5EF4-FFF2-40B4-BE49-F238E27FC236}">
                  <a16:creationId xmlns:a16="http://schemas.microsoft.com/office/drawing/2014/main" id="{8871AFC7-A2F3-49AC-4660-98B8899C1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078" y="2191682"/>
              <a:ext cx="1975" cy="1975"/>
            </a:xfrm>
            <a:custGeom>
              <a:avLst/>
              <a:gdLst>
                <a:gd name="T0" fmla="*/ 4 w 4"/>
                <a:gd name="T1" fmla="*/ 0 h 7"/>
                <a:gd name="T2" fmla="*/ 1 w 4"/>
                <a:gd name="T3" fmla="*/ 7 h 7"/>
                <a:gd name="T4" fmla="*/ 4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3" y="3"/>
                    <a:pt x="2" y="5"/>
                    <a:pt x="1" y="7"/>
                  </a:cubicBezTo>
                  <a:cubicBezTo>
                    <a:pt x="0" y="3"/>
                    <a:pt x="2" y="3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0" name="Freeform 1077">
              <a:extLst>
                <a:ext uri="{FF2B5EF4-FFF2-40B4-BE49-F238E27FC236}">
                  <a16:creationId xmlns:a16="http://schemas.microsoft.com/office/drawing/2014/main" id="{4A12EC5A-B9CD-FAF4-F090-31B2D2790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374" y="2294333"/>
              <a:ext cx="3948" cy="5923"/>
            </a:xfrm>
            <a:custGeom>
              <a:avLst/>
              <a:gdLst>
                <a:gd name="T0" fmla="*/ 8 w 9"/>
                <a:gd name="T1" fmla="*/ 0 h 10"/>
                <a:gd name="T2" fmla="*/ 0 w 9"/>
                <a:gd name="T3" fmla="*/ 10 h 10"/>
                <a:gd name="T4" fmla="*/ 8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8" y="0"/>
                  </a:moveTo>
                  <a:cubicBezTo>
                    <a:pt x="9" y="5"/>
                    <a:pt x="5" y="8"/>
                    <a:pt x="0" y="10"/>
                  </a:cubicBezTo>
                  <a:cubicBezTo>
                    <a:pt x="0" y="5"/>
                    <a:pt x="3" y="0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1" name="Freeform 1078">
              <a:extLst>
                <a:ext uri="{FF2B5EF4-FFF2-40B4-BE49-F238E27FC236}">
                  <a16:creationId xmlns:a16="http://schemas.microsoft.com/office/drawing/2014/main" id="{836985ED-D5E1-7E6B-2F6B-C4298EE41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244" y="2308153"/>
              <a:ext cx="1975" cy="3948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5" y="2"/>
                    <a:pt x="3" y="4"/>
                    <a:pt x="0" y="6"/>
                  </a:cubicBezTo>
                  <a:cubicBezTo>
                    <a:pt x="2" y="4"/>
                    <a:pt x="4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2" name="Freeform 1079">
              <a:extLst>
                <a:ext uri="{FF2B5EF4-FFF2-40B4-BE49-F238E27FC236}">
                  <a16:creationId xmlns:a16="http://schemas.microsoft.com/office/drawing/2014/main" id="{F4A026DC-D3C7-2087-6863-234467373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92" y="1818584"/>
              <a:ext cx="5923" cy="3948"/>
            </a:xfrm>
            <a:custGeom>
              <a:avLst/>
              <a:gdLst>
                <a:gd name="T0" fmla="*/ 7 w 11"/>
                <a:gd name="T1" fmla="*/ 8 h 10"/>
                <a:gd name="T2" fmla="*/ 11 w 11"/>
                <a:gd name="T3" fmla="*/ 0 h 10"/>
                <a:gd name="T4" fmla="*/ 0 w 11"/>
                <a:gd name="T5" fmla="*/ 10 h 10"/>
                <a:gd name="T6" fmla="*/ 7 w 11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7" y="8"/>
                  </a:moveTo>
                  <a:cubicBezTo>
                    <a:pt x="9" y="5"/>
                    <a:pt x="10" y="3"/>
                    <a:pt x="11" y="0"/>
                  </a:cubicBezTo>
                  <a:cubicBezTo>
                    <a:pt x="6" y="1"/>
                    <a:pt x="2" y="5"/>
                    <a:pt x="0" y="10"/>
                  </a:cubicBezTo>
                  <a:cubicBezTo>
                    <a:pt x="2" y="9"/>
                    <a:pt x="5" y="8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3" name="Freeform 1080">
              <a:extLst>
                <a:ext uri="{FF2B5EF4-FFF2-40B4-BE49-F238E27FC236}">
                  <a16:creationId xmlns:a16="http://schemas.microsoft.com/office/drawing/2014/main" id="{AE7AA3F4-FBAE-8419-63DC-60A282A35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892" y="1790947"/>
              <a:ext cx="11844" cy="3948"/>
            </a:xfrm>
            <a:custGeom>
              <a:avLst/>
              <a:gdLst>
                <a:gd name="T0" fmla="*/ 26 w 26"/>
                <a:gd name="T1" fmla="*/ 1 h 8"/>
                <a:gd name="T2" fmla="*/ 0 w 26"/>
                <a:gd name="T3" fmla="*/ 6 h 8"/>
                <a:gd name="T4" fmla="*/ 26 w 26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8">
                  <a:moveTo>
                    <a:pt x="26" y="1"/>
                  </a:moveTo>
                  <a:cubicBezTo>
                    <a:pt x="18" y="0"/>
                    <a:pt x="8" y="2"/>
                    <a:pt x="0" y="6"/>
                  </a:cubicBezTo>
                  <a:cubicBezTo>
                    <a:pt x="9" y="8"/>
                    <a:pt x="19" y="6"/>
                    <a:pt x="2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4" name="Freeform 1081">
              <a:extLst>
                <a:ext uri="{FF2B5EF4-FFF2-40B4-BE49-F238E27FC236}">
                  <a16:creationId xmlns:a16="http://schemas.microsoft.com/office/drawing/2014/main" id="{AE5B2024-A010-B61D-161E-F01242819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033" y="1887675"/>
              <a:ext cx="1975" cy="3948"/>
            </a:xfrm>
            <a:custGeom>
              <a:avLst/>
              <a:gdLst>
                <a:gd name="T0" fmla="*/ 0 w 5"/>
                <a:gd name="T1" fmla="*/ 6 h 6"/>
                <a:gd name="T2" fmla="*/ 5 w 5"/>
                <a:gd name="T3" fmla="*/ 0 h 6"/>
                <a:gd name="T4" fmla="*/ 0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4" y="5"/>
                    <a:pt x="5" y="5"/>
                    <a:pt x="5" y="0"/>
                  </a:cubicBezTo>
                  <a:cubicBezTo>
                    <a:pt x="3" y="2"/>
                    <a:pt x="2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5" name="Freeform 1082">
              <a:extLst>
                <a:ext uri="{FF2B5EF4-FFF2-40B4-BE49-F238E27FC236}">
                  <a16:creationId xmlns:a16="http://schemas.microsoft.com/office/drawing/2014/main" id="{06100AE9-F2C4-AE3B-4BF2-59CFEA435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473" y="1921235"/>
              <a:ext cx="19741" cy="11844"/>
            </a:xfrm>
            <a:custGeom>
              <a:avLst/>
              <a:gdLst>
                <a:gd name="T0" fmla="*/ 2 w 41"/>
                <a:gd name="T1" fmla="*/ 23 h 23"/>
                <a:gd name="T2" fmla="*/ 41 w 41"/>
                <a:gd name="T3" fmla="*/ 0 h 23"/>
                <a:gd name="T4" fmla="*/ 2 w 4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3">
                  <a:moveTo>
                    <a:pt x="2" y="23"/>
                  </a:moveTo>
                  <a:cubicBezTo>
                    <a:pt x="17" y="19"/>
                    <a:pt x="31" y="12"/>
                    <a:pt x="41" y="0"/>
                  </a:cubicBezTo>
                  <a:cubicBezTo>
                    <a:pt x="35" y="6"/>
                    <a:pt x="0" y="14"/>
                    <a:pt x="2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6" name="Freeform 1083">
              <a:extLst>
                <a:ext uri="{FF2B5EF4-FFF2-40B4-BE49-F238E27FC236}">
                  <a16:creationId xmlns:a16="http://schemas.microsoft.com/office/drawing/2014/main" id="{B30F77DF-45EC-7660-7AE5-27A8AE72E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0218" y="1265845"/>
              <a:ext cx="29612" cy="9871"/>
            </a:xfrm>
            <a:custGeom>
              <a:avLst/>
              <a:gdLst>
                <a:gd name="T0" fmla="*/ 0 w 66"/>
                <a:gd name="T1" fmla="*/ 15 h 24"/>
                <a:gd name="T2" fmla="*/ 23 w 66"/>
                <a:gd name="T3" fmla="*/ 16 h 24"/>
                <a:gd name="T4" fmla="*/ 36 w 66"/>
                <a:gd name="T5" fmla="*/ 23 h 24"/>
                <a:gd name="T6" fmla="*/ 65 w 66"/>
                <a:gd name="T7" fmla="*/ 8 h 24"/>
                <a:gd name="T8" fmla="*/ 44 w 66"/>
                <a:gd name="T9" fmla="*/ 2 h 24"/>
                <a:gd name="T10" fmla="*/ 0 w 66"/>
                <a:gd name="T1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24">
                  <a:moveTo>
                    <a:pt x="0" y="15"/>
                  </a:moveTo>
                  <a:cubicBezTo>
                    <a:pt x="6" y="16"/>
                    <a:pt x="17" y="12"/>
                    <a:pt x="23" y="16"/>
                  </a:cubicBezTo>
                  <a:cubicBezTo>
                    <a:pt x="31" y="20"/>
                    <a:pt x="24" y="23"/>
                    <a:pt x="36" y="23"/>
                  </a:cubicBezTo>
                  <a:cubicBezTo>
                    <a:pt x="44" y="24"/>
                    <a:pt x="62" y="17"/>
                    <a:pt x="65" y="8"/>
                  </a:cubicBezTo>
                  <a:cubicBezTo>
                    <a:pt x="66" y="4"/>
                    <a:pt x="46" y="2"/>
                    <a:pt x="44" y="2"/>
                  </a:cubicBezTo>
                  <a:cubicBezTo>
                    <a:pt x="28" y="0"/>
                    <a:pt x="12" y="4"/>
                    <a:pt x="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7" name="Freeform 1084">
              <a:extLst>
                <a:ext uri="{FF2B5EF4-FFF2-40B4-BE49-F238E27FC236}">
                  <a16:creationId xmlns:a16="http://schemas.microsoft.com/office/drawing/2014/main" id="{B6154878-F8DA-B572-7B05-AF55EE70C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5621" y="1311248"/>
              <a:ext cx="3948" cy="1975"/>
            </a:xfrm>
            <a:custGeom>
              <a:avLst/>
              <a:gdLst>
                <a:gd name="T0" fmla="*/ 9 w 9"/>
                <a:gd name="T1" fmla="*/ 0 h 7"/>
                <a:gd name="T2" fmla="*/ 0 w 9"/>
                <a:gd name="T3" fmla="*/ 3 h 7"/>
                <a:gd name="T4" fmla="*/ 6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cubicBezTo>
                    <a:pt x="6" y="0"/>
                    <a:pt x="3" y="1"/>
                    <a:pt x="0" y="3"/>
                  </a:cubicBezTo>
                  <a:cubicBezTo>
                    <a:pt x="2" y="4"/>
                    <a:pt x="4" y="6"/>
                    <a:pt x="6" y="7"/>
                  </a:cubicBezTo>
                  <a:cubicBezTo>
                    <a:pt x="7" y="4"/>
                    <a:pt x="8" y="2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8" name="Freeform 1085">
              <a:extLst>
                <a:ext uri="{FF2B5EF4-FFF2-40B4-BE49-F238E27FC236}">
                  <a16:creationId xmlns:a16="http://schemas.microsoft.com/office/drawing/2014/main" id="{4A241000-B1AB-2F1C-FD9A-4BAC650D0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5362" y="1238208"/>
              <a:ext cx="193458" cy="76989"/>
            </a:xfrm>
            <a:custGeom>
              <a:avLst/>
              <a:gdLst>
                <a:gd name="T0" fmla="*/ 21 w 445"/>
                <a:gd name="T1" fmla="*/ 75 h 175"/>
                <a:gd name="T2" fmla="*/ 8 w 445"/>
                <a:gd name="T3" fmla="*/ 87 h 175"/>
                <a:gd name="T4" fmla="*/ 87 w 445"/>
                <a:gd name="T5" fmla="*/ 82 h 175"/>
                <a:gd name="T6" fmla="*/ 17 w 445"/>
                <a:gd name="T7" fmla="*/ 102 h 175"/>
                <a:gd name="T8" fmla="*/ 74 w 445"/>
                <a:gd name="T9" fmla="*/ 103 h 175"/>
                <a:gd name="T10" fmla="*/ 101 w 445"/>
                <a:gd name="T11" fmla="*/ 101 h 175"/>
                <a:gd name="T12" fmla="*/ 115 w 445"/>
                <a:gd name="T13" fmla="*/ 99 h 175"/>
                <a:gd name="T14" fmla="*/ 149 w 445"/>
                <a:gd name="T15" fmla="*/ 101 h 175"/>
                <a:gd name="T16" fmla="*/ 186 w 445"/>
                <a:gd name="T17" fmla="*/ 104 h 175"/>
                <a:gd name="T18" fmla="*/ 162 w 445"/>
                <a:gd name="T19" fmla="*/ 112 h 175"/>
                <a:gd name="T20" fmla="*/ 166 w 445"/>
                <a:gd name="T21" fmla="*/ 114 h 175"/>
                <a:gd name="T22" fmla="*/ 28 w 445"/>
                <a:gd name="T23" fmla="*/ 125 h 175"/>
                <a:gd name="T24" fmla="*/ 33 w 445"/>
                <a:gd name="T25" fmla="*/ 137 h 175"/>
                <a:gd name="T26" fmla="*/ 108 w 445"/>
                <a:gd name="T27" fmla="*/ 148 h 175"/>
                <a:gd name="T28" fmla="*/ 88 w 445"/>
                <a:gd name="T29" fmla="*/ 169 h 175"/>
                <a:gd name="T30" fmla="*/ 135 w 445"/>
                <a:gd name="T31" fmla="*/ 164 h 175"/>
                <a:gd name="T32" fmla="*/ 183 w 445"/>
                <a:gd name="T33" fmla="*/ 146 h 175"/>
                <a:gd name="T34" fmla="*/ 239 w 445"/>
                <a:gd name="T35" fmla="*/ 148 h 175"/>
                <a:gd name="T36" fmla="*/ 263 w 445"/>
                <a:gd name="T37" fmla="*/ 143 h 175"/>
                <a:gd name="T38" fmla="*/ 279 w 445"/>
                <a:gd name="T39" fmla="*/ 140 h 175"/>
                <a:gd name="T40" fmla="*/ 389 w 445"/>
                <a:gd name="T41" fmla="*/ 117 h 175"/>
                <a:gd name="T42" fmla="*/ 411 w 445"/>
                <a:gd name="T43" fmla="*/ 101 h 175"/>
                <a:gd name="T44" fmla="*/ 356 w 445"/>
                <a:gd name="T45" fmla="*/ 96 h 175"/>
                <a:gd name="T46" fmla="*/ 376 w 445"/>
                <a:gd name="T47" fmla="*/ 80 h 175"/>
                <a:gd name="T48" fmla="*/ 375 w 445"/>
                <a:gd name="T49" fmla="*/ 68 h 175"/>
                <a:gd name="T50" fmla="*/ 359 w 445"/>
                <a:gd name="T51" fmla="*/ 55 h 175"/>
                <a:gd name="T52" fmla="*/ 333 w 445"/>
                <a:gd name="T53" fmla="*/ 57 h 175"/>
                <a:gd name="T54" fmla="*/ 320 w 445"/>
                <a:gd name="T55" fmla="*/ 45 h 175"/>
                <a:gd name="T56" fmla="*/ 292 w 445"/>
                <a:gd name="T57" fmla="*/ 32 h 175"/>
                <a:gd name="T58" fmla="*/ 250 w 445"/>
                <a:gd name="T59" fmla="*/ 5 h 175"/>
                <a:gd name="T60" fmla="*/ 236 w 445"/>
                <a:gd name="T61" fmla="*/ 13 h 175"/>
                <a:gd name="T62" fmla="*/ 194 w 445"/>
                <a:gd name="T63" fmla="*/ 19 h 175"/>
                <a:gd name="T64" fmla="*/ 156 w 445"/>
                <a:gd name="T65" fmla="*/ 19 h 175"/>
                <a:gd name="T66" fmla="*/ 118 w 445"/>
                <a:gd name="T67" fmla="*/ 29 h 175"/>
                <a:gd name="T68" fmla="*/ 162 w 445"/>
                <a:gd name="T69" fmla="*/ 35 h 175"/>
                <a:gd name="T70" fmla="*/ 162 w 445"/>
                <a:gd name="T71" fmla="*/ 43 h 175"/>
                <a:gd name="T72" fmla="*/ 66 w 445"/>
                <a:gd name="T73" fmla="*/ 46 h 175"/>
                <a:gd name="T74" fmla="*/ 31 w 445"/>
                <a:gd name="T75" fmla="*/ 53 h 175"/>
                <a:gd name="T76" fmla="*/ 79 w 445"/>
                <a:gd name="T77" fmla="*/ 59 h 175"/>
                <a:gd name="T78" fmla="*/ 123 w 445"/>
                <a:gd name="T79" fmla="*/ 62 h 175"/>
                <a:gd name="T80" fmla="*/ 100 w 445"/>
                <a:gd name="T81" fmla="*/ 71 h 175"/>
                <a:gd name="T82" fmla="*/ 8 w 445"/>
                <a:gd name="T83" fmla="*/ 7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5" h="175">
                  <a:moveTo>
                    <a:pt x="8" y="71"/>
                  </a:moveTo>
                  <a:cubicBezTo>
                    <a:pt x="12" y="73"/>
                    <a:pt x="16" y="75"/>
                    <a:pt x="21" y="75"/>
                  </a:cubicBezTo>
                  <a:cubicBezTo>
                    <a:pt x="14" y="76"/>
                    <a:pt x="7" y="76"/>
                    <a:pt x="0" y="77"/>
                  </a:cubicBezTo>
                  <a:cubicBezTo>
                    <a:pt x="14" y="76"/>
                    <a:pt x="0" y="82"/>
                    <a:pt x="8" y="87"/>
                  </a:cubicBezTo>
                  <a:cubicBezTo>
                    <a:pt x="13" y="90"/>
                    <a:pt x="21" y="90"/>
                    <a:pt x="27" y="90"/>
                  </a:cubicBezTo>
                  <a:cubicBezTo>
                    <a:pt x="47" y="90"/>
                    <a:pt x="68" y="88"/>
                    <a:pt x="87" y="82"/>
                  </a:cubicBezTo>
                  <a:cubicBezTo>
                    <a:pt x="65" y="105"/>
                    <a:pt x="28" y="84"/>
                    <a:pt x="3" y="99"/>
                  </a:cubicBezTo>
                  <a:cubicBezTo>
                    <a:pt x="6" y="103"/>
                    <a:pt x="12" y="105"/>
                    <a:pt x="17" y="102"/>
                  </a:cubicBezTo>
                  <a:cubicBezTo>
                    <a:pt x="15" y="105"/>
                    <a:pt x="13" y="107"/>
                    <a:pt x="11" y="109"/>
                  </a:cubicBezTo>
                  <a:cubicBezTo>
                    <a:pt x="28" y="114"/>
                    <a:pt x="58" y="106"/>
                    <a:pt x="74" y="103"/>
                  </a:cubicBezTo>
                  <a:cubicBezTo>
                    <a:pt x="67" y="105"/>
                    <a:pt x="60" y="106"/>
                    <a:pt x="54" y="109"/>
                  </a:cubicBezTo>
                  <a:cubicBezTo>
                    <a:pt x="69" y="114"/>
                    <a:pt x="87" y="107"/>
                    <a:pt x="101" y="101"/>
                  </a:cubicBezTo>
                  <a:cubicBezTo>
                    <a:pt x="92" y="106"/>
                    <a:pt x="92" y="107"/>
                    <a:pt x="101" y="105"/>
                  </a:cubicBezTo>
                  <a:cubicBezTo>
                    <a:pt x="108" y="105"/>
                    <a:pt x="110" y="99"/>
                    <a:pt x="115" y="99"/>
                  </a:cubicBezTo>
                  <a:cubicBezTo>
                    <a:pt x="119" y="98"/>
                    <a:pt x="122" y="103"/>
                    <a:pt x="128" y="102"/>
                  </a:cubicBezTo>
                  <a:cubicBezTo>
                    <a:pt x="135" y="101"/>
                    <a:pt x="142" y="100"/>
                    <a:pt x="149" y="101"/>
                  </a:cubicBezTo>
                  <a:cubicBezTo>
                    <a:pt x="142" y="102"/>
                    <a:pt x="136" y="102"/>
                    <a:pt x="130" y="104"/>
                  </a:cubicBezTo>
                  <a:cubicBezTo>
                    <a:pt x="148" y="106"/>
                    <a:pt x="167" y="106"/>
                    <a:pt x="186" y="104"/>
                  </a:cubicBezTo>
                  <a:cubicBezTo>
                    <a:pt x="164" y="111"/>
                    <a:pt x="140" y="101"/>
                    <a:pt x="118" y="110"/>
                  </a:cubicBezTo>
                  <a:cubicBezTo>
                    <a:pt x="132" y="116"/>
                    <a:pt x="147" y="111"/>
                    <a:pt x="162" y="112"/>
                  </a:cubicBezTo>
                  <a:cubicBezTo>
                    <a:pt x="178" y="113"/>
                    <a:pt x="194" y="113"/>
                    <a:pt x="210" y="111"/>
                  </a:cubicBezTo>
                  <a:cubicBezTo>
                    <a:pt x="196" y="115"/>
                    <a:pt x="181" y="114"/>
                    <a:pt x="166" y="114"/>
                  </a:cubicBezTo>
                  <a:cubicBezTo>
                    <a:pt x="151" y="115"/>
                    <a:pt x="135" y="118"/>
                    <a:pt x="119" y="117"/>
                  </a:cubicBezTo>
                  <a:cubicBezTo>
                    <a:pt x="88" y="114"/>
                    <a:pt x="58" y="119"/>
                    <a:pt x="28" y="125"/>
                  </a:cubicBezTo>
                  <a:cubicBezTo>
                    <a:pt x="35" y="137"/>
                    <a:pt x="51" y="133"/>
                    <a:pt x="61" y="137"/>
                  </a:cubicBezTo>
                  <a:cubicBezTo>
                    <a:pt x="52" y="141"/>
                    <a:pt x="42" y="136"/>
                    <a:pt x="33" y="137"/>
                  </a:cubicBezTo>
                  <a:cubicBezTo>
                    <a:pt x="44" y="145"/>
                    <a:pt x="46" y="147"/>
                    <a:pt x="60" y="145"/>
                  </a:cubicBezTo>
                  <a:cubicBezTo>
                    <a:pt x="76" y="143"/>
                    <a:pt x="92" y="149"/>
                    <a:pt x="108" y="148"/>
                  </a:cubicBezTo>
                  <a:cubicBezTo>
                    <a:pt x="87" y="153"/>
                    <a:pt x="66" y="147"/>
                    <a:pt x="46" y="153"/>
                  </a:cubicBezTo>
                  <a:cubicBezTo>
                    <a:pt x="52" y="164"/>
                    <a:pt x="77" y="168"/>
                    <a:pt x="88" y="169"/>
                  </a:cubicBezTo>
                  <a:cubicBezTo>
                    <a:pt x="97" y="171"/>
                    <a:pt x="107" y="173"/>
                    <a:pt x="117" y="173"/>
                  </a:cubicBezTo>
                  <a:cubicBezTo>
                    <a:pt x="123" y="173"/>
                    <a:pt x="153" y="165"/>
                    <a:pt x="135" y="164"/>
                  </a:cubicBezTo>
                  <a:cubicBezTo>
                    <a:pt x="149" y="158"/>
                    <a:pt x="161" y="164"/>
                    <a:pt x="173" y="171"/>
                  </a:cubicBezTo>
                  <a:cubicBezTo>
                    <a:pt x="178" y="163"/>
                    <a:pt x="169" y="147"/>
                    <a:pt x="183" y="146"/>
                  </a:cubicBezTo>
                  <a:cubicBezTo>
                    <a:pt x="177" y="175"/>
                    <a:pt x="209" y="171"/>
                    <a:pt x="224" y="160"/>
                  </a:cubicBezTo>
                  <a:cubicBezTo>
                    <a:pt x="228" y="157"/>
                    <a:pt x="232" y="145"/>
                    <a:pt x="239" y="148"/>
                  </a:cubicBezTo>
                  <a:cubicBezTo>
                    <a:pt x="251" y="153"/>
                    <a:pt x="258" y="154"/>
                    <a:pt x="270" y="148"/>
                  </a:cubicBezTo>
                  <a:cubicBezTo>
                    <a:pt x="268" y="146"/>
                    <a:pt x="266" y="145"/>
                    <a:pt x="263" y="143"/>
                  </a:cubicBezTo>
                  <a:cubicBezTo>
                    <a:pt x="277" y="130"/>
                    <a:pt x="293" y="124"/>
                    <a:pt x="311" y="120"/>
                  </a:cubicBezTo>
                  <a:cubicBezTo>
                    <a:pt x="300" y="126"/>
                    <a:pt x="285" y="128"/>
                    <a:pt x="279" y="140"/>
                  </a:cubicBezTo>
                  <a:cubicBezTo>
                    <a:pt x="295" y="155"/>
                    <a:pt x="330" y="121"/>
                    <a:pt x="347" y="125"/>
                  </a:cubicBezTo>
                  <a:cubicBezTo>
                    <a:pt x="357" y="128"/>
                    <a:pt x="377" y="118"/>
                    <a:pt x="389" y="117"/>
                  </a:cubicBezTo>
                  <a:cubicBezTo>
                    <a:pt x="408" y="116"/>
                    <a:pt x="427" y="114"/>
                    <a:pt x="445" y="110"/>
                  </a:cubicBezTo>
                  <a:cubicBezTo>
                    <a:pt x="435" y="87"/>
                    <a:pt x="429" y="94"/>
                    <a:pt x="411" y="101"/>
                  </a:cubicBezTo>
                  <a:cubicBezTo>
                    <a:pt x="413" y="99"/>
                    <a:pt x="415" y="97"/>
                    <a:pt x="417" y="94"/>
                  </a:cubicBezTo>
                  <a:cubicBezTo>
                    <a:pt x="399" y="79"/>
                    <a:pt x="376" y="101"/>
                    <a:pt x="356" y="96"/>
                  </a:cubicBezTo>
                  <a:cubicBezTo>
                    <a:pt x="371" y="88"/>
                    <a:pt x="389" y="85"/>
                    <a:pt x="403" y="75"/>
                  </a:cubicBezTo>
                  <a:cubicBezTo>
                    <a:pt x="394" y="77"/>
                    <a:pt x="385" y="79"/>
                    <a:pt x="376" y="80"/>
                  </a:cubicBezTo>
                  <a:cubicBezTo>
                    <a:pt x="385" y="78"/>
                    <a:pt x="393" y="74"/>
                    <a:pt x="403" y="74"/>
                  </a:cubicBezTo>
                  <a:cubicBezTo>
                    <a:pt x="398" y="64"/>
                    <a:pt x="383" y="67"/>
                    <a:pt x="375" y="68"/>
                  </a:cubicBezTo>
                  <a:cubicBezTo>
                    <a:pt x="378" y="65"/>
                    <a:pt x="409" y="60"/>
                    <a:pt x="400" y="51"/>
                  </a:cubicBezTo>
                  <a:cubicBezTo>
                    <a:pt x="392" y="43"/>
                    <a:pt x="367" y="49"/>
                    <a:pt x="359" y="55"/>
                  </a:cubicBezTo>
                  <a:cubicBezTo>
                    <a:pt x="361" y="57"/>
                    <a:pt x="364" y="59"/>
                    <a:pt x="366" y="60"/>
                  </a:cubicBezTo>
                  <a:cubicBezTo>
                    <a:pt x="355" y="66"/>
                    <a:pt x="342" y="67"/>
                    <a:pt x="333" y="57"/>
                  </a:cubicBezTo>
                  <a:cubicBezTo>
                    <a:pt x="336" y="56"/>
                    <a:pt x="358" y="51"/>
                    <a:pt x="341" y="51"/>
                  </a:cubicBezTo>
                  <a:cubicBezTo>
                    <a:pt x="362" y="47"/>
                    <a:pt x="321" y="45"/>
                    <a:pt x="320" y="45"/>
                  </a:cubicBezTo>
                  <a:cubicBezTo>
                    <a:pt x="315" y="40"/>
                    <a:pt x="299" y="41"/>
                    <a:pt x="292" y="43"/>
                  </a:cubicBezTo>
                  <a:cubicBezTo>
                    <a:pt x="306" y="40"/>
                    <a:pt x="296" y="38"/>
                    <a:pt x="292" y="32"/>
                  </a:cubicBezTo>
                  <a:cubicBezTo>
                    <a:pt x="288" y="27"/>
                    <a:pt x="285" y="20"/>
                    <a:pt x="278" y="18"/>
                  </a:cubicBezTo>
                  <a:cubicBezTo>
                    <a:pt x="296" y="15"/>
                    <a:pt x="256" y="5"/>
                    <a:pt x="250" y="5"/>
                  </a:cubicBezTo>
                  <a:cubicBezTo>
                    <a:pt x="234" y="3"/>
                    <a:pt x="208" y="0"/>
                    <a:pt x="193" y="7"/>
                  </a:cubicBezTo>
                  <a:cubicBezTo>
                    <a:pt x="205" y="18"/>
                    <a:pt x="223" y="8"/>
                    <a:pt x="236" y="13"/>
                  </a:cubicBezTo>
                  <a:cubicBezTo>
                    <a:pt x="220" y="22"/>
                    <a:pt x="198" y="18"/>
                    <a:pt x="181" y="16"/>
                  </a:cubicBezTo>
                  <a:cubicBezTo>
                    <a:pt x="185" y="18"/>
                    <a:pt x="189" y="19"/>
                    <a:pt x="194" y="19"/>
                  </a:cubicBezTo>
                  <a:cubicBezTo>
                    <a:pt x="187" y="19"/>
                    <a:pt x="181" y="21"/>
                    <a:pt x="174" y="22"/>
                  </a:cubicBezTo>
                  <a:cubicBezTo>
                    <a:pt x="167" y="23"/>
                    <a:pt x="162" y="19"/>
                    <a:pt x="156" y="19"/>
                  </a:cubicBezTo>
                  <a:cubicBezTo>
                    <a:pt x="149" y="18"/>
                    <a:pt x="116" y="24"/>
                    <a:pt x="131" y="27"/>
                  </a:cubicBezTo>
                  <a:cubicBezTo>
                    <a:pt x="127" y="28"/>
                    <a:pt x="122" y="29"/>
                    <a:pt x="118" y="29"/>
                  </a:cubicBezTo>
                  <a:cubicBezTo>
                    <a:pt x="124" y="32"/>
                    <a:pt x="131" y="32"/>
                    <a:pt x="138" y="31"/>
                  </a:cubicBezTo>
                  <a:cubicBezTo>
                    <a:pt x="119" y="32"/>
                    <a:pt x="159" y="34"/>
                    <a:pt x="162" y="35"/>
                  </a:cubicBezTo>
                  <a:cubicBezTo>
                    <a:pt x="155" y="37"/>
                    <a:pt x="148" y="36"/>
                    <a:pt x="141" y="36"/>
                  </a:cubicBezTo>
                  <a:cubicBezTo>
                    <a:pt x="147" y="42"/>
                    <a:pt x="155" y="41"/>
                    <a:pt x="162" y="43"/>
                  </a:cubicBezTo>
                  <a:cubicBezTo>
                    <a:pt x="145" y="45"/>
                    <a:pt x="129" y="39"/>
                    <a:pt x="112" y="41"/>
                  </a:cubicBezTo>
                  <a:cubicBezTo>
                    <a:pt x="98" y="42"/>
                    <a:pt x="80" y="47"/>
                    <a:pt x="66" y="46"/>
                  </a:cubicBezTo>
                  <a:cubicBezTo>
                    <a:pt x="70" y="47"/>
                    <a:pt x="75" y="49"/>
                    <a:pt x="79" y="51"/>
                  </a:cubicBezTo>
                  <a:cubicBezTo>
                    <a:pt x="63" y="54"/>
                    <a:pt x="47" y="53"/>
                    <a:pt x="31" y="53"/>
                  </a:cubicBezTo>
                  <a:cubicBezTo>
                    <a:pt x="39" y="54"/>
                    <a:pt x="39" y="55"/>
                    <a:pt x="31" y="57"/>
                  </a:cubicBezTo>
                  <a:cubicBezTo>
                    <a:pt x="47" y="59"/>
                    <a:pt x="63" y="62"/>
                    <a:pt x="79" y="59"/>
                  </a:cubicBezTo>
                  <a:cubicBezTo>
                    <a:pt x="75" y="60"/>
                    <a:pt x="70" y="61"/>
                    <a:pt x="66" y="61"/>
                  </a:cubicBezTo>
                  <a:cubicBezTo>
                    <a:pt x="78" y="71"/>
                    <a:pt x="108" y="61"/>
                    <a:pt x="123" y="62"/>
                  </a:cubicBezTo>
                  <a:cubicBezTo>
                    <a:pt x="114" y="64"/>
                    <a:pt x="104" y="64"/>
                    <a:pt x="95" y="65"/>
                  </a:cubicBezTo>
                  <a:cubicBezTo>
                    <a:pt x="96" y="67"/>
                    <a:pt x="98" y="69"/>
                    <a:pt x="100" y="71"/>
                  </a:cubicBezTo>
                  <a:cubicBezTo>
                    <a:pt x="71" y="74"/>
                    <a:pt x="39" y="58"/>
                    <a:pt x="11" y="65"/>
                  </a:cubicBezTo>
                  <a:cubicBezTo>
                    <a:pt x="26" y="69"/>
                    <a:pt x="13" y="69"/>
                    <a:pt x="8" y="7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9" name="Freeform 1086">
              <a:extLst>
                <a:ext uri="{FF2B5EF4-FFF2-40B4-BE49-F238E27FC236}">
                  <a16:creationId xmlns:a16="http://schemas.microsoft.com/office/drawing/2014/main" id="{86727E73-4BE5-9DA3-0F56-F64825804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922" y="1254001"/>
              <a:ext cx="17767" cy="3948"/>
            </a:xfrm>
            <a:custGeom>
              <a:avLst/>
              <a:gdLst>
                <a:gd name="T0" fmla="*/ 42 w 42"/>
                <a:gd name="T1" fmla="*/ 2 h 8"/>
                <a:gd name="T2" fmla="*/ 0 w 42"/>
                <a:gd name="T3" fmla="*/ 2 h 8"/>
                <a:gd name="T4" fmla="*/ 42 w 42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8">
                  <a:moveTo>
                    <a:pt x="42" y="2"/>
                  </a:moveTo>
                  <a:cubicBezTo>
                    <a:pt x="28" y="0"/>
                    <a:pt x="13" y="0"/>
                    <a:pt x="0" y="2"/>
                  </a:cubicBezTo>
                  <a:cubicBezTo>
                    <a:pt x="8" y="5"/>
                    <a:pt x="40" y="8"/>
                    <a:pt x="42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0" name="Freeform 1087">
              <a:extLst>
                <a:ext uri="{FF2B5EF4-FFF2-40B4-BE49-F238E27FC236}">
                  <a16:creationId xmlns:a16="http://schemas.microsoft.com/office/drawing/2014/main" id="{75886E28-3BD0-CECA-987B-D5BA918D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065" y="1307300"/>
              <a:ext cx="11844" cy="3948"/>
            </a:xfrm>
            <a:custGeom>
              <a:avLst/>
              <a:gdLst>
                <a:gd name="T0" fmla="*/ 27 w 27"/>
                <a:gd name="T1" fmla="*/ 0 h 11"/>
                <a:gd name="T2" fmla="*/ 0 w 27"/>
                <a:gd name="T3" fmla="*/ 11 h 11"/>
                <a:gd name="T4" fmla="*/ 27 w 27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1">
                  <a:moveTo>
                    <a:pt x="27" y="0"/>
                  </a:moveTo>
                  <a:cubicBezTo>
                    <a:pt x="18" y="0"/>
                    <a:pt x="6" y="5"/>
                    <a:pt x="0" y="11"/>
                  </a:cubicBezTo>
                  <a:cubicBezTo>
                    <a:pt x="10" y="10"/>
                    <a:pt x="18" y="4"/>
                    <a:pt x="2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1" name="Freeform 1088">
              <a:extLst>
                <a:ext uri="{FF2B5EF4-FFF2-40B4-BE49-F238E27FC236}">
                  <a16:creationId xmlns:a16="http://schemas.microsoft.com/office/drawing/2014/main" id="{D770FF19-D45A-228A-6C6E-C4A156D7B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365" y="1291508"/>
              <a:ext cx="27637" cy="5923"/>
            </a:xfrm>
            <a:custGeom>
              <a:avLst/>
              <a:gdLst>
                <a:gd name="T0" fmla="*/ 35 w 63"/>
                <a:gd name="T1" fmla="*/ 0 h 12"/>
                <a:gd name="T2" fmla="*/ 0 w 63"/>
                <a:gd name="T3" fmla="*/ 9 h 12"/>
                <a:gd name="T4" fmla="*/ 63 w 63"/>
                <a:gd name="T5" fmla="*/ 1 h 12"/>
                <a:gd name="T6" fmla="*/ 35 w 6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">
                  <a:moveTo>
                    <a:pt x="35" y="0"/>
                  </a:moveTo>
                  <a:cubicBezTo>
                    <a:pt x="23" y="3"/>
                    <a:pt x="12" y="8"/>
                    <a:pt x="0" y="9"/>
                  </a:cubicBezTo>
                  <a:cubicBezTo>
                    <a:pt x="18" y="12"/>
                    <a:pt x="48" y="12"/>
                    <a:pt x="63" y="1"/>
                  </a:cubicBezTo>
                  <a:cubicBezTo>
                    <a:pt x="53" y="0"/>
                    <a:pt x="44" y="0"/>
                    <a:pt x="3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2" name="Freeform 1089">
              <a:extLst>
                <a:ext uri="{FF2B5EF4-FFF2-40B4-BE49-F238E27FC236}">
                  <a16:creationId xmlns:a16="http://schemas.microsoft.com/office/drawing/2014/main" id="{C948769A-BB1B-0BA0-F1EF-B4385878F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133" y="1299404"/>
              <a:ext cx="84886" cy="13819"/>
            </a:xfrm>
            <a:custGeom>
              <a:avLst/>
              <a:gdLst>
                <a:gd name="T0" fmla="*/ 136 w 194"/>
                <a:gd name="T1" fmla="*/ 24 h 30"/>
                <a:gd name="T2" fmla="*/ 173 w 194"/>
                <a:gd name="T3" fmla="*/ 20 h 30"/>
                <a:gd name="T4" fmla="*/ 140 w 194"/>
                <a:gd name="T5" fmla="*/ 0 h 30"/>
                <a:gd name="T6" fmla="*/ 75 w 194"/>
                <a:gd name="T7" fmla="*/ 11 h 30"/>
                <a:gd name="T8" fmla="*/ 0 w 194"/>
                <a:gd name="T9" fmla="*/ 22 h 30"/>
                <a:gd name="T10" fmla="*/ 29 w 194"/>
                <a:gd name="T11" fmla="*/ 23 h 30"/>
                <a:gd name="T12" fmla="*/ 68 w 194"/>
                <a:gd name="T13" fmla="*/ 27 h 30"/>
                <a:gd name="T14" fmla="*/ 100 w 194"/>
                <a:gd name="T15" fmla="*/ 24 h 30"/>
                <a:gd name="T16" fmla="*/ 136 w 194"/>
                <a:gd name="T1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30">
                  <a:moveTo>
                    <a:pt x="136" y="24"/>
                  </a:moveTo>
                  <a:cubicBezTo>
                    <a:pt x="147" y="26"/>
                    <a:pt x="162" y="26"/>
                    <a:pt x="173" y="20"/>
                  </a:cubicBezTo>
                  <a:cubicBezTo>
                    <a:pt x="194" y="7"/>
                    <a:pt x="150" y="0"/>
                    <a:pt x="140" y="0"/>
                  </a:cubicBezTo>
                  <a:cubicBezTo>
                    <a:pt x="118" y="2"/>
                    <a:pt x="97" y="9"/>
                    <a:pt x="75" y="11"/>
                  </a:cubicBezTo>
                  <a:cubicBezTo>
                    <a:pt x="50" y="14"/>
                    <a:pt x="24" y="13"/>
                    <a:pt x="0" y="22"/>
                  </a:cubicBezTo>
                  <a:cubicBezTo>
                    <a:pt x="7" y="29"/>
                    <a:pt x="21" y="24"/>
                    <a:pt x="29" y="23"/>
                  </a:cubicBezTo>
                  <a:cubicBezTo>
                    <a:pt x="43" y="20"/>
                    <a:pt x="55" y="27"/>
                    <a:pt x="68" y="27"/>
                  </a:cubicBezTo>
                  <a:cubicBezTo>
                    <a:pt x="79" y="27"/>
                    <a:pt x="88" y="17"/>
                    <a:pt x="100" y="24"/>
                  </a:cubicBezTo>
                  <a:cubicBezTo>
                    <a:pt x="110" y="30"/>
                    <a:pt x="125" y="25"/>
                    <a:pt x="136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3" name="Freeform 1090">
              <a:extLst>
                <a:ext uri="{FF2B5EF4-FFF2-40B4-BE49-F238E27FC236}">
                  <a16:creationId xmlns:a16="http://schemas.microsoft.com/office/drawing/2014/main" id="{D9D7C042-EB72-839C-0C95-4D4C0ABBF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461" y="1400081"/>
              <a:ext cx="268473" cy="98704"/>
            </a:xfrm>
            <a:custGeom>
              <a:avLst/>
              <a:gdLst>
                <a:gd name="T0" fmla="*/ 73 w 617"/>
                <a:gd name="T1" fmla="*/ 130 h 222"/>
                <a:gd name="T2" fmla="*/ 38 w 617"/>
                <a:gd name="T3" fmla="*/ 146 h 222"/>
                <a:gd name="T4" fmla="*/ 0 w 617"/>
                <a:gd name="T5" fmla="*/ 163 h 222"/>
                <a:gd name="T6" fmla="*/ 40 w 617"/>
                <a:gd name="T7" fmla="*/ 164 h 222"/>
                <a:gd name="T8" fmla="*/ 51 w 617"/>
                <a:gd name="T9" fmla="*/ 174 h 222"/>
                <a:gd name="T10" fmla="*/ 65 w 617"/>
                <a:gd name="T11" fmla="*/ 188 h 222"/>
                <a:gd name="T12" fmla="*/ 64 w 617"/>
                <a:gd name="T13" fmla="*/ 217 h 222"/>
                <a:gd name="T14" fmla="*/ 143 w 617"/>
                <a:gd name="T15" fmla="*/ 198 h 222"/>
                <a:gd name="T16" fmla="*/ 195 w 617"/>
                <a:gd name="T17" fmla="*/ 195 h 222"/>
                <a:gd name="T18" fmla="*/ 243 w 617"/>
                <a:gd name="T19" fmla="*/ 174 h 222"/>
                <a:gd name="T20" fmla="*/ 356 w 617"/>
                <a:gd name="T21" fmla="*/ 128 h 222"/>
                <a:gd name="T22" fmla="*/ 415 w 617"/>
                <a:gd name="T23" fmla="*/ 112 h 222"/>
                <a:gd name="T24" fmla="*/ 472 w 617"/>
                <a:gd name="T25" fmla="*/ 98 h 222"/>
                <a:gd name="T26" fmla="*/ 540 w 617"/>
                <a:gd name="T27" fmla="*/ 85 h 222"/>
                <a:gd name="T28" fmla="*/ 594 w 617"/>
                <a:gd name="T29" fmla="*/ 75 h 222"/>
                <a:gd name="T30" fmla="*/ 615 w 617"/>
                <a:gd name="T31" fmla="*/ 62 h 222"/>
                <a:gd name="T32" fmla="*/ 601 w 617"/>
                <a:gd name="T33" fmla="*/ 53 h 222"/>
                <a:gd name="T34" fmla="*/ 588 w 617"/>
                <a:gd name="T35" fmla="*/ 35 h 222"/>
                <a:gd name="T36" fmla="*/ 535 w 617"/>
                <a:gd name="T37" fmla="*/ 23 h 222"/>
                <a:gd name="T38" fmla="*/ 476 w 617"/>
                <a:gd name="T39" fmla="*/ 39 h 222"/>
                <a:gd name="T40" fmla="*/ 493 w 617"/>
                <a:gd name="T41" fmla="*/ 26 h 222"/>
                <a:gd name="T42" fmla="*/ 452 w 617"/>
                <a:gd name="T43" fmla="*/ 38 h 222"/>
                <a:gd name="T44" fmla="*/ 477 w 617"/>
                <a:gd name="T45" fmla="*/ 25 h 222"/>
                <a:gd name="T46" fmla="*/ 427 w 617"/>
                <a:gd name="T47" fmla="*/ 10 h 222"/>
                <a:gd name="T48" fmla="*/ 347 w 617"/>
                <a:gd name="T49" fmla="*/ 12 h 222"/>
                <a:gd name="T50" fmla="*/ 265 w 617"/>
                <a:gd name="T51" fmla="*/ 17 h 222"/>
                <a:gd name="T52" fmla="*/ 246 w 617"/>
                <a:gd name="T53" fmla="*/ 53 h 222"/>
                <a:gd name="T54" fmla="*/ 138 w 617"/>
                <a:gd name="T55" fmla="*/ 97 h 222"/>
                <a:gd name="T56" fmla="*/ 133 w 617"/>
                <a:gd name="T57" fmla="*/ 106 h 222"/>
                <a:gd name="T58" fmla="*/ 112 w 617"/>
                <a:gd name="T59" fmla="*/ 107 h 222"/>
                <a:gd name="T60" fmla="*/ 98 w 617"/>
                <a:gd name="T61" fmla="*/ 122 h 222"/>
                <a:gd name="T62" fmla="*/ 73 w 617"/>
                <a:gd name="T63" fmla="*/ 1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7" h="222">
                  <a:moveTo>
                    <a:pt x="73" y="130"/>
                  </a:moveTo>
                  <a:cubicBezTo>
                    <a:pt x="62" y="135"/>
                    <a:pt x="50" y="144"/>
                    <a:pt x="38" y="146"/>
                  </a:cubicBezTo>
                  <a:cubicBezTo>
                    <a:pt x="23" y="147"/>
                    <a:pt x="15" y="162"/>
                    <a:pt x="0" y="163"/>
                  </a:cubicBezTo>
                  <a:cubicBezTo>
                    <a:pt x="13" y="165"/>
                    <a:pt x="27" y="160"/>
                    <a:pt x="40" y="164"/>
                  </a:cubicBezTo>
                  <a:cubicBezTo>
                    <a:pt x="23" y="166"/>
                    <a:pt x="46" y="172"/>
                    <a:pt x="51" y="174"/>
                  </a:cubicBezTo>
                  <a:cubicBezTo>
                    <a:pt x="57" y="176"/>
                    <a:pt x="67" y="180"/>
                    <a:pt x="65" y="188"/>
                  </a:cubicBezTo>
                  <a:cubicBezTo>
                    <a:pt x="64" y="196"/>
                    <a:pt x="48" y="213"/>
                    <a:pt x="64" y="217"/>
                  </a:cubicBezTo>
                  <a:cubicBezTo>
                    <a:pt x="87" y="222"/>
                    <a:pt x="122" y="205"/>
                    <a:pt x="143" y="198"/>
                  </a:cubicBezTo>
                  <a:cubicBezTo>
                    <a:pt x="158" y="192"/>
                    <a:pt x="179" y="198"/>
                    <a:pt x="195" y="195"/>
                  </a:cubicBezTo>
                  <a:cubicBezTo>
                    <a:pt x="214" y="192"/>
                    <a:pt x="228" y="186"/>
                    <a:pt x="243" y="174"/>
                  </a:cubicBezTo>
                  <a:cubicBezTo>
                    <a:pt x="277" y="146"/>
                    <a:pt x="319" y="148"/>
                    <a:pt x="356" y="128"/>
                  </a:cubicBezTo>
                  <a:cubicBezTo>
                    <a:pt x="374" y="119"/>
                    <a:pt x="396" y="120"/>
                    <a:pt x="415" y="112"/>
                  </a:cubicBezTo>
                  <a:cubicBezTo>
                    <a:pt x="433" y="103"/>
                    <a:pt x="453" y="102"/>
                    <a:pt x="472" y="98"/>
                  </a:cubicBezTo>
                  <a:cubicBezTo>
                    <a:pt x="495" y="94"/>
                    <a:pt x="517" y="89"/>
                    <a:pt x="540" y="85"/>
                  </a:cubicBezTo>
                  <a:cubicBezTo>
                    <a:pt x="558" y="81"/>
                    <a:pt x="577" y="81"/>
                    <a:pt x="594" y="75"/>
                  </a:cubicBezTo>
                  <a:cubicBezTo>
                    <a:pt x="598" y="74"/>
                    <a:pt x="617" y="68"/>
                    <a:pt x="615" y="62"/>
                  </a:cubicBezTo>
                  <a:cubicBezTo>
                    <a:pt x="613" y="58"/>
                    <a:pt x="604" y="56"/>
                    <a:pt x="601" y="53"/>
                  </a:cubicBezTo>
                  <a:cubicBezTo>
                    <a:pt x="596" y="47"/>
                    <a:pt x="593" y="40"/>
                    <a:pt x="588" y="35"/>
                  </a:cubicBezTo>
                  <a:cubicBezTo>
                    <a:pt x="576" y="21"/>
                    <a:pt x="552" y="21"/>
                    <a:pt x="535" y="23"/>
                  </a:cubicBezTo>
                  <a:cubicBezTo>
                    <a:pt x="514" y="25"/>
                    <a:pt x="496" y="37"/>
                    <a:pt x="476" y="39"/>
                  </a:cubicBezTo>
                  <a:cubicBezTo>
                    <a:pt x="482" y="35"/>
                    <a:pt x="491" y="34"/>
                    <a:pt x="493" y="26"/>
                  </a:cubicBezTo>
                  <a:cubicBezTo>
                    <a:pt x="479" y="27"/>
                    <a:pt x="463" y="27"/>
                    <a:pt x="452" y="38"/>
                  </a:cubicBezTo>
                  <a:cubicBezTo>
                    <a:pt x="456" y="29"/>
                    <a:pt x="469" y="28"/>
                    <a:pt x="477" y="25"/>
                  </a:cubicBezTo>
                  <a:cubicBezTo>
                    <a:pt x="456" y="27"/>
                    <a:pt x="444" y="17"/>
                    <a:pt x="427" y="10"/>
                  </a:cubicBezTo>
                  <a:cubicBezTo>
                    <a:pt x="403" y="0"/>
                    <a:pt x="371" y="12"/>
                    <a:pt x="347" y="12"/>
                  </a:cubicBezTo>
                  <a:cubicBezTo>
                    <a:pt x="320" y="12"/>
                    <a:pt x="291" y="11"/>
                    <a:pt x="265" y="17"/>
                  </a:cubicBezTo>
                  <a:cubicBezTo>
                    <a:pt x="255" y="19"/>
                    <a:pt x="224" y="45"/>
                    <a:pt x="246" y="53"/>
                  </a:cubicBezTo>
                  <a:cubicBezTo>
                    <a:pt x="213" y="73"/>
                    <a:pt x="168" y="72"/>
                    <a:pt x="138" y="97"/>
                  </a:cubicBezTo>
                  <a:cubicBezTo>
                    <a:pt x="153" y="96"/>
                    <a:pt x="139" y="106"/>
                    <a:pt x="133" y="106"/>
                  </a:cubicBezTo>
                  <a:cubicBezTo>
                    <a:pt x="126" y="107"/>
                    <a:pt x="119" y="105"/>
                    <a:pt x="112" y="107"/>
                  </a:cubicBezTo>
                  <a:cubicBezTo>
                    <a:pt x="106" y="109"/>
                    <a:pt x="104" y="118"/>
                    <a:pt x="98" y="122"/>
                  </a:cubicBezTo>
                  <a:cubicBezTo>
                    <a:pt x="91" y="127"/>
                    <a:pt x="82" y="128"/>
                    <a:pt x="73" y="1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4" name="Freeform 1091">
              <a:extLst>
                <a:ext uri="{FF2B5EF4-FFF2-40B4-BE49-F238E27FC236}">
                  <a16:creationId xmlns:a16="http://schemas.microsoft.com/office/drawing/2014/main" id="{502CB397-839D-73CB-D8F3-FADCD5203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712" y="1323093"/>
              <a:ext cx="191485" cy="47378"/>
            </a:xfrm>
            <a:custGeom>
              <a:avLst/>
              <a:gdLst>
                <a:gd name="T0" fmla="*/ 114 w 441"/>
                <a:gd name="T1" fmla="*/ 108 h 109"/>
                <a:gd name="T2" fmla="*/ 149 w 441"/>
                <a:gd name="T3" fmla="*/ 97 h 109"/>
                <a:gd name="T4" fmla="*/ 177 w 441"/>
                <a:gd name="T5" fmla="*/ 79 h 109"/>
                <a:gd name="T6" fmla="*/ 171 w 441"/>
                <a:gd name="T7" fmla="*/ 92 h 109"/>
                <a:gd name="T8" fmla="*/ 196 w 441"/>
                <a:gd name="T9" fmla="*/ 85 h 109"/>
                <a:gd name="T10" fmla="*/ 224 w 441"/>
                <a:gd name="T11" fmla="*/ 75 h 109"/>
                <a:gd name="T12" fmla="*/ 217 w 441"/>
                <a:gd name="T13" fmla="*/ 71 h 109"/>
                <a:gd name="T14" fmla="*/ 258 w 441"/>
                <a:gd name="T15" fmla="*/ 61 h 109"/>
                <a:gd name="T16" fmla="*/ 290 w 441"/>
                <a:gd name="T17" fmla="*/ 52 h 109"/>
                <a:gd name="T18" fmla="*/ 249 w 441"/>
                <a:gd name="T19" fmla="*/ 75 h 109"/>
                <a:gd name="T20" fmla="*/ 323 w 441"/>
                <a:gd name="T21" fmla="*/ 66 h 109"/>
                <a:gd name="T22" fmla="*/ 356 w 441"/>
                <a:gd name="T23" fmla="*/ 64 h 109"/>
                <a:gd name="T24" fmla="*/ 367 w 441"/>
                <a:gd name="T25" fmla="*/ 48 h 109"/>
                <a:gd name="T26" fmla="*/ 395 w 441"/>
                <a:gd name="T27" fmla="*/ 46 h 109"/>
                <a:gd name="T28" fmla="*/ 386 w 441"/>
                <a:gd name="T29" fmla="*/ 34 h 109"/>
                <a:gd name="T30" fmla="*/ 441 w 441"/>
                <a:gd name="T31" fmla="*/ 24 h 109"/>
                <a:gd name="T32" fmla="*/ 384 w 441"/>
                <a:gd name="T33" fmla="*/ 15 h 109"/>
                <a:gd name="T34" fmla="*/ 391 w 441"/>
                <a:gd name="T35" fmla="*/ 19 h 109"/>
                <a:gd name="T36" fmla="*/ 356 w 441"/>
                <a:gd name="T37" fmla="*/ 24 h 109"/>
                <a:gd name="T38" fmla="*/ 310 w 441"/>
                <a:gd name="T39" fmla="*/ 21 h 109"/>
                <a:gd name="T40" fmla="*/ 201 w 441"/>
                <a:gd name="T41" fmla="*/ 46 h 109"/>
                <a:gd name="T42" fmla="*/ 107 w 441"/>
                <a:gd name="T43" fmla="*/ 71 h 109"/>
                <a:gd name="T44" fmla="*/ 56 w 441"/>
                <a:gd name="T45" fmla="*/ 76 h 109"/>
                <a:gd name="T46" fmla="*/ 0 w 441"/>
                <a:gd name="T47" fmla="*/ 94 h 109"/>
                <a:gd name="T48" fmla="*/ 28 w 441"/>
                <a:gd name="T49" fmla="*/ 89 h 109"/>
                <a:gd name="T50" fmla="*/ 28 w 441"/>
                <a:gd name="T51" fmla="*/ 91 h 109"/>
                <a:gd name="T52" fmla="*/ 7 w 441"/>
                <a:gd name="T53" fmla="*/ 99 h 109"/>
                <a:gd name="T54" fmla="*/ 56 w 441"/>
                <a:gd name="T55" fmla="*/ 97 h 109"/>
                <a:gd name="T56" fmla="*/ 82 w 441"/>
                <a:gd name="T57" fmla="*/ 99 h 109"/>
                <a:gd name="T58" fmla="*/ 108 w 441"/>
                <a:gd name="T59" fmla="*/ 89 h 109"/>
                <a:gd name="T60" fmla="*/ 102 w 441"/>
                <a:gd name="T61" fmla="*/ 94 h 109"/>
                <a:gd name="T62" fmla="*/ 108 w 441"/>
                <a:gd name="T63" fmla="*/ 98 h 109"/>
                <a:gd name="T64" fmla="*/ 95 w 441"/>
                <a:gd name="T65" fmla="*/ 106 h 109"/>
                <a:gd name="T66" fmla="*/ 114 w 441"/>
                <a:gd name="T6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1" h="109">
                  <a:moveTo>
                    <a:pt x="114" y="108"/>
                  </a:moveTo>
                  <a:cubicBezTo>
                    <a:pt x="120" y="106"/>
                    <a:pt x="147" y="104"/>
                    <a:pt x="149" y="97"/>
                  </a:cubicBezTo>
                  <a:cubicBezTo>
                    <a:pt x="151" y="91"/>
                    <a:pt x="171" y="79"/>
                    <a:pt x="177" y="79"/>
                  </a:cubicBezTo>
                  <a:cubicBezTo>
                    <a:pt x="176" y="84"/>
                    <a:pt x="174" y="89"/>
                    <a:pt x="171" y="92"/>
                  </a:cubicBezTo>
                  <a:cubicBezTo>
                    <a:pt x="180" y="93"/>
                    <a:pt x="189" y="91"/>
                    <a:pt x="196" y="85"/>
                  </a:cubicBezTo>
                  <a:cubicBezTo>
                    <a:pt x="204" y="79"/>
                    <a:pt x="215" y="82"/>
                    <a:pt x="224" y="75"/>
                  </a:cubicBezTo>
                  <a:cubicBezTo>
                    <a:pt x="221" y="74"/>
                    <a:pt x="219" y="72"/>
                    <a:pt x="217" y="71"/>
                  </a:cubicBezTo>
                  <a:cubicBezTo>
                    <a:pt x="231" y="64"/>
                    <a:pt x="244" y="70"/>
                    <a:pt x="258" y="61"/>
                  </a:cubicBezTo>
                  <a:cubicBezTo>
                    <a:pt x="269" y="53"/>
                    <a:pt x="279" y="58"/>
                    <a:pt x="290" y="52"/>
                  </a:cubicBezTo>
                  <a:cubicBezTo>
                    <a:pt x="280" y="64"/>
                    <a:pt x="263" y="70"/>
                    <a:pt x="249" y="75"/>
                  </a:cubicBezTo>
                  <a:cubicBezTo>
                    <a:pt x="276" y="95"/>
                    <a:pt x="296" y="67"/>
                    <a:pt x="323" y="66"/>
                  </a:cubicBezTo>
                  <a:cubicBezTo>
                    <a:pt x="334" y="65"/>
                    <a:pt x="345" y="66"/>
                    <a:pt x="356" y="64"/>
                  </a:cubicBezTo>
                  <a:cubicBezTo>
                    <a:pt x="363" y="62"/>
                    <a:pt x="383" y="53"/>
                    <a:pt x="367" y="48"/>
                  </a:cubicBezTo>
                  <a:cubicBezTo>
                    <a:pt x="376" y="42"/>
                    <a:pt x="386" y="48"/>
                    <a:pt x="395" y="46"/>
                  </a:cubicBezTo>
                  <a:cubicBezTo>
                    <a:pt x="390" y="44"/>
                    <a:pt x="387" y="40"/>
                    <a:pt x="386" y="34"/>
                  </a:cubicBezTo>
                  <a:cubicBezTo>
                    <a:pt x="404" y="29"/>
                    <a:pt x="423" y="31"/>
                    <a:pt x="441" y="24"/>
                  </a:cubicBezTo>
                  <a:cubicBezTo>
                    <a:pt x="435" y="0"/>
                    <a:pt x="397" y="17"/>
                    <a:pt x="384" y="15"/>
                  </a:cubicBezTo>
                  <a:cubicBezTo>
                    <a:pt x="386" y="16"/>
                    <a:pt x="388" y="18"/>
                    <a:pt x="391" y="19"/>
                  </a:cubicBezTo>
                  <a:cubicBezTo>
                    <a:pt x="386" y="24"/>
                    <a:pt x="362" y="25"/>
                    <a:pt x="356" y="24"/>
                  </a:cubicBezTo>
                  <a:cubicBezTo>
                    <a:pt x="341" y="22"/>
                    <a:pt x="326" y="21"/>
                    <a:pt x="310" y="21"/>
                  </a:cubicBezTo>
                  <a:cubicBezTo>
                    <a:pt x="272" y="24"/>
                    <a:pt x="239" y="40"/>
                    <a:pt x="201" y="46"/>
                  </a:cubicBezTo>
                  <a:cubicBezTo>
                    <a:pt x="169" y="52"/>
                    <a:pt x="139" y="62"/>
                    <a:pt x="107" y="71"/>
                  </a:cubicBezTo>
                  <a:cubicBezTo>
                    <a:pt x="90" y="75"/>
                    <a:pt x="73" y="73"/>
                    <a:pt x="56" y="76"/>
                  </a:cubicBezTo>
                  <a:cubicBezTo>
                    <a:pt x="37" y="78"/>
                    <a:pt x="19" y="88"/>
                    <a:pt x="0" y="94"/>
                  </a:cubicBezTo>
                  <a:cubicBezTo>
                    <a:pt x="9" y="93"/>
                    <a:pt x="18" y="89"/>
                    <a:pt x="28" y="89"/>
                  </a:cubicBezTo>
                  <a:cubicBezTo>
                    <a:pt x="19" y="91"/>
                    <a:pt x="19" y="92"/>
                    <a:pt x="28" y="91"/>
                  </a:cubicBezTo>
                  <a:cubicBezTo>
                    <a:pt x="21" y="94"/>
                    <a:pt x="14" y="97"/>
                    <a:pt x="7" y="99"/>
                  </a:cubicBezTo>
                  <a:cubicBezTo>
                    <a:pt x="21" y="109"/>
                    <a:pt x="41" y="94"/>
                    <a:pt x="56" y="97"/>
                  </a:cubicBezTo>
                  <a:cubicBezTo>
                    <a:pt x="65" y="99"/>
                    <a:pt x="71" y="103"/>
                    <a:pt x="82" y="99"/>
                  </a:cubicBezTo>
                  <a:cubicBezTo>
                    <a:pt x="91" y="95"/>
                    <a:pt x="98" y="86"/>
                    <a:pt x="108" y="89"/>
                  </a:cubicBezTo>
                  <a:cubicBezTo>
                    <a:pt x="106" y="90"/>
                    <a:pt x="104" y="92"/>
                    <a:pt x="102" y="94"/>
                  </a:cubicBezTo>
                  <a:cubicBezTo>
                    <a:pt x="104" y="96"/>
                    <a:pt x="106" y="97"/>
                    <a:pt x="108" y="98"/>
                  </a:cubicBezTo>
                  <a:cubicBezTo>
                    <a:pt x="104" y="101"/>
                    <a:pt x="100" y="103"/>
                    <a:pt x="95" y="106"/>
                  </a:cubicBezTo>
                  <a:cubicBezTo>
                    <a:pt x="102" y="109"/>
                    <a:pt x="108" y="103"/>
                    <a:pt x="114" y="10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5" name="Freeform 1092">
              <a:extLst>
                <a:ext uri="{FF2B5EF4-FFF2-40B4-BE49-F238E27FC236}">
                  <a16:creationId xmlns:a16="http://schemas.microsoft.com/office/drawing/2014/main" id="{5AA9E702-385D-03FD-1CC0-00259A0A8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712" y="1364548"/>
              <a:ext cx="5923" cy="1975"/>
            </a:xfrm>
            <a:custGeom>
              <a:avLst/>
              <a:gdLst>
                <a:gd name="T0" fmla="*/ 6 w 13"/>
                <a:gd name="T1" fmla="*/ 0 h 2"/>
                <a:gd name="T2" fmla="*/ 0 w 13"/>
                <a:gd name="T3" fmla="*/ 2 h 2"/>
                <a:gd name="T4" fmla="*/ 13 w 13"/>
                <a:gd name="T5" fmla="*/ 0 h 2"/>
                <a:gd name="T6" fmla="*/ 6 w 1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">
                  <a:moveTo>
                    <a:pt x="6" y="0"/>
                  </a:moveTo>
                  <a:lnTo>
                    <a:pt x="0" y="2"/>
                  </a:lnTo>
                  <a:cubicBezTo>
                    <a:pt x="4" y="2"/>
                    <a:pt x="9" y="1"/>
                    <a:pt x="13" y="0"/>
                  </a:cubicBezTo>
                  <a:lnTo>
                    <a:pt x="6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6" name="Freeform 1093">
              <a:extLst>
                <a:ext uri="{FF2B5EF4-FFF2-40B4-BE49-F238E27FC236}">
                  <a16:creationId xmlns:a16="http://schemas.microsoft.com/office/drawing/2014/main" id="{B1021505-EFB8-570E-53CD-5AD8F9BE1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687" y="1368496"/>
              <a:ext cx="1975" cy="0"/>
            </a:xfrm>
            <a:custGeom>
              <a:avLst/>
              <a:gdLst>
                <a:gd name="T0" fmla="*/ 0 w 6"/>
                <a:gd name="T1" fmla="*/ 0 h 1"/>
                <a:gd name="T2" fmla="*/ 6 w 6"/>
                <a:gd name="T3" fmla="*/ 0 h 1"/>
                <a:gd name="T4" fmla="*/ 0 w 6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2" y="1"/>
                    <a:pt x="4" y="1"/>
                    <a:pt x="6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7" name="Freeform 1094">
              <a:extLst>
                <a:ext uri="{FF2B5EF4-FFF2-40B4-BE49-F238E27FC236}">
                  <a16:creationId xmlns:a16="http://schemas.microsoft.com/office/drawing/2014/main" id="{5CF8BC6C-219F-FEFF-6683-13382E5DB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3401" y="1368496"/>
              <a:ext cx="11844" cy="5923"/>
            </a:xfrm>
            <a:custGeom>
              <a:avLst/>
              <a:gdLst>
                <a:gd name="T0" fmla="*/ 27 w 27"/>
                <a:gd name="T1" fmla="*/ 2 h 13"/>
                <a:gd name="T2" fmla="*/ 0 w 27"/>
                <a:gd name="T3" fmla="*/ 13 h 13"/>
                <a:gd name="T4" fmla="*/ 27 w 27"/>
                <a:gd name="T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3">
                  <a:moveTo>
                    <a:pt x="27" y="2"/>
                  </a:moveTo>
                  <a:cubicBezTo>
                    <a:pt x="19" y="0"/>
                    <a:pt x="6" y="8"/>
                    <a:pt x="0" y="13"/>
                  </a:cubicBezTo>
                  <a:cubicBezTo>
                    <a:pt x="10" y="11"/>
                    <a:pt x="20" y="9"/>
                    <a:pt x="2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8" name="Freeform 1095">
              <a:extLst>
                <a:ext uri="{FF2B5EF4-FFF2-40B4-BE49-F238E27FC236}">
                  <a16:creationId xmlns:a16="http://schemas.microsoft.com/office/drawing/2014/main" id="{BC2012E0-FC47-5EC9-E99A-FE859CB1B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3013" y="1362573"/>
              <a:ext cx="51326" cy="17767"/>
            </a:xfrm>
            <a:custGeom>
              <a:avLst/>
              <a:gdLst>
                <a:gd name="T0" fmla="*/ 119 w 119"/>
                <a:gd name="T1" fmla="*/ 1 h 37"/>
                <a:gd name="T2" fmla="*/ 56 w 119"/>
                <a:gd name="T3" fmla="*/ 13 h 37"/>
                <a:gd name="T4" fmla="*/ 0 w 119"/>
                <a:gd name="T5" fmla="*/ 32 h 37"/>
                <a:gd name="T6" fmla="*/ 36 w 119"/>
                <a:gd name="T7" fmla="*/ 33 h 37"/>
                <a:gd name="T8" fmla="*/ 69 w 119"/>
                <a:gd name="T9" fmla="*/ 23 h 37"/>
                <a:gd name="T10" fmla="*/ 119 w 119"/>
                <a:gd name="T11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37">
                  <a:moveTo>
                    <a:pt x="119" y="1"/>
                  </a:moveTo>
                  <a:cubicBezTo>
                    <a:pt x="97" y="0"/>
                    <a:pt x="77" y="9"/>
                    <a:pt x="56" y="13"/>
                  </a:cubicBezTo>
                  <a:cubicBezTo>
                    <a:pt x="38" y="16"/>
                    <a:pt x="13" y="18"/>
                    <a:pt x="0" y="32"/>
                  </a:cubicBezTo>
                  <a:cubicBezTo>
                    <a:pt x="13" y="32"/>
                    <a:pt x="22" y="37"/>
                    <a:pt x="36" y="33"/>
                  </a:cubicBezTo>
                  <a:cubicBezTo>
                    <a:pt x="47" y="30"/>
                    <a:pt x="58" y="26"/>
                    <a:pt x="69" y="23"/>
                  </a:cubicBezTo>
                  <a:cubicBezTo>
                    <a:pt x="85" y="19"/>
                    <a:pt x="108" y="15"/>
                    <a:pt x="119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9" name="Freeform 1096">
              <a:extLst>
                <a:ext uri="{FF2B5EF4-FFF2-40B4-BE49-F238E27FC236}">
                  <a16:creationId xmlns:a16="http://schemas.microsoft.com/office/drawing/2014/main" id="{377751EA-19A3-DF55-C83C-A3F610A08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2754" y="1344807"/>
              <a:ext cx="258603" cy="73041"/>
            </a:xfrm>
            <a:custGeom>
              <a:avLst/>
              <a:gdLst>
                <a:gd name="T0" fmla="*/ 60 w 594"/>
                <a:gd name="T1" fmla="*/ 103 h 168"/>
                <a:gd name="T2" fmla="*/ 77 w 594"/>
                <a:gd name="T3" fmla="*/ 106 h 168"/>
                <a:gd name="T4" fmla="*/ 93 w 594"/>
                <a:gd name="T5" fmla="*/ 107 h 168"/>
                <a:gd name="T6" fmla="*/ 137 w 594"/>
                <a:gd name="T7" fmla="*/ 95 h 168"/>
                <a:gd name="T8" fmla="*/ 171 w 594"/>
                <a:gd name="T9" fmla="*/ 89 h 168"/>
                <a:gd name="T10" fmla="*/ 205 w 594"/>
                <a:gd name="T11" fmla="*/ 86 h 168"/>
                <a:gd name="T12" fmla="*/ 171 w 594"/>
                <a:gd name="T13" fmla="*/ 99 h 168"/>
                <a:gd name="T14" fmla="*/ 190 w 594"/>
                <a:gd name="T15" fmla="*/ 104 h 168"/>
                <a:gd name="T16" fmla="*/ 225 w 594"/>
                <a:gd name="T17" fmla="*/ 101 h 168"/>
                <a:gd name="T18" fmla="*/ 198 w 594"/>
                <a:gd name="T19" fmla="*/ 111 h 168"/>
                <a:gd name="T20" fmla="*/ 97 w 594"/>
                <a:gd name="T21" fmla="*/ 130 h 168"/>
                <a:gd name="T22" fmla="*/ 311 w 594"/>
                <a:gd name="T23" fmla="*/ 120 h 168"/>
                <a:gd name="T24" fmla="*/ 399 w 594"/>
                <a:gd name="T25" fmla="*/ 114 h 168"/>
                <a:gd name="T26" fmla="*/ 426 w 594"/>
                <a:gd name="T27" fmla="*/ 111 h 168"/>
                <a:gd name="T28" fmla="*/ 559 w 594"/>
                <a:gd name="T29" fmla="*/ 83 h 168"/>
                <a:gd name="T30" fmla="*/ 561 w 594"/>
                <a:gd name="T31" fmla="*/ 49 h 168"/>
                <a:gd name="T32" fmla="*/ 516 w 594"/>
                <a:gd name="T33" fmla="*/ 70 h 168"/>
                <a:gd name="T34" fmla="*/ 478 w 594"/>
                <a:gd name="T35" fmla="*/ 65 h 168"/>
                <a:gd name="T36" fmla="*/ 476 w 594"/>
                <a:gd name="T37" fmla="*/ 50 h 168"/>
                <a:gd name="T38" fmla="*/ 501 w 594"/>
                <a:gd name="T39" fmla="*/ 29 h 168"/>
                <a:gd name="T40" fmla="*/ 444 w 594"/>
                <a:gd name="T41" fmla="*/ 25 h 168"/>
                <a:gd name="T42" fmla="*/ 441 w 594"/>
                <a:gd name="T43" fmla="*/ 46 h 168"/>
                <a:gd name="T44" fmla="*/ 392 w 594"/>
                <a:gd name="T45" fmla="*/ 60 h 168"/>
                <a:gd name="T46" fmla="*/ 379 w 594"/>
                <a:gd name="T47" fmla="*/ 79 h 168"/>
                <a:gd name="T48" fmla="*/ 324 w 594"/>
                <a:gd name="T49" fmla="*/ 63 h 168"/>
                <a:gd name="T50" fmla="*/ 317 w 594"/>
                <a:gd name="T51" fmla="*/ 58 h 168"/>
                <a:gd name="T52" fmla="*/ 252 w 594"/>
                <a:gd name="T53" fmla="*/ 31 h 168"/>
                <a:gd name="T54" fmla="*/ 207 w 594"/>
                <a:gd name="T55" fmla="*/ 43 h 168"/>
                <a:gd name="T56" fmla="*/ 98 w 594"/>
                <a:gd name="T57" fmla="*/ 57 h 168"/>
                <a:gd name="T58" fmla="*/ 179 w 594"/>
                <a:gd name="T59" fmla="*/ 58 h 168"/>
                <a:gd name="T60" fmla="*/ 48 w 594"/>
                <a:gd name="T61" fmla="*/ 75 h 168"/>
                <a:gd name="T62" fmla="*/ 151 w 594"/>
                <a:gd name="T63" fmla="*/ 70 h 168"/>
                <a:gd name="T64" fmla="*/ 54 w 594"/>
                <a:gd name="T65" fmla="*/ 99 h 168"/>
                <a:gd name="T66" fmla="*/ 54 w 594"/>
                <a:gd name="T67" fmla="*/ 10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4" h="168">
                  <a:moveTo>
                    <a:pt x="54" y="104"/>
                  </a:moveTo>
                  <a:lnTo>
                    <a:pt x="60" y="103"/>
                  </a:lnTo>
                  <a:cubicBezTo>
                    <a:pt x="56" y="105"/>
                    <a:pt x="52" y="106"/>
                    <a:pt x="48" y="106"/>
                  </a:cubicBezTo>
                  <a:cubicBezTo>
                    <a:pt x="54" y="110"/>
                    <a:pt x="74" y="117"/>
                    <a:pt x="77" y="106"/>
                  </a:cubicBezTo>
                  <a:cubicBezTo>
                    <a:pt x="78" y="101"/>
                    <a:pt x="94" y="104"/>
                    <a:pt x="99" y="101"/>
                  </a:cubicBezTo>
                  <a:cubicBezTo>
                    <a:pt x="97" y="103"/>
                    <a:pt x="95" y="105"/>
                    <a:pt x="93" y="107"/>
                  </a:cubicBezTo>
                  <a:cubicBezTo>
                    <a:pt x="98" y="115"/>
                    <a:pt x="115" y="111"/>
                    <a:pt x="122" y="109"/>
                  </a:cubicBezTo>
                  <a:cubicBezTo>
                    <a:pt x="127" y="108"/>
                    <a:pt x="155" y="93"/>
                    <a:pt x="137" y="95"/>
                  </a:cubicBezTo>
                  <a:cubicBezTo>
                    <a:pt x="142" y="91"/>
                    <a:pt x="144" y="93"/>
                    <a:pt x="148" y="96"/>
                  </a:cubicBezTo>
                  <a:cubicBezTo>
                    <a:pt x="155" y="99"/>
                    <a:pt x="165" y="91"/>
                    <a:pt x="171" y="89"/>
                  </a:cubicBezTo>
                  <a:cubicBezTo>
                    <a:pt x="176" y="87"/>
                    <a:pt x="175" y="79"/>
                    <a:pt x="181" y="85"/>
                  </a:cubicBezTo>
                  <a:cubicBezTo>
                    <a:pt x="186" y="91"/>
                    <a:pt x="198" y="86"/>
                    <a:pt x="205" y="86"/>
                  </a:cubicBezTo>
                  <a:cubicBezTo>
                    <a:pt x="196" y="87"/>
                    <a:pt x="188" y="89"/>
                    <a:pt x="180" y="92"/>
                  </a:cubicBezTo>
                  <a:cubicBezTo>
                    <a:pt x="175" y="93"/>
                    <a:pt x="155" y="96"/>
                    <a:pt x="171" y="99"/>
                  </a:cubicBezTo>
                  <a:cubicBezTo>
                    <a:pt x="166" y="101"/>
                    <a:pt x="161" y="102"/>
                    <a:pt x="156" y="102"/>
                  </a:cubicBezTo>
                  <a:cubicBezTo>
                    <a:pt x="165" y="111"/>
                    <a:pt x="180" y="105"/>
                    <a:pt x="190" y="104"/>
                  </a:cubicBezTo>
                  <a:cubicBezTo>
                    <a:pt x="201" y="103"/>
                    <a:pt x="222" y="92"/>
                    <a:pt x="232" y="97"/>
                  </a:cubicBezTo>
                  <a:cubicBezTo>
                    <a:pt x="229" y="98"/>
                    <a:pt x="227" y="100"/>
                    <a:pt x="225" y="101"/>
                  </a:cubicBezTo>
                  <a:cubicBezTo>
                    <a:pt x="249" y="112"/>
                    <a:pt x="274" y="91"/>
                    <a:pt x="299" y="96"/>
                  </a:cubicBezTo>
                  <a:cubicBezTo>
                    <a:pt x="267" y="111"/>
                    <a:pt x="232" y="109"/>
                    <a:pt x="198" y="111"/>
                  </a:cubicBezTo>
                  <a:cubicBezTo>
                    <a:pt x="181" y="113"/>
                    <a:pt x="164" y="120"/>
                    <a:pt x="146" y="120"/>
                  </a:cubicBezTo>
                  <a:cubicBezTo>
                    <a:pt x="129" y="120"/>
                    <a:pt x="113" y="125"/>
                    <a:pt x="97" y="130"/>
                  </a:cubicBezTo>
                  <a:cubicBezTo>
                    <a:pt x="117" y="168"/>
                    <a:pt x="203" y="139"/>
                    <a:pt x="233" y="135"/>
                  </a:cubicBezTo>
                  <a:cubicBezTo>
                    <a:pt x="260" y="132"/>
                    <a:pt x="283" y="120"/>
                    <a:pt x="311" y="120"/>
                  </a:cubicBezTo>
                  <a:cubicBezTo>
                    <a:pt x="335" y="119"/>
                    <a:pt x="361" y="104"/>
                    <a:pt x="385" y="107"/>
                  </a:cubicBezTo>
                  <a:cubicBezTo>
                    <a:pt x="369" y="114"/>
                    <a:pt x="393" y="114"/>
                    <a:pt x="399" y="114"/>
                  </a:cubicBezTo>
                  <a:cubicBezTo>
                    <a:pt x="410" y="115"/>
                    <a:pt x="422" y="113"/>
                    <a:pt x="431" y="105"/>
                  </a:cubicBezTo>
                  <a:cubicBezTo>
                    <a:pt x="429" y="107"/>
                    <a:pt x="427" y="109"/>
                    <a:pt x="426" y="111"/>
                  </a:cubicBezTo>
                  <a:cubicBezTo>
                    <a:pt x="443" y="124"/>
                    <a:pt x="475" y="111"/>
                    <a:pt x="494" y="109"/>
                  </a:cubicBezTo>
                  <a:cubicBezTo>
                    <a:pt x="517" y="105"/>
                    <a:pt x="539" y="94"/>
                    <a:pt x="559" y="83"/>
                  </a:cubicBezTo>
                  <a:cubicBezTo>
                    <a:pt x="565" y="80"/>
                    <a:pt x="594" y="65"/>
                    <a:pt x="591" y="56"/>
                  </a:cubicBezTo>
                  <a:cubicBezTo>
                    <a:pt x="588" y="49"/>
                    <a:pt x="567" y="49"/>
                    <a:pt x="561" y="49"/>
                  </a:cubicBezTo>
                  <a:cubicBezTo>
                    <a:pt x="554" y="50"/>
                    <a:pt x="517" y="61"/>
                    <a:pt x="535" y="63"/>
                  </a:cubicBezTo>
                  <a:cubicBezTo>
                    <a:pt x="528" y="63"/>
                    <a:pt x="522" y="66"/>
                    <a:pt x="516" y="70"/>
                  </a:cubicBezTo>
                  <a:cubicBezTo>
                    <a:pt x="517" y="65"/>
                    <a:pt x="520" y="61"/>
                    <a:pt x="525" y="59"/>
                  </a:cubicBezTo>
                  <a:cubicBezTo>
                    <a:pt x="509" y="55"/>
                    <a:pt x="493" y="61"/>
                    <a:pt x="478" y="65"/>
                  </a:cubicBezTo>
                  <a:cubicBezTo>
                    <a:pt x="484" y="57"/>
                    <a:pt x="495" y="56"/>
                    <a:pt x="504" y="54"/>
                  </a:cubicBezTo>
                  <a:cubicBezTo>
                    <a:pt x="497" y="46"/>
                    <a:pt x="484" y="50"/>
                    <a:pt x="476" y="50"/>
                  </a:cubicBezTo>
                  <a:cubicBezTo>
                    <a:pt x="484" y="43"/>
                    <a:pt x="493" y="44"/>
                    <a:pt x="502" y="39"/>
                  </a:cubicBezTo>
                  <a:cubicBezTo>
                    <a:pt x="509" y="36"/>
                    <a:pt x="512" y="28"/>
                    <a:pt x="501" y="29"/>
                  </a:cubicBezTo>
                  <a:cubicBezTo>
                    <a:pt x="507" y="26"/>
                    <a:pt x="526" y="15"/>
                    <a:pt x="525" y="7"/>
                  </a:cubicBezTo>
                  <a:cubicBezTo>
                    <a:pt x="498" y="0"/>
                    <a:pt x="470" y="19"/>
                    <a:pt x="444" y="25"/>
                  </a:cubicBezTo>
                  <a:cubicBezTo>
                    <a:pt x="435" y="27"/>
                    <a:pt x="422" y="24"/>
                    <a:pt x="415" y="32"/>
                  </a:cubicBezTo>
                  <a:cubicBezTo>
                    <a:pt x="418" y="43"/>
                    <a:pt x="433" y="39"/>
                    <a:pt x="441" y="46"/>
                  </a:cubicBezTo>
                  <a:cubicBezTo>
                    <a:pt x="433" y="49"/>
                    <a:pt x="425" y="52"/>
                    <a:pt x="416" y="55"/>
                  </a:cubicBezTo>
                  <a:cubicBezTo>
                    <a:pt x="408" y="57"/>
                    <a:pt x="399" y="54"/>
                    <a:pt x="392" y="60"/>
                  </a:cubicBezTo>
                  <a:cubicBezTo>
                    <a:pt x="404" y="62"/>
                    <a:pt x="417" y="62"/>
                    <a:pt x="426" y="70"/>
                  </a:cubicBezTo>
                  <a:cubicBezTo>
                    <a:pt x="414" y="85"/>
                    <a:pt x="395" y="81"/>
                    <a:pt x="379" y="79"/>
                  </a:cubicBezTo>
                  <a:cubicBezTo>
                    <a:pt x="356" y="78"/>
                    <a:pt x="333" y="81"/>
                    <a:pt x="311" y="80"/>
                  </a:cubicBezTo>
                  <a:cubicBezTo>
                    <a:pt x="309" y="73"/>
                    <a:pt x="320" y="62"/>
                    <a:pt x="324" y="63"/>
                  </a:cubicBezTo>
                  <a:cubicBezTo>
                    <a:pt x="313" y="61"/>
                    <a:pt x="301" y="60"/>
                    <a:pt x="290" y="63"/>
                  </a:cubicBezTo>
                  <a:cubicBezTo>
                    <a:pt x="298" y="59"/>
                    <a:pt x="308" y="60"/>
                    <a:pt x="317" y="58"/>
                  </a:cubicBezTo>
                  <a:cubicBezTo>
                    <a:pt x="297" y="34"/>
                    <a:pt x="271" y="38"/>
                    <a:pt x="241" y="41"/>
                  </a:cubicBezTo>
                  <a:cubicBezTo>
                    <a:pt x="243" y="37"/>
                    <a:pt x="247" y="33"/>
                    <a:pt x="252" y="31"/>
                  </a:cubicBezTo>
                  <a:cubicBezTo>
                    <a:pt x="243" y="10"/>
                    <a:pt x="178" y="26"/>
                    <a:pt x="164" y="36"/>
                  </a:cubicBezTo>
                  <a:cubicBezTo>
                    <a:pt x="174" y="43"/>
                    <a:pt x="195" y="44"/>
                    <a:pt x="207" y="43"/>
                  </a:cubicBezTo>
                  <a:cubicBezTo>
                    <a:pt x="190" y="47"/>
                    <a:pt x="171" y="44"/>
                    <a:pt x="155" y="42"/>
                  </a:cubicBezTo>
                  <a:cubicBezTo>
                    <a:pt x="131" y="39"/>
                    <a:pt x="119" y="50"/>
                    <a:pt x="98" y="57"/>
                  </a:cubicBezTo>
                  <a:cubicBezTo>
                    <a:pt x="107" y="63"/>
                    <a:pt x="120" y="61"/>
                    <a:pt x="130" y="59"/>
                  </a:cubicBezTo>
                  <a:cubicBezTo>
                    <a:pt x="146" y="57"/>
                    <a:pt x="163" y="59"/>
                    <a:pt x="179" y="58"/>
                  </a:cubicBezTo>
                  <a:cubicBezTo>
                    <a:pt x="160" y="67"/>
                    <a:pt x="138" y="62"/>
                    <a:pt x="118" y="63"/>
                  </a:cubicBezTo>
                  <a:cubicBezTo>
                    <a:pt x="94" y="65"/>
                    <a:pt x="71" y="67"/>
                    <a:pt x="48" y="75"/>
                  </a:cubicBezTo>
                  <a:cubicBezTo>
                    <a:pt x="59" y="81"/>
                    <a:pt x="75" y="80"/>
                    <a:pt x="87" y="78"/>
                  </a:cubicBezTo>
                  <a:cubicBezTo>
                    <a:pt x="108" y="76"/>
                    <a:pt x="131" y="74"/>
                    <a:pt x="151" y="70"/>
                  </a:cubicBezTo>
                  <a:cubicBezTo>
                    <a:pt x="101" y="83"/>
                    <a:pt x="49" y="79"/>
                    <a:pt x="0" y="95"/>
                  </a:cubicBezTo>
                  <a:cubicBezTo>
                    <a:pt x="13" y="109"/>
                    <a:pt x="38" y="102"/>
                    <a:pt x="54" y="99"/>
                  </a:cubicBezTo>
                  <a:cubicBezTo>
                    <a:pt x="52" y="100"/>
                    <a:pt x="49" y="102"/>
                    <a:pt x="47" y="104"/>
                  </a:cubicBezTo>
                  <a:cubicBezTo>
                    <a:pt x="49" y="104"/>
                    <a:pt x="52" y="104"/>
                    <a:pt x="54" y="10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0" name="Freeform 1097">
              <a:extLst>
                <a:ext uri="{FF2B5EF4-FFF2-40B4-BE49-F238E27FC236}">
                  <a16:creationId xmlns:a16="http://schemas.microsoft.com/office/drawing/2014/main" id="{BFA60A34-D160-3F93-D446-A5F9BBB40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301" y="1340859"/>
              <a:ext cx="27637" cy="7896"/>
            </a:xfrm>
            <a:custGeom>
              <a:avLst/>
              <a:gdLst>
                <a:gd name="T0" fmla="*/ 28 w 63"/>
                <a:gd name="T1" fmla="*/ 17 h 17"/>
                <a:gd name="T2" fmla="*/ 63 w 63"/>
                <a:gd name="T3" fmla="*/ 10 h 17"/>
                <a:gd name="T4" fmla="*/ 0 w 63"/>
                <a:gd name="T5" fmla="*/ 14 h 17"/>
                <a:gd name="T6" fmla="*/ 28 w 6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7">
                  <a:moveTo>
                    <a:pt x="28" y="17"/>
                  </a:moveTo>
                  <a:cubicBezTo>
                    <a:pt x="40" y="16"/>
                    <a:pt x="52" y="17"/>
                    <a:pt x="63" y="10"/>
                  </a:cubicBezTo>
                  <a:cubicBezTo>
                    <a:pt x="47" y="0"/>
                    <a:pt x="15" y="5"/>
                    <a:pt x="0" y="14"/>
                  </a:cubicBezTo>
                  <a:cubicBezTo>
                    <a:pt x="9" y="15"/>
                    <a:pt x="19" y="15"/>
                    <a:pt x="28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1" name="Freeform 1098">
              <a:extLst>
                <a:ext uri="{FF2B5EF4-FFF2-40B4-BE49-F238E27FC236}">
                  <a16:creationId xmlns:a16="http://schemas.microsoft.com/office/drawing/2014/main" id="{8A90CB1E-0B9A-CA03-A8B6-AD4F34B2F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990" y="1370470"/>
              <a:ext cx="5923" cy="0"/>
            </a:xfrm>
            <a:custGeom>
              <a:avLst/>
              <a:gdLst>
                <a:gd name="T0" fmla="*/ 13 w 13"/>
                <a:gd name="T1" fmla="*/ 1 h 3"/>
                <a:gd name="T2" fmla="*/ 0 w 13"/>
                <a:gd name="T3" fmla="*/ 3 h 3"/>
                <a:gd name="T4" fmla="*/ 13 w 1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1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4" y="2"/>
                    <a:pt x="9" y="2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2" name="Freeform 1099">
              <a:extLst>
                <a:ext uri="{FF2B5EF4-FFF2-40B4-BE49-F238E27FC236}">
                  <a16:creationId xmlns:a16="http://schemas.microsoft.com/office/drawing/2014/main" id="{23862174-0D51-3F8B-D6D1-42196FCE0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2523" y="1313223"/>
              <a:ext cx="86859" cy="21715"/>
            </a:xfrm>
            <a:custGeom>
              <a:avLst/>
              <a:gdLst>
                <a:gd name="T0" fmla="*/ 171 w 199"/>
                <a:gd name="T1" fmla="*/ 15 h 50"/>
                <a:gd name="T2" fmla="*/ 199 w 199"/>
                <a:gd name="T3" fmla="*/ 8 h 50"/>
                <a:gd name="T4" fmla="*/ 158 w 199"/>
                <a:gd name="T5" fmla="*/ 5 h 50"/>
                <a:gd name="T6" fmla="*/ 102 w 199"/>
                <a:gd name="T7" fmla="*/ 9 h 50"/>
                <a:gd name="T8" fmla="*/ 5 w 199"/>
                <a:gd name="T9" fmla="*/ 38 h 50"/>
                <a:gd name="T10" fmla="*/ 27 w 199"/>
                <a:gd name="T11" fmla="*/ 48 h 50"/>
                <a:gd name="T12" fmla="*/ 60 w 199"/>
                <a:gd name="T13" fmla="*/ 45 h 50"/>
                <a:gd name="T14" fmla="*/ 148 w 199"/>
                <a:gd name="T15" fmla="*/ 27 h 50"/>
                <a:gd name="T16" fmla="*/ 128 w 199"/>
                <a:gd name="T17" fmla="*/ 24 h 50"/>
                <a:gd name="T18" fmla="*/ 171 w 199"/>
                <a:gd name="T19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50">
                  <a:moveTo>
                    <a:pt x="171" y="15"/>
                  </a:moveTo>
                  <a:cubicBezTo>
                    <a:pt x="181" y="14"/>
                    <a:pt x="190" y="12"/>
                    <a:pt x="199" y="8"/>
                  </a:cubicBezTo>
                  <a:cubicBezTo>
                    <a:pt x="188" y="0"/>
                    <a:pt x="170" y="4"/>
                    <a:pt x="158" y="5"/>
                  </a:cubicBezTo>
                  <a:cubicBezTo>
                    <a:pt x="139" y="7"/>
                    <a:pt x="120" y="8"/>
                    <a:pt x="102" y="9"/>
                  </a:cubicBezTo>
                  <a:cubicBezTo>
                    <a:pt x="87" y="10"/>
                    <a:pt x="0" y="8"/>
                    <a:pt x="5" y="38"/>
                  </a:cubicBezTo>
                  <a:cubicBezTo>
                    <a:pt x="5" y="39"/>
                    <a:pt x="25" y="48"/>
                    <a:pt x="27" y="48"/>
                  </a:cubicBezTo>
                  <a:cubicBezTo>
                    <a:pt x="38" y="50"/>
                    <a:pt x="49" y="47"/>
                    <a:pt x="60" y="45"/>
                  </a:cubicBezTo>
                  <a:cubicBezTo>
                    <a:pt x="89" y="40"/>
                    <a:pt x="125" y="49"/>
                    <a:pt x="148" y="27"/>
                  </a:cubicBezTo>
                  <a:cubicBezTo>
                    <a:pt x="142" y="21"/>
                    <a:pt x="135" y="24"/>
                    <a:pt x="128" y="24"/>
                  </a:cubicBezTo>
                  <a:cubicBezTo>
                    <a:pt x="135" y="11"/>
                    <a:pt x="159" y="17"/>
                    <a:pt x="171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3" name="Freeform 1100">
              <a:extLst>
                <a:ext uri="{FF2B5EF4-FFF2-40B4-BE49-F238E27FC236}">
                  <a16:creationId xmlns:a16="http://schemas.microsoft.com/office/drawing/2014/main" id="{F08D001C-58B6-DC9A-5283-DFB9C5EB2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511" y="1380341"/>
              <a:ext cx="29612" cy="13819"/>
            </a:xfrm>
            <a:custGeom>
              <a:avLst/>
              <a:gdLst>
                <a:gd name="T0" fmla="*/ 41 w 69"/>
                <a:gd name="T1" fmla="*/ 24 h 34"/>
                <a:gd name="T2" fmla="*/ 51 w 69"/>
                <a:gd name="T3" fmla="*/ 4 h 34"/>
                <a:gd name="T4" fmla="*/ 0 w 69"/>
                <a:gd name="T5" fmla="*/ 19 h 34"/>
                <a:gd name="T6" fmla="*/ 41 w 69"/>
                <a:gd name="T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4">
                  <a:moveTo>
                    <a:pt x="41" y="24"/>
                  </a:moveTo>
                  <a:cubicBezTo>
                    <a:pt x="49" y="22"/>
                    <a:pt x="69" y="8"/>
                    <a:pt x="51" y="4"/>
                  </a:cubicBezTo>
                  <a:cubicBezTo>
                    <a:pt x="32" y="0"/>
                    <a:pt x="18" y="15"/>
                    <a:pt x="0" y="19"/>
                  </a:cubicBezTo>
                  <a:cubicBezTo>
                    <a:pt x="5" y="34"/>
                    <a:pt x="30" y="26"/>
                    <a:pt x="41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4" name="Freeform 1101">
              <a:extLst>
                <a:ext uri="{FF2B5EF4-FFF2-40B4-BE49-F238E27FC236}">
                  <a16:creationId xmlns:a16="http://schemas.microsoft.com/office/drawing/2014/main" id="{FA8F0B82-D1D9-2570-B462-4C48B0E13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993" y="1358625"/>
              <a:ext cx="41456" cy="11844"/>
            </a:xfrm>
            <a:custGeom>
              <a:avLst/>
              <a:gdLst>
                <a:gd name="T0" fmla="*/ 0 w 93"/>
                <a:gd name="T1" fmla="*/ 16 h 31"/>
                <a:gd name="T2" fmla="*/ 93 w 93"/>
                <a:gd name="T3" fmla="*/ 4 h 31"/>
                <a:gd name="T4" fmla="*/ 47 w 93"/>
                <a:gd name="T5" fmla="*/ 5 h 31"/>
                <a:gd name="T6" fmla="*/ 0 w 93"/>
                <a:gd name="T7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31">
                  <a:moveTo>
                    <a:pt x="0" y="16"/>
                  </a:moveTo>
                  <a:cubicBezTo>
                    <a:pt x="22" y="18"/>
                    <a:pt x="81" y="31"/>
                    <a:pt x="93" y="4"/>
                  </a:cubicBezTo>
                  <a:cubicBezTo>
                    <a:pt x="78" y="0"/>
                    <a:pt x="62" y="4"/>
                    <a:pt x="47" y="5"/>
                  </a:cubicBezTo>
                  <a:cubicBezTo>
                    <a:pt x="32" y="7"/>
                    <a:pt x="13" y="4"/>
                    <a:pt x="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5" name="Freeform 1102">
              <a:extLst>
                <a:ext uri="{FF2B5EF4-FFF2-40B4-BE49-F238E27FC236}">
                  <a16:creationId xmlns:a16="http://schemas.microsoft.com/office/drawing/2014/main" id="{D69E66AC-E243-3118-7999-DC8F9A80B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941" y="1362573"/>
              <a:ext cx="35533" cy="9871"/>
            </a:xfrm>
            <a:custGeom>
              <a:avLst/>
              <a:gdLst>
                <a:gd name="T0" fmla="*/ 81 w 81"/>
                <a:gd name="T1" fmla="*/ 4 h 20"/>
                <a:gd name="T2" fmla="*/ 41 w 81"/>
                <a:gd name="T3" fmla="*/ 7 h 20"/>
                <a:gd name="T4" fmla="*/ 0 w 81"/>
                <a:gd name="T5" fmla="*/ 14 h 20"/>
                <a:gd name="T6" fmla="*/ 81 w 81"/>
                <a:gd name="T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0">
                  <a:moveTo>
                    <a:pt x="81" y="4"/>
                  </a:moveTo>
                  <a:cubicBezTo>
                    <a:pt x="68" y="0"/>
                    <a:pt x="54" y="5"/>
                    <a:pt x="41" y="7"/>
                  </a:cubicBezTo>
                  <a:cubicBezTo>
                    <a:pt x="28" y="9"/>
                    <a:pt x="12" y="7"/>
                    <a:pt x="0" y="14"/>
                  </a:cubicBezTo>
                  <a:cubicBezTo>
                    <a:pt x="24" y="14"/>
                    <a:pt x="60" y="20"/>
                    <a:pt x="81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6" name="Freeform 1103">
              <a:extLst>
                <a:ext uri="{FF2B5EF4-FFF2-40B4-BE49-F238E27FC236}">
                  <a16:creationId xmlns:a16="http://schemas.microsoft.com/office/drawing/2014/main" id="{50F6000F-E517-0D50-2FDA-466DA3BCF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916" y="1370470"/>
              <a:ext cx="7896" cy="1975"/>
            </a:xfrm>
            <a:custGeom>
              <a:avLst/>
              <a:gdLst>
                <a:gd name="T0" fmla="*/ 21 w 21"/>
                <a:gd name="T1" fmla="*/ 1 h 5"/>
                <a:gd name="T2" fmla="*/ 0 w 21"/>
                <a:gd name="T3" fmla="*/ 1 h 5"/>
                <a:gd name="T4" fmla="*/ 21 w 2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5">
                  <a:moveTo>
                    <a:pt x="21" y="1"/>
                  </a:moveTo>
                  <a:cubicBezTo>
                    <a:pt x="14" y="0"/>
                    <a:pt x="7" y="1"/>
                    <a:pt x="0" y="1"/>
                  </a:cubicBezTo>
                  <a:cubicBezTo>
                    <a:pt x="6" y="5"/>
                    <a:pt x="14" y="2"/>
                    <a:pt x="21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7" name="Freeform 1104">
              <a:extLst>
                <a:ext uri="{FF2B5EF4-FFF2-40B4-BE49-F238E27FC236}">
                  <a16:creationId xmlns:a16="http://schemas.microsoft.com/office/drawing/2014/main" id="{18E67001-1468-3AC6-13FE-5E5B6BC80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864" y="1348755"/>
              <a:ext cx="29612" cy="11844"/>
            </a:xfrm>
            <a:custGeom>
              <a:avLst/>
              <a:gdLst>
                <a:gd name="T0" fmla="*/ 0 w 69"/>
                <a:gd name="T1" fmla="*/ 21 h 24"/>
                <a:gd name="T2" fmla="*/ 69 w 69"/>
                <a:gd name="T3" fmla="*/ 14 h 24"/>
                <a:gd name="T4" fmla="*/ 37 w 69"/>
                <a:gd name="T5" fmla="*/ 6 h 24"/>
                <a:gd name="T6" fmla="*/ 14 w 69"/>
                <a:gd name="T7" fmla="*/ 5 h 24"/>
                <a:gd name="T8" fmla="*/ 0 w 69"/>
                <a:gd name="T9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4">
                  <a:moveTo>
                    <a:pt x="0" y="21"/>
                  </a:moveTo>
                  <a:cubicBezTo>
                    <a:pt x="23" y="21"/>
                    <a:pt x="47" y="24"/>
                    <a:pt x="69" y="14"/>
                  </a:cubicBezTo>
                  <a:cubicBezTo>
                    <a:pt x="63" y="9"/>
                    <a:pt x="44" y="4"/>
                    <a:pt x="37" y="6"/>
                  </a:cubicBezTo>
                  <a:cubicBezTo>
                    <a:pt x="55" y="0"/>
                    <a:pt x="20" y="3"/>
                    <a:pt x="14" y="5"/>
                  </a:cubicBezTo>
                  <a:cubicBezTo>
                    <a:pt x="4" y="8"/>
                    <a:pt x="8" y="17"/>
                    <a:pt x="0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8" name="Freeform 1105">
              <a:extLst>
                <a:ext uri="{FF2B5EF4-FFF2-40B4-BE49-F238E27FC236}">
                  <a16:creationId xmlns:a16="http://schemas.microsoft.com/office/drawing/2014/main" id="{359234A5-C1F7-19F5-578B-49D76F947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864" y="1362573"/>
              <a:ext cx="33560" cy="11844"/>
            </a:xfrm>
            <a:custGeom>
              <a:avLst/>
              <a:gdLst>
                <a:gd name="T0" fmla="*/ 75 w 75"/>
                <a:gd name="T1" fmla="*/ 14 h 28"/>
                <a:gd name="T2" fmla="*/ 0 w 75"/>
                <a:gd name="T3" fmla="*/ 25 h 28"/>
                <a:gd name="T4" fmla="*/ 75 w 75"/>
                <a:gd name="T5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8">
                  <a:moveTo>
                    <a:pt x="75" y="14"/>
                  </a:moveTo>
                  <a:cubicBezTo>
                    <a:pt x="57" y="0"/>
                    <a:pt x="18" y="18"/>
                    <a:pt x="0" y="25"/>
                  </a:cubicBezTo>
                  <a:cubicBezTo>
                    <a:pt x="25" y="28"/>
                    <a:pt x="50" y="19"/>
                    <a:pt x="75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9" name="Freeform 1106">
              <a:extLst>
                <a:ext uri="{FF2B5EF4-FFF2-40B4-BE49-F238E27FC236}">
                  <a16:creationId xmlns:a16="http://schemas.microsoft.com/office/drawing/2014/main" id="{B9724CC6-3112-EC8F-B114-16074AFFF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8733" y="1323093"/>
              <a:ext cx="23689" cy="15793"/>
            </a:xfrm>
            <a:custGeom>
              <a:avLst/>
              <a:gdLst>
                <a:gd name="T0" fmla="*/ 18 w 54"/>
                <a:gd name="T1" fmla="*/ 38 h 38"/>
                <a:gd name="T2" fmla="*/ 46 w 54"/>
                <a:gd name="T3" fmla="*/ 31 h 38"/>
                <a:gd name="T4" fmla="*/ 35 w 54"/>
                <a:gd name="T5" fmla="*/ 22 h 38"/>
                <a:gd name="T6" fmla="*/ 21 w 54"/>
                <a:gd name="T7" fmla="*/ 1 h 38"/>
                <a:gd name="T8" fmla="*/ 7 w 54"/>
                <a:gd name="T9" fmla="*/ 17 h 38"/>
                <a:gd name="T10" fmla="*/ 3 w 54"/>
                <a:gd name="T11" fmla="*/ 30 h 38"/>
                <a:gd name="T12" fmla="*/ 18 w 54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8">
                  <a:moveTo>
                    <a:pt x="18" y="38"/>
                  </a:moveTo>
                  <a:cubicBezTo>
                    <a:pt x="27" y="36"/>
                    <a:pt x="40" y="38"/>
                    <a:pt x="46" y="31"/>
                  </a:cubicBezTo>
                  <a:cubicBezTo>
                    <a:pt x="51" y="23"/>
                    <a:pt x="40" y="20"/>
                    <a:pt x="35" y="22"/>
                  </a:cubicBezTo>
                  <a:cubicBezTo>
                    <a:pt x="54" y="14"/>
                    <a:pt x="32" y="0"/>
                    <a:pt x="21" y="1"/>
                  </a:cubicBezTo>
                  <a:cubicBezTo>
                    <a:pt x="16" y="1"/>
                    <a:pt x="7" y="13"/>
                    <a:pt x="7" y="17"/>
                  </a:cubicBezTo>
                  <a:cubicBezTo>
                    <a:pt x="6" y="21"/>
                    <a:pt x="0" y="26"/>
                    <a:pt x="3" y="30"/>
                  </a:cubicBezTo>
                  <a:cubicBezTo>
                    <a:pt x="6" y="35"/>
                    <a:pt x="14" y="35"/>
                    <a:pt x="18" y="3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0" name="Freeform 1107">
              <a:extLst>
                <a:ext uri="{FF2B5EF4-FFF2-40B4-BE49-F238E27FC236}">
                  <a16:creationId xmlns:a16="http://schemas.microsoft.com/office/drawing/2014/main" id="{05B4B91B-91DE-06CB-3309-2DE768BBF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6501" y="1336912"/>
              <a:ext cx="5923" cy="3948"/>
            </a:xfrm>
            <a:custGeom>
              <a:avLst/>
              <a:gdLst>
                <a:gd name="T0" fmla="*/ 15 w 15"/>
                <a:gd name="T1" fmla="*/ 1 h 6"/>
                <a:gd name="T2" fmla="*/ 0 w 15"/>
                <a:gd name="T3" fmla="*/ 6 h 6"/>
                <a:gd name="T4" fmla="*/ 15 w 15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5" y="1"/>
                  </a:moveTo>
                  <a:cubicBezTo>
                    <a:pt x="10" y="0"/>
                    <a:pt x="4" y="2"/>
                    <a:pt x="0" y="6"/>
                  </a:cubicBezTo>
                  <a:cubicBezTo>
                    <a:pt x="6" y="6"/>
                    <a:pt x="11" y="4"/>
                    <a:pt x="1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1" name="Freeform 1108">
              <a:extLst>
                <a:ext uri="{FF2B5EF4-FFF2-40B4-BE49-F238E27FC236}">
                  <a16:creationId xmlns:a16="http://schemas.microsoft.com/office/drawing/2014/main" id="{0BEE7774-DD95-D540-F936-A158E6960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8085" y="1283611"/>
              <a:ext cx="106600" cy="39481"/>
            </a:xfrm>
            <a:custGeom>
              <a:avLst/>
              <a:gdLst>
                <a:gd name="T0" fmla="*/ 6 w 244"/>
                <a:gd name="T1" fmla="*/ 48 h 89"/>
                <a:gd name="T2" fmla="*/ 96 w 244"/>
                <a:gd name="T3" fmla="*/ 55 h 89"/>
                <a:gd name="T4" fmla="*/ 123 w 244"/>
                <a:gd name="T5" fmla="*/ 61 h 89"/>
                <a:gd name="T6" fmla="*/ 156 w 244"/>
                <a:gd name="T7" fmla="*/ 71 h 89"/>
                <a:gd name="T8" fmla="*/ 154 w 244"/>
                <a:gd name="T9" fmla="*/ 82 h 89"/>
                <a:gd name="T10" fmla="*/ 190 w 244"/>
                <a:gd name="T11" fmla="*/ 86 h 89"/>
                <a:gd name="T12" fmla="*/ 222 w 244"/>
                <a:gd name="T13" fmla="*/ 78 h 89"/>
                <a:gd name="T14" fmla="*/ 218 w 244"/>
                <a:gd name="T15" fmla="*/ 60 h 89"/>
                <a:gd name="T16" fmla="*/ 244 w 244"/>
                <a:gd name="T17" fmla="*/ 44 h 89"/>
                <a:gd name="T18" fmla="*/ 231 w 244"/>
                <a:gd name="T19" fmla="*/ 41 h 89"/>
                <a:gd name="T20" fmla="*/ 232 w 244"/>
                <a:gd name="T21" fmla="*/ 32 h 89"/>
                <a:gd name="T22" fmla="*/ 199 w 244"/>
                <a:gd name="T23" fmla="*/ 31 h 89"/>
                <a:gd name="T24" fmla="*/ 212 w 244"/>
                <a:gd name="T25" fmla="*/ 25 h 89"/>
                <a:gd name="T26" fmla="*/ 185 w 244"/>
                <a:gd name="T27" fmla="*/ 17 h 89"/>
                <a:gd name="T28" fmla="*/ 142 w 244"/>
                <a:gd name="T29" fmla="*/ 27 h 89"/>
                <a:gd name="T30" fmla="*/ 153 w 244"/>
                <a:gd name="T31" fmla="*/ 12 h 89"/>
                <a:gd name="T32" fmla="*/ 120 w 244"/>
                <a:gd name="T33" fmla="*/ 2 h 89"/>
                <a:gd name="T34" fmla="*/ 33 w 244"/>
                <a:gd name="T35" fmla="*/ 14 h 89"/>
                <a:gd name="T36" fmla="*/ 60 w 244"/>
                <a:gd name="T37" fmla="*/ 19 h 89"/>
                <a:gd name="T38" fmla="*/ 33 w 244"/>
                <a:gd name="T39" fmla="*/ 31 h 89"/>
                <a:gd name="T40" fmla="*/ 87 w 244"/>
                <a:gd name="T41" fmla="*/ 22 h 89"/>
                <a:gd name="T42" fmla="*/ 67 w 244"/>
                <a:gd name="T43" fmla="*/ 31 h 89"/>
                <a:gd name="T44" fmla="*/ 97 w 244"/>
                <a:gd name="T45" fmla="*/ 32 h 89"/>
                <a:gd name="T46" fmla="*/ 63 w 244"/>
                <a:gd name="T47" fmla="*/ 40 h 89"/>
                <a:gd name="T48" fmla="*/ 83 w 244"/>
                <a:gd name="T49" fmla="*/ 41 h 89"/>
                <a:gd name="T50" fmla="*/ 51 w 244"/>
                <a:gd name="T51" fmla="*/ 46 h 89"/>
                <a:gd name="T52" fmla="*/ 6 w 244"/>
                <a:gd name="T53" fmla="*/ 4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4" h="89">
                  <a:moveTo>
                    <a:pt x="6" y="48"/>
                  </a:moveTo>
                  <a:cubicBezTo>
                    <a:pt x="0" y="73"/>
                    <a:pt x="84" y="53"/>
                    <a:pt x="96" y="55"/>
                  </a:cubicBezTo>
                  <a:cubicBezTo>
                    <a:pt x="77" y="59"/>
                    <a:pt x="119" y="61"/>
                    <a:pt x="123" y="61"/>
                  </a:cubicBezTo>
                  <a:cubicBezTo>
                    <a:pt x="132" y="61"/>
                    <a:pt x="152" y="61"/>
                    <a:pt x="156" y="71"/>
                  </a:cubicBezTo>
                  <a:cubicBezTo>
                    <a:pt x="147" y="72"/>
                    <a:pt x="147" y="78"/>
                    <a:pt x="154" y="82"/>
                  </a:cubicBezTo>
                  <a:cubicBezTo>
                    <a:pt x="165" y="89"/>
                    <a:pt x="178" y="87"/>
                    <a:pt x="190" y="86"/>
                  </a:cubicBezTo>
                  <a:cubicBezTo>
                    <a:pt x="200" y="85"/>
                    <a:pt x="212" y="84"/>
                    <a:pt x="222" y="78"/>
                  </a:cubicBezTo>
                  <a:cubicBezTo>
                    <a:pt x="229" y="73"/>
                    <a:pt x="231" y="57"/>
                    <a:pt x="218" y="60"/>
                  </a:cubicBezTo>
                  <a:cubicBezTo>
                    <a:pt x="224" y="51"/>
                    <a:pt x="235" y="48"/>
                    <a:pt x="244" y="44"/>
                  </a:cubicBezTo>
                  <a:cubicBezTo>
                    <a:pt x="240" y="41"/>
                    <a:pt x="236" y="40"/>
                    <a:pt x="231" y="41"/>
                  </a:cubicBezTo>
                  <a:cubicBezTo>
                    <a:pt x="238" y="39"/>
                    <a:pt x="242" y="35"/>
                    <a:pt x="232" y="32"/>
                  </a:cubicBezTo>
                  <a:cubicBezTo>
                    <a:pt x="221" y="29"/>
                    <a:pt x="209" y="36"/>
                    <a:pt x="199" y="31"/>
                  </a:cubicBezTo>
                  <a:cubicBezTo>
                    <a:pt x="203" y="28"/>
                    <a:pt x="207" y="26"/>
                    <a:pt x="212" y="25"/>
                  </a:cubicBezTo>
                  <a:cubicBezTo>
                    <a:pt x="203" y="23"/>
                    <a:pt x="195" y="17"/>
                    <a:pt x="185" y="17"/>
                  </a:cubicBezTo>
                  <a:cubicBezTo>
                    <a:pt x="171" y="17"/>
                    <a:pt x="155" y="23"/>
                    <a:pt x="142" y="27"/>
                  </a:cubicBezTo>
                  <a:cubicBezTo>
                    <a:pt x="146" y="20"/>
                    <a:pt x="155" y="21"/>
                    <a:pt x="153" y="12"/>
                  </a:cubicBezTo>
                  <a:cubicBezTo>
                    <a:pt x="150" y="0"/>
                    <a:pt x="130" y="3"/>
                    <a:pt x="120" y="2"/>
                  </a:cubicBezTo>
                  <a:cubicBezTo>
                    <a:pt x="92" y="0"/>
                    <a:pt x="59" y="0"/>
                    <a:pt x="33" y="14"/>
                  </a:cubicBezTo>
                  <a:cubicBezTo>
                    <a:pt x="41" y="22"/>
                    <a:pt x="51" y="17"/>
                    <a:pt x="60" y="19"/>
                  </a:cubicBezTo>
                  <a:cubicBezTo>
                    <a:pt x="53" y="26"/>
                    <a:pt x="42" y="27"/>
                    <a:pt x="33" y="31"/>
                  </a:cubicBezTo>
                  <a:cubicBezTo>
                    <a:pt x="52" y="34"/>
                    <a:pt x="68" y="18"/>
                    <a:pt x="87" y="22"/>
                  </a:cubicBezTo>
                  <a:cubicBezTo>
                    <a:pt x="83" y="29"/>
                    <a:pt x="74" y="30"/>
                    <a:pt x="67" y="31"/>
                  </a:cubicBezTo>
                  <a:cubicBezTo>
                    <a:pt x="71" y="37"/>
                    <a:pt x="91" y="34"/>
                    <a:pt x="97" y="32"/>
                  </a:cubicBezTo>
                  <a:cubicBezTo>
                    <a:pt x="87" y="40"/>
                    <a:pt x="74" y="37"/>
                    <a:pt x="63" y="40"/>
                  </a:cubicBezTo>
                  <a:cubicBezTo>
                    <a:pt x="69" y="42"/>
                    <a:pt x="76" y="41"/>
                    <a:pt x="83" y="41"/>
                  </a:cubicBezTo>
                  <a:cubicBezTo>
                    <a:pt x="75" y="50"/>
                    <a:pt x="61" y="48"/>
                    <a:pt x="51" y="46"/>
                  </a:cubicBezTo>
                  <a:cubicBezTo>
                    <a:pt x="36" y="44"/>
                    <a:pt x="20" y="43"/>
                    <a:pt x="6" y="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2" name="Freeform 1109">
              <a:extLst>
                <a:ext uri="{FF2B5EF4-FFF2-40B4-BE49-F238E27FC236}">
                  <a16:creationId xmlns:a16="http://schemas.microsoft.com/office/drawing/2014/main" id="{FA47C000-A8B4-B41A-24F4-B1164C8F8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058" y="1348755"/>
              <a:ext cx="29612" cy="3948"/>
            </a:xfrm>
            <a:custGeom>
              <a:avLst/>
              <a:gdLst>
                <a:gd name="T0" fmla="*/ 66 w 68"/>
                <a:gd name="T1" fmla="*/ 2 h 12"/>
                <a:gd name="T2" fmla="*/ 36 w 68"/>
                <a:gd name="T3" fmla="*/ 2 h 12"/>
                <a:gd name="T4" fmla="*/ 0 w 68"/>
                <a:gd name="T5" fmla="*/ 12 h 12"/>
                <a:gd name="T6" fmla="*/ 66 w 68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2">
                  <a:moveTo>
                    <a:pt x="66" y="2"/>
                  </a:moveTo>
                  <a:cubicBezTo>
                    <a:pt x="68" y="0"/>
                    <a:pt x="39" y="2"/>
                    <a:pt x="36" y="2"/>
                  </a:cubicBezTo>
                  <a:cubicBezTo>
                    <a:pt x="24" y="5"/>
                    <a:pt x="10" y="4"/>
                    <a:pt x="0" y="12"/>
                  </a:cubicBezTo>
                  <a:cubicBezTo>
                    <a:pt x="23" y="12"/>
                    <a:pt x="44" y="6"/>
                    <a:pt x="6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3" name="Freeform 1110">
              <a:extLst>
                <a:ext uri="{FF2B5EF4-FFF2-40B4-BE49-F238E27FC236}">
                  <a16:creationId xmlns:a16="http://schemas.microsoft.com/office/drawing/2014/main" id="{BC436845-F4DA-9B2A-A55C-00D222F94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747" y="1317171"/>
              <a:ext cx="25664" cy="9871"/>
            </a:xfrm>
            <a:custGeom>
              <a:avLst/>
              <a:gdLst>
                <a:gd name="T0" fmla="*/ 45 w 61"/>
                <a:gd name="T1" fmla="*/ 7 h 22"/>
                <a:gd name="T2" fmla="*/ 0 w 61"/>
                <a:gd name="T3" fmla="*/ 15 h 22"/>
                <a:gd name="T4" fmla="*/ 61 w 61"/>
                <a:gd name="T5" fmla="*/ 15 h 22"/>
                <a:gd name="T6" fmla="*/ 45 w 61"/>
                <a:gd name="T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2">
                  <a:moveTo>
                    <a:pt x="45" y="7"/>
                  </a:moveTo>
                  <a:cubicBezTo>
                    <a:pt x="34" y="5"/>
                    <a:pt x="4" y="0"/>
                    <a:pt x="0" y="15"/>
                  </a:cubicBezTo>
                  <a:cubicBezTo>
                    <a:pt x="19" y="22"/>
                    <a:pt x="42" y="18"/>
                    <a:pt x="61" y="15"/>
                  </a:cubicBezTo>
                  <a:cubicBezTo>
                    <a:pt x="59" y="7"/>
                    <a:pt x="51" y="8"/>
                    <a:pt x="4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4" name="Freeform 1111">
              <a:extLst>
                <a:ext uri="{FF2B5EF4-FFF2-40B4-BE49-F238E27FC236}">
                  <a16:creationId xmlns:a16="http://schemas.microsoft.com/office/drawing/2014/main" id="{5038E3FA-927C-6BE3-94AE-DAC7DFA8F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92" y="1346781"/>
              <a:ext cx="9871" cy="3948"/>
            </a:xfrm>
            <a:custGeom>
              <a:avLst/>
              <a:gdLst>
                <a:gd name="T0" fmla="*/ 0 w 22"/>
                <a:gd name="T1" fmla="*/ 3 h 8"/>
                <a:gd name="T2" fmla="*/ 22 w 22"/>
                <a:gd name="T3" fmla="*/ 4 h 8"/>
                <a:gd name="T4" fmla="*/ 0 w 22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8">
                  <a:moveTo>
                    <a:pt x="0" y="3"/>
                  </a:moveTo>
                  <a:cubicBezTo>
                    <a:pt x="7" y="3"/>
                    <a:pt x="15" y="8"/>
                    <a:pt x="22" y="4"/>
                  </a:cubicBezTo>
                  <a:cubicBezTo>
                    <a:pt x="16" y="1"/>
                    <a:pt x="6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5" name="Freeform 1112">
              <a:extLst>
                <a:ext uri="{FF2B5EF4-FFF2-40B4-BE49-F238E27FC236}">
                  <a16:creationId xmlns:a16="http://schemas.microsoft.com/office/drawing/2014/main" id="{68721F39-743B-05C0-73D0-902067043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840" y="1340859"/>
              <a:ext cx="5923" cy="1975"/>
            </a:xfrm>
            <a:custGeom>
              <a:avLst/>
              <a:gdLst>
                <a:gd name="T0" fmla="*/ 12 w 15"/>
                <a:gd name="T1" fmla="*/ 0 h 5"/>
                <a:gd name="T2" fmla="*/ 0 w 15"/>
                <a:gd name="T3" fmla="*/ 2 h 5"/>
                <a:gd name="T4" fmla="*/ 12 w 1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2" y="0"/>
                  </a:moveTo>
                  <a:cubicBezTo>
                    <a:pt x="8" y="0"/>
                    <a:pt x="4" y="1"/>
                    <a:pt x="0" y="2"/>
                  </a:cubicBezTo>
                  <a:cubicBezTo>
                    <a:pt x="1" y="3"/>
                    <a:pt x="15" y="5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6" name="Freeform 1113">
              <a:extLst>
                <a:ext uri="{FF2B5EF4-FFF2-40B4-BE49-F238E27FC236}">
                  <a16:creationId xmlns:a16="http://schemas.microsoft.com/office/drawing/2014/main" id="{5436ECD0-967C-DF48-084F-C1F800189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658" y="1366521"/>
              <a:ext cx="11844" cy="9871"/>
            </a:xfrm>
            <a:custGeom>
              <a:avLst/>
              <a:gdLst>
                <a:gd name="T0" fmla="*/ 26 w 26"/>
                <a:gd name="T1" fmla="*/ 1 h 23"/>
                <a:gd name="T2" fmla="*/ 0 w 26"/>
                <a:gd name="T3" fmla="*/ 9 h 23"/>
                <a:gd name="T4" fmla="*/ 26 w 26"/>
                <a:gd name="T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3">
                  <a:moveTo>
                    <a:pt x="26" y="1"/>
                  </a:moveTo>
                  <a:cubicBezTo>
                    <a:pt x="17" y="0"/>
                    <a:pt x="4" y="0"/>
                    <a:pt x="0" y="9"/>
                  </a:cubicBezTo>
                  <a:cubicBezTo>
                    <a:pt x="11" y="23"/>
                    <a:pt x="20" y="8"/>
                    <a:pt x="2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7" name="Freeform 1114">
              <a:extLst>
                <a:ext uri="{FF2B5EF4-FFF2-40B4-BE49-F238E27FC236}">
                  <a16:creationId xmlns:a16="http://schemas.microsoft.com/office/drawing/2014/main" id="{151B6AF1-D833-4A43-1840-72D6E24D8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607" y="1362573"/>
              <a:ext cx="5923" cy="3948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2"/>
                    <a:pt x="0" y="5"/>
                  </a:cubicBezTo>
                  <a:cubicBezTo>
                    <a:pt x="5" y="5"/>
                    <a:pt x="10" y="3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8" name="Freeform 1115">
              <a:extLst>
                <a:ext uri="{FF2B5EF4-FFF2-40B4-BE49-F238E27FC236}">
                  <a16:creationId xmlns:a16="http://schemas.microsoft.com/office/drawing/2014/main" id="{502B0469-8316-0C9D-698D-8370BBF1F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478" y="1297430"/>
              <a:ext cx="65145" cy="25664"/>
            </a:xfrm>
            <a:custGeom>
              <a:avLst/>
              <a:gdLst>
                <a:gd name="T0" fmla="*/ 20 w 150"/>
                <a:gd name="T1" fmla="*/ 56 h 56"/>
                <a:gd name="T2" fmla="*/ 40 w 150"/>
                <a:gd name="T3" fmla="*/ 53 h 56"/>
                <a:gd name="T4" fmla="*/ 47 w 150"/>
                <a:gd name="T5" fmla="*/ 51 h 56"/>
                <a:gd name="T6" fmla="*/ 77 w 150"/>
                <a:gd name="T7" fmla="*/ 50 h 56"/>
                <a:gd name="T8" fmla="*/ 128 w 150"/>
                <a:gd name="T9" fmla="*/ 39 h 56"/>
                <a:gd name="T10" fmla="*/ 116 w 150"/>
                <a:gd name="T11" fmla="*/ 32 h 56"/>
                <a:gd name="T12" fmla="*/ 150 w 150"/>
                <a:gd name="T13" fmla="*/ 25 h 56"/>
                <a:gd name="T14" fmla="*/ 103 w 150"/>
                <a:gd name="T15" fmla="*/ 15 h 56"/>
                <a:gd name="T16" fmla="*/ 81 w 150"/>
                <a:gd name="T17" fmla="*/ 3 h 56"/>
                <a:gd name="T18" fmla="*/ 55 w 150"/>
                <a:gd name="T19" fmla="*/ 0 h 56"/>
                <a:gd name="T20" fmla="*/ 28 w 150"/>
                <a:gd name="T21" fmla="*/ 15 h 56"/>
                <a:gd name="T22" fmla="*/ 7 w 150"/>
                <a:gd name="T23" fmla="*/ 18 h 56"/>
                <a:gd name="T24" fmla="*/ 14 w 150"/>
                <a:gd name="T25" fmla="*/ 22 h 56"/>
                <a:gd name="T26" fmla="*/ 8 w 150"/>
                <a:gd name="T27" fmla="*/ 32 h 56"/>
                <a:gd name="T28" fmla="*/ 43 w 150"/>
                <a:gd name="T29" fmla="*/ 36 h 56"/>
                <a:gd name="T30" fmla="*/ 2 w 150"/>
                <a:gd name="T31" fmla="*/ 42 h 56"/>
                <a:gd name="T32" fmla="*/ 22 w 150"/>
                <a:gd name="T33" fmla="*/ 49 h 56"/>
                <a:gd name="T34" fmla="*/ 20 w 150"/>
                <a:gd name="T3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0" h="56">
                  <a:moveTo>
                    <a:pt x="20" y="56"/>
                  </a:moveTo>
                  <a:cubicBezTo>
                    <a:pt x="27" y="55"/>
                    <a:pt x="33" y="52"/>
                    <a:pt x="40" y="53"/>
                  </a:cubicBezTo>
                  <a:cubicBezTo>
                    <a:pt x="21" y="53"/>
                    <a:pt x="44" y="51"/>
                    <a:pt x="47" y="51"/>
                  </a:cubicBezTo>
                  <a:cubicBezTo>
                    <a:pt x="57" y="50"/>
                    <a:pt x="67" y="50"/>
                    <a:pt x="77" y="50"/>
                  </a:cubicBezTo>
                  <a:cubicBezTo>
                    <a:pt x="95" y="50"/>
                    <a:pt x="113" y="48"/>
                    <a:pt x="128" y="39"/>
                  </a:cubicBezTo>
                  <a:cubicBezTo>
                    <a:pt x="126" y="35"/>
                    <a:pt x="122" y="31"/>
                    <a:pt x="116" y="32"/>
                  </a:cubicBezTo>
                  <a:cubicBezTo>
                    <a:pt x="127" y="29"/>
                    <a:pt x="139" y="29"/>
                    <a:pt x="150" y="25"/>
                  </a:cubicBezTo>
                  <a:cubicBezTo>
                    <a:pt x="137" y="11"/>
                    <a:pt x="119" y="22"/>
                    <a:pt x="103" y="15"/>
                  </a:cubicBezTo>
                  <a:cubicBezTo>
                    <a:pt x="119" y="11"/>
                    <a:pt x="86" y="4"/>
                    <a:pt x="81" y="3"/>
                  </a:cubicBezTo>
                  <a:cubicBezTo>
                    <a:pt x="73" y="0"/>
                    <a:pt x="64" y="0"/>
                    <a:pt x="55" y="0"/>
                  </a:cubicBezTo>
                  <a:cubicBezTo>
                    <a:pt x="50" y="0"/>
                    <a:pt x="15" y="3"/>
                    <a:pt x="28" y="15"/>
                  </a:cubicBezTo>
                  <a:cubicBezTo>
                    <a:pt x="21" y="16"/>
                    <a:pt x="13" y="13"/>
                    <a:pt x="7" y="18"/>
                  </a:cubicBezTo>
                  <a:cubicBezTo>
                    <a:pt x="10" y="19"/>
                    <a:pt x="12" y="21"/>
                    <a:pt x="14" y="22"/>
                  </a:cubicBezTo>
                  <a:cubicBezTo>
                    <a:pt x="0" y="30"/>
                    <a:pt x="24" y="28"/>
                    <a:pt x="8" y="32"/>
                  </a:cubicBezTo>
                  <a:cubicBezTo>
                    <a:pt x="20" y="33"/>
                    <a:pt x="31" y="33"/>
                    <a:pt x="43" y="36"/>
                  </a:cubicBezTo>
                  <a:cubicBezTo>
                    <a:pt x="33" y="47"/>
                    <a:pt x="14" y="36"/>
                    <a:pt x="2" y="42"/>
                  </a:cubicBezTo>
                  <a:cubicBezTo>
                    <a:pt x="9" y="44"/>
                    <a:pt x="15" y="48"/>
                    <a:pt x="22" y="49"/>
                  </a:cubicBezTo>
                  <a:cubicBezTo>
                    <a:pt x="14" y="50"/>
                    <a:pt x="14" y="53"/>
                    <a:pt x="20" y="5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9" name="Freeform 1116">
              <a:extLst>
                <a:ext uri="{FF2B5EF4-FFF2-40B4-BE49-F238E27FC236}">
                  <a16:creationId xmlns:a16="http://schemas.microsoft.com/office/drawing/2014/main" id="{106E72E4-9A76-77C0-8F26-35C041D1A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785" y="1348755"/>
              <a:ext cx="126341" cy="43430"/>
            </a:xfrm>
            <a:custGeom>
              <a:avLst/>
              <a:gdLst>
                <a:gd name="T0" fmla="*/ 82 w 289"/>
                <a:gd name="T1" fmla="*/ 98 h 98"/>
                <a:gd name="T2" fmla="*/ 122 w 289"/>
                <a:gd name="T3" fmla="*/ 90 h 98"/>
                <a:gd name="T4" fmla="*/ 134 w 289"/>
                <a:gd name="T5" fmla="*/ 95 h 98"/>
                <a:gd name="T6" fmla="*/ 151 w 289"/>
                <a:gd name="T7" fmla="*/ 97 h 98"/>
                <a:gd name="T8" fmla="*/ 174 w 289"/>
                <a:gd name="T9" fmla="*/ 95 h 98"/>
                <a:gd name="T10" fmla="*/ 186 w 289"/>
                <a:gd name="T11" fmla="*/ 84 h 98"/>
                <a:gd name="T12" fmla="*/ 202 w 289"/>
                <a:gd name="T13" fmla="*/ 89 h 98"/>
                <a:gd name="T14" fmla="*/ 193 w 289"/>
                <a:gd name="T15" fmla="*/ 80 h 98"/>
                <a:gd name="T16" fmla="*/ 213 w 289"/>
                <a:gd name="T17" fmla="*/ 73 h 98"/>
                <a:gd name="T18" fmla="*/ 226 w 289"/>
                <a:gd name="T19" fmla="*/ 64 h 98"/>
                <a:gd name="T20" fmla="*/ 248 w 289"/>
                <a:gd name="T21" fmla="*/ 59 h 98"/>
                <a:gd name="T22" fmla="*/ 234 w 289"/>
                <a:gd name="T23" fmla="*/ 55 h 98"/>
                <a:gd name="T24" fmla="*/ 254 w 289"/>
                <a:gd name="T25" fmla="*/ 46 h 98"/>
                <a:gd name="T26" fmla="*/ 266 w 289"/>
                <a:gd name="T27" fmla="*/ 37 h 98"/>
                <a:gd name="T28" fmla="*/ 278 w 289"/>
                <a:gd name="T29" fmla="*/ 31 h 98"/>
                <a:gd name="T30" fmla="*/ 289 w 289"/>
                <a:gd name="T31" fmla="*/ 16 h 98"/>
                <a:gd name="T32" fmla="*/ 271 w 289"/>
                <a:gd name="T33" fmla="*/ 7 h 98"/>
                <a:gd name="T34" fmla="*/ 256 w 289"/>
                <a:gd name="T35" fmla="*/ 1 h 98"/>
                <a:gd name="T36" fmla="*/ 269 w 289"/>
                <a:gd name="T37" fmla="*/ 2 h 98"/>
                <a:gd name="T38" fmla="*/ 242 w 289"/>
                <a:gd name="T39" fmla="*/ 7 h 98"/>
                <a:gd name="T40" fmla="*/ 226 w 289"/>
                <a:gd name="T41" fmla="*/ 16 h 98"/>
                <a:gd name="T42" fmla="*/ 223 w 289"/>
                <a:gd name="T43" fmla="*/ 10 h 98"/>
                <a:gd name="T44" fmla="*/ 202 w 289"/>
                <a:gd name="T45" fmla="*/ 4 h 98"/>
                <a:gd name="T46" fmla="*/ 168 w 289"/>
                <a:gd name="T47" fmla="*/ 7 h 98"/>
                <a:gd name="T48" fmla="*/ 152 w 289"/>
                <a:gd name="T49" fmla="*/ 16 h 98"/>
                <a:gd name="T50" fmla="*/ 179 w 289"/>
                <a:gd name="T51" fmla="*/ 21 h 98"/>
                <a:gd name="T52" fmla="*/ 155 w 289"/>
                <a:gd name="T53" fmla="*/ 23 h 98"/>
                <a:gd name="T54" fmla="*/ 185 w 289"/>
                <a:gd name="T55" fmla="*/ 31 h 98"/>
                <a:gd name="T56" fmla="*/ 157 w 289"/>
                <a:gd name="T57" fmla="*/ 39 h 98"/>
                <a:gd name="T58" fmla="*/ 172 w 289"/>
                <a:gd name="T59" fmla="*/ 42 h 98"/>
                <a:gd name="T60" fmla="*/ 143 w 289"/>
                <a:gd name="T61" fmla="*/ 45 h 98"/>
                <a:gd name="T62" fmla="*/ 145 w 289"/>
                <a:gd name="T63" fmla="*/ 33 h 98"/>
                <a:gd name="T64" fmla="*/ 132 w 289"/>
                <a:gd name="T65" fmla="*/ 34 h 98"/>
                <a:gd name="T66" fmla="*/ 127 w 289"/>
                <a:gd name="T67" fmla="*/ 26 h 98"/>
                <a:gd name="T68" fmla="*/ 118 w 289"/>
                <a:gd name="T69" fmla="*/ 14 h 98"/>
                <a:gd name="T70" fmla="*/ 78 w 289"/>
                <a:gd name="T71" fmla="*/ 26 h 98"/>
                <a:gd name="T72" fmla="*/ 113 w 289"/>
                <a:gd name="T73" fmla="*/ 25 h 98"/>
                <a:gd name="T74" fmla="*/ 79 w 289"/>
                <a:gd name="T75" fmla="*/ 38 h 98"/>
                <a:gd name="T76" fmla="*/ 93 w 289"/>
                <a:gd name="T77" fmla="*/ 40 h 98"/>
                <a:gd name="T78" fmla="*/ 80 w 289"/>
                <a:gd name="T79" fmla="*/ 44 h 98"/>
                <a:gd name="T80" fmla="*/ 97 w 289"/>
                <a:gd name="T81" fmla="*/ 50 h 98"/>
                <a:gd name="T82" fmla="*/ 36 w 289"/>
                <a:gd name="T83" fmla="*/ 50 h 98"/>
                <a:gd name="T84" fmla="*/ 23 w 289"/>
                <a:gd name="T85" fmla="*/ 56 h 98"/>
                <a:gd name="T86" fmla="*/ 1 w 289"/>
                <a:gd name="T87" fmla="*/ 67 h 98"/>
                <a:gd name="T88" fmla="*/ 83 w 289"/>
                <a:gd name="T89" fmla="*/ 63 h 98"/>
                <a:gd name="T90" fmla="*/ 179 w 289"/>
                <a:gd name="T91" fmla="*/ 56 h 98"/>
                <a:gd name="T92" fmla="*/ 152 w 289"/>
                <a:gd name="T93" fmla="*/ 59 h 98"/>
                <a:gd name="T94" fmla="*/ 130 w 289"/>
                <a:gd name="T95" fmla="*/ 66 h 98"/>
                <a:gd name="T96" fmla="*/ 107 w 289"/>
                <a:gd name="T97" fmla="*/ 67 h 98"/>
                <a:gd name="T98" fmla="*/ 119 w 289"/>
                <a:gd name="T99" fmla="*/ 68 h 98"/>
                <a:gd name="T100" fmla="*/ 104 w 289"/>
                <a:gd name="T101" fmla="*/ 70 h 98"/>
                <a:gd name="T102" fmla="*/ 84 w 289"/>
                <a:gd name="T103" fmla="*/ 72 h 98"/>
                <a:gd name="T104" fmla="*/ 77 w 289"/>
                <a:gd name="T105" fmla="*/ 76 h 98"/>
                <a:gd name="T106" fmla="*/ 92 w 289"/>
                <a:gd name="T107" fmla="*/ 79 h 98"/>
                <a:gd name="T108" fmla="*/ 101 w 289"/>
                <a:gd name="T109" fmla="*/ 83 h 98"/>
                <a:gd name="T110" fmla="*/ 74 w 289"/>
                <a:gd name="T111" fmla="*/ 87 h 98"/>
                <a:gd name="T112" fmla="*/ 82 w 289"/>
                <a:gd name="T1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9" h="98">
                  <a:moveTo>
                    <a:pt x="82" y="98"/>
                  </a:moveTo>
                  <a:cubicBezTo>
                    <a:pt x="96" y="98"/>
                    <a:pt x="109" y="96"/>
                    <a:pt x="122" y="90"/>
                  </a:cubicBezTo>
                  <a:cubicBezTo>
                    <a:pt x="105" y="97"/>
                    <a:pt x="129" y="97"/>
                    <a:pt x="134" y="95"/>
                  </a:cubicBezTo>
                  <a:cubicBezTo>
                    <a:pt x="139" y="93"/>
                    <a:pt x="146" y="97"/>
                    <a:pt x="151" y="97"/>
                  </a:cubicBezTo>
                  <a:cubicBezTo>
                    <a:pt x="158" y="96"/>
                    <a:pt x="167" y="94"/>
                    <a:pt x="174" y="95"/>
                  </a:cubicBezTo>
                  <a:cubicBezTo>
                    <a:pt x="178" y="96"/>
                    <a:pt x="183" y="86"/>
                    <a:pt x="186" y="84"/>
                  </a:cubicBezTo>
                  <a:cubicBezTo>
                    <a:pt x="186" y="94"/>
                    <a:pt x="197" y="91"/>
                    <a:pt x="202" y="89"/>
                  </a:cubicBezTo>
                  <a:cubicBezTo>
                    <a:pt x="201" y="84"/>
                    <a:pt x="197" y="81"/>
                    <a:pt x="193" y="80"/>
                  </a:cubicBezTo>
                  <a:cubicBezTo>
                    <a:pt x="198" y="76"/>
                    <a:pt x="205" y="72"/>
                    <a:pt x="213" y="73"/>
                  </a:cubicBezTo>
                  <a:cubicBezTo>
                    <a:pt x="194" y="71"/>
                    <a:pt x="223" y="67"/>
                    <a:pt x="226" y="64"/>
                  </a:cubicBezTo>
                  <a:cubicBezTo>
                    <a:pt x="227" y="77"/>
                    <a:pt x="243" y="62"/>
                    <a:pt x="248" y="59"/>
                  </a:cubicBezTo>
                  <a:cubicBezTo>
                    <a:pt x="243" y="58"/>
                    <a:pt x="239" y="56"/>
                    <a:pt x="234" y="55"/>
                  </a:cubicBezTo>
                  <a:cubicBezTo>
                    <a:pt x="241" y="51"/>
                    <a:pt x="249" y="51"/>
                    <a:pt x="254" y="46"/>
                  </a:cubicBezTo>
                  <a:cubicBezTo>
                    <a:pt x="258" y="42"/>
                    <a:pt x="261" y="39"/>
                    <a:pt x="266" y="37"/>
                  </a:cubicBezTo>
                  <a:cubicBezTo>
                    <a:pt x="270" y="36"/>
                    <a:pt x="275" y="34"/>
                    <a:pt x="278" y="31"/>
                  </a:cubicBezTo>
                  <a:cubicBezTo>
                    <a:pt x="283" y="25"/>
                    <a:pt x="279" y="18"/>
                    <a:pt x="289" y="16"/>
                  </a:cubicBezTo>
                  <a:cubicBezTo>
                    <a:pt x="285" y="9"/>
                    <a:pt x="278" y="7"/>
                    <a:pt x="271" y="7"/>
                  </a:cubicBezTo>
                  <a:cubicBezTo>
                    <a:pt x="286" y="5"/>
                    <a:pt x="262" y="0"/>
                    <a:pt x="256" y="1"/>
                  </a:cubicBezTo>
                  <a:cubicBezTo>
                    <a:pt x="261" y="2"/>
                    <a:pt x="265" y="3"/>
                    <a:pt x="269" y="2"/>
                  </a:cubicBezTo>
                  <a:cubicBezTo>
                    <a:pt x="264" y="5"/>
                    <a:pt x="245" y="2"/>
                    <a:pt x="242" y="7"/>
                  </a:cubicBezTo>
                  <a:cubicBezTo>
                    <a:pt x="238" y="13"/>
                    <a:pt x="232" y="12"/>
                    <a:pt x="226" y="16"/>
                  </a:cubicBezTo>
                  <a:cubicBezTo>
                    <a:pt x="231" y="10"/>
                    <a:pt x="230" y="8"/>
                    <a:pt x="223" y="10"/>
                  </a:cubicBezTo>
                  <a:cubicBezTo>
                    <a:pt x="216" y="8"/>
                    <a:pt x="209" y="5"/>
                    <a:pt x="202" y="4"/>
                  </a:cubicBezTo>
                  <a:cubicBezTo>
                    <a:pt x="190" y="3"/>
                    <a:pt x="180" y="5"/>
                    <a:pt x="168" y="7"/>
                  </a:cubicBezTo>
                  <a:cubicBezTo>
                    <a:pt x="165" y="7"/>
                    <a:pt x="148" y="9"/>
                    <a:pt x="152" y="16"/>
                  </a:cubicBezTo>
                  <a:cubicBezTo>
                    <a:pt x="156" y="23"/>
                    <a:pt x="172" y="17"/>
                    <a:pt x="179" y="21"/>
                  </a:cubicBezTo>
                  <a:cubicBezTo>
                    <a:pt x="172" y="25"/>
                    <a:pt x="162" y="24"/>
                    <a:pt x="155" y="23"/>
                  </a:cubicBezTo>
                  <a:cubicBezTo>
                    <a:pt x="161" y="30"/>
                    <a:pt x="177" y="31"/>
                    <a:pt x="185" y="31"/>
                  </a:cubicBezTo>
                  <a:cubicBezTo>
                    <a:pt x="175" y="36"/>
                    <a:pt x="162" y="26"/>
                    <a:pt x="157" y="39"/>
                  </a:cubicBezTo>
                  <a:cubicBezTo>
                    <a:pt x="161" y="42"/>
                    <a:pt x="167" y="43"/>
                    <a:pt x="172" y="42"/>
                  </a:cubicBezTo>
                  <a:cubicBezTo>
                    <a:pt x="163" y="44"/>
                    <a:pt x="153" y="45"/>
                    <a:pt x="143" y="45"/>
                  </a:cubicBezTo>
                  <a:cubicBezTo>
                    <a:pt x="151" y="34"/>
                    <a:pt x="129" y="36"/>
                    <a:pt x="145" y="33"/>
                  </a:cubicBezTo>
                  <a:cubicBezTo>
                    <a:pt x="141" y="33"/>
                    <a:pt x="136" y="34"/>
                    <a:pt x="132" y="34"/>
                  </a:cubicBezTo>
                  <a:cubicBezTo>
                    <a:pt x="137" y="27"/>
                    <a:pt x="133" y="26"/>
                    <a:pt x="127" y="26"/>
                  </a:cubicBezTo>
                  <a:cubicBezTo>
                    <a:pt x="136" y="18"/>
                    <a:pt x="125" y="15"/>
                    <a:pt x="118" y="14"/>
                  </a:cubicBezTo>
                  <a:cubicBezTo>
                    <a:pt x="103" y="12"/>
                    <a:pt x="90" y="18"/>
                    <a:pt x="78" y="26"/>
                  </a:cubicBezTo>
                  <a:cubicBezTo>
                    <a:pt x="89" y="27"/>
                    <a:pt x="101" y="26"/>
                    <a:pt x="113" y="25"/>
                  </a:cubicBezTo>
                  <a:cubicBezTo>
                    <a:pt x="111" y="26"/>
                    <a:pt x="73" y="31"/>
                    <a:pt x="79" y="38"/>
                  </a:cubicBezTo>
                  <a:cubicBezTo>
                    <a:pt x="82" y="41"/>
                    <a:pt x="90" y="40"/>
                    <a:pt x="93" y="40"/>
                  </a:cubicBezTo>
                  <a:cubicBezTo>
                    <a:pt x="89" y="41"/>
                    <a:pt x="84" y="42"/>
                    <a:pt x="80" y="44"/>
                  </a:cubicBezTo>
                  <a:cubicBezTo>
                    <a:pt x="81" y="52"/>
                    <a:pt x="90" y="53"/>
                    <a:pt x="97" y="50"/>
                  </a:cubicBezTo>
                  <a:cubicBezTo>
                    <a:pt x="76" y="58"/>
                    <a:pt x="58" y="41"/>
                    <a:pt x="36" y="50"/>
                  </a:cubicBezTo>
                  <a:cubicBezTo>
                    <a:pt x="51" y="53"/>
                    <a:pt x="27" y="56"/>
                    <a:pt x="23" y="56"/>
                  </a:cubicBezTo>
                  <a:cubicBezTo>
                    <a:pt x="16" y="57"/>
                    <a:pt x="0" y="57"/>
                    <a:pt x="1" y="67"/>
                  </a:cubicBezTo>
                  <a:cubicBezTo>
                    <a:pt x="28" y="69"/>
                    <a:pt x="56" y="65"/>
                    <a:pt x="83" y="63"/>
                  </a:cubicBezTo>
                  <a:cubicBezTo>
                    <a:pt x="115" y="59"/>
                    <a:pt x="147" y="60"/>
                    <a:pt x="179" y="56"/>
                  </a:cubicBezTo>
                  <a:cubicBezTo>
                    <a:pt x="170" y="59"/>
                    <a:pt x="161" y="58"/>
                    <a:pt x="152" y="59"/>
                  </a:cubicBezTo>
                  <a:cubicBezTo>
                    <a:pt x="147" y="59"/>
                    <a:pt x="112" y="66"/>
                    <a:pt x="130" y="66"/>
                  </a:cubicBezTo>
                  <a:cubicBezTo>
                    <a:pt x="122" y="66"/>
                    <a:pt x="115" y="67"/>
                    <a:pt x="107" y="67"/>
                  </a:cubicBezTo>
                  <a:cubicBezTo>
                    <a:pt x="111" y="68"/>
                    <a:pt x="115" y="68"/>
                    <a:pt x="119" y="68"/>
                  </a:cubicBezTo>
                  <a:cubicBezTo>
                    <a:pt x="114" y="69"/>
                    <a:pt x="109" y="70"/>
                    <a:pt x="104" y="70"/>
                  </a:cubicBezTo>
                  <a:cubicBezTo>
                    <a:pt x="121" y="69"/>
                    <a:pt x="88" y="72"/>
                    <a:pt x="84" y="72"/>
                  </a:cubicBezTo>
                  <a:cubicBezTo>
                    <a:pt x="101" y="76"/>
                    <a:pt x="81" y="77"/>
                    <a:pt x="77" y="76"/>
                  </a:cubicBezTo>
                  <a:cubicBezTo>
                    <a:pt x="82" y="80"/>
                    <a:pt x="86" y="81"/>
                    <a:pt x="92" y="79"/>
                  </a:cubicBezTo>
                  <a:cubicBezTo>
                    <a:pt x="73" y="83"/>
                    <a:pt x="98" y="83"/>
                    <a:pt x="101" y="83"/>
                  </a:cubicBezTo>
                  <a:cubicBezTo>
                    <a:pt x="93" y="85"/>
                    <a:pt x="79" y="80"/>
                    <a:pt x="74" y="87"/>
                  </a:cubicBezTo>
                  <a:cubicBezTo>
                    <a:pt x="69" y="92"/>
                    <a:pt x="78" y="98"/>
                    <a:pt x="82" y="9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0" name="Freeform 1117">
              <a:extLst>
                <a:ext uri="{FF2B5EF4-FFF2-40B4-BE49-F238E27FC236}">
                  <a16:creationId xmlns:a16="http://schemas.microsoft.com/office/drawing/2014/main" id="{F45FBCBC-50FD-7A5C-18B1-140DDCDEC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604" y="1413899"/>
              <a:ext cx="41456" cy="9871"/>
            </a:xfrm>
            <a:custGeom>
              <a:avLst/>
              <a:gdLst>
                <a:gd name="T0" fmla="*/ 95 w 95"/>
                <a:gd name="T1" fmla="*/ 4 h 22"/>
                <a:gd name="T2" fmla="*/ 52 w 95"/>
                <a:gd name="T3" fmla="*/ 8 h 22"/>
                <a:gd name="T4" fmla="*/ 5 w 95"/>
                <a:gd name="T5" fmla="*/ 14 h 22"/>
                <a:gd name="T6" fmla="*/ 18 w 95"/>
                <a:gd name="T7" fmla="*/ 19 h 22"/>
                <a:gd name="T8" fmla="*/ 25 w 95"/>
                <a:gd name="T9" fmla="*/ 22 h 22"/>
                <a:gd name="T10" fmla="*/ 48 w 95"/>
                <a:gd name="T11" fmla="*/ 20 h 22"/>
                <a:gd name="T12" fmla="*/ 95 w 95"/>
                <a:gd name="T1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22">
                  <a:moveTo>
                    <a:pt x="95" y="4"/>
                  </a:moveTo>
                  <a:cubicBezTo>
                    <a:pt x="80" y="0"/>
                    <a:pt x="67" y="8"/>
                    <a:pt x="52" y="8"/>
                  </a:cubicBezTo>
                  <a:cubicBezTo>
                    <a:pt x="36" y="8"/>
                    <a:pt x="21" y="13"/>
                    <a:pt x="5" y="14"/>
                  </a:cubicBezTo>
                  <a:cubicBezTo>
                    <a:pt x="9" y="18"/>
                    <a:pt x="13" y="19"/>
                    <a:pt x="18" y="19"/>
                  </a:cubicBezTo>
                  <a:cubicBezTo>
                    <a:pt x="0" y="20"/>
                    <a:pt x="21" y="21"/>
                    <a:pt x="25" y="22"/>
                  </a:cubicBezTo>
                  <a:cubicBezTo>
                    <a:pt x="33" y="22"/>
                    <a:pt x="41" y="21"/>
                    <a:pt x="48" y="20"/>
                  </a:cubicBezTo>
                  <a:cubicBezTo>
                    <a:pt x="63" y="19"/>
                    <a:pt x="83" y="16"/>
                    <a:pt x="95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1" name="Freeform 1118">
              <a:extLst>
                <a:ext uri="{FF2B5EF4-FFF2-40B4-BE49-F238E27FC236}">
                  <a16:creationId xmlns:a16="http://schemas.microsoft.com/office/drawing/2014/main" id="{F0882FB1-A23F-8AA2-616F-11F933E79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44" y="1376392"/>
              <a:ext cx="15793" cy="1975"/>
            </a:xfrm>
            <a:custGeom>
              <a:avLst/>
              <a:gdLst>
                <a:gd name="T0" fmla="*/ 28 w 35"/>
                <a:gd name="T1" fmla="*/ 3 h 4"/>
                <a:gd name="T2" fmla="*/ 35 w 35"/>
                <a:gd name="T3" fmla="*/ 0 h 4"/>
                <a:gd name="T4" fmla="*/ 0 w 35"/>
                <a:gd name="T5" fmla="*/ 4 h 4"/>
                <a:gd name="T6" fmla="*/ 28 w 3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">
                  <a:moveTo>
                    <a:pt x="28" y="3"/>
                  </a:moveTo>
                  <a:cubicBezTo>
                    <a:pt x="30" y="2"/>
                    <a:pt x="33" y="1"/>
                    <a:pt x="35" y="0"/>
                  </a:cubicBezTo>
                  <a:cubicBezTo>
                    <a:pt x="23" y="2"/>
                    <a:pt x="11" y="1"/>
                    <a:pt x="0" y="4"/>
                  </a:cubicBezTo>
                  <a:cubicBezTo>
                    <a:pt x="9" y="4"/>
                    <a:pt x="19" y="2"/>
                    <a:pt x="28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2" name="Freeform 1119">
              <a:extLst>
                <a:ext uri="{FF2B5EF4-FFF2-40B4-BE49-F238E27FC236}">
                  <a16:creationId xmlns:a16="http://schemas.microsoft.com/office/drawing/2014/main" id="{E099E57B-6FAF-E8C6-A5DC-DDEB6C227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292" y="1407978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3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5" y="4"/>
                    <a:pt x="9" y="3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3" name="Freeform 1120">
              <a:extLst>
                <a:ext uri="{FF2B5EF4-FFF2-40B4-BE49-F238E27FC236}">
                  <a16:creationId xmlns:a16="http://schemas.microsoft.com/office/drawing/2014/main" id="{1D4C68B2-625F-0F79-9326-FE027D489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929" y="1402055"/>
              <a:ext cx="11844" cy="3948"/>
            </a:xfrm>
            <a:custGeom>
              <a:avLst/>
              <a:gdLst>
                <a:gd name="T0" fmla="*/ 27 w 27"/>
                <a:gd name="T1" fmla="*/ 0 h 10"/>
                <a:gd name="T2" fmla="*/ 0 w 27"/>
                <a:gd name="T3" fmla="*/ 9 h 10"/>
                <a:gd name="T4" fmla="*/ 27 w 2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0">
                  <a:moveTo>
                    <a:pt x="27" y="0"/>
                  </a:moveTo>
                  <a:cubicBezTo>
                    <a:pt x="17" y="0"/>
                    <a:pt x="8" y="4"/>
                    <a:pt x="0" y="9"/>
                  </a:cubicBezTo>
                  <a:cubicBezTo>
                    <a:pt x="9" y="10"/>
                    <a:pt x="22" y="8"/>
                    <a:pt x="2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4" name="Freeform 1121">
              <a:extLst>
                <a:ext uri="{FF2B5EF4-FFF2-40B4-BE49-F238E27FC236}">
                  <a16:creationId xmlns:a16="http://schemas.microsoft.com/office/drawing/2014/main" id="{CA6C1676-E100-F601-0DA7-D1FDD8029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436" y="1376392"/>
              <a:ext cx="76989" cy="25664"/>
            </a:xfrm>
            <a:custGeom>
              <a:avLst/>
              <a:gdLst>
                <a:gd name="T0" fmla="*/ 119 w 176"/>
                <a:gd name="T1" fmla="*/ 0 h 59"/>
                <a:gd name="T2" fmla="*/ 46 w 176"/>
                <a:gd name="T3" fmla="*/ 13 h 59"/>
                <a:gd name="T4" fmla="*/ 59 w 176"/>
                <a:gd name="T5" fmla="*/ 14 h 59"/>
                <a:gd name="T6" fmla="*/ 39 w 176"/>
                <a:gd name="T7" fmla="*/ 18 h 59"/>
                <a:gd name="T8" fmla="*/ 27 w 176"/>
                <a:gd name="T9" fmla="*/ 23 h 59"/>
                <a:gd name="T10" fmla="*/ 0 w 176"/>
                <a:gd name="T11" fmla="*/ 35 h 59"/>
                <a:gd name="T12" fmla="*/ 18 w 176"/>
                <a:gd name="T13" fmla="*/ 36 h 59"/>
                <a:gd name="T14" fmla="*/ 40 w 176"/>
                <a:gd name="T15" fmla="*/ 51 h 59"/>
                <a:gd name="T16" fmla="*/ 97 w 176"/>
                <a:gd name="T17" fmla="*/ 58 h 59"/>
                <a:gd name="T18" fmla="*/ 119 w 176"/>
                <a:gd name="T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59">
                  <a:moveTo>
                    <a:pt x="119" y="0"/>
                  </a:moveTo>
                  <a:cubicBezTo>
                    <a:pt x="93" y="1"/>
                    <a:pt x="70" y="8"/>
                    <a:pt x="46" y="13"/>
                  </a:cubicBezTo>
                  <a:cubicBezTo>
                    <a:pt x="50" y="13"/>
                    <a:pt x="54" y="14"/>
                    <a:pt x="59" y="14"/>
                  </a:cubicBezTo>
                  <a:cubicBezTo>
                    <a:pt x="52" y="16"/>
                    <a:pt x="45" y="17"/>
                    <a:pt x="39" y="18"/>
                  </a:cubicBezTo>
                  <a:cubicBezTo>
                    <a:pt x="54" y="20"/>
                    <a:pt x="31" y="22"/>
                    <a:pt x="27" y="23"/>
                  </a:cubicBezTo>
                  <a:cubicBezTo>
                    <a:pt x="17" y="25"/>
                    <a:pt x="7" y="28"/>
                    <a:pt x="0" y="35"/>
                  </a:cubicBezTo>
                  <a:cubicBezTo>
                    <a:pt x="6" y="35"/>
                    <a:pt x="12" y="42"/>
                    <a:pt x="18" y="36"/>
                  </a:cubicBezTo>
                  <a:cubicBezTo>
                    <a:pt x="9" y="45"/>
                    <a:pt x="36" y="50"/>
                    <a:pt x="40" y="51"/>
                  </a:cubicBezTo>
                  <a:cubicBezTo>
                    <a:pt x="60" y="56"/>
                    <a:pt x="77" y="59"/>
                    <a:pt x="97" y="58"/>
                  </a:cubicBezTo>
                  <a:cubicBezTo>
                    <a:pt x="134" y="56"/>
                    <a:pt x="176" y="5"/>
                    <a:pt x="11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5" name="Freeform 1122">
              <a:extLst>
                <a:ext uri="{FF2B5EF4-FFF2-40B4-BE49-F238E27FC236}">
                  <a16:creationId xmlns:a16="http://schemas.microsoft.com/office/drawing/2014/main" id="{32A2A635-5B69-9550-F797-EB304F277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411" y="1400081"/>
              <a:ext cx="9871" cy="5923"/>
            </a:xfrm>
            <a:custGeom>
              <a:avLst/>
              <a:gdLst>
                <a:gd name="T0" fmla="*/ 13 w 21"/>
                <a:gd name="T1" fmla="*/ 0 h 10"/>
                <a:gd name="T2" fmla="*/ 0 w 21"/>
                <a:gd name="T3" fmla="*/ 6 h 10"/>
                <a:gd name="T4" fmla="*/ 20 w 21"/>
                <a:gd name="T5" fmla="*/ 9 h 10"/>
                <a:gd name="T6" fmla="*/ 13 w 2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13" y="0"/>
                  </a:moveTo>
                  <a:cubicBezTo>
                    <a:pt x="8" y="1"/>
                    <a:pt x="4" y="3"/>
                    <a:pt x="0" y="6"/>
                  </a:cubicBezTo>
                  <a:cubicBezTo>
                    <a:pt x="6" y="8"/>
                    <a:pt x="13" y="10"/>
                    <a:pt x="20" y="9"/>
                  </a:cubicBezTo>
                  <a:cubicBezTo>
                    <a:pt x="21" y="4"/>
                    <a:pt x="18" y="1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6" name="Freeform 1123">
              <a:extLst>
                <a:ext uri="{FF2B5EF4-FFF2-40B4-BE49-F238E27FC236}">
                  <a16:creationId xmlns:a16="http://schemas.microsoft.com/office/drawing/2014/main" id="{19CF488F-5173-7E14-5AD0-7C13A42BB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384" y="1376392"/>
              <a:ext cx="25664" cy="5923"/>
            </a:xfrm>
            <a:custGeom>
              <a:avLst/>
              <a:gdLst>
                <a:gd name="T0" fmla="*/ 57 w 57"/>
                <a:gd name="T1" fmla="*/ 2 h 17"/>
                <a:gd name="T2" fmla="*/ 2 w 57"/>
                <a:gd name="T3" fmla="*/ 17 h 17"/>
                <a:gd name="T4" fmla="*/ 34 w 57"/>
                <a:gd name="T5" fmla="*/ 6 h 17"/>
                <a:gd name="T6" fmla="*/ 57 w 57"/>
                <a:gd name="T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7">
                  <a:moveTo>
                    <a:pt x="57" y="2"/>
                  </a:moveTo>
                  <a:cubicBezTo>
                    <a:pt x="47" y="1"/>
                    <a:pt x="0" y="0"/>
                    <a:pt x="2" y="17"/>
                  </a:cubicBezTo>
                  <a:cubicBezTo>
                    <a:pt x="12" y="15"/>
                    <a:pt x="24" y="5"/>
                    <a:pt x="34" y="6"/>
                  </a:cubicBezTo>
                  <a:cubicBezTo>
                    <a:pt x="41" y="7"/>
                    <a:pt x="55" y="14"/>
                    <a:pt x="5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7" name="Freeform 1124">
              <a:extLst>
                <a:ext uri="{FF2B5EF4-FFF2-40B4-BE49-F238E27FC236}">
                  <a16:creationId xmlns:a16="http://schemas.microsoft.com/office/drawing/2014/main" id="{394BD054-D80C-2C95-F8FF-101BE0D9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814" y="1340859"/>
              <a:ext cx="298085" cy="69093"/>
            </a:xfrm>
            <a:custGeom>
              <a:avLst/>
              <a:gdLst>
                <a:gd name="T0" fmla="*/ 139 w 683"/>
                <a:gd name="T1" fmla="*/ 40 h 158"/>
                <a:gd name="T2" fmla="*/ 126 w 683"/>
                <a:gd name="T3" fmla="*/ 87 h 158"/>
                <a:gd name="T4" fmla="*/ 105 w 683"/>
                <a:gd name="T5" fmla="*/ 110 h 158"/>
                <a:gd name="T6" fmla="*/ 142 w 683"/>
                <a:gd name="T7" fmla="*/ 126 h 158"/>
                <a:gd name="T8" fmla="*/ 135 w 683"/>
                <a:gd name="T9" fmla="*/ 141 h 158"/>
                <a:gd name="T10" fmla="*/ 222 w 683"/>
                <a:gd name="T11" fmla="*/ 131 h 158"/>
                <a:gd name="T12" fmla="*/ 250 w 683"/>
                <a:gd name="T13" fmla="*/ 132 h 158"/>
                <a:gd name="T14" fmla="*/ 276 w 683"/>
                <a:gd name="T15" fmla="*/ 146 h 158"/>
                <a:gd name="T16" fmla="*/ 333 w 683"/>
                <a:gd name="T17" fmla="*/ 142 h 158"/>
                <a:gd name="T18" fmla="*/ 393 w 683"/>
                <a:gd name="T19" fmla="*/ 137 h 158"/>
                <a:gd name="T20" fmla="*/ 450 w 683"/>
                <a:gd name="T21" fmla="*/ 144 h 158"/>
                <a:gd name="T22" fmla="*/ 531 w 683"/>
                <a:gd name="T23" fmla="*/ 149 h 158"/>
                <a:gd name="T24" fmla="*/ 618 w 683"/>
                <a:gd name="T25" fmla="*/ 132 h 158"/>
                <a:gd name="T26" fmla="*/ 635 w 683"/>
                <a:gd name="T27" fmla="*/ 129 h 158"/>
                <a:gd name="T28" fmla="*/ 624 w 683"/>
                <a:gd name="T29" fmla="*/ 121 h 158"/>
                <a:gd name="T30" fmla="*/ 653 w 683"/>
                <a:gd name="T31" fmla="*/ 92 h 158"/>
                <a:gd name="T32" fmla="*/ 623 w 683"/>
                <a:gd name="T33" fmla="*/ 80 h 158"/>
                <a:gd name="T34" fmla="*/ 528 w 683"/>
                <a:gd name="T35" fmla="*/ 73 h 158"/>
                <a:gd name="T36" fmla="*/ 398 w 683"/>
                <a:gd name="T37" fmla="*/ 88 h 158"/>
                <a:gd name="T38" fmla="*/ 367 w 683"/>
                <a:gd name="T39" fmla="*/ 97 h 158"/>
                <a:gd name="T40" fmla="*/ 327 w 683"/>
                <a:gd name="T41" fmla="*/ 92 h 158"/>
                <a:gd name="T42" fmla="*/ 291 w 683"/>
                <a:gd name="T43" fmla="*/ 80 h 158"/>
                <a:gd name="T44" fmla="*/ 262 w 683"/>
                <a:gd name="T45" fmla="*/ 86 h 158"/>
                <a:gd name="T46" fmla="*/ 245 w 683"/>
                <a:gd name="T47" fmla="*/ 82 h 158"/>
                <a:gd name="T48" fmla="*/ 255 w 683"/>
                <a:gd name="T49" fmla="*/ 71 h 158"/>
                <a:gd name="T50" fmla="*/ 194 w 683"/>
                <a:gd name="T51" fmla="*/ 70 h 158"/>
                <a:gd name="T52" fmla="*/ 221 w 683"/>
                <a:gd name="T53" fmla="*/ 57 h 158"/>
                <a:gd name="T54" fmla="*/ 202 w 683"/>
                <a:gd name="T55" fmla="*/ 46 h 158"/>
                <a:gd name="T56" fmla="*/ 271 w 683"/>
                <a:gd name="T57" fmla="*/ 51 h 158"/>
                <a:gd name="T58" fmla="*/ 223 w 683"/>
                <a:gd name="T59" fmla="*/ 34 h 158"/>
                <a:gd name="T60" fmla="*/ 207 w 683"/>
                <a:gd name="T61" fmla="*/ 24 h 158"/>
                <a:gd name="T62" fmla="*/ 124 w 683"/>
                <a:gd name="T63" fmla="*/ 36 h 158"/>
                <a:gd name="T64" fmla="*/ 124 w 683"/>
                <a:gd name="T65" fmla="*/ 8 h 158"/>
                <a:gd name="T66" fmla="*/ 32 w 683"/>
                <a:gd name="T67" fmla="*/ 3 h 158"/>
                <a:gd name="T68" fmla="*/ 29 w 683"/>
                <a:gd name="T69" fmla="*/ 14 h 158"/>
                <a:gd name="T70" fmla="*/ 48 w 683"/>
                <a:gd name="T71" fmla="*/ 25 h 158"/>
                <a:gd name="T72" fmla="*/ 63 w 683"/>
                <a:gd name="T73" fmla="*/ 41 h 158"/>
                <a:gd name="T74" fmla="*/ 63 w 683"/>
                <a:gd name="T75" fmla="*/ 4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3" h="158">
                  <a:moveTo>
                    <a:pt x="99" y="46"/>
                  </a:moveTo>
                  <a:cubicBezTo>
                    <a:pt x="109" y="49"/>
                    <a:pt x="129" y="33"/>
                    <a:pt x="139" y="40"/>
                  </a:cubicBezTo>
                  <a:cubicBezTo>
                    <a:pt x="148" y="46"/>
                    <a:pt x="133" y="66"/>
                    <a:pt x="150" y="67"/>
                  </a:cubicBezTo>
                  <a:cubicBezTo>
                    <a:pt x="139" y="73"/>
                    <a:pt x="140" y="84"/>
                    <a:pt x="126" y="87"/>
                  </a:cubicBezTo>
                  <a:cubicBezTo>
                    <a:pt x="114" y="89"/>
                    <a:pt x="97" y="95"/>
                    <a:pt x="92" y="108"/>
                  </a:cubicBezTo>
                  <a:cubicBezTo>
                    <a:pt x="96" y="110"/>
                    <a:pt x="100" y="110"/>
                    <a:pt x="105" y="110"/>
                  </a:cubicBezTo>
                  <a:cubicBezTo>
                    <a:pt x="95" y="116"/>
                    <a:pt x="74" y="128"/>
                    <a:pt x="93" y="136"/>
                  </a:cubicBezTo>
                  <a:cubicBezTo>
                    <a:pt x="110" y="143"/>
                    <a:pt x="125" y="133"/>
                    <a:pt x="142" y="126"/>
                  </a:cubicBezTo>
                  <a:cubicBezTo>
                    <a:pt x="138" y="130"/>
                    <a:pt x="134" y="132"/>
                    <a:pt x="128" y="133"/>
                  </a:cubicBezTo>
                  <a:cubicBezTo>
                    <a:pt x="138" y="132"/>
                    <a:pt x="130" y="139"/>
                    <a:pt x="135" y="141"/>
                  </a:cubicBezTo>
                  <a:cubicBezTo>
                    <a:pt x="143" y="144"/>
                    <a:pt x="152" y="141"/>
                    <a:pt x="160" y="143"/>
                  </a:cubicBezTo>
                  <a:cubicBezTo>
                    <a:pt x="186" y="150"/>
                    <a:pt x="200" y="137"/>
                    <a:pt x="222" y="131"/>
                  </a:cubicBezTo>
                  <a:cubicBezTo>
                    <a:pt x="221" y="133"/>
                    <a:pt x="219" y="135"/>
                    <a:pt x="218" y="138"/>
                  </a:cubicBezTo>
                  <a:cubicBezTo>
                    <a:pt x="228" y="136"/>
                    <a:pt x="239" y="121"/>
                    <a:pt x="250" y="132"/>
                  </a:cubicBezTo>
                  <a:cubicBezTo>
                    <a:pt x="240" y="131"/>
                    <a:pt x="229" y="140"/>
                    <a:pt x="223" y="146"/>
                  </a:cubicBezTo>
                  <a:cubicBezTo>
                    <a:pt x="235" y="153"/>
                    <a:pt x="264" y="151"/>
                    <a:pt x="276" y="146"/>
                  </a:cubicBezTo>
                  <a:cubicBezTo>
                    <a:pt x="281" y="145"/>
                    <a:pt x="308" y="158"/>
                    <a:pt x="306" y="144"/>
                  </a:cubicBezTo>
                  <a:cubicBezTo>
                    <a:pt x="314" y="151"/>
                    <a:pt x="325" y="149"/>
                    <a:pt x="333" y="142"/>
                  </a:cubicBezTo>
                  <a:cubicBezTo>
                    <a:pt x="330" y="155"/>
                    <a:pt x="360" y="151"/>
                    <a:pt x="366" y="141"/>
                  </a:cubicBezTo>
                  <a:cubicBezTo>
                    <a:pt x="363" y="158"/>
                    <a:pt x="389" y="140"/>
                    <a:pt x="393" y="137"/>
                  </a:cubicBezTo>
                  <a:cubicBezTo>
                    <a:pt x="391" y="139"/>
                    <a:pt x="389" y="141"/>
                    <a:pt x="388" y="144"/>
                  </a:cubicBezTo>
                  <a:cubicBezTo>
                    <a:pt x="402" y="153"/>
                    <a:pt x="434" y="148"/>
                    <a:pt x="450" y="144"/>
                  </a:cubicBezTo>
                  <a:cubicBezTo>
                    <a:pt x="461" y="141"/>
                    <a:pt x="474" y="121"/>
                    <a:pt x="484" y="129"/>
                  </a:cubicBezTo>
                  <a:cubicBezTo>
                    <a:pt x="468" y="152"/>
                    <a:pt x="517" y="151"/>
                    <a:pt x="531" y="149"/>
                  </a:cubicBezTo>
                  <a:cubicBezTo>
                    <a:pt x="546" y="148"/>
                    <a:pt x="560" y="143"/>
                    <a:pt x="575" y="144"/>
                  </a:cubicBezTo>
                  <a:cubicBezTo>
                    <a:pt x="591" y="146"/>
                    <a:pt x="605" y="141"/>
                    <a:pt x="618" y="132"/>
                  </a:cubicBezTo>
                  <a:cubicBezTo>
                    <a:pt x="617" y="130"/>
                    <a:pt x="615" y="127"/>
                    <a:pt x="613" y="125"/>
                  </a:cubicBezTo>
                  <a:cubicBezTo>
                    <a:pt x="622" y="118"/>
                    <a:pt x="626" y="127"/>
                    <a:pt x="635" y="129"/>
                  </a:cubicBezTo>
                  <a:cubicBezTo>
                    <a:pt x="643" y="131"/>
                    <a:pt x="654" y="127"/>
                    <a:pt x="662" y="124"/>
                  </a:cubicBezTo>
                  <a:cubicBezTo>
                    <a:pt x="658" y="109"/>
                    <a:pt x="634" y="121"/>
                    <a:pt x="624" y="121"/>
                  </a:cubicBezTo>
                  <a:cubicBezTo>
                    <a:pt x="628" y="103"/>
                    <a:pt x="672" y="111"/>
                    <a:pt x="683" y="97"/>
                  </a:cubicBezTo>
                  <a:cubicBezTo>
                    <a:pt x="676" y="87"/>
                    <a:pt x="663" y="91"/>
                    <a:pt x="653" y="92"/>
                  </a:cubicBezTo>
                  <a:cubicBezTo>
                    <a:pt x="658" y="90"/>
                    <a:pt x="664" y="90"/>
                    <a:pt x="669" y="87"/>
                  </a:cubicBezTo>
                  <a:cubicBezTo>
                    <a:pt x="658" y="74"/>
                    <a:pt x="637" y="84"/>
                    <a:pt x="623" y="80"/>
                  </a:cubicBezTo>
                  <a:cubicBezTo>
                    <a:pt x="625" y="79"/>
                    <a:pt x="627" y="77"/>
                    <a:pt x="629" y="76"/>
                  </a:cubicBezTo>
                  <a:cubicBezTo>
                    <a:pt x="602" y="54"/>
                    <a:pt x="558" y="81"/>
                    <a:pt x="528" y="73"/>
                  </a:cubicBezTo>
                  <a:cubicBezTo>
                    <a:pt x="506" y="68"/>
                    <a:pt x="486" y="78"/>
                    <a:pt x="464" y="80"/>
                  </a:cubicBezTo>
                  <a:cubicBezTo>
                    <a:pt x="443" y="82"/>
                    <a:pt x="419" y="83"/>
                    <a:pt x="398" y="88"/>
                  </a:cubicBezTo>
                  <a:cubicBezTo>
                    <a:pt x="402" y="92"/>
                    <a:pt x="407" y="94"/>
                    <a:pt x="413" y="94"/>
                  </a:cubicBezTo>
                  <a:cubicBezTo>
                    <a:pt x="398" y="97"/>
                    <a:pt x="382" y="97"/>
                    <a:pt x="367" y="97"/>
                  </a:cubicBezTo>
                  <a:cubicBezTo>
                    <a:pt x="384" y="96"/>
                    <a:pt x="358" y="86"/>
                    <a:pt x="354" y="84"/>
                  </a:cubicBezTo>
                  <a:cubicBezTo>
                    <a:pt x="345" y="81"/>
                    <a:pt x="334" y="85"/>
                    <a:pt x="327" y="92"/>
                  </a:cubicBezTo>
                  <a:cubicBezTo>
                    <a:pt x="335" y="78"/>
                    <a:pt x="302" y="90"/>
                    <a:pt x="296" y="90"/>
                  </a:cubicBezTo>
                  <a:cubicBezTo>
                    <a:pt x="308" y="88"/>
                    <a:pt x="296" y="82"/>
                    <a:pt x="291" y="80"/>
                  </a:cubicBezTo>
                  <a:cubicBezTo>
                    <a:pt x="279" y="76"/>
                    <a:pt x="278" y="88"/>
                    <a:pt x="273" y="91"/>
                  </a:cubicBezTo>
                  <a:cubicBezTo>
                    <a:pt x="266" y="94"/>
                    <a:pt x="265" y="91"/>
                    <a:pt x="262" y="86"/>
                  </a:cubicBezTo>
                  <a:cubicBezTo>
                    <a:pt x="258" y="79"/>
                    <a:pt x="245" y="86"/>
                    <a:pt x="239" y="87"/>
                  </a:cubicBezTo>
                  <a:cubicBezTo>
                    <a:pt x="260" y="82"/>
                    <a:pt x="223" y="87"/>
                    <a:pt x="245" y="82"/>
                  </a:cubicBezTo>
                  <a:cubicBezTo>
                    <a:pt x="254" y="80"/>
                    <a:pt x="264" y="82"/>
                    <a:pt x="272" y="76"/>
                  </a:cubicBezTo>
                  <a:cubicBezTo>
                    <a:pt x="270" y="68"/>
                    <a:pt x="261" y="67"/>
                    <a:pt x="255" y="71"/>
                  </a:cubicBezTo>
                  <a:cubicBezTo>
                    <a:pt x="265" y="61"/>
                    <a:pt x="249" y="61"/>
                    <a:pt x="242" y="62"/>
                  </a:cubicBezTo>
                  <a:cubicBezTo>
                    <a:pt x="228" y="64"/>
                    <a:pt x="206" y="60"/>
                    <a:pt x="194" y="70"/>
                  </a:cubicBezTo>
                  <a:cubicBezTo>
                    <a:pt x="209" y="56"/>
                    <a:pt x="231" y="61"/>
                    <a:pt x="249" y="57"/>
                  </a:cubicBezTo>
                  <a:cubicBezTo>
                    <a:pt x="239" y="55"/>
                    <a:pt x="230" y="57"/>
                    <a:pt x="221" y="57"/>
                  </a:cubicBezTo>
                  <a:cubicBezTo>
                    <a:pt x="238" y="53"/>
                    <a:pt x="206" y="51"/>
                    <a:pt x="201" y="52"/>
                  </a:cubicBezTo>
                  <a:cubicBezTo>
                    <a:pt x="210" y="51"/>
                    <a:pt x="210" y="49"/>
                    <a:pt x="202" y="46"/>
                  </a:cubicBezTo>
                  <a:cubicBezTo>
                    <a:pt x="217" y="44"/>
                    <a:pt x="239" y="52"/>
                    <a:pt x="255" y="53"/>
                  </a:cubicBezTo>
                  <a:cubicBezTo>
                    <a:pt x="237" y="50"/>
                    <a:pt x="267" y="51"/>
                    <a:pt x="271" y="51"/>
                  </a:cubicBezTo>
                  <a:cubicBezTo>
                    <a:pt x="280" y="52"/>
                    <a:pt x="290" y="52"/>
                    <a:pt x="300" y="48"/>
                  </a:cubicBezTo>
                  <a:cubicBezTo>
                    <a:pt x="288" y="29"/>
                    <a:pt x="242" y="34"/>
                    <a:pt x="223" y="34"/>
                  </a:cubicBezTo>
                  <a:cubicBezTo>
                    <a:pt x="236" y="27"/>
                    <a:pt x="250" y="36"/>
                    <a:pt x="264" y="34"/>
                  </a:cubicBezTo>
                  <a:cubicBezTo>
                    <a:pt x="255" y="13"/>
                    <a:pt x="223" y="21"/>
                    <a:pt x="207" y="24"/>
                  </a:cubicBezTo>
                  <a:cubicBezTo>
                    <a:pt x="193" y="26"/>
                    <a:pt x="180" y="24"/>
                    <a:pt x="167" y="24"/>
                  </a:cubicBezTo>
                  <a:cubicBezTo>
                    <a:pt x="152" y="25"/>
                    <a:pt x="138" y="32"/>
                    <a:pt x="124" y="36"/>
                  </a:cubicBezTo>
                  <a:cubicBezTo>
                    <a:pt x="134" y="30"/>
                    <a:pt x="146" y="29"/>
                    <a:pt x="156" y="22"/>
                  </a:cubicBezTo>
                  <a:cubicBezTo>
                    <a:pt x="174" y="10"/>
                    <a:pt x="128" y="9"/>
                    <a:pt x="124" y="8"/>
                  </a:cubicBezTo>
                  <a:cubicBezTo>
                    <a:pt x="104" y="4"/>
                    <a:pt x="88" y="0"/>
                    <a:pt x="67" y="0"/>
                  </a:cubicBezTo>
                  <a:cubicBezTo>
                    <a:pt x="55" y="1"/>
                    <a:pt x="43" y="1"/>
                    <a:pt x="32" y="3"/>
                  </a:cubicBezTo>
                  <a:cubicBezTo>
                    <a:pt x="28" y="4"/>
                    <a:pt x="24" y="5"/>
                    <a:pt x="20" y="7"/>
                  </a:cubicBezTo>
                  <a:cubicBezTo>
                    <a:pt x="20" y="12"/>
                    <a:pt x="24" y="15"/>
                    <a:pt x="29" y="14"/>
                  </a:cubicBezTo>
                  <a:cubicBezTo>
                    <a:pt x="23" y="14"/>
                    <a:pt x="4" y="14"/>
                    <a:pt x="0" y="18"/>
                  </a:cubicBezTo>
                  <a:cubicBezTo>
                    <a:pt x="14" y="24"/>
                    <a:pt x="33" y="31"/>
                    <a:pt x="48" y="25"/>
                  </a:cubicBezTo>
                  <a:cubicBezTo>
                    <a:pt x="40" y="31"/>
                    <a:pt x="30" y="30"/>
                    <a:pt x="20" y="31"/>
                  </a:cubicBezTo>
                  <a:cubicBezTo>
                    <a:pt x="21" y="43"/>
                    <a:pt x="55" y="40"/>
                    <a:pt x="63" y="41"/>
                  </a:cubicBezTo>
                  <a:cubicBezTo>
                    <a:pt x="53" y="40"/>
                    <a:pt x="44" y="44"/>
                    <a:pt x="35" y="44"/>
                  </a:cubicBezTo>
                  <a:cubicBezTo>
                    <a:pt x="44" y="50"/>
                    <a:pt x="54" y="44"/>
                    <a:pt x="63" y="43"/>
                  </a:cubicBezTo>
                  <a:cubicBezTo>
                    <a:pt x="75" y="42"/>
                    <a:pt x="87" y="46"/>
                    <a:pt x="99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8" name="Freeform 1125">
              <a:extLst>
                <a:ext uri="{FF2B5EF4-FFF2-40B4-BE49-F238E27FC236}">
                  <a16:creationId xmlns:a16="http://schemas.microsoft.com/office/drawing/2014/main" id="{E1CE85D0-15AB-E387-66D5-ED57A71C3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295" y="1321119"/>
              <a:ext cx="63170" cy="13819"/>
            </a:xfrm>
            <a:custGeom>
              <a:avLst/>
              <a:gdLst>
                <a:gd name="T0" fmla="*/ 143 w 143"/>
                <a:gd name="T1" fmla="*/ 8 h 31"/>
                <a:gd name="T2" fmla="*/ 113 w 143"/>
                <a:gd name="T3" fmla="*/ 5 h 31"/>
                <a:gd name="T4" fmla="*/ 69 w 143"/>
                <a:gd name="T5" fmla="*/ 4 h 31"/>
                <a:gd name="T6" fmla="*/ 0 w 143"/>
                <a:gd name="T7" fmla="*/ 14 h 31"/>
                <a:gd name="T8" fmla="*/ 63 w 143"/>
                <a:gd name="T9" fmla="*/ 20 h 31"/>
                <a:gd name="T10" fmla="*/ 143 w 143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31">
                  <a:moveTo>
                    <a:pt x="143" y="8"/>
                  </a:moveTo>
                  <a:cubicBezTo>
                    <a:pt x="134" y="3"/>
                    <a:pt x="123" y="4"/>
                    <a:pt x="113" y="5"/>
                  </a:cubicBezTo>
                  <a:cubicBezTo>
                    <a:pt x="99" y="6"/>
                    <a:pt x="84" y="3"/>
                    <a:pt x="69" y="4"/>
                  </a:cubicBezTo>
                  <a:cubicBezTo>
                    <a:pt x="46" y="5"/>
                    <a:pt x="20" y="0"/>
                    <a:pt x="0" y="14"/>
                  </a:cubicBezTo>
                  <a:cubicBezTo>
                    <a:pt x="7" y="31"/>
                    <a:pt x="49" y="21"/>
                    <a:pt x="63" y="20"/>
                  </a:cubicBezTo>
                  <a:cubicBezTo>
                    <a:pt x="92" y="19"/>
                    <a:pt x="117" y="28"/>
                    <a:pt x="14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9" name="Freeform 1126">
              <a:extLst>
                <a:ext uri="{FF2B5EF4-FFF2-40B4-BE49-F238E27FC236}">
                  <a16:creationId xmlns:a16="http://schemas.microsoft.com/office/drawing/2014/main" id="{BFF94BF0-A80F-6439-FBE7-D2EBB96E8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310" y="1342833"/>
              <a:ext cx="23689" cy="11844"/>
            </a:xfrm>
            <a:custGeom>
              <a:avLst/>
              <a:gdLst>
                <a:gd name="T0" fmla="*/ 21 w 53"/>
                <a:gd name="T1" fmla="*/ 30 h 30"/>
                <a:gd name="T2" fmla="*/ 53 w 53"/>
                <a:gd name="T3" fmla="*/ 14 h 30"/>
                <a:gd name="T4" fmla="*/ 21 w 53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30">
                  <a:moveTo>
                    <a:pt x="21" y="30"/>
                  </a:moveTo>
                  <a:cubicBezTo>
                    <a:pt x="32" y="25"/>
                    <a:pt x="44" y="21"/>
                    <a:pt x="53" y="14"/>
                  </a:cubicBezTo>
                  <a:cubicBezTo>
                    <a:pt x="42" y="0"/>
                    <a:pt x="0" y="12"/>
                    <a:pt x="21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0" name="Freeform 1127">
              <a:extLst>
                <a:ext uri="{FF2B5EF4-FFF2-40B4-BE49-F238E27FC236}">
                  <a16:creationId xmlns:a16="http://schemas.microsoft.com/office/drawing/2014/main" id="{9F4DD221-F9D2-6341-54A4-3C198E968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7207" y="1334936"/>
              <a:ext cx="7896" cy="3948"/>
            </a:xfrm>
            <a:custGeom>
              <a:avLst/>
              <a:gdLst>
                <a:gd name="T0" fmla="*/ 13 w 20"/>
                <a:gd name="T1" fmla="*/ 0 h 8"/>
                <a:gd name="T2" fmla="*/ 0 w 20"/>
                <a:gd name="T3" fmla="*/ 5 h 8"/>
                <a:gd name="T4" fmla="*/ 20 w 20"/>
                <a:gd name="T5" fmla="*/ 0 h 8"/>
                <a:gd name="T6" fmla="*/ 13 w 2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13" y="0"/>
                  </a:moveTo>
                  <a:cubicBezTo>
                    <a:pt x="8" y="0"/>
                    <a:pt x="4" y="2"/>
                    <a:pt x="0" y="5"/>
                  </a:cubicBezTo>
                  <a:cubicBezTo>
                    <a:pt x="8" y="7"/>
                    <a:pt x="16" y="8"/>
                    <a:pt x="20" y="0"/>
                  </a:cubicBezTo>
                  <a:lnTo>
                    <a:pt x="13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1" name="Freeform 1128">
              <a:extLst>
                <a:ext uri="{FF2B5EF4-FFF2-40B4-BE49-F238E27FC236}">
                  <a16:creationId xmlns:a16="http://schemas.microsoft.com/office/drawing/2014/main" id="{CF17F703-61C9-BF76-BFEC-2553C670A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155" y="1325067"/>
              <a:ext cx="33560" cy="11844"/>
            </a:xfrm>
            <a:custGeom>
              <a:avLst/>
              <a:gdLst>
                <a:gd name="T0" fmla="*/ 49 w 78"/>
                <a:gd name="T1" fmla="*/ 26 h 26"/>
                <a:gd name="T2" fmla="*/ 74 w 78"/>
                <a:gd name="T3" fmla="*/ 12 h 26"/>
                <a:gd name="T4" fmla="*/ 40 w 78"/>
                <a:gd name="T5" fmla="*/ 2 h 26"/>
                <a:gd name="T6" fmla="*/ 16 w 78"/>
                <a:gd name="T7" fmla="*/ 12 h 26"/>
                <a:gd name="T8" fmla="*/ 49 w 7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6">
                  <a:moveTo>
                    <a:pt x="49" y="26"/>
                  </a:moveTo>
                  <a:cubicBezTo>
                    <a:pt x="55" y="25"/>
                    <a:pt x="78" y="22"/>
                    <a:pt x="74" y="12"/>
                  </a:cubicBezTo>
                  <a:cubicBezTo>
                    <a:pt x="70" y="0"/>
                    <a:pt x="50" y="1"/>
                    <a:pt x="40" y="2"/>
                  </a:cubicBezTo>
                  <a:cubicBezTo>
                    <a:pt x="32" y="3"/>
                    <a:pt x="22" y="7"/>
                    <a:pt x="16" y="12"/>
                  </a:cubicBezTo>
                  <a:cubicBezTo>
                    <a:pt x="0" y="24"/>
                    <a:pt x="44" y="26"/>
                    <a:pt x="49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2" name="Freeform 1129">
              <a:extLst>
                <a:ext uri="{FF2B5EF4-FFF2-40B4-BE49-F238E27FC236}">
                  <a16:creationId xmlns:a16="http://schemas.microsoft.com/office/drawing/2014/main" id="{9A9686A3-754F-8861-30F1-A94A105E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1026" y="1204648"/>
              <a:ext cx="671182" cy="157925"/>
            </a:xfrm>
            <a:custGeom>
              <a:avLst/>
              <a:gdLst>
                <a:gd name="T0" fmla="*/ 41 w 1538"/>
                <a:gd name="T1" fmla="*/ 347 h 362"/>
                <a:gd name="T2" fmla="*/ 131 w 1538"/>
                <a:gd name="T3" fmla="*/ 348 h 362"/>
                <a:gd name="T4" fmla="*/ 254 w 1538"/>
                <a:gd name="T5" fmla="*/ 345 h 362"/>
                <a:gd name="T6" fmla="*/ 347 w 1538"/>
                <a:gd name="T7" fmla="*/ 332 h 362"/>
                <a:gd name="T8" fmla="*/ 478 w 1538"/>
                <a:gd name="T9" fmla="*/ 341 h 362"/>
                <a:gd name="T10" fmla="*/ 499 w 1538"/>
                <a:gd name="T11" fmla="*/ 303 h 362"/>
                <a:gd name="T12" fmla="*/ 414 w 1538"/>
                <a:gd name="T13" fmla="*/ 292 h 362"/>
                <a:gd name="T14" fmla="*/ 493 w 1538"/>
                <a:gd name="T15" fmla="*/ 294 h 362"/>
                <a:gd name="T16" fmla="*/ 601 w 1538"/>
                <a:gd name="T17" fmla="*/ 259 h 362"/>
                <a:gd name="T18" fmla="*/ 742 w 1538"/>
                <a:gd name="T19" fmla="*/ 236 h 362"/>
                <a:gd name="T20" fmla="*/ 720 w 1538"/>
                <a:gd name="T21" fmla="*/ 208 h 362"/>
                <a:gd name="T22" fmla="*/ 695 w 1538"/>
                <a:gd name="T23" fmla="*/ 199 h 362"/>
                <a:gd name="T24" fmla="*/ 807 w 1538"/>
                <a:gd name="T25" fmla="*/ 191 h 362"/>
                <a:gd name="T26" fmla="*/ 720 w 1538"/>
                <a:gd name="T27" fmla="*/ 176 h 362"/>
                <a:gd name="T28" fmla="*/ 878 w 1538"/>
                <a:gd name="T29" fmla="*/ 175 h 362"/>
                <a:gd name="T30" fmla="*/ 1005 w 1538"/>
                <a:gd name="T31" fmla="*/ 156 h 362"/>
                <a:gd name="T32" fmla="*/ 981 w 1538"/>
                <a:gd name="T33" fmla="*/ 142 h 362"/>
                <a:gd name="T34" fmla="*/ 1073 w 1538"/>
                <a:gd name="T35" fmla="*/ 129 h 362"/>
                <a:gd name="T36" fmla="*/ 1315 w 1538"/>
                <a:gd name="T37" fmla="*/ 74 h 362"/>
                <a:gd name="T38" fmla="*/ 1274 w 1538"/>
                <a:gd name="T39" fmla="*/ 74 h 362"/>
                <a:gd name="T40" fmla="*/ 1241 w 1538"/>
                <a:gd name="T41" fmla="*/ 70 h 362"/>
                <a:gd name="T42" fmla="*/ 1493 w 1538"/>
                <a:gd name="T43" fmla="*/ 30 h 362"/>
                <a:gd name="T44" fmla="*/ 1464 w 1538"/>
                <a:gd name="T45" fmla="*/ 18 h 362"/>
                <a:gd name="T46" fmla="*/ 1354 w 1538"/>
                <a:gd name="T47" fmla="*/ 11 h 362"/>
                <a:gd name="T48" fmla="*/ 1154 w 1538"/>
                <a:gd name="T49" fmla="*/ 6 h 362"/>
                <a:gd name="T50" fmla="*/ 1097 w 1538"/>
                <a:gd name="T51" fmla="*/ 18 h 362"/>
                <a:gd name="T52" fmla="*/ 959 w 1538"/>
                <a:gd name="T53" fmla="*/ 16 h 362"/>
                <a:gd name="T54" fmla="*/ 918 w 1538"/>
                <a:gd name="T55" fmla="*/ 14 h 362"/>
                <a:gd name="T56" fmla="*/ 817 w 1538"/>
                <a:gd name="T57" fmla="*/ 14 h 362"/>
                <a:gd name="T58" fmla="*/ 748 w 1538"/>
                <a:gd name="T59" fmla="*/ 18 h 362"/>
                <a:gd name="T60" fmla="*/ 781 w 1538"/>
                <a:gd name="T61" fmla="*/ 60 h 362"/>
                <a:gd name="T62" fmla="*/ 641 w 1538"/>
                <a:gd name="T63" fmla="*/ 48 h 362"/>
                <a:gd name="T64" fmla="*/ 563 w 1538"/>
                <a:gd name="T65" fmla="*/ 38 h 362"/>
                <a:gd name="T66" fmla="*/ 480 w 1538"/>
                <a:gd name="T67" fmla="*/ 57 h 362"/>
                <a:gd name="T68" fmla="*/ 367 w 1538"/>
                <a:gd name="T69" fmla="*/ 57 h 362"/>
                <a:gd name="T70" fmla="*/ 291 w 1538"/>
                <a:gd name="T71" fmla="*/ 79 h 362"/>
                <a:gd name="T72" fmla="*/ 289 w 1538"/>
                <a:gd name="T73" fmla="*/ 91 h 362"/>
                <a:gd name="T74" fmla="*/ 419 w 1538"/>
                <a:gd name="T75" fmla="*/ 98 h 362"/>
                <a:gd name="T76" fmla="*/ 499 w 1538"/>
                <a:gd name="T77" fmla="*/ 97 h 362"/>
                <a:gd name="T78" fmla="*/ 515 w 1538"/>
                <a:gd name="T79" fmla="*/ 120 h 362"/>
                <a:gd name="T80" fmla="*/ 545 w 1538"/>
                <a:gd name="T81" fmla="*/ 121 h 362"/>
                <a:gd name="T82" fmla="*/ 794 w 1538"/>
                <a:gd name="T83" fmla="*/ 82 h 362"/>
                <a:gd name="T84" fmla="*/ 738 w 1538"/>
                <a:gd name="T85" fmla="*/ 106 h 362"/>
                <a:gd name="T86" fmla="*/ 529 w 1538"/>
                <a:gd name="T87" fmla="*/ 133 h 362"/>
                <a:gd name="T88" fmla="*/ 562 w 1538"/>
                <a:gd name="T89" fmla="*/ 167 h 362"/>
                <a:gd name="T90" fmla="*/ 375 w 1538"/>
                <a:gd name="T91" fmla="*/ 141 h 362"/>
                <a:gd name="T92" fmla="*/ 405 w 1538"/>
                <a:gd name="T93" fmla="*/ 191 h 362"/>
                <a:gd name="T94" fmla="*/ 512 w 1538"/>
                <a:gd name="T95" fmla="*/ 200 h 362"/>
                <a:gd name="T96" fmla="*/ 452 w 1538"/>
                <a:gd name="T97" fmla="*/ 224 h 362"/>
                <a:gd name="T98" fmla="*/ 253 w 1538"/>
                <a:gd name="T99" fmla="*/ 226 h 362"/>
                <a:gd name="T100" fmla="*/ 251 w 1538"/>
                <a:gd name="T101" fmla="*/ 253 h 362"/>
                <a:gd name="T102" fmla="*/ 349 w 1538"/>
                <a:gd name="T103" fmla="*/ 247 h 362"/>
                <a:gd name="T104" fmla="*/ 269 w 1538"/>
                <a:gd name="T105" fmla="*/ 268 h 362"/>
                <a:gd name="T106" fmla="*/ 347 w 1538"/>
                <a:gd name="T107" fmla="*/ 275 h 362"/>
                <a:gd name="T108" fmla="*/ 274 w 1538"/>
                <a:gd name="T109" fmla="*/ 295 h 362"/>
                <a:gd name="T110" fmla="*/ 172 w 1538"/>
                <a:gd name="T111" fmla="*/ 293 h 362"/>
                <a:gd name="T112" fmla="*/ 124 w 1538"/>
                <a:gd name="T113" fmla="*/ 307 h 362"/>
                <a:gd name="T114" fmla="*/ 15 w 1538"/>
                <a:gd name="T115" fmla="*/ 346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8" h="362">
                  <a:moveTo>
                    <a:pt x="41" y="335"/>
                  </a:moveTo>
                  <a:cubicBezTo>
                    <a:pt x="38" y="340"/>
                    <a:pt x="34" y="344"/>
                    <a:pt x="29" y="346"/>
                  </a:cubicBezTo>
                  <a:cubicBezTo>
                    <a:pt x="34" y="344"/>
                    <a:pt x="41" y="344"/>
                    <a:pt x="41" y="338"/>
                  </a:cubicBezTo>
                  <a:cubicBezTo>
                    <a:pt x="43" y="330"/>
                    <a:pt x="56" y="326"/>
                    <a:pt x="62" y="325"/>
                  </a:cubicBezTo>
                  <a:cubicBezTo>
                    <a:pt x="52" y="329"/>
                    <a:pt x="51" y="342"/>
                    <a:pt x="41" y="347"/>
                  </a:cubicBezTo>
                  <a:cubicBezTo>
                    <a:pt x="51" y="348"/>
                    <a:pt x="63" y="351"/>
                    <a:pt x="72" y="349"/>
                  </a:cubicBezTo>
                  <a:cubicBezTo>
                    <a:pt x="81" y="348"/>
                    <a:pt x="84" y="336"/>
                    <a:pt x="93" y="337"/>
                  </a:cubicBezTo>
                  <a:cubicBezTo>
                    <a:pt x="89" y="351"/>
                    <a:pt x="109" y="348"/>
                    <a:pt x="116" y="346"/>
                  </a:cubicBezTo>
                  <a:cubicBezTo>
                    <a:pt x="126" y="344"/>
                    <a:pt x="139" y="331"/>
                    <a:pt x="145" y="339"/>
                  </a:cubicBezTo>
                  <a:cubicBezTo>
                    <a:pt x="139" y="340"/>
                    <a:pt x="134" y="343"/>
                    <a:pt x="131" y="348"/>
                  </a:cubicBezTo>
                  <a:cubicBezTo>
                    <a:pt x="158" y="351"/>
                    <a:pt x="186" y="358"/>
                    <a:pt x="213" y="351"/>
                  </a:cubicBezTo>
                  <a:cubicBezTo>
                    <a:pt x="207" y="349"/>
                    <a:pt x="200" y="346"/>
                    <a:pt x="194" y="345"/>
                  </a:cubicBezTo>
                  <a:cubicBezTo>
                    <a:pt x="196" y="341"/>
                    <a:pt x="200" y="337"/>
                    <a:pt x="204" y="336"/>
                  </a:cubicBezTo>
                  <a:cubicBezTo>
                    <a:pt x="206" y="359"/>
                    <a:pt x="235" y="333"/>
                    <a:pt x="240" y="333"/>
                  </a:cubicBezTo>
                  <a:cubicBezTo>
                    <a:pt x="249" y="333"/>
                    <a:pt x="244" y="345"/>
                    <a:pt x="254" y="345"/>
                  </a:cubicBezTo>
                  <a:cubicBezTo>
                    <a:pt x="264" y="345"/>
                    <a:pt x="281" y="345"/>
                    <a:pt x="279" y="331"/>
                  </a:cubicBezTo>
                  <a:cubicBezTo>
                    <a:pt x="285" y="334"/>
                    <a:pt x="285" y="340"/>
                    <a:pt x="280" y="344"/>
                  </a:cubicBezTo>
                  <a:cubicBezTo>
                    <a:pt x="292" y="350"/>
                    <a:pt x="318" y="350"/>
                    <a:pt x="324" y="335"/>
                  </a:cubicBezTo>
                  <a:cubicBezTo>
                    <a:pt x="316" y="335"/>
                    <a:pt x="317" y="331"/>
                    <a:pt x="321" y="327"/>
                  </a:cubicBezTo>
                  <a:cubicBezTo>
                    <a:pt x="325" y="338"/>
                    <a:pt x="339" y="331"/>
                    <a:pt x="347" y="332"/>
                  </a:cubicBezTo>
                  <a:cubicBezTo>
                    <a:pt x="342" y="333"/>
                    <a:pt x="332" y="332"/>
                    <a:pt x="332" y="341"/>
                  </a:cubicBezTo>
                  <a:cubicBezTo>
                    <a:pt x="341" y="343"/>
                    <a:pt x="372" y="334"/>
                    <a:pt x="375" y="348"/>
                  </a:cubicBezTo>
                  <a:cubicBezTo>
                    <a:pt x="365" y="351"/>
                    <a:pt x="357" y="358"/>
                    <a:pt x="348" y="362"/>
                  </a:cubicBezTo>
                  <a:cubicBezTo>
                    <a:pt x="374" y="357"/>
                    <a:pt x="403" y="353"/>
                    <a:pt x="430" y="352"/>
                  </a:cubicBezTo>
                  <a:cubicBezTo>
                    <a:pt x="439" y="352"/>
                    <a:pt x="472" y="331"/>
                    <a:pt x="478" y="341"/>
                  </a:cubicBezTo>
                  <a:cubicBezTo>
                    <a:pt x="485" y="351"/>
                    <a:pt x="530" y="329"/>
                    <a:pt x="535" y="321"/>
                  </a:cubicBezTo>
                  <a:cubicBezTo>
                    <a:pt x="544" y="305"/>
                    <a:pt x="489" y="322"/>
                    <a:pt x="485" y="321"/>
                  </a:cubicBezTo>
                  <a:cubicBezTo>
                    <a:pt x="488" y="319"/>
                    <a:pt x="490" y="318"/>
                    <a:pt x="492" y="316"/>
                  </a:cubicBezTo>
                  <a:cubicBezTo>
                    <a:pt x="486" y="316"/>
                    <a:pt x="479" y="317"/>
                    <a:pt x="472" y="315"/>
                  </a:cubicBezTo>
                  <a:cubicBezTo>
                    <a:pt x="482" y="312"/>
                    <a:pt x="492" y="310"/>
                    <a:pt x="499" y="303"/>
                  </a:cubicBezTo>
                  <a:cubicBezTo>
                    <a:pt x="480" y="290"/>
                    <a:pt x="460" y="308"/>
                    <a:pt x="439" y="306"/>
                  </a:cubicBezTo>
                  <a:cubicBezTo>
                    <a:pt x="444" y="305"/>
                    <a:pt x="449" y="303"/>
                    <a:pt x="453" y="300"/>
                  </a:cubicBezTo>
                  <a:cubicBezTo>
                    <a:pt x="440" y="299"/>
                    <a:pt x="426" y="296"/>
                    <a:pt x="413" y="297"/>
                  </a:cubicBezTo>
                  <a:cubicBezTo>
                    <a:pt x="395" y="298"/>
                    <a:pt x="388" y="301"/>
                    <a:pt x="371" y="295"/>
                  </a:cubicBezTo>
                  <a:cubicBezTo>
                    <a:pt x="385" y="293"/>
                    <a:pt x="401" y="300"/>
                    <a:pt x="414" y="292"/>
                  </a:cubicBezTo>
                  <a:cubicBezTo>
                    <a:pt x="408" y="292"/>
                    <a:pt x="404" y="291"/>
                    <a:pt x="400" y="287"/>
                  </a:cubicBezTo>
                  <a:cubicBezTo>
                    <a:pt x="405" y="285"/>
                    <a:pt x="408" y="280"/>
                    <a:pt x="407" y="275"/>
                  </a:cubicBezTo>
                  <a:cubicBezTo>
                    <a:pt x="414" y="278"/>
                    <a:pt x="418" y="285"/>
                    <a:pt x="425" y="289"/>
                  </a:cubicBezTo>
                  <a:cubicBezTo>
                    <a:pt x="435" y="296"/>
                    <a:pt x="448" y="296"/>
                    <a:pt x="460" y="297"/>
                  </a:cubicBezTo>
                  <a:cubicBezTo>
                    <a:pt x="471" y="298"/>
                    <a:pt x="482" y="296"/>
                    <a:pt x="493" y="294"/>
                  </a:cubicBezTo>
                  <a:cubicBezTo>
                    <a:pt x="498" y="294"/>
                    <a:pt x="537" y="290"/>
                    <a:pt x="519" y="295"/>
                  </a:cubicBezTo>
                  <a:cubicBezTo>
                    <a:pt x="530" y="294"/>
                    <a:pt x="541" y="293"/>
                    <a:pt x="552" y="290"/>
                  </a:cubicBezTo>
                  <a:cubicBezTo>
                    <a:pt x="558" y="288"/>
                    <a:pt x="590" y="277"/>
                    <a:pt x="575" y="274"/>
                  </a:cubicBezTo>
                  <a:cubicBezTo>
                    <a:pt x="585" y="273"/>
                    <a:pt x="582" y="262"/>
                    <a:pt x="574" y="261"/>
                  </a:cubicBezTo>
                  <a:cubicBezTo>
                    <a:pt x="584" y="260"/>
                    <a:pt x="591" y="259"/>
                    <a:pt x="601" y="259"/>
                  </a:cubicBezTo>
                  <a:cubicBezTo>
                    <a:pt x="614" y="259"/>
                    <a:pt x="627" y="263"/>
                    <a:pt x="640" y="262"/>
                  </a:cubicBezTo>
                  <a:cubicBezTo>
                    <a:pt x="651" y="261"/>
                    <a:pt x="661" y="254"/>
                    <a:pt x="672" y="256"/>
                  </a:cubicBezTo>
                  <a:cubicBezTo>
                    <a:pt x="683" y="258"/>
                    <a:pt x="694" y="258"/>
                    <a:pt x="703" y="249"/>
                  </a:cubicBezTo>
                  <a:cubicBezTo>
                    <a:pt x="690" y="250"/>
                    <a:pt x="671" y="253"/>
                    <a:pt x="660" y="244"/>
                  </a:cubicBezTo>
                  <a:cubicBezTo>
                    <a:pt x="679" y="245"/>
                    <a:pt x="726" y="252"/>
                    <a:pt x="742" y="236"/>
                  </a:cubicBezTo>
                  <a:cubicBezTo>
                    <a:pt x="724" y="229"/>
                    <a:pt x="705" y="232"/>
                    <a:pt x="687" y="227"/>
                  </a:cubicBezTo>
                  <a:cubicBezTo>
                    <a:pt x="706" y="226"/>
                    <a:pt x="726" y="229"/>
                    <a:pt x="746" y="227"/>
                  </a:cubicBezTo>
                  <a:cubicBezTo>
                    <a:pt x="753" y="227"/>
                    <a:pt x="762" y="228"/>
                    <a:pt x="768" y="224"/>
                  </a:cubicBezTo>
                  <a:cubicBezTo>
                    <a:pt x="774" y="220"/>
                    <a:pt x="777" y="212"/>
                    <a:pt x="785" y="211"/>
                  </a:cubicBezTo>
                  <a:cubicBezTo>
                    <a:pt x="765" y="204"/>
                    <a:pt x="742" y="207"/>
                    <a:pt x="720" y="208"/>
                  </a:cubicBezTo>
                  <a:cubicBezTo>
                    <a:pt x="730" y="205"/>
                    <a:pt x="740" y="208"/>
                    <a:pt x="749" y="203"/>
                  </a:cubicBezTo>
                  <a:cubicBezTo>
                    <a:pt x="712" y="194"/>
                    <a:pt x="676" y="209"/>
                    <a:pt x="638" y="211"/>
                  </a:cubicBezTo>
                  <a:cubicBezTo>
                    <a:pt x="649" y="206"/>
                    <a:pt x="661" y="204"/>
                    <a:pt x="672" y="201"/>
                  </a:cubicBezTo>
                  <a:cubicBezTo>
                    <a:pt x="658" y="196"/>
                    <a:pt x="643" y="199"/>
                    <a:pt x="629" y="198"/>
                  </a:cubicBezTo>
                  <a:cubicBezTo>
                    <a:pt x="651" y="198"/>
                    <a:pt x="673" y="199"/>
                    <a:pt x="695" y="199"/>
                  </a:cubicBezTo>
                  <a:cubicBezTo>
                    <a:pt x="711" y="199"/>
                    <a:pt x="731" y="202"/>
                    <a:pt x="746" y="196"/>
                  </a:cubicBezTo>
                  <a:cubicBezTo>
                    <a:pt x="719" y="190"/>
                    <a:pt x="691" y="195"/>
                    <a:pt x="663" y="191"/>
                  </a:cubicBezTo>
                  <a:cubicBezTo>
                    <a:pt x="690" y="192"/>
                    <a:pt x="719" y="188"/>
                    <a:pt x="746" y="191"/>
                  </a:cubicBezTo>
                  <a:cubicBezTo>
                    <a:pt x="767" y="193"/>
                    <a:pt x="792" y="209"/>
                    <a:pt x="814" y="198"/>
                  </a:cubicBezTo>
                  <a:cubicBezTo>
                    <a:pt x="812" y="196"/>
                    <a:pt x="809" y="193"/>
                    <a:pt x="807" y="191"/>
                  </a:cubicBezTo>
                  <a:cubicBezTo>
                    <a:pt x="812" y="191"/>
                    <a:pt x="817" y="191"/>
                    <a:pt x="821" y="190"/>
                  </a:cubicBezTo>
                  <a:cubicBezTo>
                    <a:pt x="779" y="186"/>
                    <a:pt x="737" y="185"/>
                    <a:pt x="696" y="188"/>
                  </a:cubicBezTo>
                  <a:cubicBezTo>
                    <a:pt x="714" y="186"/>
                    <a:pt x="686" y="184"/>
                    <a:pt x="682" y="182"/>
                  </a:cubicBezTo>
                  <a:cubicBezTo>
                    <a:pt x="691" y="183"/>
                    <a:pt x="701" y="184"/>
                    <a:pt x="710" y="184"/>
                  </a:cubicBezTo>
                  <a:cubicBezTo>
                    <a:pt x="717" y="184"/>
                    <a:pt x="716" y="176"/>
                    <a:pt x="720" y="176"/>
                  </a:cubicBezTo>
                  <a:cubicBezTo>
                    <a:pt x="727" y="178"/>
                    <a:pt x="733" y="183"/>
                    <a:pt x="742" y="184"/>
                  </a:cubicBezTo>
                  <a:cubicBezTo>
                    <a:pt x="751" y="185"/>
                    <a:pt x="760" y="184"/>
                    <a:pt x="769" y="182"/>
                  </a:cubicBezTo>
                  <a:cubicBezTo>
                    <a:pt x="759" y="170"/>
                    <a:pt x="740" y="178"/>
                    <a:pt x="727" y="173"/>
                  </a:cubicBezTo>
                  <a:cubicBezTo>
                    <a:pt x="758" y="177"/>
                    <a:pt x="790" y="184"/>
                    <a:pt x="821" y="179"/>
                  </a:cubicBezTo>
                  <a:cubicBezTo>
                    <a:pt x="841" y="175"/>
                    <a:pt x="860" y="174"/>
                    <a:pt x="878" y="175"/>
                  </a:cubicBezTo>
                  <a:cubicBezTo>
                    <a:pt x="889" y="175"/>
                    <a:pt x="913" y="167"/>
                    <a:pt x="892" y="161"/>
                  </a:cubicBezTo>
                  <a:cubicBezTo>
                    <a:pt x="877" y="157"/>
                    <a:pt x="862" y="159"/>
                    <a:pt x="847" y="159"/>
                  </a:cubicBezTo>
                  <a:cubicBezTo>
                    <a:pt x="869" y="146"/>
                    <a:pt x="895" y="161"/>
                    <a:pt x="918" y="157"/>
                  </a:cubicBezTo>
                  <a:cubicBezTo>
                    <a:pt x="917" y="159"/>
                    <a:pt x="916" y="161"/>
                    <a:pt x="916" y="164"/>
                  </a:cubicBezTo>
                  <a:cubicBezTo>
                    <a:pt x="945" y="171"/>
                    <a:pt x="977" y="164"/>
                    <a:pt x="1005" y="156"/>
                  </a:cubicBezTo>
                  <a:cubicBezTo>
                    <a:pt x="1001" y="153"/>
                    <a:pt x="996" y="152"/>
                    <a:pt x="991" y="154"/>
                  </a:cubicBezTo>
                  <a:cubicBezTo>
                    <a:pt x="1004" y="148"/>
                    <a:pt x="1021" y="154"/>
                    <a:pt x="1033" y="145"/>
                  </a:cubicBezTo>
                  <a:cubicBezTo>
                    <a:pt x="1025" y="138"/>
                    <a:pt x="1012" y="142"/>
                    <a:pt x="1003" y="143"/>
                  </a:cubicBezTo>
                  <a:cubicBezTo>
                    <a:pt x="989" y="146"/>
                    <a:pt x="974" y="145"/>
                    <a:pt x="959" y="145"/>
                  </a:cubicBezTo>
                  <a:cubicBezTo>
                    <a:pt x="966" y="143"/>
                    <a:pt x="973" y="143"/>
                    <a:pt x="981" y="142"/>
                  </a:cubicBezTo>
                  <a:cubicBezTo>
                    <a:pt x="976" y="141"/>
                    <a:pt x="972" y="139"/>
                    <a:pt x="967" y="138"/>
                  </a:cubicBezTo>
                  <a:cubicBezTo>
                    <a:pt x="983" y="140"/>
                    <a:pt x="999" y="141"/>
                    <a:pt x="1015" y="139"/>
                  </a:cubicBezTo>
                  <a:cubicBezTo>
                    <a:pt x="1031" y="137"/>
                    <a:pt x="1049" y="144"/>
                    <a:pt x="1064" y="136"/>
                  </a:cubicBezTo>
                  <a:cubicBezTo>
                    <a:pt x="1054" y="133"/>
                    <a:pt x="1061" y="123"/>
                    <a:pt x="1052" y="122"/>
                  </a:cubicBezTo>
                  <a:cubicBezTo>
                    <a:pt x="1061" y="120"/>
                    <a:pt x="1065" y="126"/>
                    <a:pt x="1073" y="129"/>
                  </a:cubicBezTo>
                  <a:cubicBezTo>
                    <a:pt x="1082" y="132"/>
                    <a:pt x="1094" y="129"/>
                    <a:pt x="1102" y="127"/>
                  </a:cubicBezTo>
                  <a:cubicBezTo>
                    <a:pt x="1130" y="119"/>
                    <a:pt x="1157" y="112"/>
                    <a:pt x="1185" y="107"/>
                  </a:cubicBezTo>
                  <a:cubicBezTo>
                    <a:pt x="1215" y="102"/>
                    <a:pt x="1244" y="95"/>
                    <a:pt x="1274" y="90"/>
                  </a:cubicBezTo>
                  <a:cubicBezTo>
                    <a:pt x="1302" y="85"/>
                    <a:pt x="1330" y="87"/>
                    <a:pt x="1357" y="77"/>
                  </a:cubicBezTo>
                  <a:cubicBezTo>
                    <a:pt x="1346" y="68"/>
                    <a:pt x="1327" y="72"/>
                    <a:pt x="1315" y="74"/>
                  </a:cubicBezTo>
                  <a:cubicBezTo>
                    <a:pt x="1295" y="77"/>
                    <a:pt x="1274" y="78"/>
                    <a:pt x="1254" y="79"/>
                  </a:cubicBezTo>
                  <a:cubicBezTo>
                    <a:pt x="1207" y="83"/>
                    <a:pt x="1160" y="92"/>
                    <a:pt x="1114" y="94"/>
                  </a:cubicBezTo>
                  <a:cubicBezTo>
                    <a:pt x="1118" y="93"/>
                    <a:pt x="1122" y="92"/>
                    <a:pt x="1127" y="91"/>
                  </a:cubicBezTo>
                  <a:cubicBezTo>
                    <a:pt x="1122" y="91"/>
                    <a:pt x="1117" y="90"/>
                    <a:pt x="1112" y="91"/>
                  </a:cubicBezTo>
                  <a:cubicBezTo>
                    <a:pt x="1166" y="87"/>
                    <a:pt x="1220" y="80"/>
                    <a:pt x="1274" y="74"/>
                  </a:cubicBezTo>
                  <a:cubicBezTo>
                    <a:pt x="1245" y="65"/>
                    <a:pt x="1215" y="81"/>
                    <a:pt x="1187" y="73"/>
                  </a:cubicBezTo>
                  <a:lnTo>
                    <a:pt x="1202" y="73"/>
                  </a:lnTo>
                  <a:cubicBezTo>
                    <a:pt x="1194" y="67"/>
                    <a:pt x="1184" y="66"/>
                    <a:pt x="1175" y="65"/>
                  </a:cubicBezTo>
                  <a:cubicBezTo>
                    <a:pt x="1184" y="64"/>
                    <a:pt x="1193" y="68"/>
                    <a:pt x="1202" y="70"/>
                  </a:cubicBezTo>
                  <a:cubicBezTo>
                    <a:pt x="1215" y="74"/>
                    <a:pt x="1228" y="71"/>
                    <a:pt x="1241" y="70"/>
                  </a:cubicBezTo>
                  <a:cubicBezTo>
                    <a:pt x="1270" y="68"/>
                    <a:pt x="1300" y="68"/>
                    <a:pt x="1330" y="67"/>
                  </a:cubicBezTo>
                  <a:cubicBezTo>
                    <a:pt x="1323" y="66"/>
                    <a:pt x="1316" y="66"/>
                    <a:pt x="1309" y="66"/>
                  </a:cubicBezTo>
                  <a:cubicBezTo>
                    <a:pt x="1366" y="62"/>
                    <a:pt x="1422" y="60"/>
                    <a:pt x="1478" y="50"/>
                  </a:cubicBezTo>
                  <a:cubicBezTo>
                    <a:pt x="1485" y="49"/>
                    <a:pt x="1538" y="42"/>
                    <a:pt x="1534" y="35"/>
                  </a:cubicBezTo>
                  <a:cubicBezTo>
                    <a:pt x="1528" y="24"/>
                    <a:pt x="1503" y="27"/>
                    <a:pt x="1493" y="30"/>
                  </a:cubicBezTo>
                  <a:cubicBezTo>
                    <a:pt x="1514" y="26"/>
                    <a:pt x="1486" y="28"/>
                    <a:pt x="1484" y="29"/>
                  </a:cubicBezTo>
                  <a:cubicBezTo>
                    <a:pt x="1473" y="30"/>
                    <a:pt x="1462" y="32"/>
                    <a:pt x="1451" y="31"/>
                  </a:cubicBezTo>
                  <a:cubicBezTo>
                    <a:pt x="1458" y="31"/>
                    <a:pt x="1464" y="29"/>
                    <a:pt x="1471" y="26"/>
                  </a:cubicBezTo>
                  <a:cubicBezTo>
                    <a:pt x="1463" y="25"/>
                    <a:pt x="1457" y="20"/>
                    <a:pt x="1450" y="19"/>
                  </a:cubicBezTo>
                  <a:lnTo>
                    <a:pt x="1464" y="18"/>
                  </a:lnTo>
                  <a:cubicBezTo>
                    <a:pt x="1453" y="8"/>
                    <a:pt x="1437" y="16"/>
                    <a:pt x="1424" y="16"/>
                  </a:cubicBezTo>
                  <a:cubicBezTo>
                    <a:pt x="1417" y="17"/>
                    <a:pt x="1410" y="10"/>
                    <a:pt x="1403" y="12"/>
                  </a:cubicBezTo>
                  <a:cubicBezTo>
                    <a:pt x="1395" y="13"/>
                    <a:pt x="1390" y="17"/>
                    <a:pt x="1381" y="16"/>
                  </a:cubicBezTo>
                  <a:cubicBezTo>
                    <a:pt x="1338" y="12"/>
                    <a:pt x="1292" y="18"/>
                    <a:pt x="1250" y="23"/>
                  </a:cubicBezTo>
                  <a:cubicBezTo>
                    <a:pt x="1283" y="13"/>
                    <a:pt x="1321" y="27"/>
                    <a:pt x="1354" y="11"/>
                  </a:cubicBezTo>
                  <a:cubicBezTo>
                    <a:pt x="1336" y="7"/>
                    <a:pt x="1319" y="7"/>
                    <a:pt x="1301" y="8"/>
                  </a:cubicBezTo>
                  <a:cubicBezTo>
                    <a:pt x="1278" y="9"/>
                    <a:pt x="1254" y="4"/>
                    <a:pt x="1231" y="7"/>
                  </a:cubicBezTo>
                  <a:cubicBezTo>
                    <a:pt x="1240" y="5"/>
                    <a:pt x="1240" y="4"/>
                    <a:pt x="1229" y="5"/>
                  </a:cubicBezTo>
                  <a:cubicBezTo>
                    <a:pt x="1221" y="5"/>
                    <a:pt x="1212" y="3"/>
                    <a:pt x="1204" y="2"/>
                  </a:cubicBezTo>
                  <a:cubicBezTo>
                    <a:pt x="1188" y="1"/>
                    <a:pt x="1170" y="3"/>
                    <a:pt x="1154" y="6"/>
                  </a:cubicBezTo>
                  <a:cubicBezTo>
                    <a:pt x="1161" y="7"/>
                    <a:pt x="1167" y="10"/>
                    <a:pt x="1174" y="11"/>
                  </a:cubicBezTo>
                  <a:cubicBezTo>
                    <a:pt x="1165" y="12"/>
                    <a:pt x="1155" y="12"/>
                    <a:pt x="1146" y="7"/>
                  </a:cubicBezTo>
                  <a:cubicBezTo>
                    <a:pt x="1149" y="6"/>
                    <a:pt x="1151" y="4"/>
                    <a:pt x="1153" y="3"/>
                  </a:cubicBezTo>
                  <a:cubicBezTo>
                    <a:pt x="1123" y="0"/>
                    <a:pt x="1093" y="4"/>
                    <a:pt x="1063" y="10"/>
                  </a:cubicBezTo>
                  <a:cubicBezTo>
                    <a:pt x="1075" y="11"/>
                    <a:pt x="1085" y="17"/>
                    <a:pt x="1097" y="18"/>
                  </a:cubicBezTo>
                  <a:cubicBezTo>
                    <a:pt x="1086" y="24"/>
                    <a:pt x="1070" y="19"/>
                    <a:pt x="1059" y="15"/>
                  </a:cubicBezTo>
                  <a:cubicBezTo>
                    <a:pt x="1042" y="8"/>
                    <a:pt x="1031" y="3"/>
                    <a:pt x="1012" y="5"/>
                  </a:cubicBezTo>
                  <a:cubicBezTo>
                    <a:pt x="995" y="7"/>
                    <a:pt x="978" y="5"/>
                    <a:pt x="961" y="5"/>
                  </a:cubicBezTo>
                  <a:cubicBezTo>
                    <a:pt x="948" y="5"/>
                    <a:pt x="928" y="0"/>
                    <a:pt x="917" y="9"/>
                  </a:cubicBezTo>
                  <a:cubicBezTo>
                    <a:pt x="931" y="12"/>
                    <a:pt x="945" y="16"/>
                    <a:pt x="959" y="16"/>
                  </a:cubicBezTo>
                  <a:cubicBezTo>
                    <a:pt x="954" y="16"/>
                    <a:pt x="950" y="18"/>
                    <a:pt x="945" y="19"/>
                  </a:cubicBezTo>
                  <a:cubicBezTo>
                    <a:pt x="955" y="21"/>
                    <a:pt x="964" y="23"/>
                    <a:pt x="973" y="24"/>
                  </a:cubicBezTo>
                  <a:cubicBezTo>
                    <a:pt x="960" y="25"/>
                    <a:pt x="946" y="31"/>
                    <a:pt x="933" y="29"/>
                  </a:cubicBezTo>
                  <a:cubicBezTo>
                    <a:pt x="938" y="29"/>
                    <a:pt x="942" y="27"/>
                    <a:pt x="947" y="24"/>
                  </a:cubicBezTo>
                  <a:cubicBezTo>
                    <a:pt x="935" y="21"/>
                    <a:pt x="928" y="18"/>
                    <a:pt x="918" y="14"/>
                  </a:cubicBezTo>
                  <a:cubicBezTo>
                    <a:pt x="905" y="8"/>
                    <a:pt x="886" y="18"/>
                    <a:pt x="877" y="12"/>
                  </a:cubicBezTo>
                  <a:cubicBezTo>
                    <a:pt x="881" y="11"/>
                    <a:pt x="886" y="10"/>
                    <a:pt x="890" y="9"/>
                  </a:cubicBezTo>
                  <a:cubicBezTo>
                    <a:pt x="878" y="6"/>
                    <a:pt x="862" y="15"/>
                    <a:pt x="851" y="10"/>
                  </a:cubicBezTo>
                  <a:cubicBezTo>
                    <a:pt x="835" y="3"/>
                    <a:pt x="812" y="11"/>
                    <a:pt x="796" y="11"/>
                  </a:cubicBezTo>
                  <a:cubicBezTo>
                    <a:pt x="802" y="15"/>
                    <a:pt x="810" y="14"/>
                    <a:pt x="817" y="14"/>
                  </a:cubicBezTo>
                  <a:cubicBezTo>
                    <a:pt x="799" y="19"/>
                    <a:pt x="823" y="19"/>
                    <a:pt x="826" y="19"/>
                  </a:cubicBezTo>
                  <a:cubicBezTo>
                    <a:pt x="837" y="21"/>
                    <a:pt x="849" y="21"/>
                    <a:pt x="860" y="21"/>
                  </a:cubicBezTo>
                  <a:cubicBezTo>
                    <a:pt x="850" y="22"/>
                    <a:pt x="841" y="20"/>
                    <a:pt x="831" y="20"/>
                  </a:cubicBezTo>
                  <a:cubicBezTo>
                    <a:pt x="822" y="19"/>
                    <a:pt x="810" y="23"/>
                    <a:pt x="801" y="21"/>
                  </a:cubicBezTo>
                  <a:cubicBezTo>
                    <a:pt x="784" y="18"/>
                    <a:pt x="765" y="8"/>
                    <a:pt x="748" y="18"/>
                  </a:cubicBezTo>
                  <a:cubicBezTo>
                    <a:pt x="755" y="18"/>
                    <a:pt x="762" y="22"/>
                    <a:pt x="767" y="27"/>
                  </a:cubicBezTo>
                  <a:cubicBezTo>
                    <a:pt x="749" y="27"/>
                    <a:pt x="721" y="11"/>
                    <a:pt x="705" y="26"/>
                  </a:cubicBezTo>
                  <a:cubicBezTo>
                    <a:pt x="712" y="27"/>
                    <a:pt x="719" y="29"/>
                    <a:pt x="727" y="29"/>
                  </a:cubicBezTo>
                  <a:cubicBezTo>
                    <a:pt x="710" y="29"/>
                    <a:pt x="691" y="23"/>
                    <a:pt x="677" y="35"/>
                  </a:cubicBezTo>
                  <a:cubicBezTo>
                    <a:pt x="711" y="46"/>
                    <a:pt x="750" y="41"/>
                    <a:pt x="781" y="60"/>
                  </a:cubicBezTo>
                  <a:cubicBezTo>
                    <a:pt x="771" y="61"/>
                    <a:pt x="763" y="56"/>
                    <a:pt x="755" y="53"/>
                  </a:cubicBezTo>
                  <a:cubicBezTo>
                    <a:pt x="743" y="50"/>
                    <a:pt x="729" y="50"/>
                    <a:pt x="717" y="48"/>
                  </a:cubicBezTo>
                  <a:cubicBezTo>
                    <a:pt x="703" y="46"/>
                    <a:pt x="668" y="31"/>
                    <a:pt x="655" y="42"/>
                  </a:cubicBezTo>
                  <a:cubicBezTo>
                    <a:pt x="662" y="50"/>
                    <a:pt x="674" y="47"/>
                    <a:pt x="683" y="50"/>
                  </a:cubicBezTo>
                  <a:cubicBezTo>
                    <a:pt x="669" y="46"/>
                    <a:pt x="655" y="48"/>
                    <a:pt x="641" y="48"/>
                  </a:cubicBezTo>
                  <a:cubicBezTo>
                    <a:pt x="643" y="46"/>
                    <a:pt x="645" y="45"/>
                    <a:pt x="647" y="43"/>
                  </a:cubicBezTo>
                  <a:cubicBezTo>
                    <a:pt x="634" y="28"/>
                    <a:pt x="610" y="36"/>
                    <a:pt x="593" y="32"/>
                  </a:cubicBezTo>
                  <a:cubicBezTo>
                    <a:pt x="611" y="30"/>
                    <a:pt x="586" y="29"/>
                    <a:pt x="582" y="28"/>
                  </a:cubicBezTo>
                  <a:cubicBezTo>
                    <a:pt x="571" y="28"/>
                    <a:pt x="560" y="30"/>
                    <a:pt x="550" y="32"/>
                  </a:cubicBezTo>
                  <a:cubicBezTo>
                    <a:pt x="555" y="32"/>
                    <a:pt x="560" y="34"/>
                    <a:pt x="563" y="38"/>
                  </a:cubicBezTo>
                  <a:cubicBezTo>
                    <a:pt x="546" y="39"/>
                    <a:pt x="513" y="32"/>
                    <a:pt x="500" y="45"/>
                  </a:cubicBezTo>
                  <a:cubicBezTo>
                    <a:pt x="521" y="48"/>
                    <a:pt x="546" y="42"/>
                    <a:pt x="565" y="52"/>
                  </a:cubicBezTo>
                  <a:cubicBezTo>
                    <a:pt x="559" y="60"/>
                    <a:pt x="523" y="45"/>
                    <a:pt x="535" y="58"/>
                  </a:cubicBezTo>
                  <a:cubicBezTo>
                    <a:pt x="524" y="53"/>
                    <a:pt x="513" y="48"/>
                    <a:pt x="501" y="49"/>
                  </a:cubicBezTo>
                  <a:cubicBezTo>
                    <a:pt x="495" y="49"/>
                    <a:pt x="465" y="51"/>
                    <a:pt x="480" y="57"/>
                  </a:cubicBezTo>
                  <a:cubicBezTo>
                    <a:pt x="473" y="56"/>
                    <a:pt x="471" y="50"/>
                    <a:pt x="465" y="48"/>
                  </a:cubicBezTo>
                  <a:cubicBezTo>
                    <a:pt x="458" y="45"/>
                    <a:pt x="446" y="48"/>
                    <a:pt x="439" y="48"/>
                  </a:cubicBezTo>
                  <a:cubicBezTo>
                    <a:pt x="427" y="48"/>
                    <a:pt x="416" y="49"/>
                    <a:pt x="404" y="51"/>
                  </a:cubicBezTo>
                  <a:cubicBezTo>
                    <a:pt x="398" y="52"/>
                    <a:pt x="383" y="53"/>
                    <a:pt x="378" y="56"/>
                  </a:cubicBezTo>
                  <a:cubicBezTo>
                    <a:pt x="397" y="56"/>
                    <a:pt x="371" y="57"/>
                    <a:pt x="367" y="57"/>
                  </a:cubicBezTo>
                  <a:cubicBezTo>
                    <a:pt x="355" y="55"/>
                    <a:pt x="343" y="56"/>
                    <a:pt x="331" y="57"/>
                  </a:cubicBezTo>
                  <a:cubicBezTo>
                    <a:pt x="305" y="58"/>
                    <a:pt x="281" y="67"/>
                    <a:pt x="255" y="69"/>
                  </a:cubicBezTo>
                  <a:cubicBezTo>
                    <a:pt x="271" y="70"/>
                    <a:pt x="281" y="72"/>
                    <a:pt x="298" y="69"/>
                  </a:cubicBezTo>
                  <a:cubicBezTo>
                    <a:pt x="316" y="65"/>
                    <a:pt x="333" y="70"/>
                    <a:pt x="350" y="69"/>
                  </a:cubicBezTo>
                  <a:cubicBezTo>
                    <a:pt x="331" y="72"/>
                    <a:pt x="308" y="68"/>
                    <a:pt x="291" y="79"/>
                  </a:cubicBezTo>
                  <a:cubicBezTo>
                    <a:pt x="306" y="87"/>
                    <a:pt x="330" y="80"/>
                    <a:pt x="346" y="77"/>
                  </a:cubicBezTo>
                  <a:cubicBezTo>
                    <a:pt x="375" y="71"/>
                    <a:pt x="402" y="70"/>
                    <a:pt x="431" y="75"/>
                  </a:cubicBezTo>
                  <a:cubicBezTo>
                    <a:pt x="393" y="71"/>
                    <a:pt x="353" y="72"/>
                    <a:pt x="316" y="84"/>
                  </a:cubicBezTo>
                  <a:cubicBezTo>
                    <a:pt x="327" y="85"/>
                    <a:pt x="338" y="85"/>
                    <a:pt x="349" y="87"/>
                  </a:cubicBezTo>
                  <a:cubicBezTo>
                    <a:pt x="329" y="86"/>
                    <a:pt x="308" y="84"/>
                    <a:pt x="289" y="91"/>
                  </a:cubicBezTo>
                  <a:cubicBezTo>
                    <a:pt x="294" y="102"/>
                    <a:pt x="314" y="99"/>
                    <a:pt x="325" y="98"/>
                  </a:cubicBezTo>
                  <a:cubicBezTo>
                    <a:pt x="347" y="96"/>
                    <a:pt x="369" y="96"/>
                    <a:pt x="391" y="95"/>
                  </a:cubicBezTo>
                  <a:cubicBezTo>
                    <a:pt x="416" y="94"/>
                    <a:pt x="441" y="93"/>
                    <a:pt x="465" y="88"/>
                  </a:cubicBezTo>
                  <a:cubicBezTo>
                    <a:pt x="484" y="85"/>
                    <a:pt x="505" y="80"/>
                    <a:pt x="524" y="85"/>
                  </a:cubicBezTo>
                  <a:cubicBezTo>
                    <a:pt x="491" y="93"/>
                    <a:pt x="452" y="98"/>
                    <a:pt x="419" y="98"/>
                  </a:cubicBezTo>
                  <a:cubicBezTo>
                    <a:pt x="382" y="98"/>
                    <a:pt x="344" y="93"/>
                    <a:pt x="308" y="103"/>
                  </a:cubicBezTo>
                  <a:cubicBezTo>
                    <a:pt x="350" y="130"/>
                    <a:pt x="400" y="110"/>
                    <a:pt x="443" y="100"/>
                  </a:cubicBezTo>
                  <a:cubicBezTo>
                    <a:pt x="471" y="94"/>
                    <a:pt x="500" y="97"/>
                    <a:pt x="529" y="94"/>
                  </a:cubicBezTo>
                  <a:cubicBezTo>
                    <a:pt x="555" y="92"/>
                    <a:pt x="583" y="84"/>
                    <a:pt x="609" y="91"/>
                  </a:cubicBezTo>
                  <a:cubicBezTo>
                    <a:pt x="572" y="89"/>
                    <a:pt x="535" y="96"/>
                    <a:pt x="499" y="97"/>
                  </a:cubicBezTo>
                  <a:cubicBezTo>
                    <a:pt x="480" y="98"/>
                    <a:pt x="462" y="102"/>
                    <a:pt x="444" y="105"/>
                  </a:cubicBezTo>
                  <a:cubicBezTo>
                    <a:pt x="431" y="107"/>
                    <a:pt x="413" y="108"/>
                    <a:pt x="404" y="119"/>
                  </a:cubicBezTo>
                  <a:cubicBezTo>
                    <a:pt x="412" y="121"/>
                    <a:pt x="421" y="119"/>
                    <a:pt x="429" y="118"/>
                  </a:cubicBezTo>
                  <a:cubicBezTo>
                    <a:pt x="433" y="118"/>
                    <a:pt x="457" y="114"/>
                    <a:pt x="438" y="121"/>
                  </a:cubicBezTo>
                  <a:cubicBezTo>
                    <a:pt x="462" y="121"/>
                    <a:pt x="491" y="127"/>
                    <a:pt x="515" y="120"/>
                  </a:cubicBezTo>
                  <a:cubicBezTo>
                    <a:pt x="523" y="118"/>
                    <a:pt x="527" y="110"/>
                    <a:pt x="536" y="109"/>
                  </a:cubicBezTo>
                  <a:cubicBezTo>
                    <a:pt x="544" y="107"/>
                    <a:pt x="553" y="106"/>
                    <a:pt x="560" y="108"/>
                  </a:cubicBezTo>
                  <a:cubicBezTo>
                    <a:pt x="554" y="109"/>
                    <a:pt x="547" y="110"/>
                    <a:pt x="541" y="113"/>
                  </a:cubicBezTo>
                  <a:cubicBezTo>
                    <a:pt x="566" y="114"/>
                    <a:pt x="592" y="100"/>
                    <a:pt x="617" y="108"/>
                  </a:cubicBezTo>
                  <a:cubicBezTo>
                    <a:pt x="596" y="111"/>
                    <a:pt x="562" y="104"/>
                    <a:pt x="545" y="121"/>
                  </a:cubicBezTo>
                  <a:cubicBezTo>
                    <a:pt x="578" y="121"/>
                    <a:pt x="612" y="118"/>
                    <a:pt x="645" y="115"/>
                  </a:cubicBezTo>
                  <a:cubicBezTo>
                    <a:pt x="680" y="111"/>
                    <a:pt x="710" y="102"/>
                    <a:pt x="744" y="94"/>
                  </a:cubicBezTo>
                  <a:cubicBezTo>
                    <a:pt x="741" y="92"/>
                    <a:pt x="738" y="91"/>
                    <a:pt x="735" y="90"/>
                  </a:cubicBezTo>
                  <a:cubicBezTo>
                    <a:pt x="758" y="97"/>
                    <a:pt x="782" y="87"/>
                    <a:pt x="805" y="82"/>
                  </a:cubicBezTo>
                  <a:cubicBezTo>
                    <a:pt x="801" y="82"/>
                    <a:pt x="798" y="82"/>
                    <a:pt x="794" y="82"/>
                  </a:cubicBezTo>
                  <a:cubicBezTo>
                    <a:pt x="811" y="81"/>
                    <a:pt x="829" y="76"/>
                    <a:pt x="846" y="79"/>
                  </a:cubicBezTo>
                  <a:cubicBezTo>
                    <a:pt x="827" y="82"/>
                    <a:pt x="809" y="83"/>
                    <a:pt x="790" y="86"/>
                  </a:cubicBezTo>
                  <a:cubicBezTo>
                    <a:pt x="809" y="85"/>
                    <a:pt x="795" y="87"/>
                    <a:pt x="791" y="88"/>
                  </a:cubicBezTo>
                  <a:cubicBezTo>
                    <a:pt x="783" y="89"/>
                    <a:pt x="776" y="90"/>
                    <a:pt x="769" y="92"/>
                  </a:cubicBezTo>
                  <a:cubicBezTo>
                    <a:pt x="759" y="93"/>
                    <a:pt x="743" y="96"/>
                    <a:pt x="738" y="106"/>
                  </a:cubicBezTo>
                  <a:cubicBezTo>
                    <a:pt x="766" y="103"/>
                    <a:pt x="796" y="98"/>
                    <a:pt x="824" y="106"/>
                  </a:cubicBezTo>
                  <a:cubicBezTo>
                    <a:pt x="777" y="106"/>
                    <a:pt x="729" y="105"/>
                    <a:pt x="684" y="118"/>
                  </a:cubicBezTo>
                  <a:cubicBezTo>
                    <a:pt x="708" y="121"/>
                    <a:pt x="732" y="117"/>
                    <a:pt x="756" y="119"/>
                  </a:cubicBezTo>
                  <a:cubicBezTo>
                    <a:pt x="718" y="124"/>
                    <a:pt x="679" y="122"/>
                    <a:pt x="640" y="125"/>
                  </a:cubicBezTo>
                  <a:cubicBezTo>
                    <a:pt x="605" y="128"/>
                    <a:pt x="562" y="121"/>
                    <a:pt x="529" y="133"/>
                  </a:cubicBezTo>
                  <a:cubicBezTo>
                    <a:pt x="545" y="143"/>
                    <a:pt x="559" y="145"/>
                    <a:pt x="576" y="152"/>
                  </a:cubicBezTo>
                  <a:cubicBezTo>
                    <a:pt x="568" y="150"/>
                    <a:pt x="563" y="157"/>
                    <a:pt x="557" y="161"/>
                  </a:cubicBezTo>
                  <a:cubicBezTo>
                    <a:pt x="578" y="172"/>
                    <a:pt x="607" y="167"/>
                    <a:pt x="630" y="164"/>
                  </a:cubicBezTo>
                  <a:cubicBezTo>
                    <a:pt x="615" y="168"/>
                    <a:pt x="599" y="170"/>
                    <a:pt x="583" y="171"/>
                  </a:cubicBezTo>
                  <a:cubicBezTo>
                    <a:pt x="576" y="171"/>
                    <a:pt x="569" y="168"/>
                    <a:pt x="562" y="167"/>
                  </a:cubicBezTo>
                  <a:cubicBezTo>
                    <a:pt x="556" y="167"/>
                    <a:pt x="549" y="170"/>
                    <a:pt x="542" y="168"/>
                  </a:cubicBezTo>
                  <a:cubicBezTo>
                    <a:pt x="554" y="164"/>
                    <a:pt x="541" y="160"/>
                    <a:pt x="536" y="155"/>
                  </a:cubicBezTo>
                  <a:cubicBezTo>
                    <a:pt x="528" y="148"/>
                    <a:pt x="517" y="144"/>
                    <a:pt x="508" y="139"/>
                  </a:cubicBezTo>
                  <a:cubicBezTo>
                    <a:pt x="485" y="128"/>
                    <a:pt x="461" y="136"/>
                    <a:pt x="437" y="134"/>
                  </a:cubicBezTo>
                  <a:cubicBezTo>
                    <a:pt x="417" y="132"/>
                    <a:pt x="392" y="126"/>
                    <a:pt x="375" y="141"/>
                  </a:cubicBezTo>
                  <a:cubicBezTo>
                    <a:pt x="367" y="148"/>
                    <a:pt x="405" y="149"/>
                    <a:pt x="411" y="153"/>
                  </a:cubicBezTo>
                  <a:cubicBezTo>
                    <a:pt x="399" y="149"/>
                    <a:pt x="363" y="142"/>
                    <a:pt x="359" y="161"/>
                  </a:cubicBezTo>
                  <a:cubicBezTo>
                    <a:pt x="369" y="162"/>
                    <a:pt x="384" y="160"/>
                    <a:pt x="393" y="165"/>
                  </a:cubicBezTo>
                  <a:cubicBezTo>
                    <a:pt x="399" y="168"/>
                    <a:pt x="403" y="178"/>
                    <a:pt x="411" y="178"/>
                  </a:cubicBezTo>
                  <a:cubicBezTo>
                    <a:pt x="410" y="183"/>
                    <a:pt x="408" y="187"/>
                    <a:pt x="405" y="191"/>
                  </a:cubicBezTo>
                  <a:cubicBezTo>
                    <a:pt x="415" y="190"/>
                    <a:pt x="422" y="199"/>
                    <a:pt x="431" y="200"/>
                  </a:cubicBezTo>
                  <a:cubicBezTo>
                    <a:pt x="413" y="203"/>
                    <a:pt x="394" y="185"/>
                    <a:pt x="378" y="200"/>
                  </a:cubicBezTo>
                  <a:cubicBezTo>
                    <a:pt x="400" y="203"/>
                    <a:pt x="423" y="203"/>
                    <a:pt x="445" y="205"/>
                  </a:cubicBezTo>
                  <a:cubicBezTo>
                    <a:pt x="456" y="206"/>
                    <a:pt x="467" y="208"/>
                    <a:pt x="478" y="206"/>
                  </a:cubicBezTo>
                  <a:cubicBezTo>
                    <a:pt x="489" y="204"/>
                    <a:pt x="500" y="198"/>
                    <a:pt x="512" y="200"/>
                  </a:cubicBezTo>
                  <a:cubicBezTo>
                    <a:pt x="499" y="201"/>
                    <a:pt x="490" y="210"/>
                    <a:pt x="476" y="210"/>
                  </a:cubicBezTo>
                  <a:cubicBezTo>
                    <a:pt x="460" y="210"/>
                    <a:pt x="440" y="205"/>
                    <a:pt x="426" y="212"/>
                  </a:cubicBezTo>
                  <a:cubicBezTo>
                    <a:pt x="437" y="215"/>
                    <a:pt x="449" y="213"/>
                    <a:pt x="460" y="217"/>
                  </a:cubicBezTo>
                  <a:cubicBezTo>
                    <a:pt x="455" y="215"/>
                    <a:pt x="450" y="216"/>
                    <a:pt x="446" y="219"/>
                  </a:cubicBezTo>
                  <a:cubicBezTo>
                    <a:pt x="448" y="221"/>
                    <a:pt x="450" y="223"/>
                    <a:pt x="452" y="224"/>
                  </a:cubicBezTo>
                  <a:cubicBezTo>
                    <a:pt x="442" y="227"/>
                    <a:pt x="420" y="215"/>
                    <a:pt x="410" y="212"/>
                  </a:cubicBezTo>
                  <a:cubicBezTo>
                    <a:pt x="392" y="206"/>
                    <a:pt x="367" y="206"/>
                    <a:pt x="349" y="207"/>
                  </a:cubicBezTo>
                  <a:cubicBezTo>
                    <a:pt x="330" y="207"/>
                    <a:pt x="311" y="208"/>
                    <a:pt x="292" y="210"/>
                  </a:cubicBezTo>
                  <a:cubicBezTo>
                    <a:pt x="283" y="212"/>
                    <a:pt x="273" y="214"/>
                    <a:pt x="264" y="217"/>
                  </a:cubicBezTo>
                  <a:cubicBezTo>
                    <a:pt x="261" y="218"/>
                    <a:pt x="235" y="227"/>
                    <a:pt x="253" y="226"/>
                  </a:cubicBezTo>
                  <a:cubicBezTo>
                    <a:pt x="244" y="226"/>
                    <a:pt x="235" y="226"/>
                    <a:pt x="227" y="229"/>
                  </a:cubicBezTo>
                  <a:cubicBezTo>
                    <a:pt x="221" y="231"/>
                    <a:pt x="197" y="248"/>
                    <a:pt x="217" y="246"/>
                  </a:cubicBezTo>
                  <a:cubicBezTo>
                    <a:pt x="210" y="245"/>
                    <a:pt x="202" y="245"/>
                    <a:pt x="196" y="249"/>
                  </a:cubicBezTo>
                  <a:cubicBezTo>
                    <a:pt x="226" y="252"/>
                    <a:pt x="257" y="246"/>
                    <a:pt x="285" y="236"/>
                  </a:cubicBezTo>
                  <a:cubicBezTo>
                    <a:pt x="274" y="241"/>
                    <a:pt x="260" y="244"/>
                    <a:pt x="251" y="253"/>
                  </a:cubicBezTo>
                  <a:cubicBezTo>
                    <a:pt x="268" y="252"/>
                    <a:pt x="285" y="251"/>
                    <a:pt x="301" y="245"/>
                  </a:cubicBezTo>
                  <a:cubicBezTo>
                    <a:pt x="317" y="239"/>
                    <a:pt x="331" y="227"/>
                    <a:pt x="348" y="225"/>
                  </a:cubicBezTo>
                  <a:cubicBezTo>
                    <a:pt x="343" y="227"/>
                    <a:pt x="320" y="237"/>
                    <a:pt x="336" y="237"/>
                  </a:cubicBezTo>
                  <a:cubicBezTo>
                    <a:pt x="329" y="239"/>
                    <a:pt x="321" y="239"/>
                    <a:pt x="315" y="246"/>
                  </a:cubicBezTo>
                  <a:cubicBezTo>
                    <a:pt x="327" y="243"/>
                    <a:pt x="338" y="248"/>
                    <a:pt x="349" y="247"/>
                  </a:cubicBezTo>
                  <a:cubicBezTo>
                    <a:pt x="335" y="250"/>
                    <a:pt x="312" y="238"/>
                    <a:pt x="301" y="253"/>
                  </a:cubicBezTo>
                  <a:cubicBezTo>
                    <a:pt x="311" y="254"/>
                    <a:pt x="321" y="251"/>
                    <a:pt x="330" y="253"/>
                  </a:cubicBezTo>
                  <a:cubicBezTo>
                    <a:pt x="309" y="252"/>
                    <a:pt x="282" y="251"/>
                    <a:pt x="262" y="261"/>
                  </a:cubicBezTo>
                  <a:cubicBezTo>
                    <a:pt x="279" y="270"/>
                    <a:pt x="300" y="259"/>
                    <a:pt x="317" y="263"/>
                  </a:cubicBezTo>
                  <a:cubicBezTo>
                    <a:pt x="303" y="261"/>
                    <a:pt x="281" y="258"/>
                    <a:pt x="269" y="268"/>
                  </a:cubicBezTo>
                  <a:cubicBezTo>
                    <a:pt x="274" y="266"/>
                    <a:pt x="278" y="266"/>
                    <a:pt x="283" y="267"/>
                  </a:cubicBezTo>
                  <a:cubicBezTo>
                    <a:pt x="275" y="267"/>
                    <a:pt x="267" y="271"/>
                    <a:pt x="262" y="276"/>
                  </a:cubicBezTo>
                  <a:cubicBezTo>
                    <a:pt x="273" y="278"/>
                    <a:pt x="284" y="276"/>
                    <a:pt x="296" y="274"/>
                  </a:cubicBezTo>
                  <a:cubicBezTo>
                    <a:pt x="289" y="276"/>
                    <a:pt x="282" y="278"/>
                    <a:pt x="276" y="283"/>
                  </a:cubicBezTo>
                  <a:cubicBezTo>
                    <a:pt x="300" y="287"/>
                    <a:pt x="323" y="281"/>
                    <a:pt x="347" y="275"/>
                  </a:cubicBezTo>
                  <a:cubicBezTo>
                    <a:pt x="367" y="269"/>
                    <a:pt x="392" y="250"/>
                    <a:pt x="414" y="253"/>
                  </a:cubicBezTo>
                  <a:cubicBezTo>
                    <a:pt x="394" y="258"/>
                    <a:pt x="377" y="269"/>
                    <a:pt x="358" y="275"/>
                  </a:cubicBezTo>
                  <a:cubicBezTo>
                    <a:pt x="349" y="278"/>
                    <a:pt x="340" y="280"/>
                    <a:pt x="331" y="282"/>
                  </a:cubicBezTo>
                  <a:cubicBezTo>
                    <a:pt x="325" y="283"/>
                    <a:pt x="301" y="288"/>
                    <a:pt x="318" y="293"/>
                  </a:cubicBezTo>
                  <a:cubicBezTo>
                    <a:pt x="304" y="292"/>
                    <a:pt x="287" y="286"/>
                    <a:pt x="274" y="295"/>
                  </a:cubicBezTo>
                  <a:cubicBezTo>
                    <a:pt x="265" y="301"/>
                    <a:pt x="234" y="288"/>
                    <a:pt x="223" y="288"/>
                  </a:cubicBezTo>
                  <a:cubicBezTo>
                    <a:pt x="247" y="275"/>
                    <a:pt x="219" y="266"/>
                    <a:pt x="205" y="264"/>
                  </a:cubicBezTo>
                  <a:cubicBezTo>
                    <a:pt x="183" y="260"/>
                    <a:pt x="152" y="260"/>
                    <a:pt x="135" y="277"/>
                  </a:cubicBezTo>
                  <a:cubicBezTo>
                    <a:pt x="144" y="278"/>
                    <a:pt x="146" y="288"/>
                    <a:pt x="138" y="292"/>
                  </a:cubicBezTo>
                  <a:cubicBezTo>
                    <a:pt x="149" y="295"/>
                    <a:pt x="161" y="290"/>
                    <a:pt x="172" y="293"/>
                  </a:cubicBezTo>
                  <a:cubicBezTo>
                    <a:pt x="168" y="293"/>
                    <a:pt x="163" y="293"/>
                    <a:pt x="159" y="294"/>
                  </a:cubicBezTo>
                  <a:cubicBezTo>
                    <a:pt x="138" y="299"/>
                    <a:pt x="176" y="294"/>
                    <a:pt x="152" y="301"/>
                  </a:cubicBezTo>
                  <a:cubicBezTo>
                    <a:pt x="156" y="301"/>
                    <a:pt x="161" y="302"/>
                    <a:pt x="165" y="302"/>
                  </a:cubicBezTo>
                  <a:cubicBezTo>
                    <a:pt x="159" y="306"/>
                    <a:pt x="153" y="302"/>
                    <a:pt x="146" y="302"/>
                  </a:cubicBezTo>
                  <a:cubicBezTo>
                    <a:pt x="138" y="302"/>
                    <a:pt x="131" y="306"/>
                    <a:pt x="124" y="307"/>
                  </a:cubicBezTo>
                  <a:cubicBezTo>
                    <a:pt x="106" y="308"/>
                    <a:pt x="89" y="307"/>
                    <a:pt x="72" y="311"/>
                  </a:cubicBezTo>
                  <a:cubicBezTo>
                    <a:pt x="59" y="313"/>
                    <a:pt x="40" y="313"/>
                    <a:pt x="28" y="319"/>
                  </a:cubicBezTo>
                  <a:cubicBezTo>
                    <a:pt x="23" y="321"/>
                    <a:pt x="24" y="324"/>
                    <a:pt x="20" y="328"/>
                  </a:cubicBezTo>
                  <a:cubicBezTo>
                    <a:pt x="14" y="332"/>
                    <a:pt x="5" y="332"/>
                    <a:pt x="0" y="338"/>
                  </a:cubicBezTo>
                  <a:cubicBezTo>
                    <a:pt x="6" y="337"/>
                    <a:pt x="9" y="345"/>
                    <a:pt x="15" y="346"/>
                  </a:cubicBezTo>
                  <a:cubicBezTo>
                    <a:pt x="25" y="348"/>
                    <a:pt x="32" y="337"/>
                    <a:pt x="41" y="3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3" name="Freeform 1130">
              <a:extLst>
                <a:ext uri="{FF2B5EF4-FFF2-40B4-BE49-F238E27FC236}">
                  <a16:creationId xmlns:a16="http://schemas.microsoft.com/office/drawing/2014/main" id="{D8E927A5-853F-28C5-2AB0-9394AF4DD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650" y="1327041"/>
              <a:ext cx="11844" cy="3948"/>
            </a:xfrm>
            <a:custGeom>
              <a:avLst/>
              <a:gdLst>
                <a:gd name="T0" fmla="*/ 15 w 28"/>
                <a:gd name="T1" fmla="*/ 1 h 9"/>
                <a:gd name="T2" fmla="*/ 0 w 28"/>
                <a:gd name="T3" fmla="*/ 3 h 9"/>
                <a:gd name="T4" fmla="*/ 28 w 28"/>
                <a:gd name="T5" fmla="*/ 4 h 9"/>
                <a:gd name="T6" fmla="*/ 15 w 28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9">
                  <a:moveTo>
                    <a:pt x="15" y="1"/>
                  </a:moveTo>
                  <a:cubicBezTo>
                    <a:pt x="10" y="1"/>
                    <a:pt x="5" y="2"/>
                    <a:pt x="0" y="3"/>
                  </a:cubicBezTo>
                  <a:cubicBezTo>
                    <a:pt x="10" y="1"/>
                    <a:pt x="18" y="9"/>
                    <a:pt x="28" y="4"/>
                  </a:cubicBezTo>
                  <a:cubicBezTo>
                    <a:pt x="24" y="1"/>
                    <a:pt x="20" y="0"/>
                    <a:pt x="1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4" name="Freeform 1131">
              <a:extLst>
                <a:ext uri="{FF2B5EF4-FFF2-40B4-BE49-F238E27FC236}">
                  <a16:creationId xmlns:a16="http://schemas.microsoft.com/office/drawing/2014/main" id="{3C5B7CA3-344B-5B45-B7B3-D1B129062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106" y="1362573"/>
              <a:ext cx="1975" cy="0"/>
            </a:xfrm>
            <a:custGeom>
              <a:avLst/>
              <a:gdLst>
                <a:gd name="T0" fmla="*/ 0 w 7"/>
                <a:gd name="T1" fmla="*/ 1 h 2"/>
                <a:gd name="T2" fmla="*/ 7 w 7"/>
                <a:gd name="T3" fmla="*/ 0 h 2"/>
                <a:gd name="T4" fmla="*/ 0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1"/>
                  </a:moveTo>
                  <a:cubicBezTo>
                    <a:pt x="3" y="2"/>
                    <a:pt x="5" y="2"/>
                    <a:pt x="7" y="0"/>
                  </a:cubicBezTo>
                  <a:cubicBezTo>
                    <a:pt x="5" y="1"/>
                    <a:pt x="3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5" name="Freeform 1132">
              <a:extLst>
                <a:ext uri="{FF2B5EF4-FFF2-40B4-BE49-F238E27FC236}">
                  <a16:creationId xmlns:a16="http://schemas.microsoft.com/office/drawing/2014/main" id="{F6FB894F-0809-E1E7-D8FC-01933AC98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769" y="1362573"/>
              <a:ext cx="21715" cy="9871"/>
            </a:xfrm>
            <a:custGeom>
              <a:avLst/>
              <a:gdLst>
                <a:gd name="T0" fmla="*/ 49 w 49"/>
                <a:gd name="T1" fmla="*/ 3 h 23"/>
                <a:gd name="T2" fmla="*/ 0 w 49"/>
                <a:gd name="T3" fmla="*/ 20 h 23"/>
                <a:gd name="T4" fmla="*/ 15 w 49"/>
                <a:gd name="T5" fmla="*/ 17 h 23"/>
                <a:gd name="T6" fmla="*/ 34 w 49"/>
                <a:gd name="T7" fmla="*/ 17 h 23"/>
                <a:gd name="T8" fmla="*/ 29 w 49"/>
                <a:gd name="T9" fmla="*/ 11 h 23"/>
                <a:gd name="T10" fmla="*/ 49 w 49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3">
                  <a:moveTo>
                    <a:pt x="49" y="3"/>
                  </a:moveTo>
                  <a:cubicBezTo>
                    <a:pt x="34" y="0"/>
                    <a:pt x="10" y="9"/>
                    <a:pt x="0" y="20"/>
                  </a:cubicBezTo>
                  <a:cubicBezTo>
                    <a:pt x="6" y="23"/>
                    <a:pt x="9" y="18"/>
                    <a:pt x="15" y="17"/>
                  </a:cubicBezTo>
                  <a:cubicBezTo>
                    <a:pt x="21" y="17"/>
                    <a:pt x="28" y="20"/>
                    <a:pt x="34" y="17"/>
                  </a:cubicBezTo>
                  <a:cubicBezTo>
                    <a:pt x="32" y="15"/>
                    <a:pt x="31" y="13"/>
                    <a:pt x="29" y="11"/>
                  </a:cubicBezTo>
                  <a:cubicBezTo>
                    <a:pt x="36" y="9"/>
                    <a:pt x="43" y="8"/>
                    <a:pt x="49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6" name="Freeform 1133">
              <a:extLst>
                <a:ext uri="{FF2B5EF4-FFF2-40B4-BE49-F238E27FC236}">
                  <a16:creationId xmlns:a16="http://schemas.microsoft.com/office/drawing/2014/main" id="{0E1C0DA9-948C-7CF6-41EE-0756BF0FA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654" y="1321119"/>
              <a:ext cx="5923" cy="197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1"/>
                    <a:pt x="0" y="5"/>
                  </a:cubicBezTo>
                  <a:cubicBezTo>
                    <a:pt x="5" y="5"/>
                    <a:pt x="10" y="3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7" name="Freeform 1134">
              <a:extLst>
                <a:ext uri="{FF2B5EF4-FFF2-40B4-BE49-F238E27FC236}">
                  <a16:creationId xmlns:a16="http://schemas.microsoft.com/office/drawing/2014/main" id="{24EC969F-C651-3522-6E9D-455DE6864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710" y="1518526"/>
              <a:ext cx="17767" cy="7896"/>
            </a:xfrm>
            <a:custGeom>
              <a:avLst/>
              <a:gdLst>
                <a:gd name="T0" fmla="*/ 3 w 43"/>
                <a:gd name="T1" fmla="*/ 14 h 16"/>
                <a:gd name="T2" fmla="*/ 25 w 43"/>
                <a:gd name="T3" fmla="*/ 16 h 16"/>
                <a:gd name="T4" fmla="*/ 34 w 43"/>
                <a:gd name="T5" fmla="*/ 9 h 16"/>
                <a:gd name="T6" fmla="*/ 3 w 43"/>
                <a:gd name="T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6">
                  <a:moveTo>
                    <a:pt x="3" y="14"/>
                  </a:moveTo>
                  <a:cubicBezTo>
                    <a:pt x="11" y="14"/>
                    <a:pt x="18" y="16"/>
                    <a:pt x="25" y="16"/>
                  </a:cubicBezTo>
                  <a:cubicBezTo>
                    <a:pt x="28" y="16"/>
                    <a:pt x="43" y="13"/>
                    <a:pt x="34" y="9"/>
                  </a:cubicBezTo>
                  <a:cubicBezTo>
                    <a:pt x="28" y="7"/>
                    <a:pt x="0" y="0"/>
                    <a:pt x="3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8" name="Freeform 1135">
              <a:extLst>
                <a:ext uri="{FF2B5EF4-FFF2-40B4-BE49-F238E27FC236}">
                  <a16:creationId xmlns:a16="http://schemas.microsoft.com/office/drawing/2014/main" id="{C49E1148-2A37-E5EA-C8C2-5043250FA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855" y="1530370"/>
              <a:ext cx="5923" cy="1975"/>
            </a:xfrm>
            <a:custGeom>
              <a:avLst/>
              <a:gdLst>
                <a:gd name="T0" fmla="*/ 13 w 13"/>
                <a:gd name="T1" fmla="*/ 3 h 6"/>
                <a:gd name="T2" fmla="*/ 0 w 13"/>
                <a:gd name="T3" fmla="*/ 6 h 6"/>
                <a:gd name="T4" fmla="*/ 13 w 13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3"/>
                  </a:moveTo>
                  <a:cubicBezTo>
                    <a:pt x="9" y="0"/>
                    <a:pt x="3" y="2"/>
                    <a:pt x="0" y="6"/>
                  </a:cubicBezTo>
                  <a:cubicBezTo>
                    <a:pt x="4" y="5"/>
                    <a:pt x="9" y="4"/>
                    <a:pt x="1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9" name="Freeform 1136">
              <a:extLst>
                <a:ext uri="{FF2B5EF4-FFF2-40B4-BE49-F238E27FC236}">
                  <a16:creationId xmlns:a16="http://schemas.microsoft.com/office/drawing/2014/main" id="{007A42CF-1922-7B1B-72F3-9610ACF72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544" y="1530370"/>
              <a:ext cx="5923" cy="3948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3 h 7"/>
                <a:gd name="T4" fmla="*/ 0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3" y="5"/>
                    <a:pt x="8" y="7"/>
                    <a:pt x="13" y="3"/>
                  </a:cubicBezTo>
                  <a:cubicBezTo>
                    <a:pt x="9" y="1"/>
                    <a:pt x="5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0" name="Freeform 1137">
              <a:extLst>
                <a:ext uri="{FF2B5EF4-FFF2-40B4-BE49-F238E27FC236}">
                  <a16:creationId xmlns:a16="http://schemas.microsoft.com/office/drawing/2014/main" id="{381639A1-8173-9660-2CBA-BF5BABC73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492" y="1528396"/>
              <a:ext cx="3948" cy="3948"/>
            </a:xfrm>
            <a:custGeom>
              <a:avLst/>
              <a:gdLst>
                <a:gd name="T0" fmla="*/ 1 w 8"/>
                <a:gd name="T1" fmla="*/ 0 h 7"/>
                <a:gd name="T2" fmla="*/ 8 w 8"/>
                <a:gd name="T3" fmla="*/ 4 h 7"/>
                <a:gd name="T4" fmla="*/ 1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1" y="0"/>
                  </a:moveTo>
                  <a:cubicBezTo>
                    <a:pt x="0" y="6"/>
                    <a:pt x="2" y="7"/>
                    <a:pt x="8" y="4"/>
                  </a:cubicBezTo>
                  <a:cubicBezTo>
                    <a:pt x="6" y="3"/>
                    <a:pt x="3" y="1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1" name="Freeform 1138">
              <a:extLst>
                <a:ext uri="{FF2B5EF4-FFF2-40B4-BE49-F238E27FC236}">
                  <a16:creationId xmlns:a16="http://schemas.microsoft.com/office/drawing/2014/main" id="{A8BC6D72-29A0-C066-8BBE-D27033C94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1026" y="1530370"/>
              <a:ext cx="29612" cy="9871"/>
            </a:xfrm>
            <a:custGeom>
              <a:avLst/>
              <a:gdLst>
                <a:gd name="T0" fmla="*/ 29 w 71"/>
                <a:gd name="T1" fmla="*/ 20 h 20"/>
                <a:gd name="T2" fmla="*/ 71 w 71"/>
                <a:gd name="T3" fmla="*/ 1 h 20"/>
                <a:gd name="T4" fmla="*/ 49 w 71"/>
                <a:gd name="T5" fmla="*/ 4 h 20"/>
                <a:gd name="T6" fmla="*/ 25 w 71"/>
                <a:gd name="T7" fmla="*/ 2 h 20"/>
                <a:gd name="T8" fmla="*/ 19 w 71"/>
                <a:gd name="T9" fmla="*/ 8 h 20"/>
                <a:gd name="T10" fmla="*/ 0 w 71"/>
                <a:gd name="T11" fmla="*/ 8 h 20"/>
                <a:gd name="T12" fmla="*/ 29 w 7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0">
                  <a:moveTo>
                    <a:pt x="29" y="20"/>
                  </a:moveTo>
                  <a:cubicBezTo>
                    <a:pt x="38" y="11"/>
                    <a:pt x="71" y="17"/>
                    <a:pt x="71" y="1"/>
                  </a:cubicBezTo>
                  <a:cubicBezTo>
                    <a:pt x="64" y="0"/>
                    <a:pt x="56" y="3"/>
                    <a:pt x="49" y="4"/>
                  </a:cubicBezTo>
                  <a:cubicBezTo>
                    <a:pt x="38" y="7"/>
                    <a:pt x="34" y="3"/>
                    <a:pt x="25" y="2"/>
                  </a:cubicBezTo>
                  <a:cubicBezTo>
                    <a:pt x="18" y="1"/>
                    <a:pt x="24" y="7"/>
                    <a:pt x="19" y="8"/>
                  </a:cubicBezTo>
                  <a:cubicBezTo>
                    <a:pt x="12" y="9"/>
                    <a:pt x="7" y="2"/>
                    <a:pt x="0" y="8"/>
                  </a:cubicBezTo>
                  <a:cubicBezTo>
                    <a:pt x="13" y="13"/>
                    <a:pt x="19" y="12"/>
                    <a:pt x="29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2" name="Freeform 1139">
              <a:extLst>
                <a:ext uri="{FF2B5EF4-FFF2-40B4-BE49-F238E27FC236}">
                  <a16:creationId xmlns:a16="http://schemas.microsoft.com/office/drawing/2014/main" id="{AB260554-88E9-ABEB-A98E-EF157D04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998" y="1571825"/>
              <a:ext cx="9871" cy="3948"/>
            </a:xfrm>
            <a:custGeom>
              <a:avLst/>
              <a:gdLst>
                <a:gd name="T0" fmla="*/ 10 w 23"/>
                <a:gd name="T1" fmla="*/ 1 h 12"/>
                <a:gd name="T2" fmla="*/ 5 w 23"/>
                <a:gd name="T3" fmla="*/ 12 h 12"/>
                <a:gd name="T4" fmla="*/ 17 w 23"/>
                <a:gd name="T5" fmla="*/ 8 h 12"/>
                <a:gd name="T6" fmla="*/ 10 w 23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10" y="1"/>
                  </a:moveTo>
                  <a:cubicBezTo>
                    <a:pt x="5" y="2"/>
                    <a:pt x="0" y="7"/>
                    <a:pt x="5" y="12"/>
                  </a:cubicBezTo>
                  <a:cubicBezTo>
                    <a:pt x="9" y="11"/>
                    <a:pt x="13" y="9"/>
                    <a:pt x="17" y="8"/>
                  </a:cubicBezTo>
                  <a:cubicBezTo>
                    <a:pt x="23" y="6"/>
                    <a:pt x="13" y="0"/>
                    <a:pt x="1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3" name="Freeform 1140">
              <a:extLst>
                <a:ext uri="{FF2B5EF4-FFF2-40B4-BE49-F238E27FC236}">
                  <a16:creationId xmlns:a16="http://schemas.microsoft.com/office/drawing/2014/main" id="{3D0844D5-37A6-02DE-55B3-6C4953854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869" y="1542215"/>
              <a:ext cx="33560" cy="17767"/>
            </a:xfrm>
            <a:custGeom>
              <a:avLst/>
              <a:gdLst>
                <a:gd name="T0" fmla="*/ 71 w 78"/>
                <a:gd name="T1" fmla="*/ 0 h 38"/>
                <a:gd name="T2" fmla="*/ 35 w 78"/>
                <a:gd name="T3" fmla="*/ 17 h 38"/>
                <a:gd name="T4" fmla="*/ 0 w 78"/>
                <a:gd name="T5" fmla="*/ 35 h 38"/>
                <a:gd name="T6" fmla="*/ 41 w 78"/>
                <a:gd name="T7" fmla="*/ 24 h 38"/>
                <a:gd name="T8" fmla="*/ 78 w 78"/>
                <a:gd name="T9" fmla="*/ 2 h 38"/>
                <a:gd name="T10" fmla="*/ 71 w 7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8">
                  <a:moveTo>
                    <a:pt x="71" y="0"/>
                  </a:moveTo>
                  <a:cubicBezTo>
                    <a:pt x="57" y="0"/>
                    <a:pt x="48" y="12"/>
                    <a:pt x="35" y="17"/>
                  </a:cubicBezTo>
                  <a:cubicBezTo>
                    <a:pt x="23" y="22"/>
                    <a:pt x="7" y="21"/>
                    <a:pt x="0" y="35"/>
                  </a:cubicBezTo>
                  <a:cubicBezTo>
                    <a:pt x="14" y="38"/>
                    <a:pt x="29" y="30"/>
                    <a:pt x="41" y="24"/>
                  </a:cubicBezTo>
                  <a:cubicBezTo>
                    <a:pt x="53" y="17"/>
                    <a:pt x="71" y="14"/>
                    <a:pt x="78" y="2"/>
                  </a:cubicBezTo>
                  <a:cubicBezTo>
                    <a:pt x="76" y="1"/>
                    <a:pt x="73" y="1"/>
                    <a:pt x="7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4" name="Freeform 1141">
              <a:extLst>
                <a:ext uri="{FF2B5EF4-FFF2-40B4-BE49-F238E27FC236}">
                  <a16:creationId xmlns:a16="http://schemas.microsoft.com/office/drawing/2014/main" id="{622AD205-7829-4DF5-6370-E205FEEE6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869" y="1563929"/>
              <a:ext cx="11844" cy="5923"/>
            </a:xfrm>
            <a:custGeom>
              <a:avLst/>
              <a:gdLst>
                <a:gd name="T0" fmla="*/ 6 w 27"/>
                <a:gd name="T1" fmla="*/ 14 h 14"/>
                <a:gd name="T2" fmla="*/ 26 w 27"/>
                <a:gd name="T3" fmla="*/ 2 h 14"/>
                <a:gd name="T4" fmla="*/ 12 w 27"/>
                <a:gd name="T5" fmla="*/ 1 h 14"/>
                <a:gd name="T6" fmla="*/ 0 w 27"/>
                <a:gd name="T7" fmla="*/ 12 h 14"/>
                <a:gd name="T8" fmla="*/ 6 w 27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4">
                  <a:moveTo>
                    <a:pt x="6" y="14"/>
                  </a:moveTo>
                  <a:cubicBezTo>
                    <a:pt x="15" y="14"/>
                    <a:pt x="19" y="5"/>
                    <a:pt x="26" y="2"/>
                  </a:cubicBezTo>
                  <a:cubicBezTo>
                    <a:pt x="22" y="0"/>
                    <a:pt x="17" y="0"/>
                    <a:pt x="12" y="1"/>
                  </a:cubicBezTo>
                  <a:cubicBezTo>
                    <a:pt x="27" y="7"/>
                    <a:pt x="5" y="9"/>
                    <a:pt x="0" y="12"/>
                  </a:cubicBezTo>
                  <a:cubicBezTo>
                    <a:pt x="2" y="13"/>
                    <a:pt x="4" y="13"/>
                    <a:pt x="6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5" name="Freeform 1142">
              <a:extLst>
                <a:ext uri="{FF2B5EF4-FFF2-40B4-BE49-F238E27FC236}">
                  <a16:creationId xmlns:a16="http://schemas.microsoft.com/office/drawing/2014/main" id="{3C95983C-142C-884F-E222-18F283B19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714" y="1569852"/>
              <a:ext cx="65145" cy="35533"/>
            </a:xfrm>
            <a:custGeom>
              <a:avLst/>
              <a:gdLst>
                <a:gd name="T0" fmla="*/ 11 w 152"/>
                <a:gd name="T1" fmla="*/ 65 h 84"/>
                <a:gd name="T2" fmla="*/ 79 w 152"/>
                <a:gd name="T3" fmla="*/ 74 h 84"/>
                <a:gd name="T4" fmla="*/ 124 w 152"/>
                <a:gd name="T5" fmla="*/ 54 h 84"/>
                <a:gd name="T6" fmla="*/ 137 w 152"/>
                <a:gd name="T7" fmla="*/ 30 h 84"/>
                <a:gd name="T8" fmla="*/ 150 w 152"/>
                <a:gd name="T9" fmla="*/ 16 h 84"/>
                <a:gd name="T10" fmla="*/ 86 w 152"/>
                <a:gd name="T11" fmla="*/ 9 h 84"/>
                <a:gd name="T12" fmla="*/ 11 w 152"/>
                <a:gd name="T13" fmla="*/ 6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4">
                  <a:moveTo>
                    <a:pt x="11" y="65"/>
                  </a:moveTo>
                  <a:cubicBezTo>
                    <a:pt x="0" y="84"/>
                    <a:pt x="73" y="75"/>
                    <a:pt x="79" y="74"/>
                  </a:cubicBezTo>
                  <a:cubicBezTo>
                    <a:pt x="92" y="71"/>
                    <a:pt x="115" y="65"/>
                    <a:pt x="124" y="54"/>
                  </a:cubicBezTo>
                  <a:cubicBezTo>
                    <a:pt x="129" y="47"/>
                    <a:pt x="131" y="36"/>
                    <a:pt x="137" y="30"/>
                  </a:cubicBezTo>
                  <a:cubicBezTo>
                    <a:pt x="141" y="26"/>
                    <a:pt x="152" y="23"/>
                    <a:pt x="150" y="16"/>
                  </a:cubicBezTo>
                  <a:cubicBezTo>
                    <a:pt x="147" y="0"/>
                    <a:pt x="96" y="8"/>
                    <a:pt x="86" y="9"/>
                  </a:cubicBezTo>
                  <a:cubicBezTo>
                    <a:pt x="70" y="11"/>
                    <a:pt x="1" y="43"/>
                    <a:pt x="11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6" name="Freeform 1143">
              <a:extLst>
                <a:ext uri="{FF2B5EF4-FFF2-40B4-BE49-F238E27FC236}">
                  <a16:creationId xmlns:a16="http://schemas.microsoft.com/office/drawing/2014/main" id="{EF72CE52-4B76-E52E-74F9-C934EB9CF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558" y="1532344"/>
              <a:ext cx="25664" cy="7896"/>
            </a:xfrm>
            <a:custGeom>
              <a:avLst/>
              <a:gdLst>
                <a:gd name="T0" fmla="*/ 47 w 56"/>
                <a:gd name="T1" fmla="*/ 0 h 17"/>
                <a:gd name="T2" fmla="*/ 0 w 56"/>
                <a:gd name="T3" fmla="*/ 15 h 17"/>
                <a:gd name="T4" fmla="*/ 47 w 5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7">
                  <a:moveTo>
                    <a:pt x="47" y="0"/>
                  </a:moveTo>
                  <a:cubicBezTo>
                    <a:pt x="30" y="0"/>
                    <a:pt x="16" y="11"/>
                    <a:pt x="0" y="15"/>
                  </a:cubicBezTo>
                  <a:cubicBezTo>
                    <a:pt x="7" y="17"/>
                    <a:pt x="56" y="10"/>
                    <a:pt x="4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7" name="Freeform 1144">
              <a:extLst>
                <a:ext uri="{FF2B5EF4-FFF2-40B4-BE49-F238E27FC236}">
                  <a16:creationId xmlns:a16="http://schemas.microsoft.com/office/drawing/2014/main" id="{FD0F2101-15C5-1F39-62B3-CB2AD6622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220" y="1540240"/>
              <a:ext cx="15793" cy="9871"/>
            </a:xfrm>
            <a:custGeom>
              <a:avLst/>
              <a:gdLst>
                <a:gd name="T0" fmla="*/ 26 w 40"/>
                <a:gd name="T1" fmla="*/ 1 h 23"/>
                <a:gd name="T2" fmla="*/ 9 w 40"/>
                <a:gd name="T3" fmla="*/ 21 h 23"/>
                <a:gd name="T4" fmla="*/ 40 w 40"/>
                <a:gd name="T5" fmla="*/ 3 h 23"/>
                <a:gd name="T6" fmla="*/ 26 w 40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3">
                  <a:moveTo>
                    <a:pt x="26" y="1"/>
                  </a:moveTo>
                  <a:cubicBezTo>
                    <a:pt x="14" y="0"/>
                    <a:pt x="0" y="23"/>
                    <a:pt x="9" y="21"/>
                  </a:cubicBezTo>
                  <a:cubicBezTo>
                    <a:pt x="18" y="19"/>
                    <a:pt x="40" y="15"/>
                    <a:pt x="40" y="3"/>
                  </a:cubicBezTo>
                  <a:cubicBezTo>
                    <a:pt x="35" y="4"/>
                    <a:pt x="30" y="3"/>
                    <a:pt x="2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8" name="Freeform 1145">
              <a:extLst>
                <a:ext uri="{FF2B5EF4-FFF2-40B4-BE49-F238E27FC236}">
                  <a16:creationId xmlns:a16="http://schemas.microsoft.com/office/drawing/2014/main" id="{2D3523E0-B5B1-0FD6-7E73-9EEDBFE24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884" y="1561955"/>
              <a:ext cx="17767" cy="11844"/>
            </a:xfrm>
            <a:custGeom>
              <a:avLst/>
              <a:gdLst>
                <a:gd name="T0" fmla="*/ 14 w 38"/>
                <a:gd name="T1" fmla="*/ 25 h 27"/>
                <a:gd name="T2" fmla="*/ 25 w 38"/>
                <a:gd name="T3" fmla="*/ 2 h 27"/>
                <a:gd name="T4" fmla="*/ 7 w 38"/>
                <a:gd name="T5" fmla="*/ 7 h 27"/>
                <a:gd name="T6" fmla="*/ 14 w 38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7">
                  <a:moveTo>
                    <a:pt x="14" y="25"/>
                  </a:moveTo>
                  <a:cubicBezTo>
                    <a:pt x="25" y="27"/>
                    <a:pt x="38" y="5"/>
                    <a:pt x="25" y="2"/>
                  </a:cubicBezTo>
                  <a:cubicBezTo>
                    <a:pt x="19" y="0"/>
                    <a:pt x="11" y="2"/>
                    <a:pt x="7" y="7"/>
                  </a:cubicBezTo>
                  <a:cubicBezTo>
                    <a:pt x="0" y="16"/>
                    <a:pt x="9" y="18"/>
                    <a:pt x="14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9" name="Freeform 1146">
              <a:extLst>
                <a:ext uri="{FF2B5EF4-FFF2-40B4-BE49-F238E27FC236}">
                  <a16:creationId xmlns:a16="http://schemas.microsoft.com/office/drawing/2014/main" id="{052F081C-DB94-45C3-29B6-26E96C460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884" y="1577748"/>
              <a:ext cx="33560" cy="11844"/>
            </a:xfrm>
            <a:custGeom>
              <a:avLst/>
              <a:gdLst>
                <a:gd name="T0" fmla="*/ 63 w 73"/>
                <a:gd name="T1" fmla="*/ 10 h 30"/>
                <a:gd name="T2" fmla="*/ 39 w 73"/>
                <a:gd name="T3" fmla="*/ 0 h 30"/>
                <a:gd name="T4" fmla="*/ 28 w 73"/>
                <a:gd name="T5" fmla="*/ 5 h 30"/>
                <a:gd name="T6" fmla="*/ 13 w 73"/>
                <a:gd name="T7" fmla="*/ 6 h 30"/>
                <a:gd name="T8" fmla="*/ 20 w 73"/>
                <a:gd name="T9" fmla="*/ 25 h 30"/>
                <a:gd name="T10" fmla="*/ 73 w 73"/>
                <a:gd name="T11" fmla="*/ 11 h 30"/>
                <a:gd name="T12" fmla="*/ 63 w 73"/>
                <a:gd name="T13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30">
                  <a:moveTo>
                    <a:pt x="63" y="10"/>
                  </a:moveTo>
                  <a:cubicBezTo>
                    <a:pt x="56" y="12"/>
                    <a:pt x="33" y="9"/>
                    <a:pt x="39" y="0"/>
                  </a:cubicBezTo>
                  <a:cubicBezTo>
                    <a:pt x="35" y="2"/>
                    <a:pt x="31" y="3"/>
                    <a:pt x="28" y="5"/>
                  </a:cubicBezTo>
                  <a:cubicBezTo>
                    <a:pt x="23" y="8"/>
                    <a:pt x="18" y="3"/>
                    <a:pt x="13" y="6"/>
                  </a:cubicBezTo>
                  <a:cubicBezTo>
                    <a:pt x="0" y="12"/>
                    <a:pt x="10" y="24"/>
                    <a:pt x="20" y="25"/>
                  </a:cubicBezTo>
                  <a:cubicBezTo>
                    <a:pt x="39" y="28"/>
                    <a:pt x="64" y="30"/>
                    <a:pt x="73" y="11"/>
                  </a:cubicBezTo>
                  <a:cubicBezTo>
                    <a:pt x="70" y="10"/>
                    <a:pt x="67" y="9"/>
                    <a:pt x="6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0" name="Freeform 1147">
              <a:extLst>
                <a:ext uri="{FF2B5EF4-FFF2-40B4-BE49-F238E27FC236}">
                  <a16:creationId xmlns:a16="http://schemas.microsoft.com/office/drawing/2014/main" id="{19D11285-126B-9FE8-048E-B842FB78B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677" y="1561955"/>
              <a:ext cx="5923" cy="3948"/>
            </a:xfrm>
            <a:custGeom>
              <a:avLst/>
              <a:gdLst>
                <a:gd name="T0" fmla="*/ 7 w 13"/>
                <a:gd name="T1" fmla="*/ 0 h 7"/>
                <a:gd name="T2" fmla="*/ 0 w 13"/>
                <a:gd name="T3" fmla="*/ 7 h 7"/>
                <a:gd name="T4" fmla="*/ 13 w 13"/>
                <a:gd name="T5" fmla="*/ 6 h 7"/>
                <a:gd name="T6" fmla="*/ 7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7" y="0"/>
                  </a:moveTo>
                  <a:cubicBezTo>
                    <a:pt x="3" y="1"/>
                    <a:pt x="1" y="4"/>
                    <a:pt x="0" y="7"/>
                  </a:cubicBezTo>
                  <a:cubicBezTo>
                    <a:pt x="4" y="7"/>
                    <a:pt x="9" y="7"/>
                    <a:pt x="13" y="6"/>
                  </a:cubicBezTo>
                  <a:cubicBezTo>
                    <a:pt x="11" y="4"/>
                    <a:pt x="9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1" name="Freeform 1148">
              <a:extLst>
                <a:ext uri="{FF2B5EF4-FFF2-40B4-BE49-F238E27FC236}">
                  <a16:creationId xmlns:a16="http://schemas.microsoft.com/office/drawing/2014/main" id="{B5CE513A-CF27-E5E5-4549-CC78FC1B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625" y="1567877"/>
              <a:ext cx="5923" cy="5923"/>
            </a:xfrm>
            <a:custGeom>
              <a:avLst/>
              <a:gdLst>
                <a:gd name="T0" fmla="*/ 6 w 12"/>
                <a:gd name="T1" fmla="*/ 0 h 13"/>
                <a:gd name="T2" fmla="*/ 6 w 12"/>
                <a:gd name="T3" fmla="*/ 13 h 13"/>
                <a:gd name="T4" fmla="*/ 6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cubicBezTo>
                    <a:pt x="0" y="3"/>
                    <a:pt x="1" y="9"/>
                    <a:pt x="6" y="13"/>
                  </a:cubicBezTo>
                  <a:cubicBezTo>
                    <a:pt x="12" y="9"/>
                    <a:pt x="12" y="3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2" name="Freeform 1149">
              <a:extLst>
                <a:ext uri="{FF2B5EF4-FFF2-40B4-BE49-F238E27FC236}">
                  <a16:creationId xmlns:a16="http://schemas.microsoft.com/office/drawing/2014/main" id="{05AAEBEC-B674-6ECF-1F00-1BA89443A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140" y="1415874"/>
              <a:ext cx="5923" cy="1975"/>
            </a:xfrm>
            <a:custGeom>
              <a:avLst/>
              <a:gdLst>
                <a:gd name="T0" fmla="*/ 7 w 12"/>
                <a:gd name="T1" fmla="*/ 5 h 5"/>
                <a:gd name="T2" fmla="*/ 12 w 12"/>
                <a:gd name="T3" fmla="*/ 0 h 5"/>
                <a:gd name="T4" fmla="*/ 0 w 12"/>
                <a:gd name="T5" fmla="*/ 4 h 5"/>
                <a:gd name="T6" fmla="*/ 7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7" y="5"/>
                  </a:moveTo>
                  <a:cubicBezTo>
                    <a:pt x="8" y="3"/>
                    <a:pt x="10" y="2"/>
                    <a:pt x="12" y="0"/>
                  </a:cubicBezTo>
                  <a:cubicBezTo>
                    <a:pt x="8" y="1"/>
                    <a:pt x="4" y="2"/>
                    <a:pt x="0" y="4"/>
                  </a:cubicBezTo>
                  <a:lnTo>
                    <a:pt x="7" y="5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3" name="Freeform 1150">
              <a:extLst>
                <a:ext uri="{FF2B5EF4-FFF2-40B4-BE49-F238E27FC236}">
                  <a16:creationId xmlns:a16="http://schemas.microsoft.com/office/drawing/2014/main" id="{1148BBA6-B8D0-AAC3-FDF7-DB9B99974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5909" y="1423770"/>
              <a:ext cx="84886" cy="29612"/>
            </a:xfrm>
            <a:custGeom>
              <a:avLst/>
              <a:gdLst>
                <a:gd name="T0" fmla="*/ 13 w 196"/>
                <a:gd name="T1" fmla="*/ 56 h 70"/>
                <a:gd name="T2" fmla="*/ 50 w 196"/>
                <a:gd name="T3" fmla="*/ 62 h 70"/>
                <a:gd name="T4" fmla="*/ 103 w 196"/>
                <a:gd name="T5" fmla="*/ 54 h 70"/>
                <a:gd name="T6" fmla="*/ 196 w 196"/>
                <a:gd name="T7" fmla="*/ 54 h 70"/>
                <a:gd name="T8" fmla="*/ 193 w 196"/>
                <a:gd name="T9" fmla="*/ 47 h 70"/>
                <a:gd name="T10" fmla="*/ 188 w 196"/>
                <a:gd name="T11" fmla="*/ 37 h 70"/>
                <a:gd name="T12" fmla="*/ 172 w 196"/>
                <a:gd name="T13" fmla="*/ 18 h 70"/>
                <a:gd name="T14" fmla="*/ 99 w 196"/>
                <a:gd name="T15" fmla="*/ 9 h 70"/>
                <a:gd name="T16" fmla="*/ 66 w 196"/>
                <a:gd name="T17" fmla="*/ 8 h 70"/>
                <a:gd name="T18" fmla="*/ 38 w 196"/>
                <a:gd name="T19" fmla="*/ 1 h 70"/>
                <a:gd name="T20" fmla="*/ 14 w 196"/>
                <a:gd name="T21" fmla="*/ 12 h 70"/>
                <a:gd name="T22" fmla="*/ 0 w 196"/>
                <a:gd name="T23" fmla="*/ 25 h 70"/>
                <a:gd name="T24" fmla="*/ 19 w 196"/>
                <a:gd name="T25" fmla="*/ 33 h 70"/>
                <a:gd name="T26" fmla="*/ 13 w 196"/>
                <a:gd name="T27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70">
                  <a:moveTo>
                    <a:pt x="13" y="56"/>
                  </a:moveTo>
                  <a:cubicBezTo>
                    <a:pt x="28" y="60"/>
                    <a:pt x="33" y="64"/>
                    <a:pt x="50" y="62"/>
                  </a:cubicBezTo>
                  <a:cubicBezTo>
                    <a:pt x="68" y="59"/>
                    <a:pt x="85" y="55"/>
                    <a:pt x="103" y="54"/>
                  </a:cubicBezTo>
                  <a:cubicBezTo>
                    <a:pt x="128" y="53"/>
                    <a:pt x="174" y="70"/>
                    <a:pt x="196" y="54"/>
                  </a:cubicBezTo>
                  <a:cubicBezTo>
                    <a:pt x="189" y="53"/>
                    <a:pt x="188" y="50"/>
                    <a:pt x="193" y="47"/>
                  </a:cubicBezTo>
                  <a:cubicBezTo>
                    <a:pt x="195" y="42"/>
                    <a:pt x="187" y="41"/>
                    <a:pt x="188" y="37"/>
                  </a:cubicBezTo>
                  <a:cubicBezTo>
                    <a:pt x="188" y="30"/>
                    <a:pt x="177" y="22"/>
                    <a:pt x="172" y="18"/>
                  </a:cubicBezTo>
                  <a:cubicBezTo>
                    <a:pt x="156" y="3"/>
                    <a:pt x="119" y="9"/>
                    <a:pt x="99" y="9"/>
                  </a:cubicBezTo>
                  <a:cubicBezTo>
                    <a:pt x="88" y="9"/>
                    <a:pt x="77" y="9"/>
                    <a:pt x="66" y="8"/>
                  </a:cubicBezTo>
                  <a:cubicBezTo>
                    <a:pt x="57" y="6"/>
                    <a:pt x="48" y="0"/>
                    <a:pt x="38" y="1"/>
                  </a:cubicBezTo>
                  <a:cubicBezTo>
                    <a:pt x="33" y="1"/>
                    <a:pt x="15" y="6"/>
                    <a:pt x="14" y="12"/>
                  </a:cubicBezTo>
                  <a:cubicBezTo>
                    <a:pt x="12" y="21"/>
                    <a:pt x="5" y="18"/>
                    <a:pt x="0" y="25"/>
                  </a:cubicBezTo>
                  <a:cubicBezTo>
                    <a:pt x="4" y="33"/>
                    <a:pt x="15" y="27"/>
                    <a:pt x="19" y="33"/>
                  </a:cubicBezTo>
                  <a:cubicBezTo>
                    <a:pt x="23" y="38"/>
                    <a:pt x="14" y="50"/>
                    <a:pt x="13" y="5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4" name="Freeform 1151">
              <a:extLst>
                <a:ext uri="{FF2B5EF4-FFF2-40B4-BE49-F238E27FC236}">
                  <a16:creationId xmlns:a16="http://schemas.microsoft.com/office/drawing/2014/main" id="{814CA102-7B1E-C3A5-1CFC-2BE3BB6E4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884" y="1459303"/>
              <a:ext cx="1975" cy="1975"/>
            </a:xfrm>
            <a:custGeom>
              <a:avLst/>
              <a:gdLst>
                <a:gd name="T0" fmla="*/ 5 w 5"/>
                <a:gd name="T1" fmla="*/ 0 h 6"/>
                <a:gd name="T2" fmla="*/ 0 w 5"/>
                <a:gd name="T3" fmla="*/ 6 h 6"/>
                <a:gd name="T4" fmla="*/ 5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cubicBezTo>
                    <a:pt x="2" y="1"/>
                    <a:pt x="1" y="3"/>
                    <a:pt x="0" y="6"/>
                  </a:cubicBezTo>
                  <a:cubicBezTo>
                    <a:pt x="2" y="4"/>
                    <a:pt x="4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5" name="Freeform 1152">
              <a:extLst>
                <a:ext uri="{FF2B5EF4-FFF2-40B4-BE49-F238E27FC236}">
                  <a16:creationId xmlns:a16="http://schemas.microsoft.com/office/drawing/2014/main" id="{E041F1CD-0ED6-E87B-7075-3C6EEE7C0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728" y="1459303"/>
              <a:ext cx="1975" cy="1975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3" y="1"/>
                    <a:pt x="1" y="3"/>
                    <a:pt x="0" y="6"/>
                  </a:cubicBez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6" name="Freeform 1153">
              <a:extLst>
                <a:ext uri="{FF2B5EF4-FFF2-40B4-BE49-F238E27FC236}">
                  <a16:creationId xmlns:a16="http://schemas.microsoft.com/office/drawing/2014/main" id="{9713B10E-0229-5531-E4E0-14BA58F68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717" y="1479044"/>
              <a:ext cx="3948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4" y="1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7" name="Freeform 1154">
              <a:extLst>
                <a:ext uri="{FF2B5EF4-FFF2-40B4-BE49-F238E27FC236}">
                  <a16:creationId xmlns:a16="http://schemas.microsoft.com/office/drawing/2014/main" id="{946D544B-BA64-BF44-FBE4-87EE642DD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665" y="1465225"/>
              <a:ext cx="1975" cy="197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2" y="1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8" name="Freeform 1155">
              <a:extLst>
                <a:ext uri="{FF2B5EF4-FFF2-40B4-BE49-F238E27FC236}">
                  <a16:creationId xmlns:a16="http://schemas.microsoft.com/office/drawing/2014/main" id="{5489B079-C4E9-ECF8-C05F-75894A7ED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536" y="1482992"/>
              <a:ext cx="13819" cy="7896"/>
            </a:xfrm>
            <a:custGeom>
              <a:avLst/>
              <a:gdLst>
                <a:gd name="T0" fmla="*/ 15 w 31"/>
                <a:gd name="T1" fmla="*/ 16 h 16"/>
                <a:gd name="T2" fmla="*/ 31 w 31"/>
                <a:gd name="T3" fmla="*/ 3 h 16"/>
                <a:gd name="T4" fmla="*/ 19 w 31"/>
                <a:gd name="T5" fmla="*/ 6 h 16"/>
                <a:gd name="T6" fmla="*/ 25 w 31"/>
                <a:gd name="T7" fmla="*/ 0 h 16"/>
                <a:gd name="T8" fmla="*/ 15 w 3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6">
                  <a:moveTo>
                    <a:pt x="15" y="16"/>
                  </a:moveTo>
                  <a:cubicBezTo>
                    <a:pt x="23" y="16"/>
                    <a:pt x="25" y="6"/>
                    <a:pt x="31" y="3"/>
                  </a:cubicBezTo>
                  <a:cubicBezTo>
                    <a:pt x="27" y="4"/>
                    <a:pt x="23" y="5"/>
                    <a:pt x="19" y="6"/>
                  </a:cubicBezTo>
                  <a:cubicBezTo>
                    <a:pt x="21" y="4"/>
                    <a:pt x="23" y="2"/>
                    <a:pt x="25" y="0"/>
                  </a:cubicBezTo>
                  <a:cubicBezTo>
                    <a:pt x="18" y="0"/>
                    <a:pt x="0" y="13"/>
                    <a:pt x="15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9" name="Freeform 1156">
              <a:extLst>
                <a:ext uri="{FF2B5EF4-FFF2-40B4-BE49-F238E27FC236}">
                  <a16:creationId xmlns:a16="http://schemas.microsoft.com/office/drawing/2014/main" id="{D31D6D7E-159F-55AD-1BBE-03ACB3649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458" y="1479044"/>
              <a:ext cx="5923" cy="3948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3 w 1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8" y="1"/>
                    <a:pt x="3" y="4"/>
                    <a:pt x="0" y="9"/>
                  </a:cubicBezTo>
                  <a:cubicBezTo>
                    <a:pt x="4" y="5"/>
                    <a:pt x="8" y="3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0" name="Freeform 1157">
              <a:extLst>
                <a:ext uri="{FF2B5EF4-FFF2-40B4-BE49-F238E27FC236}">
                  <a16:creationId xmlns:a16="http://schemas.microsoft.com/office/drawing/2014/main" id="{E6D68A2B-67A3-7E96-B676-02F4EAD0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354" y="1481018"/>
              <a:ext cx="5923" cy="1975"/>
            </a:xfrm>
            <a:custGeom>
              <a:avLst/>
              <a:gdLst>
                <a:gd name="T0" fmla="*/ 7 w 15"/>
                <a:gd name="T1" fmla="*/ 2 h 9"/>
                <a:gd name="T2" fmla="*/ 0 w 15"/>
                <a:gd name="T3" fmla="*/ 7 h 9"/>
                <a:gd name="T4" fmla="*/ 14 w 15"/>
                <a:gd name="T5" fmla="*/ 0 h 9"/>
                <a:gd name="T6" fmla="*/ 7 w 15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7" y="2"/>
                  </a:moveTo>
                  <a:cubicBezTo>
                    <a:pt x="4" y="3"/>
                    <a:pt x="2" y="5"/>
                    <a:pt x="0" y="7"/>
                  </a:cubicBezTo>
                  <a:cubicBezTo>
                    <a:pt x="6" y="9"/>
                    <a:pt x="15" y="9"/>
                    <a:pt x="14" y="0"/>
                  </a:cubicBezTo>
                  <a:cubicBezTo>
                    <a:pt x="12" y="1"/>
                    <a:pt x="9" y="1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1" name="Freeform 1158">
              <a:extLst>
                <a:ext uri="{FF2B5EF4-FFF2-40B4-BE49-F238E27FC236}">
                  <a16:creationId xmlns:a16="http://schemas.microsoft.com/office/drawing/2014/main" id="{C142E41E-F6B7-C8CD-EDD7-6318F7E84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328" y="1494837"/>
              <a:ext cx="17767" cy="9871"/>
            </a:xfrm>
            <a:custGeom>
              <a:avLst/>
              <a:gdLst>
                <a:gd name="T0" fmla="*/ 27 w 40"/>
                <a:gd name="T1" fmla="*/ 2 h 21"/>
                <a:gd name="T2" fmla="*/ 0 w 40"/>
                <a:gd name="T3" fmla="*/ 11 h 21"/>
                <a:gd name="T4" fmla="*/ 40 w 40"/>
                <a:gd name="T5" fmla="*/ 5 h 21"/>
                <a:gd name="T6" fmla="*/ 27 w 40"/>
                <a:gd name="T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27" y="2"/>
                  </a:moveTo>
                  <a:cubicBezTo>
                    <a:pt x="17" y="0"/>
                    <a:pt x="10" y="12"/>
                    <a:pt x="0" y="11"/>
                  </a:cubicBezTo>
                  <a:cubicBezTo>
                    <a:pt x="4" y="21"/>
                    <a:pt x="40" y="15"/>
                    <a:pt x="40" y="5"/>
                  </a:cubicBezTo>
                  <a:cubicBezTo>
                    <a:pt x="36" y="4"/>
                    <a:pt x="32" y="3"/>
                    <a:pt x="2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2" name="Freeform 1159">
              <a:extLst>
                <a:ext uri="{FF2B5EF4-FFF2-40B4-BE49-F238E27FC236}">
                  <a16:creationId xmlns:a16="http://schemas.microsoft.com/office/drawing/2014/main" id="{1608FB59-7723-5021-4B69-78B54371A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017" y="1494837"/>
              <a:ext cx="5923" cy="1975"/>
            </a:xfrm>
            <a:custGeom>
              <a:avLst/>
              <a:gdLst>
                <a:gd name="T0" fmla="*/ 13 w 13"/>
                <a:gd name="T1" fmla="*/ 0 h 5"/>
                <a:gd name="T2" fmla="*/ 0 w 13"/>
                <a:gd name="T3" fmla="*/ 5 h 5"/>
                <a:gd name="T4" fmla="*/ 13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cubicBezTo>
                    <a:pt x="8" y="0"/>
                    <a:pt x="3" y="2"/>
                    <a:pt x="0" y="5"/>
                  </a:cubicBezTo>
                  <a:cubicBezTo>
                    <a:pt x="5" y="5"/>
                    <a:pt x="9" y="3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3" name="Freeform 1160">
              <a:extLst>
                <a:ext uri="{FF2B5EF4-FFF2-40B4-BE49-F238E27FC236}">
                  <a16:creationId xmlns:a16="http://schemas.microsoft.com/office/drawing/2014/main" id="{CE8C0773-3766-F311-9650-0FF5EB7B9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576" y="1534318"/>
              <a:ext cx="9871" cy="5923"/>
            </a:xfrm>
            <a:custGeom>
              <a:avLst/>
              <a:gdLst>
                <a:gd name="T0" fmla="*/ 23 w 23"/>
                <a:gd name="T1" fmla="*/ 0 h 13"/>
                <a:gd name="T2" fmla="*/ 0 w 23"/>
                <a:gd name="T3" fmla="*/ 8 h 13"/>
                <a:gd name="T4" fmla="*/ 23 w 23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3">
                  <a:moveTo>
                    <a:pt x="23" y="0"/>
                  </a:moveTo>
                  <a:cubicBezTo>
                    <a:pt x="17" y="6"/>
                    <a:pt x="6" y="4"/>
                    <a:pt x="0" y="8"/>
                  </a:cubicBezTo>
                  <a:cubicBezTo>
                    <a:pt x="9" y="13"/>
                    <a:pt x="20" y="11"/>
                    <a:pt x="2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4" name="Freeform 1161">
              <a:extLst>
                <a:ext uri="{FF2B5EF4-FFF2-40B4-BE49-F238E27FC236}">
                  <a16:creationId xmlns:a16="http://schemas.microsoft.com/office/drawing/2014/main" id="{C75AF308-6296-136F-F982-1C4DBE97A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447" y="1536292"/>
              <a:ext cx="5923" cy="3948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5" y="2"/>
                    <a:pt x="0" y="5"/>
                  </a:cubicBezTo>
                  <a:cubicBezTo>
                    <a:pt x="6" y="4"/>
                    <a:pt x="10" y="3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5" name="Freeform 1162">
              <a:extLst>
                <a:ext uri="{FF2B5EF4-FFF2-40B4-BE49-F238E27FC236}">
                  <a16:creationId xmlns:a16="http://schemas.microsoft.com/office/drawing/2014/main" id="{0DBACF08-608A-32E0-3FE0-4ADED6831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951" y="1617228"/>
              <a:ext cx="1975" cy="3948"/>
            </a:xfrm>
            <a:custGeom>
              <a:avLst/>
              <a:gdLst>
                <a:gd name="T0" fmla="*/ 6 w 8"/>
                <a:gd name="T1" fmla="*/ 0 h 8"/>
                <a:gd name="T2" fmla="*/ 0 w 8"/>
                <a:gd name="T3" fmla="*/ 5 h 8"/>
                <a:gd name="T4" fmla="*/ 6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lnTo>
                    <a:pt x="0" y="5"/>
                  </a:lnTo>
                  <a:cubicBezTo>
                    <a:pt x="6" y="8"/>
                    <a:pt x="8" y="6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6" name="Freeform 1163">
              <a:extLst>
                <a:ext uri="{FF2B5EF4-FFF2-40B4-BE49-F238E27FC236}">
                  <a16:creationId xmlns:a16="http://schemas.microsoft.com/office/drawing/2014/main" id="{E884E9D4-BD20-D3B3-3109-9EB2B6F88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795" y="1759362"/>
              <a:ext cx="7896" cy="3948"/>
            </a:xfrm>
            <a:custGeom>
              <a:avLst/>
              <a:gdLst>
                <a:gd name="T0" fmla="*/ 14 w 14"/>
                <a:gd name="T1" fmla="*/ 2 h 7"/>
                <a:gd name="T2" fmla="*/ 0 w 14"/>
                <a:gd name="T3" fmla="*/ 5 h 7"/>
                <a:gd name="T4" fmla="*/ 14 w 14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2"/>
                  </a:moveTo>
                  <a:cubicBezTo>
                    <a:pt x="9" y="0"/>
                    <a:pt x="4" y="1"/>
                    <a:pt x="0" y="5"/>
                  </a:cubicBezTo>
                  <a:cubicBezTo>
                    <a:pt x="5" y="7"/>
                    <a:pt x="10" y="5"/>
                    <a:pt x="1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7" name="Freeform 1164">
              <a:extLst>
                <a:ext uri="{FF2B5EF4-FFF2-40B4-BE49-F238E27FC236}">
                  <a16:creationId xmlns:a16="http://schemas.microsoft.com/office/drawing/2014/main" id="{8AC9B02A-998A-BA77-A7FC-FB29D59EB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743" y="1800817"/>
              <a:ext cx="11844" cy="5923"/>
            </a:xfrm>
            <a:custGeom>
              <a:avLst/>
              <a:gdLst>
                <a:gd name="T0" fmla="*/ 13 w 28"/>
                <a:gd name="T1" fmla="*/ 11 h 11"/>
                <a:gd name="T2" fmla="*/ 0 w 28"/>
                <a:gd name="T3" fmla="*/ 1 h 11"/>
                <a:gd name="T4" fmla="*/ 13 w 28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">
                  <a:moveTo>
                    <a:pt x="13" y="11"/>
                  </a:moveTo>
                  <a:cubicBezTo>
                    <a:pt x="28" y="7"/>
                    <a:pt x="6" y="0"/>
                    <a:pt x="0" y="1"/>
                  </a:cubicBezTo>
                  <a:cubicBezTo>
                    <a:pt x="1" y="8"/>
                    <a:pt x="8" y="9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8" name="Freeform 1165">
              <a:extLst>
                <a:ext uri="{FF2B5EF4-FFF2-40B4-BE49-F238E27FC236}">
                  <a16:creationId xmlns:a16="http://schemas.microsoft.com/office/drawing/2014/main" id="{AEC0A980-AABF-6A3E-0194-FD2100653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561" y="1755414"/>
              <a:ext cx="5923" cy="7896"/>
            </a:xfrm>
            <a:custGeom>
              <a:avLst/>
              <a:gdLst>
                <a:gd name="T0" fmla="*/ 14 w 17"/>
                <a:gd name="T1" fmla="*/ 6 h 19"/>
                <a:gd name="T2" fmla="*/ 17 w 17"/>
                <a:gd name="T3" fmla="*/ 19 h 19"/>
                <a:gd name="T4" fmla="*/ 14 w 17"/>
                <a:gd name="T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9">
                  <a:moveTo>
                    <a:pt x="14" y="6"/>
                  </a:moveTo>
                  <a:cubicBezTo>
                    <a:pt x="0" y="0"/>
                    <a:pt x="4" y="18"/>
                    <a:pt x="17" y="19"/>
                  </a:cubicBezTo>
                  <a:cubicBezTo>
                    <a:pt x="17" y="14"/>
                    <a:pt x="16" y="10"/>
                    <a:pt x="1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9" name="Freeform 1166">
              <a:extLst>
                <a:ext uri="{FF2B5EF4-FFF2-40B4-BE49-F238E27FC236}">
                  <a16:creationId xmlns:a16="http://schemas.microsoft.com/office/drawing/2014/main" id="{A2BC0F7A-FA7E-CCC6-72F2-3DB12CDE1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354" y="1646839"/>
              <a:ext cx="5923" cy="0"/>
            </a:xfrm>
            <a:custGeom>
              <a:avLst/>
              <a:gdLst>
                <a:gd name="T0" fmla="*/ 13 w 13"/>
                <a:gd name="T1" fmla="*/ 0 h 3"/>
                <a:gd name="T2" fmla="*/ 0 w 13"/>
                <a:gd name="T3" fmla="*/ 3 h 3"/>
                <a:gd name="T4" fmla="*/ 13 w 1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3" y="0"/>
                  </a:moveTo>
                  <a:cubicBezTo>
                    <a:pt x="9" y="0"/>
                    <a:pt x="4" y="1"/>
                    <a:pt x="0" y="3"/>
                  </a:cubicBezTo>
                  <a:cubicBezTo>
                    <a:pt x="5" y="3"/>
                    <a:pt x="9" y="2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0" name="Freeform 1167">
              <a:extLst>
                <a:ext uri="{FF2B5EF4-FFF2-40B4-BE49-F238E27FC236}">
                  <a16:creationId xmlns:a16="http://schemas.microsoft.com/office/drawing/2014/main" id="{11552657-AEA0-3F6B-B116-D495C7679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354" y="1737646"/>
              <a:ext cx="5923" cy="197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4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1"/>
                    <a:pt x="0" y="4"/>
                  </a:cubicBezTo>
                  <a:cubicBezTo>
                    <a:pt x="6" y="5"/>
                    <a:pt x="10" y="4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1" name="Freeform 1168">
              <a:extLst>
                <a:ext uri="{FF2B5EF4-FFF2-40B4-BE49-F238E27FC236}">
                  <a16:creationId xmlns:a16="http://schemas.microsoft.com/office/drawing/2014/main" id="{897E0A2A-014A-24A1-6CE7-3C715C58A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328" y="1737646"/>
              <a:ext cx="13819" cy="7896"/>
            </a:xfrm>
            <a:custGeom>
              <a:avLst/>
              <a:gdLst>
                <a:gd name="T0" fmla="*/ 32 w 32"/>
                <a:gd name="T1" fmla="*/ 7 h 18"/>
                <a:gd name="T2" fmla="*/ 0 w 32"/>
                <a:gd name="T3" fmla="*/ 14 h 18"/>
                <a:gd name="T4" fmla="*/ 32 w 32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8">
                  <a:moveTo>
                    <a:pt x="32" y="7"/>
                  </a:moveTo>
                  <a:cubicBezTo>
                    <a:pt x="20" y="0"/>
                    <a:pt x="9" y="7"/>
                    <a:pt x="0" y="14"/>
                  </a:cubicBezTo>
                  <a:cubicBezTo>
                    <a:pt x="14" y="18"/>
                    <a:pt x="20" y="11"/>
                    <a:pt x="3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2" name="Freeform 1169">
              <a:extLst>
                <a:ext uri="{FF2B5EF4-FFF2-40B4-BE49-F238E27FC236}">
                  <a16:creationId xmlns:a16="http://schemas.microsoft.com/office/drawing/2014/main" id="{658B105E-FF58-BCBF-69F2-F4DD58B94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2121" y="1710009"/>
              <a:ext cx="1975" cy="1975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0 h 7"/>
                <a:gd name="T4" fmla="*/ 5 w 5"/>
                <a:gd name="T5" fmla="*/ 7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0" y="0"/>
                  </a:lnTo>
                  <a:cubicBezTo>
                    <a:pt x="1" y="3"/>
                    <a:pt x="3" y="5"/>
                    <a:pt x="5" y="7"/>
                  </a:cubicBezTo>
                  <a:cubicBezTo>
                    <a:pt x="5" y="5"/>
                    <a:pt x="5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3" name="Freeform 1170">
              <a:extLst>
                <a:ext uri="{FF2B5EF4-FFF2-40B4-BE49-F238E27FC236}">
                  <a16:creationId xmlns:a16="http://schemas.microsoft.com/office/drawing/2014/main" id="{79BBAC59-0042-DCDE-1F65-0385DFAF0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069" y="1672503"/>
              <a:ext cx="11844" cy="7896"/>
            </a:xfrm>
            <a:custGeom>
              <a:avLst/>
              <a:gdLst>
                <a:gd name="T0" fmla="*/ 25 w 25"/>
                <a:gd name="T1" fmla="*/ 7 h 19"/>
                <a:gd name="T2" fmla="*/ 0 w 25"/>
                <a:gd name="T3" fmla="*/ 19 h 19"/>
                <a:gd name="T4" fmla="*/ 25 w 25"/>
                <a:gd name="T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25" y="7"/>
                  </a:moveTo>
                  <a:cubicBezTo>
                    <a:pt x="19" y="0"/>
                    <a:pt x="3" y="15"/>
                    <a:pt x="0" y="19"/>
                  </a:cubicBezTo>
                  <a:cubicBezTo>
                    <a:pt x="8" y="17"/>
                    <a:pt x="20" y="16"/>
                    <a:pt x="2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4" name="Freeform 1171">
              <a:extLst>
                <a:ext uri="{FF2B5EF4-FFF2-40B4-BE49-F238E27FC236}">
                  <a16:creationId xmlns:a16="http://schemas.microsoft.com/office/drawing/2014/main" id="{93493F17-092D-BF45-D4AC-ABE7EBFF0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017" y="1627098"/>
              <a:ext cx="5923" cy="1975"/>
            </a:xfrm>
            <a:custGeom>
              <a:avLst/>
              <a:gdLst>
                <a:gd name="T0" fmla="*/ 6 w 13"/>
                <a:gd name="T1" fmla="*/ 0 h 5"/>
                <a:gd name="T2" fmla="*/ 0 w 13"/>
                <a:gd name="T3" fmla="*/ 0 h 5"/>
                <a:gd name="T4" fmla="*/ 13 w 13"/>
                <a:gd name="T5" fmla="*/ 4 h 5"/>
                <a:gd name="T6" fmla="*/ 6 w 1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6" y="0"/>
                  </a:moveTo>
                  <a:lnTo>
                    <a:pt x="0" y="0"/>
                  </a:lnTo>
                  <a:cubicBezTo>
                    <a:pt x="3" y="4"/>
                    <a:pt x="8" y="5"/>
                    <a:pt x="13" y="4"/>
                  </a:cubicBezTo>
                  <a:cubicBezTo>
                    <a:pt x="11" y="2"/>
                    <a:pt x="9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5" name="Freeform 1172">
              <a:extLst>
                <a:ext uri="{FF2B5EF4-FFF2-40B4-BE49-F238E27FC236}">
                  <a16:creationId xmlns:a16="http://schemas.microsoft.com/office/drawing/2014/main" id="{6D5A33F2-5DCD-2B86-1248-A21F9A996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966" y="1686320"/>
              <a:ext cx="3948" cy="3948"/>
            </a:xfrm>
            <a:custGeom>
              <a:avLst/>
              <a:gdLst>
                <a:gd name="T0" fmla="*/ 8 w 9"/>
                <a:gd name="T1" fmla="*/ 0 h 10"/>
                <a:gd name="T2" fmla="*/ 0 w 9"/>
                <a:gd name="T3" fmla="*/ 8 h 10"/>
                <a:gd name="T4" fmla="*/ 8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6" y="10"/>
                    <a:pt x="9" y="6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6" name="Freeform 1173">
              <a:extLst>
                <a:ext uri="{FF2B5EF4-FFF2-40B4-BE49-F238E27FC236}">
                  <a16:creationId xmlns:a16="http://schemas.microsoft.com/office/drawing/2014/main" id="{5908DAF9-910A-B702-F69D-FE28498DC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966" y="1706061"/>
              <a:ext cx="5923" cy="9871"/>
            </a:xfrm>
            <a:custGeom>
              <a:avLst/>
              <a:gdLst>
                <a:gd name="T0" fmla="*/ 13 w 13"/>
                <a:gd name="T1" fmla="*/ 4 h 25"/>
                <a:gd name="T2" fmla="*/ 4 w 13"/>
                <a:gd name="T3" fmla="*/ 25 h 25"/>
                <a:gd name="T4" fmla="*/ 13 w 13"/>
                <a:gd name="T5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5">
                  <a:moveTo>
                    <a:pt x="13" y="4"/>
                  </a:moveTo>
                  <a:cubicBezTo>
                    <a:pt x="1" y="0"/>
                    <a:pt x="0" y="19"/>
                    <a:pt x="4" y="25"/>
                  </a:cubicBezTo>
                  <a:cubicBezTo>
                    <a:pt x="13" y="24"/>
                    <a:pt x="10" y="9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7" name="Freeform 1174">
              <a:extLst>
                <a:ext uri="{FF2B5EF4-FFF2-40B4-BE49-F238E27FC236}">
                  <a16:creationId xmlns:a16="http://schemas.microsoft.com/office/drawing/2014/main" id="{C4092AA1-4AAF-C660-8642-51EF9B03E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914" y="1684347"/>
              <a:ext cx="1975" cy="3948"/>
            </a:xfrm>
            <a:custGeom>
              <a:avLst/>
              <a:gdLst>
                <a:gd name="T0" fmla="*/ 5 w 5"/>
                <a:gd name="T1" fmla="*/ 0 h 7"/>
                <a:gd name="T2" fmla="*/ 4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0" y="0"/>
                    <a:pt x="0" y="3"/>
                    <a:pt x="4" y="7"/>
                  </a:cubicBezTo>
                  <a:cubicBezTo>
                    <a:pt x="4" y="5"/>
                    <a:pt x="4" y="3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8" name="Freeform 1175">
              <a:extLst>
                <a:ext uri="{FF2B5EF4-FFF2-40B4-BE49-F238E27FC236}">
                  <a16:creationId xmlns:a16="http://schemas.microsoft.com/office/drawing/2014/main" id="{B1E0CBFD-F3F7-2295-2140-3EA00FEE2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835" y="1558007"/>
              <a:ext cx="11844" cy="3948"/>
            </a:xfrm>
            <a:custGeom>
              <a:avLst/>
              <a:gdLst>
                <a:gd name="T0" fmla="*/ 0 w 27"/>
                <a:gd name="T1" fmla="*/ 0 h 8"/>
                <a:gd name="T2" fmla="*/ 27 w 27"/>
                <a:gd name="T3" fmla="*/ 5 h 8"/>
                <a:gd name="T4" fmla="*/ 0 w 2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">
                  <a:moveTo>
                    <a:pt x="0" y="0"/>
                  </a:moveTo>
                  <a:cubicBezTo>
                    <a:pt x="4" y="6"/>
                    <a:pt x="22" y="8"/>
                    <a:pt x="27" y="5"/>
                  </a:cubicBezTo>
                  <a:cubicBezTo>
                    <a:pt x="18" y="3"/>
                    <a:pt x="9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9" name="Freeform 1176">
              <a:extLst>
                <a:ext uri="{FF2B5EF4-FFF2-40B4-BE49-F238E27FC236}">
                  <a16:creationId xmlns:a16="http://schemas.microsoft.com/office/drawing/2014/main" id="{7DB8FFB8-38F9-1FA3-3666-4D2E9D426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810" y="1704088"/>
              <a:ext cx="1975" cy="1975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0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0"/>
                  </a:lnTo>
                  <a:cubicBezTo>
                    <a:pt x="5" y="3"/>
                    <a:pt x="5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0" name="Freeform 1177">
              <a:extLst>
                <a:ext uri="{FF2B5EF4-FFF2-40B4-BE49-F238E27FC236}">
                  <a16:creationId xmlns:a16="http://schemas.microsoft.com/office/drawing/2014/main" id="{045F098D-9F58-028C-C6A7-054C93CBC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9758" y="1563929"/>
              <a:ext cx="3948" cy="0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1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5" y="2"/>
                    <a:pt x="7" y="1"/>
                  </a:cubicBez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1" name="Freeform 1178">
              <a:extLst>
                <a:ext uri="{FF2B5EF4-FFF2-40B4-BE49-F238E27FC236}">
                  <a16:creationId xmlns:a16="http://schemas.microsoft.com/office/drawing/2014/main" id="{A1B8A31F-5D78-D982-D46A-FC753C129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551" y="1573800"/>
              <a:ext cx="3948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1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5" y="1"/>
                    <a:pt x="7" y="1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2" name="Freeform 1179">
              <a:extLst>
                <a:ext uri="{FF2B5EF4-FFF2-40B4-BE49-F238E27FC236}">
                  <a16:creationId xmlns:a16="http://schemas.microsoft.com/office/drawing/2014/main" id="{25AC663A-C891-E0BF-5EAF-132EA94AC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1471" y="1573800"/>
              <a:ext cx="7896" cy="3948"/>
            </a:xfrm>
            <a:custGeom>
              <a:avLst/>
              <a:gdLst>
                <a:gd name="T0" fmla="*/ 13 w 18"/>
                <a:gd name="T1" fmla="*/ 7 h 7"/>
                <a:gd name="T2" fmla="*/ 18 w 18"/>
                <a:gd name="T3" fmla="*/ 0 h 7"/>
                <a:gd name="T4" fmla="*/ 0 w 18"/>
                <a:gd name="T5" fmla="*/ 5 h 7"/>
                <a:gd name="T6" fmla="*/ 13 w 1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3" y="7"/>
                  </a:moveTo>
                  <a:cubicBezTo>
                    <a:pt x="15" y="5"/>
                    <a:pt x="17" y="3"/>
                    <a:pt x="18" y="0"/>
                  </a:cubicBezTo>
                  <a:cubicBezTo>
                    <a:pt x="12" y="1"/>
                    <a:pt x="5" y="2"/>
                    <a:pt x="0" y="5"/>
                  </a:cubicBezTo>
                  <a:cubicBezTo>
                    <a:pt x="4" y="5"/>
                    <a:pt x="8" y="6"/>
                    <a:pt x="13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3" name="Freeform 1180">
              <a:extLst>
                <a:ext uri="{FF2B5EF4-FFF2-40B4-BE49-F238E27FC236}">
                  <a16:creationId xmlns:a16="http://schemas.microsoft.com/office/drawing/2014/main" id="{7D0A809F-5036-1C49-3C0E-67C0675B2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212" y="1575773"/>
              <a:ext cx="1975" cy="3948"/>
            </a:xfrm>
            <a:custGeom>
              <a:avLst/>
              <a:gdLst>
                <a:gd name="T0" fmla="*/ 2 w 8"/>
                <a:gd name="T1" fmla="*/ 0 h 6"/>
                <a:gd name="T2" fmla="*/ 8 w 8"/>
                <a:gd name="T3" fmla="*/ 2 h 6"/>
                <a:gd name="T4" fmla="*/ 2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0" y="6"/>
                    <a:pt x="2" y="6"/>
                    <a:pt x="8" y="2"/>
                  </a:cubicBezTo>
                  <a:cubicBezTo>
                    <a:pt x="6" y="1"/>
                    <a:pt x="4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4" name="Freeform 1181">
              <a:extLst>
                <a:ext uri="{FF2B5EF4-FFF2-40B4-BE49-F238E27FC236}">
                  <a16:creationId xmlns:a16="http://schemas.microsoft.com/office/drawing/2014/main" id="{35434657-8868-4027-746E-891AF4EFA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901" y="1591565"/>
              <a:ext cx="5923" cy="3948"/>
            </a:xfrm>
            <a:custGeom>
              <a:avLst/>
              <a:gdLst>
                <a:gd name="T0" fmla="*/ 9 w 13"/>
                <a:gd name="T1" fmla="*/ 0 h 9"/>
                <a:gd name="T2" fmla="*/ 0 w 13"/>
                <a:gd name="T3" fmla="*/ 8 h 9"/>
                <a:gd name="T4" fmla="*/ 13 w 13"/>
                <a:gd name="T5" fmla="*/ 6 h 9"/>
                <a:gd name="T6" fmla="*/ 9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9" y="0"/>
                  </a:moveTo>
                  <a:cubicBezTo>
                    <a:pt x="5" y="2"/>
                    <a:pt x="2" y="5"/>
                    <a:pt x="0" y="8"/>
                  </a:cubicBezTo>
                  <a:cubicBezTo>
                    <a:pt x="4" y="9"/>
                    <a:pt x="9" y="8"/>
                    <a:pt x="13" y="6"/>
                  </a:cubicBezTo>
                  <a:cubicBezTo>
                    <a:pt x="12" y="4"/>
                    <a:pt x="10" y="2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5" name="Freeform 1182">
              <a:extLst>
                <a:ext uri="{FF2B5EF4-FFF2-40B4-BE49-F238E27FC236}">
                  <a16:creationId xmlns:a16="http://schemas.microsoft.com/office/drawing/2014/main" id="{48A8FA99-C658-FCD9-A5C4-8900D5433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901" y="1599461"/>
              <a:ext cx="9871" cy="1975"/>
            </a:xfrm>
            <a:custGeom>
              <a:avLst/>
              <a:gdLst>
                <a:gd name="T0" fmla="*/ 15 w 21"/>
                <a:gd name="T1" fmla="*/ 7 h 7"/>
                <a:gd name="T2" fmla="*/ 21 w 21"/>
                <a:gd name="T3" fmla="*/ 5 h 7"/>
                <a:gd name="T4" fmla="*/ 0 w 21"/>
                <a:gd name="T5" fmla="*/ 6 h 7"/>
                <a:gd name="T6" fmla="*/ 15 w 21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7">
                  <a:moveTo>
                    <a:pt x="15" y="7"/>
                  </a:moveTo>
                  <a:cubicBezTo>
                    <a:pt x="17" y="6"/>
                    <a:pt x="19" y="6"/>
                    <a:pt x="21" y="5"/>
                  </a:cubicBezTo>
                  <a:cubicBezTo>
                    <a:pt x="14" y="3"/>
                    <a:pt x="6" y="0"/>
                    <a:pt x="0" y="6"/>
                  </a:cubicBezTo>
                  <a:cubicBezTo>
                    <a:pt x="5" y="6"/>
                    <a:pt x="10" y="6"/>
                    <a:pt x="1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6" name="Freeform 1183">
              <a:extLst>
                <a:ext uri="{FF2B5EF4-FFF2-40B4-BE49-F238E27FC236}">
                  <a16:creationId xmlns:a16="http://schemas.microsoft.com/office/drawing/2014/main" id="{DEBC8312-FA34-AE67-729D-21DC199DF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876" y="1646839"/>
              <a:ext cx="5923" cy="3948"/>
            </a:xfrm>
            <a:custGeom>
              <a:avLst/>
              <a:gdLst>
                <a:gd name="T0" fmla="*/ 12 w 13"/>
                <a:gd name="T1" fmla="*/ 0 h 10"/>
                <a:gd name="T2" fmla="*/ 0 w 13"/>
                <a:gd name="T3" fmla="*/ 0 h 10"/>
                <a:gd name="T4" fmla="*/ 12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2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2" y="7"/>
                    <a:pt x="13" y="10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7" name="Freeform 1184">
              <a:extLst>
                <a:ext uri="{FF2B5EF4-FFF2-40B4-BE49-F238E27FC236}">
                  <a16:creationId xmlns:a16="http://schemas.microsoft.com/office/drawing/2014/main" id="{D9BAAE4B-9361-805B-6477-5BD33DAE1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772" y="1607357"/>
              <a:ext cx="3948" cy="0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2" y="1"/>
                    <a:pt x="4" y="1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8" name="Freeform 1185">
              <a:extLst>
                <a:ext uri="{FF2B5EF4-FFF2-40B4-BE49-F238E27FC236}">
                  <a16:creationId xmlns:a16="http://schemas.microsoft.com/office/drawing/2014/main" id="{391E95B1-78A7-8454-9D12-3C5F8261F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745" y="1607357"/>
              <a:ext cx="1975" cy="1975"/>
            </a:xfrm>
            <a:custGeom>
              <a:avLst/>
              <a:gdLst>
                <a:gd name="T0" fmla="*/ 7 w 7"/>
                <a:gd name="T1" fmla="*/ 2 h 4"/>
                <a:gd name="T2" fmla="*/ 0 w 7"/>
                <a:gd name="T3" fmla="*/ 0 h 4"/>
                <a:gd name="T4" fmla="*/ 7 w 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0" y="0"/>
                  </a:lnTo>
                  <a:cubicBezTo>
                    <a:pt x="3" y="2"/>
                    <a:pt x="4" y="4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9" name="Freeform 1186">
              <a:extLst>
                <a:ext uri="{FF2B5EF4-FFF2-40B4-BE49-F238E27FC236}">
                  <a16:creationId xmlns:a16="http://schemas.microsoft.com/office/drawing/2014/main" id="{E388256B-AEFE-A518-D49C-10931D365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720" y="1631046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1"/>
                    <a:pt x="3" y="2"/>
                    <a:pt x="0" y="4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0" name="Freeform 1187">
              <a:extLst>
                <a:ext uri="{FF2B5EF4-FFF2-40B4-BE49-F238E27FC236}">
                  <a16:creationId xmlns:a16="http://schemas.microsoft.com/office/drawing/2014/main" id="{839B45AF-A79B-1118-E6CA-1AF9510EF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694" y="1605384"/>
              <a:ext cx="11844" cy="3948"/>
            </a:xfrm>
            <a:custGeom>
              <a:avLst/>
              <a:gdLst>
                <a:gd name="T0" fmla="*/ 0 w 26"/>
                <a:gd name="T1" fmla="*/ 8 h 12"/>
                <a:gd name="T2" fmla="*/ 26 w 26"/>
                <a:gd name="T3" fmla="*/ 0 h 12"/>
                <a:gd name="T4" fmla="*/ 0 w 26"/>
                <a:gd name="T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0" y="8"/>
                  </a:moveTo>
                  <a:cubicBezTo>
                    <a:pt x="8" y="12"/>
                    <a:pt x="20" y="6"/>
                    <a:pt x="26" y="0"/>
                  </a:cubicBezTo>
                  <a:cubicBezTo>
                    <a:pt x="17" y="0"/>
                    <a:pt x="8" y="5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1" name="Freeform 1188">
              <a:extLst>
                <a:ext uri="{FF2B5EF4-FFF2-40B4-BE49-F238E27FC236}">
                  <a16:creationId xmlns:a16="http://schemas.microsoft.com/office/drawing/2014/main" id="{4E74B08B-E95D-8F17-DD27-583FF416F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565" y="1603409"/>
              <a:ext cx="1975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2" y="1"/>
                    <a:pt x="4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2" name="Freeform 1189">
              <a:extLst>
                <a:ext uri="{FF2B5EF4-FFF2-40B4-BE49-F238E27FC236}">
                  <a16:creationId xmlns:a16="http://schemas.microsoft.com/office/drawing/2014/main" id="{D87A7266-1066-094F-62ED-78EF57A16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662" y="1682372"/>
              <a:ext cx="3948" cy="1975"/>
            </a:xfrm>
            <a:custGeom>
              <a:avLst/>
              <a:gdLst>
                <a:gd name="T0" fmla="*/ 7 w 7"/>
                <a:gd name="T1" fmla="*/ 0 h 5"/>
                <a:gd name="T2" fmla="*/ 0 w 7"/>
                <a:gd name="T3" fmla="*/ 2 h 5"/>
                <a:gd name="T4" fmla="*/ 7 w 7"/>
                <a:gd name="T5" fmla="*/ 5 h 5"/>
                <a:gd name="T6" fmla="*/ 7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5" y="1"/>
                    <a:pt x="3" y="1"/>
                    <a:pt x="0" y="2"/>
                  </a:cubicBezTo>
                  <a:cubicBezTo>
                    <a:pt x="3" y="3"/>
                    <a:pt x="5" y="4"/>
                    <a:pt x="7" y="5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3" name="Freeform 1190">
              <a:extLst>
                <a:ext uri="{FF2B5EF4-FFF2-40B4-BE49-F238E27FC236}">
                  <a16:creationId xmlns:a16="http://schemas.microsoft.com/office/drawing/2014/main" id="{2B6F1718-B56F-5CE1-9E40-316F84DA7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454" y="1680399"/>
              <a:ext cx="5923" cy="3948"/>
            </a:xfrm>
            <a:custGeom>
              <a:avLst/>
              <a:gdLst>
                <a:gd name="T0" fmla="*/ 15 w 15"/>
                <a:gd name="T1" fmla="*/ 1 h 12"/>
                <a:gd name="T2" fmla="*/ 0 w 15"/>
                <a:gd name="T3" fmla="*/ 12 h 12"/>
                <a:gd name="T4" fmla="*/ 15 w 15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1"/>
                  </a:moveTo>
                  <a:cubicBezTo>
                    <a:pt x="7" y="0"/>
                    <a:pt x="7" y="10"/>
                    <a:pt x="0" y="12"/>
                  </a:cubicBezTo>
                  <a:cubicBezTo>
                    <a:pt x="8" y="12"/>
                    <a:pt x="10" y="5"/>
                    <a:pt x="1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4" name="Freeform 1191">
              <a:extLst>
                <a:ext uri="{FF2B5EF4-FFF2-40B4-BE49-F238E27FC236}">
                  <a16:creationId xmlns:a16="http://schemas.microsoft.com/office/drawing/2014/main" id="{1F2E25AC-6300-E001-8509-DE3AD8F1B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2091" y="1729750"/>
              <a:ext cx="17767" cy="11844"/>
            </a:xfrm>
            <a:custGeom>
              <a:avLst/>
              <a:gdLst>
                <a:gd name="T0" fmla="*/ 26 w 39"/>
                <a:gd name="T1" fmla="*/ 9 h 28"/>
                <a:gd name="T2" fmla="*/ 0 w 39"/>
                <a:gd name="T3" fmla="*/ 7 h 28"/>
                <a:gd name="T4" fmla="*/ 14 w 39"/>
                <a:gd name="T5" fmla="*/ 11 h 28"/>
                <a:gd name="T6" fmla="*/ 22 w 39"/>
                <a:gd name="T7" fmla="*/ 26 h 28"/>
                <a:gd name="T8" fmla="*/ 26 w 39"/>
                <a:gd name="T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8">
                  <a:moveTo>
                    <a:pt x="26" y="9"/>
                  </a:moveTo>
                  <a:cubicBezTo>
                    <a:pt x="19" y="4"/>
                    <a:pt x="6" y="0"/>
                    <a:pt x="0" y="7"/>
                  </a:cubicBezTo>
                  <a:cubicBezTo>
                    <a:pt x="5" y="7"/>
                    <a:pt x="9" y="8"/>
                    <a:pt x="14" y="11"/>
                  </a:cubicBezTo>
                  <a:cubicBezTo>
                    <a:pt x="1" y="8"/>
                    <a:pt x="9" y="28"/>
                    <a:pt x="22" y="26"/>
                  </a:cubicBezTo>
                  <a:cubicBezTo>
                    <a:pt x="33" y="24"/>
                    <a:pt x="39" y="12"/>
                    <a:pt x="26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5" name="Freeform 1192">
              <a:extLst>
                <a:ext uri="{FF2B5EF4-FFF2-40B4-BE49-F238E27FC236}">
                  <a16:creationId xmlns:a16="http://schemas.microsoft.com/office/drawing/2014/main" id="{DCDF380D-8CB6-13FF-B172-45D2CDF3C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065" y="1727777"/>
              <a:ext cx="1975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1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5" y="2"/>
                    <a:pt x="7" y="1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6" name="Freeform 1193">
              <a:extLst>
                <a:ext uri="{FF2B5EF4-FFF2-40B4-BE49-F238E27FC236}">
                  <a16:creationId xmlns:a16="http://schemas.microsoft.com/office/drawing/2014/main" id="{5F0C45BD-4844-2D7F-B2CA-5941CB4F0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065" y="1727777"/>
              <a:ext cx="1975" cy="1975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2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2" y="2"/>
                    <a:pt x="4" y="3"/>
                    <a:pt x="7" y="2"/>
                  </a:cubicBezTo>
                  <a:cubicBezTo>
                    <a:pt x="5" y="1"/>
                    <a:pt x="3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7" name="Freeform 1194">
              <a:extLst>
                <a:ext uri="{FF2B5EF4-FFF2-40B4-BE49-F238E27FC236}">
                  <a16:creationId xmlns:a16="http://schemas.microsoft.com/office/drawing/2014/main" id="{D327D59F-13FF-DFE1-2B84-6A3ECCA07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857" y="1796869"/>
              <a:ext cx="19741" cy="11844"/>
            </a:xfrm>
            <a:custGeom>
              <a:avLst/>
              <a:gdLst>
                <a:gd name="T0" fmla="*/ 35 w 47"/>
                <a:gd name="T1" fmla="*/ 4 h 28"/>
                <a:gd name="T2" fmla="*/ 0 w 47"/>
                <a:gd name="T3" fmla="*/ 28 h 28"/>
                <a:gd name="T4" fmla="*/ 35 w 47"/>
                <a:gd name="T5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35" y="4"/>
                  </a:moveTo>
                  <a:cubicBezTo>
                    <a:pt x="22" y="0"/>
                    <a:pt x="4" y="17"/>
                    <a:pt x="0" y="28"/>
                  </a:cubicBezTo>
                  <a:cubicBezTo>
                    <a:pt x="8" y="28"/>
                    <a:pt x="47" y="18"/>
                    <a:pt x="35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8" name="Freeform 1195">
              <a:extLst>
                <a:ext uri="{FF2B5EF4-FFF2-40B4-BE49-F238E27FC236}">
                  <a16:creationId xmlns:a16="http://schemas.microsoft.com/office/drawing/2014/main" id="{B54D209A-59B9-65C9-8B6C-29EDDEA56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691" y="1763310"/>
              <a:ext cx="19741" cy="11844"/>
            </a:xfrm>
            <a:custGeom>
              <a:avLst/>
              <a:gdLst>
                <a:gd name="T0" fmla="*/ 44 w 44"/>
                <a:gd name="T1" fmla="*/ 11 h 28"/>
                <a:gd name="T2" fmla="*/ 3 w 44"/>
                <a:gd name="T3" fmla="*/ 10 h 28"/>
                <a:gd name="T4" fmla="*/ 20 w 44"/>
                <a:gd name="T5" fmla="*/ 23 h 28"/>
                <a:gd name="T6" fmla="*/ 44 w 44"/>
                <a:gd name="T7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8">
                  <a:moveTo>
                    <a:pt x="44" y="11"/>
                  </a:moveTo>
                  <a:cubicBezTo>
                    <a:pt x="37" y="3"/>
                    <a:pt x="10" y="0"/>
                    <a:pt x="3" y="10"/>
                  </a:cubicBezTo>
                  <a:cubicBezTo>
                    <a:pt x="0" y="13"/>
                    <a:pt x="18" y="22"/>
                    <a:pt x="20" y="23"/>
                  </a:cubicBezTo>
                  <a:cubicBezTo>
                    <a:pt x="33" y="28"/>
                    <a:pt x="36" y="19"/>
                    <a:pt x="44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9" name="Freeform 1196">
              <a:extLst>
                <a:ext uri="{FF2B5EF4-FFF2-40B4-BE49-F238E27FC236}">
                  <a16:creationId xmlns:a16="http://schemas.microsoft.com/office/drawing/2014/main" id="{7758DB52-2D0B-E89A-8060-EB6310FDF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157" y="1563929"/>
              <a:ext cx="9871" cy="7896"/>
            </a:xfrm>
            <a:custGeom>
              <a:avLst/>
              <a:gdLst>
                <a:gd name="T0" fmla="*/ 21 w 26"/>
                <a:gd name="T1" fmla="*/ 2 h 15"/>
                <a:gd name="T2" fmla="*/ 0 w 26"/>
                <a:gd name="T3" fmla="*/ 5 h 15"/>
                <a:gd name="T4" fmla="*/ 26 w 26"/>
                <a:gd name="T5" fmla="*/ 8 h 15"/>
                <a:gd name="T6" fmla="*/ 21 w 26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5">
                  <a:moveTo>
                    <a:pt x="21" y="2"/>
                  </a:moveTo>
                  <a:cubicBezTo>
                    <a:pt x="14" y="0"/>
                    <a:pt x="6" y="0"/>
                    <a:pt x="0" y="5"/>
                  </a:cubicBezTo>
                  <a:cubicBezTo>
                    <a:pt x="7" y="13"/>
                    <a:pt x="18" y="15"/>
                    <a:pt x="26" y="8"/>
                  </a:cubicBezTo>
                  <a:cubicBezTo>
                    <a:pt x="25" y="6"/>
                    <a:pt x="23" y="3"/>
                    <a:pt x="21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0" name="Freeform 1197">
              <a:extLst>
                <a:ext uri="{FF2B5EF4-FFF2-40B4-BE49-F238E27FC236}">
                  <a16:creationId xmlns:a16="http://schemas.microsoft.com/office/drawing/2014/main" id="{877E36E2-0853-31E8-9B46-B9F461F70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26" y="1556033"/>
              <a:ext cx="13819" cy="9871"/>
            </a:xfrm>
            <a:custGeom>
              <a:avLst/>
              <a:gdLst>
                <a:gd name="T0" fmla="*/ 32 w 32"/>
                <a:gd name="T1" fmla="*/ 7 h 19"/>
                <a:gd name="T2" fmla="*/ 0 w 32"/>
                <a:gd name="T3" fmla="*/ 15 h 19"/>
                <a:gd name="T4" fmla="*/ 32 w 32"/>
                <a:gd name="T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9">
                  <a:moveTo>
                    <a:pt x="32" y="7"/>
                  </a:moveTo>
                  <a:cubicBezTo>
                    <a:pt x="23" y="0"/>
                    <a:pt x="6" y="7"/>
                    <a:pt x="0" y="15"/>
                  </a:cubicBezTo>
                  <a:cubicBezTo>
                    <a:pt x="11" y="18"/>
                    <a:pt x="25" y="19"/>
                    <a:pt x="3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1" name="Freeform 1198">
              <a:extLst>
                <a:ext uri="{FF2B5EF4-FFF2-40B4-BE49-F238E27FC236}">
                  <a16:creationId xmlns:a16="http://schemas.microsoft.com/office/drawing/2014/main" id="{E3D91E23-0AFD-BEA4-BE0C-86FE767E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015" y="1548136"/>
              <a:ext cx="5923" cy="1975"/>
            </a:xfrm>
            <a:custGeom>
              <a:avLst/>
              <a:gdLst>
                <a:gd name="T0" fmla="*/ 14 w 14"/>
                <a:gd name="T1" fmla="*/ 0 h 7"/>
                <a:gd name="T2" fmla="*/ 0 w 14"/>
                <a:gd name="T3" fmla="*/ 7 h 7"/>
                <a:gd name="T4" fmla="*/ 14 w 1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cubicBezTo>
                    <a:pt x="9" y="2"/>
                    <a:pt x="5" y="5"/>
                    <a:pt x="0" y="7"/>
                  </a:cubicBezTo>
                  <a:cubicBezTo>
                    <a:pt x="6" y="7"/>
                    <a:pt x="11" y="4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2" name="Freeform 1199">
              <a:extLst>
                <a:ext uri="{FF2B5EF4-FFF2-40B4-BE49-F238E27FC236}">
                  <a16:creationId xmlns:a16="http://schemas.microsoft.com/office/drawing/2014/main" id="{207F27CE-722E-CFFE-8BC4-E74E5FCCD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808" y="1550111"/>
              <a:ext cx="13819" cy="9871"/>
            </a:xfrm>
            <a:custGeom>
              <a:avLst/>
              <a:gdLst>
                <a:gd name="T0" fmla="*/ 24 w 33"/>
                <a:gd name="T1" fmla="*/ 8 h 24"/>
                <a:gd name="T2" fmla="*/ 0 w 33"/>
                <a:gd name="T3" fmla="*/ 21 h 24"/>
                <a:gd name="T4" fmla="*/ 24 w 33"/>
                <a:gd name="T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4">
                  <a:moveTo>
                    <a:pt x="24" y="8"/>
                  </a:moveTo>
                  <a:cubicBezTo>
                    <a:pt x="16" y="0"/>
                    <a:pt x="1" y="13"/>
                    <a:pt x="0" y="21"/>
                  </a:cubicBezTo>
                  <a:cubicBezTo>
                    <a:pt x="0" y="24"/>
                    <a:pt x="33" y="22"/>
                    <a:pt x="2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3" name="Freeform 1200">
              <a:extLst>
                <a:ext uri="{FF2B5EF4-FFF2-40B4-BE49-F238E27FC236}">
                  <a16:creationId xmlns:a16="http://schemas.microsoft.com/office/drawing/2014/main" id="{434B509C-163C-8B9C-D483-D8BF7A59F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2782" y="1534318"/>
              <a:ext cx="5923" cy="7896"/>
            </a:xfrm>
            <a:custGeom>
              <a:avLst/>
              <a:gdLst>
                <a:gd name="T0" fmla="*/ 14 w 14"/>
                <a:gd name="T1" fmla="*/ 10 h 16"/>
                <a:gd name="T2" fmla="*/ 1 w 14"/>
                <a:gd name="T3" fmla="*/ 16 h 16"/>
                <a:gd name="T4" fmla="*/ 14 w 14"/>
                <a:gd name="T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14" y="10"/>
                  </a:moveTo>
                  <a:cubicBezTo>
                    <a:pt x="10" y="0"/>
                    <a:pt x="0" y="9"/>
                    <a:pt x="1" y="16"/>
                  </a:cubicBezTo>
                  <a:cubicBezTo>
                    <a:pt x="6" y="16"/>
                    <a:pt x="10" y="14"/>
                    <a:pt x="14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4" name="Freeform 1201">
              <a:extLst>
                <a:ext uri="{FF2B5EF4-FFF2-40B4-BE49-F238E27FC236}">
                  <a16:creationId xmlns:a16="http://schemas.microsoft.com/office/drawing/2014/main" id="{002FCDDE-1E16-3D8D-3844-5260147DB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652" y="1550111"/>
              <a:ext cx="7896" cy="5923"/>
            </a:xfrm>
            <a:custGeom>
              <a:avLst/>
              <a:gdLst>
                <a:gd name="T0" fmla="*/ 8 w 17"/>
                <a:gd name="T1" fmla="*/ 12 h 12"/>
                <a:gd name="T2" fmla="*/ 8 w 17"/>
                <a:gd name="T3" fmla="*/ 2 h 12"/>
                <a:gd name="T4" fmla="*/ 8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8" y="12"/>
                  </a:moveTo>
                  <a:cubicBezTo>
                    <a:pt x="13" y="9"/>
                    <a:pt x="17" y="0"/>
                    <a:pt x="8" y="2"/>
                  </a:cubicBezTo>
                  <a:cubicBezTo>
                    <a:pt x="2" y="3"/>
                    <a:pt x="0" y="12"/>
                    <a:pt x="8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5" name="Freeform 1202">
              <a:extLst>
                <a:ext uri="{FF2B5EF4-FFF2-40B4-BE49-F238E27FC236}">
                  <a16:creationId xmlns:a16="http://schemas.microsoft.com/office/drawing/2014/main" id="{DCCDB4CB-C877-136B-4D07-97705C399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445" y="1524447"/>
              <a:ext cx="86859" cy="45404"/>
            </a:xfrm>
            <a:custGeom>
              <a:avLst/>
              <a:gdLst>
                <a:gd name="T0" fmla="*/ 113 w 200"/>
                <a:gd name="T1" fmla="*/ 101 h 101"/>
                <a:gd name="T2" fmla="*/ 158 w 200"/>
                <a:gd name="T3" fmla="*/ 87 h 101"/>
                <a:gd name="T4" fmla="*/ 200 w 200"/>
                <a:gd name="T5" fmla="*/ 75 h 101"/>
                <a:gd name="T6" fmla="*/ 174 w 200"/>
                <a:gd name="T7" fmla="*/ 73 h 101"/>
                <a:gd name="T8" fmla="*/ 182 w 200"/>
                <a:gd name="T9" fmla="*/ 54 h 101"/>
                <a:gd name="T10" fmla="*/ 169 w 200"/>
                <a:gd name="T11" fmla="*/ 60 h 101"/>
                <a:gd name="T12" fmla="*/ 171 w 200"/>
                <a:gd name="T13" fmla="*/ 38 h 101"/>
                <a:gd name="T14" fmla="*/ 158 w 200"/>
                <a:gd name="T15" fmla="*/ 31 h 101"/>
                <a:gd name="T16" fmla="*/ 145 w 200"/>
                <a:gd name="T17" fmla="*/ 24 h 101"/>
                <a:gd name="T18" fmla="*/ 98 w 200"/>
                <a:gd name="T19" fmla="*/ 33 h 101"/>
                <a:gd name="T20" fmla="*/ 76 w 200"/>
                <a:gd name="T21" fmla="*/ 43 h 101"/>
                <a:gd name="T22" fmla="*/ 5 w 200"/>
                <a:gd name="T23" fmla="*/ 60 h 101"/>
                <a:gd name="T24" fmla="*/ 8 w 200"/>
                <a:gd name="T25" fmla="*/ 74 h 101"/>
                <a:gd name="T26" fmla="*/ 30 w 200"/>
                <a:gd name="T27" fmla="*/ 69 h 101"/>
                <a:gd name="T28" fmla="*/ 23 w 200"/>
                <a:gd name="T29" fmla="*/ 74 h 101"/>
                <a:gd name="T30" fmla="*/ 50 w 200"/>
                <a:gd name="T31" fmla="*/ 75 h 101"/>
                <a:gd name="T32" fmla="*/ 68 w 200"/>
                <a:gd name="T33" fmla="*/ 89 h 101"/>
                <a:gd name="T34" fmla="*/ 113 w 200"/>
                <a:gd name="T3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01">
                  <a:moveTo>
                    <a:pt x="113" y="101"/>
                  </a:moveTo>
                  <a:cubicBezTo>
                    <a:pt x="128" y="97"/>
                    <a:pt x="144" y="95"/>
                    <a:pt x="158" y="87"/>
                  </a:cubicBezTo>
                  <a:cubicBezTo>
                    <a:pt x="171" y="80"/>
                    <a:pt x="188" y="84"/>
                    <a:pt x="200" y="75"/>
                  </a:cubicBezTo>
                  <a:cubicBezTo>
                    <a:pt x="192" y="68"/>
                    <a:pt x="183" y="80"/>
                    <a:pt x="174" y="73"/>
                  </a:cubicBezTo>
                  <a:cubicBezTo>
                    <a:pt x="178" y="67"/>
                    <a:pt x="178" y="60"/>
                    <a:pt x="182" y="54"/>
                  </a:cubicBezTo>
                  <a:cubicBezTo>
                    <a:pt x="176" y="52"/>
                    <a:pt x="171" y="55"/>
                    <a:pt x="169" y="60"/>
                  </a:cubicBezTo>
                  <a:cubicBezTo>
                    <a:pt x="171" y="50"/>
                    <a:pt x="184" y="47"/>
                    <a:pt x="171" y="38"/>
                  </a:cubicBezTo>
                  <a:cubicBezTo>
                    <a:pt x="167" y="35"/>
                    <a:pt x="162" y="34"/>
                    <a:pt x="158" y="31"/>
                  </a:cubicBezTo>
                  <a:cubicBezTo>
                    <a:pt x="152" y="26"/>
                    <a:pt x="153" y="17"/>
                    <a:pt x="145" y="24"/>
                  </a:cubicBezTo>
                  <a:cubicBezTo>
                    <a:pt x="160" y="0"/>
                    <a:pt x="76" y="14"/>
                    <a:pt x="98" y="33"/>
                  </a:cubicBezTo>
                  <a:cubicBezTo>
                    <a:pt x="90" y="27"/>
                    <a:pt x="63" y="33"/>
                    <a:pt x="76" y="43"/>
                  </a:cubicBezTo>
                  <a:cubicBezTo>
                    <a:pt x="55" y="53"/>
                    <a:pt x="24" y="48"/>
                    <a:pt x="5" y="60"/>
                  </a:cubicBezTo>
                  <a:cubicBezTo>
                    <a:pt x="0" y="64"/>
                    <a:pt x="0" y="75"/>
                    <a:pt x="8" y="74"/>
                  </a:cubicBezTo>
                  <a:cubicBezTo>
                    <a:pt x="15" y="73"/>
                    <a:pt x="22" y="68"/>
                    <a:pt x="30" y="69"/>
                  </a:cubicBezTo>
                  <a:cubicBezTo>
                    <a:pt x="27" y="71"/>
                    <a:pt x="25" y="73"/>
                    <a:pt x="23" y="74"/>
                  </a:cubicBezTo>
                  <a:cubicBezTo>
                    <a:pt x="33" y="81"/>
                    <a:pt x="40" y="81"/>
                    <a:pt x="50" y="75"/>
                  </a:cubicBezTo>
                  <a:cubicBezTo>
                    <a:pt x="38" y="87"/>
                    <a:pt x="65" y="84"/>
                    <a:pt x="68" y="89"/>
                  </a:cubicBezTo>
                  <a:cubicBezTo>
                    <a:pt x="73" y="99"/>
                    <a:pt x="103" y="96"/>
                    <a:pt x="113" y="10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6" name="Freeform 1203">
              <a:extLst>
                <a:ext uri="{FF2B5EF4-FFF2-40B4-BE49-F238E27FC236}">
                  <a16:creationId xmlns:a16="http://schemas.microsoft.com/office/drawing/2014/main" id="{A6E8F400-F3D4-9596-11A3-3F2D9E345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6212" y="1506681"/>
              <a:ext cx="9871" cy="5923"/>
            </a:xfrm>
            <a:custGeom>
              <a:avLst/>
              <a:gdLst>
                <a:gd name="T0" fmla="*/ 15 w 21"/>
                <a:gd name="T1" fmla="*/ 1 h 12"/>
                <a:gd name="T2" fmla="*/ 0 w 21"/>
                <a:gd name="T3" fmla="*/ 9 h 12"/>
                <a:gd name="T4" fmla="*/ 14 w 21"/>
                <a:gd name="T5" fmla="*/ 12 h 12"/>
                <a:gd name="T6" fmla="*/ 21 w 21"/>
                <a:gd name="T7" fmla="*/ 5 h 12"/>
                <a:gd name="T8" fmla="*/ 15 w 21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5" y="1"/>
                  </a:moveTo>
                  <a:cubicBezTo>
                    <a:pt x="9" y="0"/>
                    <a:pt x="2" y="2"/>
                    <a:pt x="0" y="9"/>
                  </a:cubicBezTo>
                  <a:cubicBezTo>
                    <a:pt x="5" y="11"/>
                    <a:pt x="9" y="12"/>
                    <a:pt x="14" y="12"/>
                  </a:cubicBezTo>
                  <a:cubicBezTo>
                    <a:pt x="13" y="6"/>
                    <a:pt x="16" y="3"/>
                    <a:pt x="21" y="5"/>
                  </a:cubicBezTo>
                  <a:cubicBezTo>
                    <a:pt x="19" y="4"/>
                    <a:pt x="17" y="2"/>
                    <a:pt x="1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7" name="Freeform 1204">
              <a:extLst>
                <a:ext uri="{FF2B5EF4-FFF2-40B4-BE49-F238E27FC236}">
                  <a16:creationId xmlns:a16="http://schemas.microsoft.com/office/drawing/2014/main" id="{68D5DC54-D8E5-F6FE-B7AB-3D6526D5B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486" y="1536292"/>
              <a:ext cx="11844" cy="7896"/>
            </a:xfrm>
            <a:custGeom>
              <a:avLst/>
              <a:gdLst>
                <a:gd name="T0" fmla="*/ 27 w 27"/>
                <a:gd name="T1" fmla="*/ 2 h 16"/>
                <a:gd name="T2" fmla="*/ 0 w 27"/>
                <a:gd name="T3" fmla="*/ 0 h 16"/>
                <a:gd name="T4" fmla="*/ 27 w 27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27" y="2"/>
                  </a:moveTo>
                  <a:cubicBezTo>
                    <a:pt x="18" y="3"/>
                    <a:pt x="9" y="1"/>
                    <a:pt x="0" y="0"/>
                  </a:cubicBezTo>
                  <a:cubicBezTo>
                    <a:pt x="5" y="15"/>
                    <a:pt x="20" y="16"/>
                    <a:pt x="2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8" name="Freeform 1205">
              <a:extLst>
                <a:ext uri="{FF2B5EF4-FFF2-40B4-BE49-F238E27FC236}">
                  <a16:creationId xmlns:a16="http://schemas.microsoft.com/office/drawing/2014/main" id="{2F335B30-4BEA-4D6B-D501-D9AE61258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330" y="1534318"/>
              <a:ext cx="15793" cy="9871"/>
            </a:xfrm>
            <a:custGeom>
              <a:avLst/>
              <a:gdLst>
                <a:gd name="T0" fmla="*/ 35 w 35"/>
                <a:gd name="T1" fmla="*/ 8 h 24"/>
                <a:gd name="T2" fmla="*/ 4 w 35"/>
                <a:gd name="T3" fmla="*/ 21 h 24"/>
                <a:gd name="T4" fmla="*/ 23 w 35"/>
                <a:gd name="T5" fmla="*/ 10 h 24"/>
                <a:gd name="T6" fmla="*/ 14 w 35"/>
                <a:gd name="T7" fmla="*/ 24 h 24"/>
                <a:gd name="T8" fmla="*/ 35 w 3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4">
                  <a:moveTo>
                    <a:pt x="35" y="8"/>
                  </a:moveTo>
                  <a:cubicBezTo>
                    <a:pt x="26" y="0"/>
                    <a:pt x="0" y="7"/>
                    <a:pt x="4" y="21"/>
                  </a:cubicBezTo>
                  <a:cubicBezTo>
                    <a:pt x="11" y="18"/>
                    <a:pt x="14" y="7"/>
                    <a:pt x="23" y="10"/>
                  </a:cubicBezTo>
                  <a:cubicBezTo>
                    <a:pt x="19" y="14"/>
                    <a:pt x="16" y="19"/>
                    <a:pt x="14" y="24"/>
                  </a:cubicBezTo>
                  <a:cubicBezTo>
                    <a:pt x="22" y="21"/>
                    <a:pt x="34" y="19"/>
                    <a:pt x="35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9" name="Freeform 1206">
              <a:extLst>
                <a:ext uri="{FF2B5EF4-FFF2-40B4-BE49-F238E27FC236}">
                  <a16:creationId xmlns:a16="http://schemas.microsoft.com/office/drawing/2014/main" id="{56CA02AD-3525-7E83-F88C-1970F9132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963" y="1425744"/>
              <a:ext cx="5923" cy="3948"/>
            </a:xfrm>
            <a:custGeom>
              <a:avLst/>
              <a:gdLst>
                <a:gd name="T0" fmla="*/ 14 w 14"/>
                <a:gd name="T1" fmla="*/ 7 h 9"/>
                <a:gd name="T2" fmla="*/ 0 w 14"/>
                <a:gd name="T3" fmla="*/ 9 h 9"/>
                <a:gd name="T4" fmla="*/ 14 w 14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7"/>
                  </a:moveTo>
                  <a:cubicBezTo>
                    <a:pt x="10" y="0"/>
                    <a:pt x="3" y="5"/>
                    <a:pt x="0" y="9"/>
                  </a:cubicBezTo>
                  <a:cubicBezTo>
                    <a:pt x="5" y="8"/>
                    <a:pt x="9" y="8"/>
                    <a:pt x="14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0" name="Freeform 1207">
              <a:extLst>
                <a:ext uri="{FF2B5EF4-FFF2-40B4-BE49-F238E27FC236}">
                  <a16:creationId xmlns:a16="http://schemas.microsoft.com/office/drawing/2014/main" id="{4826B3DF-B096-0E82-DBBB-9719B6582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56" y="1419822"/>
              <a:ext cx="57249" cy="29612"/>
            </a:xfrm>
            <a:custGeom>
              <a:avLst/>
              <a:gdLst>
                <a:gd name="T0" fmla="*/ 0 w 131"/>
                <a:gd name="T1" fmla="*/ 27 h 65"/>
                <a:gd name="T2" fmla="*/ 27 w 131"/>
                <a:gd name="T3" fmla="*/ 38 h 65"/>
                <a:gd name="T4" fmla="*/ 21 w 131"/>
                <a:gd name="T5" fmla="*/ 44 h 65"/>
                <a:gd name="T6" fmla="*/ 34 w 131"/>
                <a:gd name="T7" fmla="*/ 63 h 65"/>
                <a:gd name="T8" fmla="*/ 68 w 131"/>
                <a:gd name="T9" fmla="*/ 49 h 65"/>
                <a:gd name="T10" fmla="*/ 114 w 131"/>
                <a:gd name="T11" fmla="*/ 16 h 65"/>
                <a:gd name="T12" fmla="*/ 0 w 131"/>
                <a:gd name="T13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65">
                  <a:moveTo>
                    <a:pt x="0" y="27"/>
                  </a:moveTo>
                  <a:cubicBezTo>
                    <a:pt x="10" y="26"/>
                    <a:pt x="20" y="32"/>
                    <a:pt x="27" y="38"/>
                  </a:cubicBezTo>
                  <a:cubicBezTo>
                    <a:pt x="25" y="40"/>
                    <a:pt x="23" y="42"/>
                    <a:pt x="21" y="44"/>
                  </a:cubicBezTo>
                  <a:cubicBezTo>
                    <a:pt x="34" y="43"/>
                    <a:pt x="25" y="61"/>
                    <a:pt x="34" y="63"/>
                  </a:cubicBezTo>
                  <a:cubicBezTo>
                    <a:pt x="46" y="65"/>
                    <a:pt x="58" y="53"/>
                    <a:pt x="68" y="49"/>
                  </a:cubicBezTo>
                  <a:cubicBezTo>
                    <a:pt x="75" y="46"/>
                    <a:pt x="131" y="28"/>
                    <a:pt x="114" y="16"/>
                  </a:cubicBezTo>
                  <a:cubicBezTo>
                    <a:pt x="93" y="0"/>
                    <a:pt x="18" y="6"/>
                    <a:pt x="0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1" name="Freeform 1208">
              <a:extLst>
                <a:ext uri="{FF2B5EF4-FFF2-40B4-BE49-F238E27FC236}">
                  <a16:creationId xmlns:a16="http://schemas.microsoft.com/office/drawing/2014/main" id="{75FF0941-6A28-20E0-89D1-619D49FD6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953" y="1417847"/>
              <a:ext cx="150029" cy="73041"/>
            </a:xfrm>
            <a:custGeom>
              <a:avLst/>
              <a:gdLst>
                <a:gd name="T0" fmla="*/ 15 w 340"/>
                <a:gd name="T1" fmla="*/ 100 h 168"/>
                <a:gd name="T2" fmla="*/ 45 w 340"/>
                <a:gd name="T3" fmla="*/ 112 h 168"/>
                <a:gd name="T4" fmla="*/ 65 w 340"/>
                <a:gd name="T5" fmla="*/ 128 h 168"/>
                <a:gd name="T6" fmla="*/ 73 w 340"/>
                <a:gd name="T7" fmla="*/ 162 h 168"/>
                <a:gd name="T8" fmla="*/ 138 w 340"/>
                <a:gd name="T9" fmla="*/ 153 h 168"/>
                <a:gd name="T10" fmla="*/ 153 w 340"/>
                <a:gd name="T11" fmla="*/ 129 h 168"/>
                <a:gd name="T12" fmla="*/ 139 w 340"/>
                <a:gd name="T13" fmla="*/ 139 h 168"/>
                <a:gd name="T14" fmla="*/ 183 w 340"/>
                <a:gd name="T15" fmla="*/ 144 h 168"/>
                <a:gd name="T16" fmla="*/ 214 w 340"/>
                <a:gd name="T17" fmla="*/ 135 h 168"/>
                <a:gd name="T18" fmla="*/ 227 w 340"/>
                <a:gd name="T19" fmla="*/ 129 h 168"/>
                <a:gd name="T20" fmla="*/ 240 w 340"/>
                <a:gd name="T21" fmla="*/ 125 h 168"/>
                <a:gd name="T22" fmla="*/ 233 w 340"/>
                <a:gd name="T23" fmla="*/ 121 h 168"/>
                <a:gd name="T24" fmla="*/ 249 w 340"/>
                <a:gd name="T25" fmla="*/ 116 h 168"/>
                <a:gd name="T26" fmla="*/ 246 w 340"/>
                <a:gd name="T27" fmla="*/ 103 h 168"/>
                <a:gd name="T28" fmla="*/ 289 w 340"/>
                <a:gd name="T29" fmla="*/ 77 h 168"/>
                <a:gd name="T30" fmla="*/ 255 w 340"/>
                <a:gd name="T31" fmla="*/ 85 h 168"/>
                <a:gd name="T32" fmla="*/ 257 w 340"/>
                <a:gd name="T33" fmla="*/ 70 h 168"/>
                <a:gd name="T34" fmla="*/ 267 w 340"/>
                <a:gd name="T35" fmla="*/ 63 h 168"/>
                <a:gd name="T36" fmla="*/ 212 w 340"/>
                <a:gd name="T37" fmla="*/ 68 h 168"/>
                <a:gd name="T38" fmla="*/ 246 w 340"/>
                <a:gd name="T39" fmla="*/ 52 h 168"/>
                <a:gd name="T40" fmla="*/ 303 w 340"/>
                <a:gd name="T41" fmla="*/ 38 h 168"/>
                <a:gd name="T42" fmla="*/ 285 w 340"/>
                <a:gd name="T43" fmla="*/ 34 h 168"/>
                <a:gd name="T44" fmla="*/ 331 w 340"/>
                <a:gd name="T45" fmla="*/ 20 h 168"/>
                <a:gd name="T46" fmla="*/ 304 w 340"/>
                <a:gd name="T47" fmla="*/ 10 h 168"/>
                <a:gd name="T48" fmla="*/ 295 w 340"/>
                <a:gd name="T49" fmla="*/ 9 h 168"/>
                <a:gd name="T50" fmla="*/ 271 w 340"/>
                <a:gd name="T51" fmla="*/ 14 h 168"/>
                <a:gd name="T52" fmla="*/ 229 w 340"/>
                <a:gd name="T53" fmla="*/ 20 h 168"/>
                <a:gd name="T54" fmla="*/ 191 w 340"/>
                <a:gd name="T55" fmla="*/ 9 h 168"/>
                <a:gd name="T56" fmla="*/ 210 w 340"/>
                <a:gd name="T57" fmla="*/ 8 h 168"/>
                <a:gd name="T58" fmla="*/ 184 w 340"/>
                <a:gd name="T59" fmla="*/ 10 h 168"/>
                <a:gd name="T60" fmla="*/ 145 w 340"/>
                <a:gd name="T61" fmla="*/ 17 h 168"/>
                <a:gd name="T62" fmla="*/ 159 w 340"/>
                <a:gd name="T63" fmla="*/ 25 h 168"/>
                <a:gd name="T64" fmla="*/ 138 w 340"/>
                <a:gd name="T65" fmla="*/ 26 h 168"/>
                <a:gd name="T66" fmla="*/ 105 w 340"/>
                <a:gd name="T67" fmla="*/ 32 h 168"/>
                <a:gd name="T68" fmla="*/ 139 w 340"/>
                <a:gd name="T69" fmla="*/ 43 h 168"/>
                <a:gd name="T70" fmla="*/ 152 w 340"/>
                <a:gd name="T71" fmla="*/ 40 h 168"/>
                <a:gd name="T72" fmla="*/ 168 w 340"/>
                <a:gd name="T73" fmla="*/ 48 h 168"/>
                <a:gd name="T74" fmla="*/ 156 w 340"/>
                <a:gd name="T75" fmla="*/ 47 h 168"/>
                <a:gd name="T76" fmla="*/ 132 w 340"/>
                <a:gd name="T77" fmla="*/ 51 h 168"/>
                <a:gd name="T78" fmla="*/ 123 w 340"/>
                <a:gd name="T79" fmla="*/ 69 h 168"/>
                <a:gd name="T80" fmla="*/ 133 w 340"/>
                <a:gd name="T81" fmla="*/ 59 h 168"/>
                <a:gd name="T82" fmla="*/ 115 w 340"/>
                <a:gd name="T83" fmla="*/ 75 h 168"/>
                <a:gd name="T84" fmla="*/ 65 w 340"/>
                <a:gd name="T85" fmla="*/ 78 h 168"/>
                <a:gd name="T86" fmla="*/ 64 w 340"/>
                <a:gd name="T87" fmla="*/ 63 h 168"/>
                <a:gd name="T88" fmla="*/ 25 w 340"/>
                <a:gd name="T89" fmla="*/ 63 h 168"/>
                <a:gd name="T90" fmla="*/ 1 w 340"/>
                <a:gd name="T91" fmla="*/ 81 h 168"/>
                <a:gd name="T92" fmla="*/ 22 w 340"/>
                <a:gd name="T93" fmla="*/ 99 h 168"/>
                <a:gd name="T94" fmla="*/ 15 w 340"/>
                <a:gd name="T95" fmla="*/ 10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0" h="168">
                  <a:moveTo>
                    <a:pt x="15" y="100"/>
                  </a:moveTo>
                  <a:cubicBezTo>
                    <a:pt x="20" y="104"/>
                    <a:pt x="54" y="101"/>
                    <a:pt x="45" y="112"/>
                  </a:cubicBezTo>
                  <a:cubicBezTo>
                    <a:pt x="61" y="105"/>
                    <a:pt x="58" y="119"/>
                    <a:pt x="65" y="128"/>
                  </a:cubicBezTo>
                  <a:cubicBezTo>
                    <a:pt x="76" y="141"/>
                    <a:pt x="80" y="145"/>
                    <a:pt x="73" y="162"/>
                  </a:cubicBezTo>
                  <a:cubicBezTo>
                    <a:pt x="96" y="168"/>
                    <a:pt x="115" y="165"/>
                    <a:pt x="138" y="153"/>
                  </a:cubicBezTo>
                  <a:cubicBezTo>
                    <a:pt x="125" y="140"/>
                    <a:pt x="144" y="134"/>
                    <a:pt x="153" y="129"/>
                  </a:cubicBezTo>
                  <a:cubicBezTo>
                    <a:pt x="149" y="132"/>
                    <a:pt x="144" y="136"/>
                    <a:pt x="139" y="139"/>
                  </a:cubicBezTo>
                  <a:cubicBezTo>
                    <a:pt x="148" y="150"/>
                    <a:pt x="171" y="147"/>
                    <a:pt x="183" y="144"/>
                  </a:cubicBezTo>
                  <a:cubicBezTo>
                    <a:pt x="193" y="142"/>
                    <a:pt x="203" y="136"/>
                    <a:pt x="214" y="135"/>
                  </a:cubicBezTo>
                  <a:cubicBezTo>
                    <a:pt x="217" y="135"/>
                    <a:pt x="245" y="131"/>
                    <a:pt x="227" y="129"/>
                  </a:cubicBezTo>
                  <a:cubicBezTo>
                    <a:pt x="231" y="126"/>
                    <a:pt x="235" y="124"/>
                    <a:pt x="240" y="125"/>
                  </a:cubicBezTo>
                  <a:cubicBezTo>
                    <a:pt x="238" y="124"/>
                    <a:pt x="235" y="122"/>
                    <a:pt x="233" y="121"/>
                  </a:cubicBezTo>
                  <a:cubicBezTo>
                    <a:pt x="238" y="119"/>
                    <a:pt x="245" y="120"/>
                    <a:pt x="249" y="116"/>
                  </a:cubicBezTo>
                  <a:cubicBezTo>
                    <a:pt x="255" y="111"/>
                    <a:pt x="255" y="104"/>
                    <a:pt x="246" y="103"/>
                  </a:cubicBezTo>
                  <a:cubicBezTo>
                    <a:pt x="266" y="104"/>
                    <a:pt x="283" y="96"/>
                    <a:pt x="289" y="77"/>
                  </a:cubicBezTo>
                  <a:cubicBezTo>
                    <a:pt x="278" y="82"/>
                    <a:pt x="266" y="81"/>
                    <a:pt x="255" y="85"/>
                  </a:cubicBezTo>
                  <a:cubicBezTo>
                    <a:pt x="260" y="82"/>
                    <a:pt x="269" y="72"/>
                    <a:pt x="257" y="70"/>
                  </a:cubicBezTo>
                  <a:cubicBezTo>
                    <a:pt x="262" y="71"/>
                    <a:pt x="266" y="68"/>
                    <a:pt x="267" y="63"/>
                  </a:cubicBezTo>
                  <a:cubicBezTo>
                    <a:pt x="248" y="57"/>
                    <a:pt x="230" y="62"/>
                    <a:pt x="212" y="68"/>
                  </a:cubicBezTo>
                  <a:cubicBezTo>
                    <a:pt x="215" y="56"/>
                    <a:pt x="236" y="54"/>
                    <a:pt x="246" y="52"/>
                  </a:cubicBezTo>
                  <a:cubicBezTo>
                    <a:pt x="265" y="47"/>
                    <a:pt x="283" y="41"/>
                    <a:pt x="303" y="38"/>
                  </a:cubicBezTo>
                  <a:cubicBezTo>
                    <a:pt x="300" y="29"/>
                    <a:pt x="292" y="32"/>
                    <a:pt x="285" y="34"/>
                  </a:cubicBezTo>
                  <a:cubicBezTo>
                    <a:pt x="296" y="21"/>
                    <a:pt x="320" y="32"/>
                    <a:pt x="331" y="20"/>
                  </a:cubicBezTo>
                  <a:cubicBezTo>
                    <a:pt x="340" y="12"/>
                    <a:pt x="310" y="8"/>
                    <a:pt x="304" y="10"/>
                  </a:cubicBezTo>
                  <a:cubicBezTo>
                    <a:pt x="324" y="3"/>
                    <a:pt x="298" y="8"/>
                    <a:pt x="295" y="9"/>
                  </a:cubicBezTo>
                  <a:cubicBezTo>
                    <a:pt x="287" y="11"/>
                    <a:pt x="279" y="13"/>
                    <a:pt x="271" y="14"/>
                  </a:cubicBezTo>
                  <a:cubicBezTo>
                    <a:pt x="258" y="14"/>
                    <a:pt x="241" y="13"/>
                    <a:pt x="229" y="20"/>
                  </a:cubicBezTo>
                  <a:cubicBezTo>
                    <a:pt x="229" y="0"/>
                    <a:pt x="202" y="4"/>
                    <a:pt x="191" y="9"/>
                  </a:cubicBezTo>
                  <a:cubicBezTo>
                    <a:pt x="197" y="12"/>
                    <a:pt x="204" y="11"/>
                    <a:pt x="210" y="8"/>
                  </a:cubicBezTo>
                  <a:cubicBezTo>
                    <a:pt x="201" y="14"/>
                    <a:pt x="194" y="11"/>
                    <a:pt x="184" y="10"/>
                  </a:cubicBezTo>
                  <a:cubicBezTo>
                    <a:pt x="172" y="8"/>
                    <a:pt x="156" y="11"/>
                    <a:pt x="145" y="17"/>
                  </a:cubicBezTo>
                  <a:cubicBezTo>
                    <a:pt x="150" y="20"/>
                    <a:pt x="154" y="22"/>
                    <a:pt x="159" y="25"/>
                  </a:cubicBezTo>
                  <a:cubicBezTo>
                    <a:pt x="153" y="33"/>
                    <a:pt x="144" y="28"/>
                    <a:pt x="138" y="26"/>
                  </a:cubicBezTo>
                  <a:cubicBezTo>
                    <a:pt x="127" y="23"/>
                    <a:pt x="116" y="29"/>
                    <a:pt x="105" y="32"/>
                  </a:cubicBezTo>
                  <a:cubicBezTo>
                    <a:pt x="116" y="40"/>
                    <a:pt x="126" y="46"/>
                    <a:pt x="139" y="43"/>
                  </a:cubicBezTo>
                  <a:cubicBezTo>
                    <a:pt x="144" y="43"/>
                    <a:pt x="148" y="40"/>
                    <a:pt x="152" y="40"/>
                  </a:cubicBezTo>
                  <a:cubicBezTo>
                    <a:pt x="159" y="39"/>
                    <a:pt x="160" y="49"/>
                    <a:pt x="168" y="48"/>
                  </a:cubicBezTo>
                  <a:cubicBezTo>
                    <a:pt x="163" y="51"/>
                    <a:pt x="161" y="50"/>
                    <a:pt x="156" y="47"/>
                  </a:cubicBezTo>
                  <a:cubicBezTo>
                    <a:pt x="149" y="43"/>
                    <a:pt x="139" y="47"/>
                    <a:pt x="132" y="51"/>
                  </a:cubicBezTo>
                  <a:cubicBezTo>
                    <a:pt x="151" y="52"/>
                    <a:pt x="135" y="70"/>
                    <a:pt x="123" y="69"/>
                  </a:cubicBezTo>
                  <a:cubicBezTo>
                    <a:pt x="128" y="68"/>
                    <a:pt x="132" y="64"/>
                    <a:pt x="133" y="59"/>
                  </a:cubicBezTo>
                  <a:cubicBezTo>
                    <a:pt x="117" y="60"/>
                    <a:pt x="125" y="70"/>
                    <a:pt x="115" y="75"/>
                  </a:cubicBezTo>
                  <a:cubicBezTo>
                    <a:pt x="103" y="80"/>
                    <a:pt x="77" y="82"/>
                    <a:pt x="65" y="78"/>
                  </a:cubicBezTo>
                  <a:cubicBezTo>
                    <a:pt x="72" y="76"/>
                    <a:pt x="67" y="72"/>
                    <a:pt x="64" y="63"/>
                  </a:cubicBezTo>
                  <a:cubicBezTo>
                    <a:pt x="60" y="49"/>
                    <a:pt x="33" y="60"/>
                    <a:pt x="25" y="63"/>
                  </a:cubicBezTo>
                  <a:cubicBezTo>
                    <a:pt x="18" y="66"/>
                    <a:pt x="0" y="71"/>
                    <a:pt x="1" y="81"/>
                  </a:cubicBezTo>
                  <a:cubicBezTo>
                    <a:pt x="2" y="92"/>
                    <a:pt x="20" y="87"/>
                    <a:pt x="22" y="99"/>
                  </a:cubicBezTo>
                  <a:cubicBezTo>
                    <a:pt x="20" y="99"/>
                    <a:pt x="17" y="100"/>
                    <a:pt x="15" y="10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2" name="Freeform 1209">
              <a:extLst>
                <a:ext uri="{FF2B5EF4-FFF2-40B4-BE49-F238E27FC236}">
                  <a16:creationId xmlns:a16="http://schemas.microsoft.com/office/drawing/2014/main" id="{7F707C44-945A-2EC9-684D-6305DA8DE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656" y="1638943"/>
              <a:ext cx="159900" cy="88834"/>
            </a:xfrm>
            <a:custGeom>
              <a:avLst/>
              <a:gdLst>
                <a:gd name="T0" fmla="*/ 84 w 366"/>
                <a:gd name="T1" fmla="*/ 148 h 202"/>
                <a:gd name="T2" fmla="*/ 63 w 366"/>
                <a:gd name="T3" fmla="*/ 184 h 202"/>
                <a:gd name="T4" fmla="*/ 117 w 366"/>
                <a:gd name="T5" fmla="*/ 180 h 202"/>
                <a:gd name="T6" fmla="*/ 183 w 366"/>
                <a:gd name="T7" fmla="*/ 148 h 202"/>
                <a:gd name="T8" fmla="*/ 207 w 366"/>
                <a:gd name="T9" fmla="*/ 128 h 202"/>
                <a:gd name="T10" fmla="*/ 240 w 366"/>
                <a:gd name="T11" fmla="*/ 119 h 202"/>
                <a:gd name="T12" fmla="*/ 233 w 366"/>
                <a:gd name="T13" fmla="*/ 130 h 202"/>
                <a:gd name="T14" fmla="*/ 258 w 366"/>
                <a:gd name="T15" fmla="*/ 137 h 202"/>
                <a:gd name="T16" fmla="*/ 245 w 366"/>
                <a:gd name="T17" fmla="*/ 150 h 202"/>
                <a:gd name="T18" fmla="*/ 258 w 366"/>
                <a:gd name="T19" fmla="*/ 153 h 202"/>
                <a:gd name="T20" fmla="*/ 287 w 366"/>
                <a:gd name="T21" fmla="*/ 161 h 202"/>
                <a:gd name="T22" fmla="*/ 366 w 366"/>
                <a:gd name="T23" fmla="*/ 149 h 202"/>
                <a:gd name="T24" fmla="*/ 349 w 366"/>
                <a:gd name="T25" fmla="*/ 140 h 202"/>
                <a:gd name="T26" fmla="*/ 360 w 366"/>
                <a:gd name="T27" fmla="*/ 133 h 202"/>
                <a:gd name="T28" fmla="*/ 349 w 366"/>
                <a:gd name="T29" fmla="*/ 127 h 202"/>
                <a:gd name="T30" fmla="*/ 335 w 366"/>
                <a:gd name="T31" fmla="*/ 130 h 202"/>
                <a:gd name="T32" fmla="*/ 290 w 366"/>
                <a:gd name="T33" fmla="*/ 133 h 202"/>
                <a:gd name="T34" fmla="*/ 313 w 366"/>
                <a:gd name="T35" fmla="*/ 115 h 202"/>
                <a:gd name="T36" fmla="*/ 321 w 366"/>
                <a:gd name="T37" fmla="*/ 99 h 202"/>
                <a:gd name="T38" fmla="*/ 308 w 366"/>
                <a:gd name="T39" fmla="*/ 84 h 202"/>
                <a:gd name="T40" fmla="*/ 291 w 366"/>
                <a:gd name="T41" fmla="*/ 80 h 202"/>
                <a:gd name="T42" fmla="*/ 274 w 366"/>
                <a:gd name="T43" fmla="*/ 69 h 202"/>
                <a:gd name="T44" fmla="*/ 268 w 366"/>
                <a:gd name="T45" fmla="*/ 55 h 202"/>
                <a:gd name="T46" fmla="*/ 238 w 366"/>
                <a:gd name="T47" fmla="*/ 51 h 202"/>
                <a:gd name="T48" fmla="*/ 228 w 366"/>
                <a:gd name="T49" fmla="*/ 34 h 202"/>
                <a:gd name="T50" fmla="*/ 201 w 366"/>
                <a:gd name="T51" fmla="*/ 51 h 202"/>
                <a:gd name="T52" fmla="*/ 197 w 366"/>
                <a:gd name="T53" fmla="*/ 33 h 202"/>
                <a:gd name="T54" fmla="*/ 210 w 366"/>
                <a:gd name="T55" fmla="*/ 26 h 202"/>
                <a:gd name="T56" fmla="*/ 214 w 366"/>
                <a:gd name="T57" fmla="*/ 12 h 202"/>
                <a:gd name="T58" fmla="*/ 201 w 366"/>
                <a:gd name="T59" fmla="*/ 12 h 202"/>
                <a:gd name="T60" fmla="*/ 183 w 366"/>
                <a:gd name="T61" fmla="*/ 9 h 202"/>
                <a:gd name="T62" fmla="*/ 154 w 366"/>
                <a:gd name="T63" fmla="*/ 31 h 202"/>
                <a:gd name="T64" fmla="*/ 106 w 366"/>
                <a:gd name="T65" fmla="*/ 80 h 202"/>
                <a:gd name="T66" fmla="*/ 82 w 366"/>
                <a:gd name="T67" fmla="*/ 103 h 202"/>
                <a:gd name="T68" fmla="*/ 70 w 366"/>
                <a:gd name="T69" fmla="*/ 128 h 202"/>
                <a:gd name="T70" fmla="*/ 0 w 366"/>
                <a:gd name="T71" fmla="*/ 157 h 202"/>
                <a:gd name="T72" fmla="*/ 34 w 366"/>
                <a:gd name="T73" fmla="*/ 156 h 202"/>
                <a:gd name="T74" fmla="*/ 84 w 366"/>
                <a:gd name="T75" fmla="*/ 14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6" h="202">
                  <a:moveTo>
                    <a:pt x="84" y="148"/>
                  </a:moveTo>
                  <a:cubicBezTo>
                    <a:pt x="87" y="161"/>
                    <a:pt x="65" y="172"/>
                    <a:pt x="63" y="184"/>
                  </a:cubicBezTo>
                  <a:cubicBezTo>
                    <a:pt x="60" y="202"/>
                    <a:pt x="112" y="182"/>
                    <a:pt x="117" y="180"/>
                  </a:cubicBezTo>
                  <a:cubicBezTo>
                    <a:pt x="139" y="168"/>
                    <a:pt x="159" y="155"/>
                    <a:pt x="183" y="148"/>
                  </a:cubicBezTo>
                  <a:cubicBezTo>
                    <a:pt x="197" y="144"/>
                    <a:pt x="196" y="135"/>
                    <a:pt x="207" y="128"/>
                  </a:cubicBezTo>
                  <a:cubicBezTo>
                    <a:pt x="218" y="122"/>
                    <a:pt x="229" y="125"/>
                    <a:pt x="240" y="119"/>
                  </a:cubicBezTo>
                  <a:cubicBezTo>
                    <a:pt x="240" y="125"/>
                    <a:pt x="237" y="128"/>
                    <a:pt x="233" y="130"/>
                  </a:cubicBezTo>
                  <a:cubicBezTo>
                    <a:pt x="239" y="135"/>
                    <a:pt x="250" y="134"/>
                    <a:pt x="258" y="137"/>
                  </a:cubicBezTo>
                  <a:cubicBezTo>
                    <a:pt x="267" y="142"/>
                    <a:pt x="244" y="147"/>
                    <a:pt x="245" y="150"/>
                  </a:cubicBezTo>
                  <a:cubicBezTo>
                    <a:pt x="246" y="153"/>
                    <a:pt x="256" y="153"/>
                    <a:pt x="258" y="153"/>
                  </a:cubicBezTo>
                  <a:cubicBezTo>
                    <a:pt x="270" y="154"/>
                    <a:pt x="276" y="156"/>
                    <a:pt x="287" y="161"/>
                  </a:cubicBezTo>
                  <a:cubicBezTo>
                    <a:pt x="315" y="174"/>
                    <a:pt x="338" y="156"/>
                    <a:pt x="366" y="149"/>
                  </a:cubicBezTo>
                  <a:cubicBezTo>
                    <a:pt x="364" y="141"/>
                    <a:pt x="356" y="141"/>
                    <a:pt x="349" y="140"/>
                  </a:cubicBezTo>
                  <a:cubicBezTo>
                    <a:pt x="354" y="141"/>
                    <a:pt x="359" y="138"/>
                    <a:pt x="360" y="133"/>
                  </a:cubicBezTo>
                  <a:cubicBezTo>
                    <a:pt x="354" y="133"/>
                    <a:pt x="354" y="128"/>
                    <a:pt x="349" y="127"/>
                  </a:cubicBezTo>
                  <a:cubicBezTo>
                    <a:pt x="344" y="124"/>
                    <a:pt x="340" y="130"/>
                    <a:pt x="335" y="130"/>
                  </a:cubicBezTo>
                  <a:cubicBezTo>
                    <a:pt x="320" y="130"/>
                    <a:pt x="306" y="132"/>
                    <a:pt x="290" y="133"/>
                  </a:cubicBezTo>
                  <a:cubicBezTo>
                    <a:pt x="297" y="121"/>
                    <a:pt x="315" y="130"/>
                    <a:pt x="313" y="115"/>
                  </a:cubicBezTo>
                  <a:cubicBezTo>
                    <a:pt x="312" y="109"/>
                    <a:pt x="321" y="106"/>
                    <a:pt x="321" y="99"/>
                  </a:cubicBezTo>
                  <a:cubicBezTo>
                    <a:pt x="320" y="92"/>
                    <a:pt x="314" y="87"/>
                    <a:pt x="308" y="84"/>
                  </a:cubicBezTo>
                  <a:cubicBezTo>
                    <a:pt x="303" y="80"/>
                    <a:pt x="295" y="84"/>
                    <a:pt x="291" y="80"/>
                  </a:cubicBezTo>
                  <a:cubicBezTo>
                    <a:pt x="286" y="73"/>
                    <a:pt x="281" y="73"/>
                    <a:pt x="274" y="69"/>
                  </a:cubicBezTo>
                  <a:cubicBezTo>
                    <a:pt x="268" y="65"/>
                    <a:pt x="272" y="57"/>
                    <a:pt x="268" y="55"/>
                  </a:cubicBezTo>
                  <a:cubicBezTo>
                    <a:pt x="261" y="51"/>
                    <a:pt x="246" y="52"/>
                    <a:pt x="238" y="51"/>
                  </a:cubicBezTo>
                  <a:cubicBezTo>
                    <a:pt x="242" y="45"/>
                    <a:pt x="234" y="36"/>
                    <a:pt x="228" y="34"/>
                  </a:cubicBezTo>
                  <a:cubicBezTo>
                    <a:pt x="221" y="33"/>
                    <a:pt x="208" y="49"/>
                    <a:pt x="201" y="51"/>
                  </a:cubicBezTo>
                  <a:cubicBezTo>
                    <a:pt x="196" y="43"/>
                    <a:pt x="208" y="37"/>
                    <a:pt x="197" y="33"/>
                  </a:cubicBezTo>
                  <a:cubicBezTo>
                    <a:pt x="200" y="29"/>
                    <a:pt x="207" y="29"/>
                    <a:pt x="210" y="26"/>
                  </a:cubicBezTo>
                  <a:cubicBezTo>
                    <a:pt x="213" y="22"/>
                    <a:pt x="211" y="16"/>
                    <a:pt x="214" y="12"/>
                  </a:cubicBezTo>
                  <a:cubicBezTo>
                    <a:pt x="210" y="10"/>
                    <a:pt x="206" y="10"/>
                    <a:pt x="201" y="12"/>
                  </a:cubicBezTo>
                  <a:cubicBezTo>
                    <a:pt x="212" y="0"/>
                    <a:pt x="188" y="6"/>
                    <a:pt x="183" y="9"/>
                  </a:cubicBezTo>
                  <a:cubicBezTo>
                    <a:pt x="172" y="14"/>
                    <a:pt x="163" y="22"/>
                    <a:pt x="154" y="31"/>
                  </a:cubicBezTo>
                  <a:cubicBezTo>
                    <a:pt x="137" y="46"/>
                    <a:pt x="123" y="64"/>
                    <a:pt x="106" y="80"/>
                  </a:cubicBezTo>
                  <a:cubicBezTo>
                    <a:pt x="99" y="88"/>
                    <a:pt x="89" y="94"/>
                    <a:pt x="82" y="103"/>
                  </a:cubicBezTo>
                  <a:cubicBezTo>
                    <a:pt x="77" y="111"/>
                    <a:pt x="81" y="124"/>
                    <a:pt x="70" y="128"/>
                  </a:cubicBezTo>
                  <a:cubicBezTo>
                    <a:pt x="46" y="135"/>
                    <a:pt x="18" y="137"/>
                    <a:pt x="0" y="157"/>
                  </a:cubicBezTo>
                  <a:cubicBezTo>
                    <a:pt x="8" y="168"/>
                    <a:pt x="23" y="159"/>
                    <a:pt x="34" y="156"/>
                  </a:cubicBezTo>
                  <a:cubicBezTo>
                    <a:pt x="51" y="151"/>
                    <a:pt x="68" y="157"/>
                    <a:pt x="84" y="1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3" name="Freeform 1210">
              <a:extLst>
                <a:ext uri="{FF2B5EF4-FFF2-40B4-BE49-F238E27FC236}">
                  <a16:creationId xmlns:a16="http://schemas.microsoft.com/office/drawing/2014/main" id="{44EA8D0F-40FA-03E9-0B5C-3960007DC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6370" y="1447459"/>
              <a:ext cx="7896" cy="3948"/>
            </a:xfrm>
            <a:custGeom>
              <a:avLst/>
              <a:gdLst>
                <a:gd name="T0" fmla="*/ 18 w 18"/>
                <a:gd name="T1" fmla="*/ 0 h 10"/>
                <a:gd name="T2" fmla="*/ 0 w 18"/>
                <a:gd name="T3" fmla="*/ 10 h 10"/>
                <a:gd name="T4" fmla="*/ 18 w 18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18" y="0"/>
                  </a:moveTo>
                  <a:cubicBezTo>
                    <a:pt x="11" y="2"/>
                    <a:pt x="3" y="2"/>
                    <a:pt x="0" y="10"/>
                  </a:cubicBezTo>
                  <a:cubicBezTo>
                    <a:pt x="7" y="10"/>
                    <a:pt x="15" y="8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4" name="Freeform 1212">
              <a:extLst>
                <a:ext uri="{FF2B5EF4-FFF2-40B4-BE49-F238E27FC236}">
                  <a16:creationId xmlns:a16="http://schemas.microsoft.com/office/drawing/2014/main" id="{D05BEA9B-5836-662B-F9DB-A0012079C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43" y="1439562"/>
              <a:ext cx="15793" cy="9870"/>
            </a:xfrm>
            <a:custGeom>
              <a:avLst/>
              <a:gdLst>
                <a:gd name="T0" fmla="*/ 30 w 37"/>
                <a:gd name="T1" fmla="*/ 1 h 25"/>
                <a:gd name="T2" fmla="*/ 3 w 37"/>
                <a:gd name="T3" fmla="*/ 14 h 25"/>
                <a:gd name="T4" fmla="*/ 30 w 37"/>
                <a:gd name="T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5">
                  <a:moveTo>
                    <a:pt x="30" y="1"/>
                  </a:moveTo>
                  <a:cubicBezTo>
                    <a:pt x="25" y="0"/>
                    <a:pt x="0" y="5"/>
                    <a:pt x="3" y="14"/>
                  </a:cubicBezTo>
                  <a:cubicBezTo>
                    <a:pt x="7" y="25"/>
                    <a:pt x="37" y="11"/>
                    <a:pt x="3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5" name="Freeform 1213">
              <a:extLst>
                <a:ext uri="{FF2B5EF4-FFF2-40B4-BE49-F238E27FC236}">
                  <a16:creationId xmlns:a16="http://schemas.microsoft.com/office/drawing/2014/main" id="{176591A4-5FC0-B1C4-536F-9D3DC8E85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162" y="1411925"/>
              <a:ext cx="148055" cy="61196"/>
            </a:xfrm>
            <a:custGeom>
              <a:avLst/>
              <a:gdLst>
                <a:gd name="T0" fmla="*/ 20 w 343"/>
                <a:gd name="T1" fmla="*/ 126 h 137"/>
                <a:gd name="T2" fmla="*/ 0 w 343"/>
                <a:gd name="T3" fmla="*/ 131 h 137"/>
                <a:gd name="T4" fmla="*/ 31 w 343"/>
                <a:gd name="T5" fmla="*/ 136 h 137"/>
                <a:gd name="T6" fmla="*/ 46 w 343"/>
                <a:gd name="T7" fmla="*/ 135 h 137"/>
                <a:gd name="T8" fmla="*/ 48 w 343"/>
                <a:gd name="T9" fmla="*/ 133 h 137"/>
                <a:gd name="T10" fmla="*/ 98 w 343"/>
                <a:gd name="T11" fmla="*/ 111 h 137"/>
                <a:gd name="T12" fmla="*/ 86 w 343"/>
                <a:gd name="T13" fmla="*/ 90 h 137"/>
                <a:gd name="T14" fmla="*/ 178 w 343"/>
                <a:gd name="T15" fmla="*/ 92 h 137"/>
                <a:gd name="T16" fmla="*/ 214 w 343"/>
                <a:gd name="T17" fmla="*/ 80 h 137"/>
                <a:gd name="T18" fmla="*/ 232 w 343"/>
                <a:gd name="T19" fmla="*/ 70 h 137"/>
                <a:gd name="T20" fmla="*/ 242 w 343"/>
                <a:gd name="T21" fmla="*/ 60 h 137"/>
                <a:gd name="T22" fmla="*/ 292 w 343"/>
                <a:gd name="T23" fmla="*/ 40 h 137"/>
                <a:gd name="T24" fmla="*/ 343 w 343"/>
                <a:gd name="T25" fmla="*/ 21 h 137"/>
                <a:gd name="T26" fmla="*/ 279 w 343"/>
                <a:gd name="T27" fmla="*/ 12 h 137"/>
                <a:gd name="T28" fmla="*/ 255 w 343"/>
                <a:gd name="T29" fmla="*/ 14 h 137"/>
                <a:gd name="T30" fmla="*/ 236 w 343"/>
                <a:gd name="T31" fmla="*/ 6 h 137"/>
                <a:gd name="T32" fmla="*/ 206 w 343"/>
                <a:gd name="T33" fmla="*/ 3 h 137"/>
                <a:gd name="T34" fmla="*/ 171 w 343"/>
                <a:gd name="T35" fmla="*/ 6 h 137"/>
                <a:gd name="T36" fmla="*/ 114 w 343"/>
                <a:gd name="T37" fmla="*/ 18 h 137"/>
                <a:gd name="T38" fmla="*/ 121 w 343"/>
                <a:gd name="T39" fmla="*/ 22 h 137"/>
                <a:gd name="T40" fmla="*/ 124 w 343"/>
                <a:gd name="T41" fmla="*/ 32 h 137"/>
                <a:gd name="T42" fmla="*/ 106 w 343"/>
                <a:gd name="T43" fmla="*/ 29 h 137"/>
                <a:gd name="T44" fmla="*/ 86 w 343"/>
                <a:gd name="T45" fmla="*/ 31 h 137"/>
                <a:gd name="T46" fmla="*/ 50 w 343"/>
                <a:gd name="T47" fmla="*/ 66 h 137"/>
                <a:gd name="T48" fmla="*/ 25 w 343"/>
                <a:gd name="T49" fmla="*/ 93 h 137"/>
                <a:gd name="T50" fmla="*/ 7 w 343"/>
                <a:gd name="T51" fmla="*/ 126 h 137"/>
                <a:gd name="T52" fmla="*/ 27 w 343"/>
                <a:gd name="T53" fmla="*/ 125 h 137"/>
                <a:gd name="T54" fmla="*/ 20 w 343"/>
                <a:gd name="T55" fmla="*/ 12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3" h="137">
                  <a:moveTo>
                    <a:pt x="20" y="126"/>
                  </a:moveTo>
                  <a:cubicBezTo>
                    <a:pt x="13" y="126"/>
                    <a:pt x="6" y="127"/>
                    <a:pt x="0" y="131"/>
                  </a:cubicBezTo>
                  <a:cubicBezTo>
                    <a:pt x="7" y="137"/>
                    <a:pt x="22" y="136"/>
                    <a:pt x="31" y="136"/>
                  </a:cubicBezTo>
                  <a:cubicBezTo>
                    <a:pt x="36" y="136"/>
                    <a:pt x="41" y="136"/>
                    <a:pt x="46" y="135"/>
                  </a:cubicBezTo>
                  <a:cubicBezTo>
                    <a:pt x="49" y="134"/>
                    <a:pt x="62" y="128"/>
                    <a:pt x="48" y="133"/>
                  </a:cubicBezTo>
                  <a:cubicBezTo>
                    <a:pt x="64" y="124"/>
                    <a:pt x="81" y="119"/>
                    <a:pt x="98" y="111"/>
                  </a:cubicBezTo>
                  <a:cubicBezTo>
                    <a:pt x="119" y="101"/>
                    <a:pt x="101" y="89"/>
                    <a:pt x="86" y="90"/>
                  </a:cubicBezTo>
                  <a:cubicBezTo>
                    <a:pt x="118" y="78"/>
                    <a:pt x="147" y="92"/>
                    <a:pt x="178" y="92"/>
                  </a:cubicBezTo>
                  <a:cubicBezTo>
                    <a:pt x="191" y="92"/>
                    <a:pt x="203" y="86"/>
                    <a:pt x="214" y="80"/>
                  </a:cubicBezTo>
                  <a:cubicBezTo>
                    <a:pt x="220" y="76"/>
                    <a:pt x="226" y="73"/>
                    <a:pt x="232" y="70"/>
                  </a:cubicBezTo>
                  <a:cubicBezTo>
                    <a:pt x="237" y="67"/>
                    <a:pt x="256" y="63"/>
                    <a:pt x="242" y="60"/>
                  </a:cubicBezTo>
                  <a:cubicBezTo>
                    <a:pt x="260" y="59"/>
                    <a:pt x="275" y="40"/>
                    <a:pt x="292" y="40"/>
                  </a:cubicBezTo>
                  <a:cubicBezTo>
                    <a:pt x="310" y="40"/>
                    <a:pt x="325" y="17"/>
                    <a:pt x="343" y="21"/>
                  </a:cubicBezTo>
                  <a:cubicBezTo>
                    <a:pt x="326" y="11"/>
                    <a:pt x="298" y="8"/>
                    <a:pt x="279" y="12"/>
                  </a:cubicBezTo>
                  <a:cubicBezTo>
                    <a:pt x="275" y="13"/>
                    <a:pt x="257" y="21"/>
                    <a:pt x="255" y="14"/>
                  </a:cubicBezTo>
                  <a:cubicBezTo>
                    <a:pt x="251" y="4"/>
                    <a:pt x="246" y="9"/>
                    <a:pt x="236" y="6"/>
                  </a:cubicBezTo>
                  <a:cubicBezTo>
                    <a:pt x="227" y="3"/>
                    <a:pt x="216" y="0"/>
                    <a:pt x="206" y="3"/>
                  </a:cubicBezTo>
                  <a:cubicBezTo>
                    <a:pt x="194" y="6"/>
                    <a:pt x="184" y="5"/>
                    <a:pt x="171" y="6"/>
                  </a:cubicBezTo>
                  <a:cubicBezTo>
                    <a:pt x="154" y="7"/>
                    <a:pt x="127" y="5"/>
                    <a:pt x="114" y="18"/>
                  </a:cubicBezTo>
                  <a:cubicBezTo>
                    <a:pt x="116" y="19"/>
                    <a:pt x="119" y="20"/>
                    <a:pt x="121" y="22"/>
                  </a:cubicBezTo>
                  <a:cubicBezTo>
                    <a:pt x="117" y="26"/>
                    <a:pt x="118" y="30"/>
                    <a:pt x="124" y="32"/>
                  </a:cubicBezTo>
                  <a:cubicBezTo>
                    <a:pt x="117" y="36"/>
                    <a:pt x="111" y="33"/>
                    <a:pt x="106" y="29"/>
                  </a:cubicBezTo>
                  <a:cubicBezTo>
                    <a:pt x="100" y="24"/>
                    <a:pt x="91" y="28"/>
                    <a:pt x="86" y="31"/>
                  </a:cubicBezTo>
                  <a:cubicBezTo>
                    <a:pt x="69" y="37"/>
                    <a:pt x="64" y="57"/>
                    <a:pt x="50" y="66"/>
                  </a:cubicBezTo>
                  <a:cubicBezTo>
                    <a:pt x="45" y="70"/>
                    <a:pt x="18" y="82"/>
                    <a:pt x="25" y="93"/>
                  </a:cubicBezTo>
                  <a:cubicBezTo>
                    <a:pt x="34" y="105"/>
                    <a:pt x="15" y="115"/>
                    <a:pt x="7" y="126"/>
                  </a:cubicBezTo>
                  <a:cubicBezTo>
                    <a:pt x="14" y="126"/>
                    <a:pt x="20" y="125"/>
                    <a:pt x="27" y="125"/>
                  </a:cubicBezTo>
                  <a:cubicBezTo>
                    <a:pt x="24" y="125"/>
                    <a:pt x="22" y="125"/>
                    <a:pt x="20" y="1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6" name="Freeform 1214">
              <a:extLst>
                <a:ext uri="{FF2B5EF4-FFF2-40B4-BE49-F238E27FC236}">
                  <a16:creationId xmlns:a16="http://schemas.microsoft.com/office/drawing/2014/main" id="{B76BBCCF-E12A-5419-1DF4-20350388F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032" y="1721853"/>
              <a:ext cx="57249" cy="29611"/>
            </a:xfrm>
            <a:custGeom>
              <a:avLst/>
              <a:gdLst>
                <a:gd name="T0" fmla="*/ 4 w 130"/>
                <a:gd name="T1" fmla="*/ 44 h 68"/>
                <a:gd name="T2" fmla="*/ 1 w 130"/>
                <a:gd name="T3" fmla="*/ 63 h 68"/>
                <a:gd name="T4" fmla="*/ 31 w 130"/>
                <a:gd name="T5" fmla="*/ 62 h 68"/>
                <a:gd name="T6" fmla="*/ 61 w 130"/>
                <a:gd name="T7" fmla="*/ 53 h 68"/>
                <a:gd name="T8" fmla="*/ 130 w 130"/>
                <a:gd name="T9" fmla="*/ 15 h 68"/>
                <a:gd name="T10" fmla="*/ 65 w 130"/>
                <a:gd name="T11" fmla="*/ 18 h 68"/>
                <a:gd name="T12" fmla="*/ 38 w 130"/>
                <a:gd name="T13" fmla="*/ 23 h 68"/>
                <a:gd name="T14" fmla="*/ 4 w 130"/>
                <a:gd name="T15" fmla="*/ 4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68">
                  <a:moveTo>
                    <a:pt x="4" y="44"/>
                  </a:moveTo>
                  <a:cubicBezTo>
                    <a:pt x="0" y="51"/>
                    <a:pt x="9" y="57"/>
                    <a:pt x="1" y="63"/>
                  </a:cubicBezTo>
                  <a:cubicBezTo>
                    <a:pt x="12" y="66"/>
                    <a:pt x="21" y="54"/>
                    <a:pt x="31" y="62"/>
                  </a:cubicBezTo>
                  <a:cubicBezTo>
                    <a:pt x="38" y="68"/>
                    <a:pt x="55" y="56"/>
                    <a:pt x="61" y="53"/>
                  </a:cubicBezTo>
                  <a:cubicBezTo>
                    <a:pt x="85" y="40"/>
                    <a:pt x="108" y="32"/>
                    <a:pt x="130" y="15"/>
                  </a:cubicBezTo>
                  <a:cubicBezTo>
                    <a:pt x="110" y="0"/>
                    <a:pt x="87" y="20"/>
                    <a:pt x="65" y="18"/>
                  </a:cubicBezTo>
                  <a:cubicBezTo>
                    <a:pt x="54" y="17"/>
                    <a:pt x="49" y="14"/>
                    <a:pt x="38" y="23"/>
                  </a:cubicBezTo>
                  <a:cubicBezTo>
                    <a:pt x="28" y="33"/>
                    <a:pt x="16" y="37"/>
                    <a:pt x="4" y="4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7" name="Freeform 1215">
              <a:extLst>
                <a:ext uri="{FF2B5EF4-FFF2-40B4-BE49-F238E27FC236}">
                  <a16:creationId xmlns:a16="http://schemas.microsoft.com/office/drawing/2014/main" id="{F8CBFCE1-7579-7A21-E808-54F4E447B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980" y="1528394"/>
              <a:ext cx="3948" cy="3948"/>
            </a:xfrm>
            <a:custGeom>
              <a:avLst/>
              <a:gdLst>
                <a:gd name="T0" fmla="*/ 0 w 11"/>
                <a:gd name="T1" fmla="*/ 10 h 10"/>
                <a:gd name="T2" fmla="*/ 11 w 11"/>
                <a:gd name="T3" fmla="*/ 0 h 10"/>
                <a:gd name="T4" fmla="*/ 0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10"/>
                  </a:moveTo>
                  <a:cubicBezTo>
                    <a:pt x="5" y="9"/>
                    <a:pt x="9" y="5"/>
                    <a:pt x="11" y="0"/>
                  </a:cubicBezTo>
                  <a:cubicBezTo>
                    <a:pt x="6" y="1"/>
                    <a:pt x="2" y="5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8" name="Freeform 1216">
              <a:extLst>
                <a:ext uri="{FF2B5EF4-FFF2-40B4-BE49-F238E27FC236}">
                  <a16:creationId xmlns:a16="http://schemas.microsoft.com/office/drawing/2014/main" id="{E2E58976-FD3C-BFE1-ECF5-346890658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928" y="1540239"/>
              <a:ext cx="7896" cy="7896"/>
            </a:xfrm>
            <a:custGeom>
              <a:avLst/>
              <a:gdLst>
                <a:gd name="T0" fmla="*/ 5 w 19"/>
                <a:gd name="T1" fmla="*/ 16 h 16"/>
                <a:gd name="T2" fmla="*/ 0 w 19"/>
                <a:gd name="T3" fmla="*/ 11 h 16"/>
                <a:gd name="T4" fmla="*/ 5 w 19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6">
                  <a:moveTo>
                    <a:pt x="5" y="16"/>
                  </a:moveTo>
                  <a:cubicBezTo>
                    <a:pt x="19" y="15"/>
                    <a:pt x="11" y="0"/>
                    <a:pt x="0" y="11"/>
                  </a:cubicBezTo>
                  <a:cubicBezTo>
                    <a:pt x="7" y="8"/>
                    <a:pt x="9" y="9"/>
                    <a:pt x="5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9" name="Freeform 1217">
              <a:extLst>
                <a:ext uri="{FF2B5EF4-FFF2-40B4-BE49-F238E27FC236}">
                  <a16:creationId xmlns:a16="http://schemas.microsoft.com/office/drawing/2014/main" id="{4D7E2AD1-5670-F0AE-25BF-D1B57E019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903" y="1536291"/>
              <a:ext cx="1975" cy="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1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0" name="Freeform 1218">
              <a:extLst>
                <a:ext uri="{FF2B5EF4-FFF2-40B4-BE49-F238E27FC236}">
                  <a16:creationId xmlns:a16="http://schemas.microsoft.com/office/drawing/2014/main" id="{8568EC14-342A-8FBB-6F91-4C7C64D67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876" y="1558006"/>
              <a:ext cx="3948" cy="3948"/>
            </a:xfrm>
            <a:custGeom>
              <a:avLst/>
              <a:gdLst>
                <a:gd name="T0" fmla="*/ 0 w 11"/>
                <a:gd name="T1" fmla="*/ 7 h 8"/>
                <a:gd name="T2" fmla="*/ 11 w 11"/>
                <a:gd name="T3" fmla="*/ 1 h 8"/>
                <a:gd name="T4" fmla="*/ 0 w 11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7"/>
                  </a:moveTo>
                  <a:cubicBezTo>
                    <a:pt x="5" y="8"/>
                    <a:pt x="9" y="6"/>
                    <a:pt x="11" y="1"/>
                  </a:cubicBezTo>
                  <a:cubicBezTo>
                    <a:pt x="6" y="0"/>
                    <a:pt x="2" y="2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1" name="Freeform 1219">
              <a:extLst>
                <a:ext uri="{FF2B5EF4-FFF2-40B4-BE49-F238E27FC236}">
                  <a16:creationId xmlns:a16="http://schemas.microsoft.com/office/drawing/2014/main" id="{2D65416E-2F60-897F-9D24-AA5D8164F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824" y="1540239"/>
              <a:ext cx="7896" cy="7896"/>
            </a:xfrm>
            <a:custGeom>
              <a:avLst/>
              <a:gdLst>
                <a:gd name="T0" fmla="*/ 21 w 21"/>
                <a:gd name="T1" fmla="*/ 4 h 19"/>
                <a:gd name="T2" fmla="*/ 0 w 21"/>
                <a:gd name="T3" fmla="*/ 10 h 19"/>
                <a:gd name="T4" fmla="*/ 21 w 21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21" y="4"/>
                  </a:moveTo>
                  <a:cubicBezTo>
                    <a:pt x="17" y="0"/>
                    <a:pt x="4" y="8"/>
                    <a:pt x="0" y="10"/>
                  </a:cubicBezTo>
                  <a:cubicBezTo>
                    <a:pt x="7" y="19"/>
                    <a:pt x="15" y="9"/>
                    <a:pt x="21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2" name="Freeform 1220">
              <a:extLst>
                <a:ext uri="{FF2B5EF4-FFF2-40B4-BE49-F238E27FC236}">
                  <a16:creationId xmlns:a16="http://schemas.microsoft.com/office/drawing/2014/main" id="{11E6C14E-5A61-0A79-84C3-E0DD18D2E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436" y="1636968"/>
              <a:ext cx="11844" cy="17766"/>
            </a:xfrm>
            <a:custGeom>
              <a:avLst/>
              <a:gdLst>
                <a:gd name="T0" fmla="*/ 27 w 27"/>
                <a:gd name="T1" fmla="*/ 5 h 42"/>
                <a:gd name="T2" fmla="*/ 11 w 27"/>
                <a:gd name="T3" fmla="*/ 28 h 42"/>
                <a:gd name="T4" fmla="*/ 27 w 27"/>
                <a:gd name="T5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2">
                  <a:moveTo>
                    <a:pt x="27" y="5"/>
                  </a:moveTo>
                  <a:cubicBezTo>
                    <a:pt x="13" y="0"/>
                    <a:pt x="0" y="17"/>
                    <a:pt x="11" y="28"/>
                  </a:cubicBezTo>
                  <a:cubicBezTo>
                    <a:pt x="26" y="42"/>
                    <a:pt x="26" y="13"/>
                    <a:pt x="2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3" name="Freeform 1221">
              <a:extLst>
                <a:ext uri="{FF2B5EF4-FFF2-40B4-BE49-F238E27FC236}">
                  <a16:creationId xmlns:a16="http://schemas.microsoft.com/office/drawing/2014/main" id="{C643D3DE-E063-490B-7817-C46739733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306" y="1571823"/>
              <a:ext cx="21715" cy="17766"/>
            </a:xfrm>
            <a:custGeom>
              <a:avLst/>
              <a:gdLst>
                <a:gd name="T0" fmla="*/ 44 w 50"/>
                <a:gd name="T1" fmla="*/ 10 h 37"/>
                <a:gd name="T2" fmla="*/ 34 w 50"/>
                <a:gd name="T3" fmla="*/ 4 h 37"/>
                <a:gd name="T4" fmla="*/ 11 w 50"/>
                <a:gd name="T5" fmla="*/ 22 h 37"/>
                <a:gd name="T6" fmla="*/ 12 w 50"/>
                <a:gd name="T7" fmla="*/ 37 h 37"/>
                <a:gd name="T8" fmla="*/ 44 w 50"/>
                <a:gd name="T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7">
                  <a:moveTo>
                    <a:pt x="44" y="10"/>
                  </a:moveTo>
                  <a:cubicBezTo>
                    <a:pt x="50" y="0"/>
                    <a:pt x="39" y="2"/>
                    <a:pt x="34" y="4"/>
                  </a:cubicBezTo>
                  <a:cubicBezTo>
                    <a:pt x="23" y="7"/>
                    <a:pt x="17" y="14"/>
                    <a:pt x="11" y="22"/>
                  </a:cubicBezTo>
                  <a:cubicBezTo>
                    <a:pt x="7" y="26"/>
                    <a:pt x="0" y="37"/>
                    <a:pt x="12" y="37"/>
                  </a:cubicBezTo>
                  <a:cubicBezTo>
                    <a:pt x="28" y="37"/>
                    <a:pt x="36" y="21"/>
                    <a:pt x="44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4" name="Freeform 1222">
              <a:extLst>
                <a:ext uri="{FF2B5EF4-FFF2-40B4-BE49-F238E27FC236}">
                  <a16:creationId xmlns:a16="http://schemas.microsoft.com/office/drawing/2014/main" id="{205256E1-5A93-305E-E818-D5E567000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125" y="1631045"/>
              <a:ext cx="17767" cy="19741"/>
            </a:xfrm>
            <a:custGeom>
              <a:avLst/>
              <a:gdLst>
                <a:gd name="T0" fmla="*/ 25 w 41"/>
                <a:gd name="T1" fmla="*/ 14 h 44"/>
                <a:gd name="T2" fmla="*/ 1 w 41"/>
                <a:gd name="T3" fmla="*/ 13 h 44"/>
                <a:gd name="T4" fmla="*/ 7 w 41"/>
                <a:gd name="T5" fmla="*/ 17 h 44"/>
                <a:gd name="T6" fmla="*/ 4 w 41"/>
                <a:gd name="T7" fmla="*/ 32 h 44"/>
                <a:gd name="T8" fmla="*/ 24 w 41"/>
                <a:gd name="T9" fmla="*/ 32 h 44"/>
                <a:gd name="T10" fmla="*/ 17 w 41"/>
                <a:gd name="T11" fmla="*/ 37 h 44"/>
                <a:gd name="T12" fmla="*/ 41 w 41"/>
                <a:gd name="T13" fmla="*/ 33 h 44"/>
                <a:gd name="T14" fmla="*/ 21 w 41"/>
                <a:gd name="T15" fmla="*/ 27 h 44"/>
                <a:gd name="T16" fmla="*/ 25 w 41"/>
                <a:gd name="T1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4">
                  <a:moveTo>
                    <a:pt x="25" y="14"/>
                  </a:moveTo>
                  <a:cubicBezTo>
                    <a:pt x="21" y="11"/>
                    <a:pt x="0" y="0"/>
                    <a:pt x="1" y="13"/>
                  </a:cubicBezTo>
                  <a:cubicBezTo>
                    <a:pt x="1" y="16"/>
                    <a:pt x="5" y="16"/>
                    <a:pt x="7" y="17"/>
                  </a:cubicBezTo>
                  <a:cubicBezTo>
                    <a:pt x="11" y="19"/>
                    <a:pt x="5" y="29"/>
                    <a:pt x="4" y="32"/>
                  </a:cubicBezTo>
                  <a:lnTo>
                    <a:pt x="24" y="32"/>
                  </a:lnTo>
                  <a:cubicBezTo>
                    <a:pt x="21" y="33"/>
                    <a:pt x="19" y="35"/>
                    <a:pt x="17" y="37"/>
                  </a:cubicBezTo>
                  <a:cubicBezTo>
                    <a:pt x="24" y="37"/>
                    <a:pt x="38" y="44"/>
                    <a:pt x="41" y="33"/>
                  </a:cubicBezTo>
                  <a:cubicBezTo>
                    <a:pt x="34" y="33"/>
                    <a:pt x="27" y="30"/>
                    <a:pt x="21" y="27"/>
                  </a:cubicBezTo>
                  <a:cubicBezTo>
                    <a:pt x="28" y="26"/>
                    <a:pt x="35" y="17"/>
                    <a:pt x="25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5" name="Freeform 1223">
              <a:extLst>
                <a:ext uri="{FF2B5EF4-FFF2-40B4-BE49-F238E27FC236}">
                  <a16:creationId xmlns:a16="http://schemas.microsoft.com/office/drawing/2014/main" id="{232D4D7E-31D0-FBDA-7910-23285959D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202" y="1741593"/>
              <a:ext cx="45404" cy="31585"/>
            </a:xfrm>
            <a:custGeom>
              <a:avLst/>
              <a:gdLst>
                <a:gd name="T0" fmla="*/ 28 w 104"/>
                <a:gd name="T1" fmla="*/ 53 h 70"/>
                <a:gd name="T2" fmla="*/ 69 w 104"/>
                <a:gd name="T3" fmla="*/ 36 h 70"/>
                <a:gd name="T4" fmla="*/ 80 w 104"/>
                <a:gd name="T5" fmla="*/ 2 h 70"/>
                <a:gd name="T6" fmla="*/ 28 w 104"/>
                <a:gd name="T7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70">
                  <a:moveTo>
                    <a:pt x="28" y="53"/>
                  </a:moveTo>
                  <a:cubicBezTo>
                    <a:pt x="36" y="70"/>
                    <a:pt x="60" y="42"/>
                    <a:pt x="69" y="36"/>
                  </a:cubicBezTo>
                  <a:cubicBezTo>
                    <a:pt x="76" y="32"/>
                    <a:pt x="104" y="5"/>
                    <a:pt x="80" y="2"/>
                  </a:cubicBezTo>
                  <a:cubicBezTo>
                    <a:pt x="64" y="0"/>
                    <a:pt x="0" y="41"/>
                    <a:pt x="28" y="5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6" name="Freeform 1224">
              <a:extLst>
                <a:ext uri="{FF2B5EF4-FFF2-40B4-BE49-F238E27FC236}">
                  <a16:creationId xmlns:a16="http://schemas.microsoft.com/office/drawing/2014/main" id="{23E5A440-EFB6-9F79-C607-606DA733D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047" y="1423769"/>
              <a:ext cx="513257" cy="337565"/>
            </a:xfrm>
            <a:custGeom>
              <a:avLst/>
              <a:gdLst>
                <a:gd name="T0" fmla="*/ 8 w 1176"/>
                <a:gd name="T1" fmla="*/ 199 h 774"/>
                <a:gd name="T2" fmla="*/ 106 w 1176"/>
                <a:gd name="T3" fmla="*/ 223 h 774"/>
                <a:gd name="T4" fmla="*/ 291 w 1176"/>
                <a:gd name="T5" fmla="*/ 249 h 774"/>
                <a:gd name="T6" fmla="*/ 408 w 1176"/>
                <a:gd name="T7" fmla="*/ 237 h 774"/>
                <a:gd name="T8" fmla="*/ 484 w 1176"/>
                <a:gd name="T9" fmla="*/ 208 h 774"/>
                <a:gd name="T10" fmla="*/ 571 w 1176"/>
                <a:gd name="T11" fmla="*/ 257 h 774"/>
                <a:gd name="T12" fmla="*/ 587 w 1176"/>
                <a:gd name="T13" fmla="*/ 305 h 774"/>
                <a:gd name="T14" fmla="*/ 644 w 1176"/>
                <a:gd name="T15" fmla="*/ 321 h 774"/>
                <a:gd name="T16" fmla="*/ 628 w 1176"/>
                <a:gd name="T17" fmla="*/ 423 h 774"/>
                <a:gd name="T18" fmla="*/ 766 w 1176"/>
                <a:gd name="T19" fmla="*/ 458 h 774"/>
                <a:gd name="T20" fmla="*/ 641 w 1176"/>
                <a:gd name="T21" fmla="*/ 497 h 774"/>
                <a:gd name="T22" fmla="*/ 450 w 1176"/>
                <a:gd name="T23" fmla="*/ 538 h 774"/>
                <a:gd name="T24" fmla="*/ 391 w 1176"/>
                <a:gd name="T25" fmla="*/ 558 h 774"/>
                <a:gd name="T26" fmla="*/ 244 w 1176"/>
                <a:gd name="T27" fmla="*/ 606 h 774"/>
                <a:gd name="T28" fmla="*/ 408 w 1176"/>
                <a:gd name="T29" fmla="*/ 597 h 774"/>
                <a:gd name="T30" fmla="*/ 463 w 1176"/>
                <a:gd name="T31" fmla="*/ 583 h 774"/>
                <a:gd name="T32" fmla="*/ 482 w 1176"/>
                <a:gd name="T33" fmla="*/ 635 h 774"/>
                <a:gd name="T34" fmla="*/ 540 w 1176"/>
                <a:gd name="T35" fmla="*/ 683 h 774"/>
                <a:gd name="T36" fmla="*/ 743 w 1176"/>
                <a:gd name="T37" fmla="*/ 757 h 774"/>
                <a:gd name="T38" fmla="*/ 703 w 1176"/>
                <a:gd name="T39" fmla="*/ 698 h 774"/>
                <a:gd name="T40" fmla="*/ 748 w 1176"/>
                <a:gd name="T41" fmla="*/ 683 h 774"/>
                <a:gd name="T42" fmla="*/ 803 w 1176"/>
                <a:gd name="T43" fmla="*/ 692 h 774"/>
                <a:gd name="T44" fmla="*/ 849 w 1176"/>
                <a:gd name="T45" fmla="*/ 667 h 774"/>
                <a:gd name="T46" fmla="*/ 898 w 1176"/>
                <a:gd name="T47" fmla="*/ 648 h 774"/>
                <a:gd name="T48" fmla="*/ 879 w 1176"/>
                <a:gd name="T49" fmla="*/ 607 h 774"/>
                <a:gd name="T50" fmla="*/ 845 w 1176"/>
                <a:gd name="T51" fmla="*/ 581 h 774"/>
                <a:gd name="T52" fmla="*/ 811 w 1176"/>
                <a:gd name="T53" fmla="*/ 538 h 774"/>
                <a:gd name="T54" fmla="*/ 794 w 1176"/>
                <a:gd name="T55" fmla="*/ 491 h 774"/>
                <a:gd name="T56" fmla="*/ 834 w 1176"/>
                <a:gd name="T57" fmla="*/ 465 h 774"/>
                <a:gd name="T58" fmla="*/ 893 w 1176"/>
                <a:gd name="T59" fmla="*/ 480 h 774"/>
                <a:gd name="T60" fmla="*/ 924 w 1176"/>
                <a:gd name="T61" fmla="*/ 515 h 774"/>
                <a:gd name="T62" fmla="*/ 970 w 1176"/>
                <a:gd name="T63" fmla="*/ 534 h 774"/>
                <a:gd name="T64" fmla="*/ 1014 w 1176"/>
                <a:gd name="T65" fmla="*/ 541 h 774"/>
                <a:gd name="T66" fmla="*/ 1059 w 1176"/>
                <a:gd name="T67" fmla="*/ 513 h 774"/>
                <a:gd name="T68" fmla="*/ 1118 w 1176"/>
                <a:gd name="T69" fmla="*/ 473 h 774"/>
                <a:gd name="T70" fmla="*/ 1144 w 1176"/>
                <a:gd name="T71" fmla="*/ 437 h 774"/>
                <a:gd name="T72" fmla="*/ 1068 w 1176"/>
                <a:gd name="T73" fmla="*/ 447 h 774"/>
                <a:gd name="T74" fmla="*/ 1060 w 1176"/>
                <a:gd name="T75" fmla="*/ 413 h 774"/>
                <a:gd name="T76" fmla="*/ 1046 w 1176"/>
                <a:gd name="T77" fmla="*/ 385 h 774"/>
                <a:gd name="T78" fmla="*/ 1003 w 1176"/>
                <a:gd name="T79" fmla="*/ 353 h 774"/>
                <a:gd name="T80" fmla="*/ 925 w 1176"/>
                <a:gd name="T81" fmla="*/ 354 h 774"/>
                <a:gd name="T82" fmla="*/ 913 w 1176"/>
                <a:gd name="T83" fmla="*/ 338 h 774"/>
                <a:gd name="T84" fmla="*/ 899 w 1176"/>
                <a:gd name="T85" fmla="*/ 312 h 774"/>
                <a:gd name="T86" fmla="*/ 917 w 1176"/>
                <a:gd name="T87" fmla="*/ 288 h 774"/>
                <a:gd name="T88" fmla="*/ 912 w 1176"/>
                <a:gd name="T89" fmla="*/ 264 h 774"/>
                <a:gd name="T90" fmla="*/ 894 w 1176"/>
                <a:gd name="T91" fmla="*/ 248 h 774"/>
                <a:gd name="T92" fmla="*/ 952 w 1176"/>
                <a:gd name="T93" fmla="*/ 216 h 774"/>
                <a:gd name="T94" fmla="*/ 878 w 1176"/>
                <a:gd name="T95" fmla="*/ 192 h 774"/>
                <a:gd name="T96" fmla="*/ 864 w 1176"/>
                <a:gd name="T97" fmla="*/ 178 h 774"/>
                <a:gd name="T98" fmla="*/ 772 w 1176"/>
                <a:gd name="T99" fmla="*/ 170 h 774"/>
                <a:gd name="T100" fmla="*/ 794 w 1176"/>
                <a:gd name="T101" fmla="*/ 129 h 774"/>
                <a:gd name="T102" fmla="*/ 741 w 1176"/>
                <a:gd name="T103" fmla="*/ 134 h 774"/>
                <a:gd name="T104" fmla="*/ 736 w 1176"/>
                <a:gd name="T105" fmla="*/ 105 h 774"/>
                <a:gd name="T106" fmla="*/ 655 w 1176"/>
                <a:gd name="T107" fmla="*/ 101 h 774"/>
                <a:gd name="T108" fmla="*/ 562 w 1176"/>
                <a:gd name="T109" fmla="*/ 110 h 774"/>
                <a:gd name="T110" fmla="*/ 463 w 1176"/>
                <a:gd name="T111" fmla="*/ 117 h 774"/>
                <a:gd name="T112" fmla="*/ 526 w 1176"/>
                <a:gd name="T113" fmla="*/ 34 h 774"/>
                <a:gd name="T114" fmla="*/ 393 w 1176"/>
                <a:gd name="T115" fmla="*/ 48 h 774"/>
                <a:gd name="T116" fmla="*/ 320 w 1176"/>
                <a:gd name="T117" fmla="*/ 88 h 774"/>
                <a:gd name="T118" fmla="*/ 248 w 1176"/>
                <a:gd name="T119" fmla="*/ 157 h 774"/>
                <a:gd name="T120" fmla="*/ 245 w 1176"/>
                <a:gd name="T121" fmla="*/ 152 h 774"/>
                <a:gd name="T122" fmla="*/ 258 w 1176"/>
                <a:gd name="T123" fmla="*/ 5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6" h="774">
                  <a:moveTo>
                    <a:pt x="9" y="145"/>
                  </a:moveTo>
                  <a:cubicBezTo>
                    <a:pt x="2" y="160"/>
                    <a:pt x="97" y="156"/>
                    <a:pt x="101" y="156"/>
                  </a:cubicBezTo>
                  <a:cubicBezTo>
                    <a:pt x="90" y="167"/>
                    <a:pt x="117" y="172"/>
                    <a:pt x="123" y="172"/>
                  </a:cubicBezTo>
                  <a:cubicBezTo>
                    <a:pt x="103" y="172"/>
                    <a:pt x="83" y="182"/>
                    <a:pt x="64" y="176"/>
                  </a:cubicBezTo>
                  <a:cubicBezTo>
                    <a:pt x="48" y="172"/>
                    <a:pt x="27" y="164"/>
                    <a:pt x="10" y="167"/>
                  </a:cubicBezTo>
                  <a:cubicBezTo>
                    <a:pt x="12" y="169"/>
                    <a:pt x="14" y="171"/>
                    <a:pt x="16" y="174"/>
                  </a:cubicBezTo>
                  <a:cubicBezTo>
                    <a:pt x="12" y="175"/>
                    <a:pt x="3" y="178"/>
                    <a:pt x="2" y="182"/>
                  </a:cubicBezTo>
                  <a:cubicBezTo>
                    <a:pt x="0" y="188"/>
                    <a:pt x="8" y="193"/>
                    <a:pt x="8" y="199"/>
                  </a:cubicBezTo>
                  <a:cubicBezTo>
                    <a:pt x="7" y="210"/>
                    <a:pt x="34" y="210"/>
                    <a:pt x="41" y="214"/>
                  </a:cubicBezTo>
                  <a:cubicBezTo>
                    <a:pt x="36" y="215"/>
                    <a:pt x="32" y="215"/>
                    <a:pt x="28" y="214"/>
                  </a:cubicBezTo>
                  <a:cubicBezTo>
                    <a:pt x="33" y="216"/>
                    <a:pt x="63" y="219"/>
                    <a:pt x="48" y="216"/>
                  </a:cubicBezTo>
                  <a:cubicBezTo>
                    <a:pt x="61" y="213"/>
                    <a:pt x="74" y="220"/>
                    <a:pt x="87" y="216"/>
                  </a:cubicBezTo>
                  <a:cubicBezTo>
                    <a:pt x="85" y="214"/>
                    <a:pt x="83" y="212"/>
                    <a:pt x="81" y="211"/>
                  </a:cubicBezTo>
                  <a:cubicBezTo>
                    <a:pt x="90" y="205"/>
                    <a:pt x="106" y="211"/>
                    <a:pt x="94" y="213"/>
                  </a:cubicBezTo>
                  <a:cubicBezTo>
                    <a:pt x="103" y="218"/>
                    <a:pt x="118" y="208"/>
                    <a:pt x="127" y="205"/>
                  </a:cubicBezTo>
                  <a:cubicBezTo>
                    <a:pt x="122" y="208"/>
                    <a:pt x="102" y="214"/>
                    <a:pt x="106" y="223"/>
                  </a:cubicBezTo>
                  <a:cubicBezTo>
                    <a:pt x="112" y="238"/>
                    <a:pt x="140" y="237"/>
                    <a:pt x="152" y="235"/>
                  </a:cubicBezTo>
                  <a:cubicBezTo>
                    <a:pt x="146" y="231"/>
                    <a:pt x="139" y="230"/>
                    <a:pt x="132" y="231"/>
                  </a:cubicBezTo>
                  <a:cubicBezTo>
                    <a:pt x="140" y="227"/>
                    <a:pt x="150" y="229"/>
                    <a:pt x="158" y="230"/>
                  </a:cubicBezTo>
                  <a:cubicBezTo>
                    <a:pt x="168" y="232"/>
                    <a:pt x="174" y="227"/>
                    <a:pt x="180" y="233"/>
                  </a:cubicBezTo>
                  <a:cubicBezTo>
                    <a:pt x="189" y="242"/>
                    <a:pt x="211" y="238"/>
                    <a:pt x="222" y="237"/>
                  </a:cubicBezTo>
                  <a:cubicBezTo>
                    <a:pt x="237" y="236"/>
                    <a:pt x="250" y="234"/>
                    <a:pt x="264" y="238"/>
                  </a:cubicBezTo>
                  <a:cubicBezTo>
                    <a:pt x="269" y="239"/>
                    <a:pt x="273" y="241"/>
                    <a:pt x="278" y="242"/>
                  </a:cubicBezTo>
                  <a:cubicBezTo>
                    <a:pt x="279" y="243"/>
                    <a:pt x="290" y="249"/>
                    <a:pt x="291" y="249"/>
                  </a:cubicBezTo>
                  <a:cubicBezTo>
                    <a:pt x="297" y="249"/>
                    <a:pt x="312" y="243"/>
                    <a:pt x="318" y="240"/>
                  </a:cubicBezTo>
                  <a:cubicBezTo>
                    <a:pt x="312" y="238"/>
                    <a:pt x="308" y="234"/>
                    <a:pt x="303" y="230"/>
                  </a:cubicBezTo>
                  <a:cubicBezTo>
                    <a:pt x="295" y="224"/>
                    <a:pt x="285" y="224"/>
                    <a:pt x="277" y="218"/>
                  </a:cubicBezTo>
                  <a:cubicBezTo>
                    <a:pt x="301" y="224"/>
                    <a:pt x="322" y="235"/>
                    <a:pt x="341" y="250"/>
                  </a:cubicBezTo>
                  <a:cubicBezTo>
                    <a:pt x="345" y="253"/>
                    <a:pt x="358" y="250"/>
                    <a:pt x="352" y="244"/>
                  </a:cubicBezTo>
                  <a:cubicBezTo>
                    <a:pt x="348" y="241"/>
                    <a:pt x="347" y="235"/>
                    <a:pt x="341" y="234"/>
                  </a:cubicBezTo>
                  <a:cubicBezTo>
                    <a:pt x="336" y="233"/>
                    <a:pt x="333" y="236"/>
                    <a:pt x="328" y="231"/>
                  </a:cubicBezTo>
                  <a:cubicBezTo>
                    <a:pt x="349" y="215"/>
                    <a:pt x="389" y="251"/>
                    <a:pt x="408" y="237"/>
                  </a:cubicBezTo>
                  <a:cubicBezTo>
                    <a:pt x="408" y="251"/>
                    <a:pt x="451" y="244"/>
                    <a:pt x="459" y="242"/>
                  </a:cubicBezTo>
                  <a:cubicBezTo>
                    <a:pt x="468" y="239"/>
                    <a:pt x="474" y="228"/>
                    <a:pt x="472" y="219"/>
                  </a:cubicBezTo>
                  <a:cubicBezTo>
                    <a:pt x="471" y="214"/>
                    <a:pt x="450" y="211"/>
                    <a:pt x="445" y="211"/>
                  </a:cubicBezTo>
                  <a:cubicBezTo>
                    <a:pt x="449" y="208"/>
                    <a:pt x="453" y="207"/>
                    <a:pt x="457" y="205"/>
                  </a:cubicBezTo>
                  <a:cubicBezTo>
                    <a:pt x="461" y="203"/>
                    <a:pt x="463" y="211"/>
                    <a:pt x="467" y="207"/>
                  </a:cubicBezTo>
                  <a:cubicBezTo>
                    <a:pt x="472" y="203"/>
                    <a:pt x="484" y="190"/>
                    <a:pt x="491" y="196"/>
                  </a:cubicBezTo>
                  <a:cubicBezTo>
                    <a:pt x="486" y="199"/>
                    <a:pt x="482" y="200"/>
                    <a:pt x="477" y="201"/>
                  </a:cubicBezTo>
                  <a:cubicBezTo>
                    <a:pt x="477" y="207"/>
                    <a:pt x="479" y="208"/>
                    <a:pt x="484" y="208"/>
                  </a:cubicBezTo>
                  <a:cubicBezTo>
                    <a:pt x="490" y="207"/>
                    <a:pt x="485" y="217"/>
                    <a:pt x="494" y="213"/>
                  </a:cubicBezTo>
                  <a:cubicBezTo>
                    <a:pt x="490" y="225"/>
                    <a:pt x="508" y="220"/>
                    <a:pt x="513" y="219"/>
                  </a:cubicBezTo>
                  <a:cubicBezTo>
                    <a:pt x="533" y="217"/>
                    <a:pt x="510" y="243"/>
                    <a:pt x="507" y="248"/>
                  </a:cubicBezTo>
                  <a:cubicBezTo>
                    <a:pt x="520" y="252"/>
                    <a:pt x="534" y="239"/>
                    <a:pt x="547" y="239"/>
                  </a:cubicBezTo>
                  <a:cubicBezTo>
                    <a:pt x="540" y="241"/>
                    <a:pt x="533" y="242"/>
                    <a:pt x="527" y="245"/>
                  </a:cubicBezTo>
                  <a:cubicBezTo>
                    <a:pt x="533" y="248"/>
                    <a:pt x="540" y="243"/>
                    <a:pt x="547" y="247"/>
                  </a:cubicBezTo>
                  <a:cubicBezTo>
                    <a:pt x="545" y="258"/>
                    <a:pt x="532" y="255"/>
                    <a:pt x="525" y="256"/>
                  </a:cubicBezTo>
                  <a:cubicBezTo>
                    <a:pt x="535" y="269"/>
                    <a:pt x="559" y="256"/>
                    <a:pt x="571" y="257"/>
                  </a:cubicBezTo>
                  <a:cubicBezTo>
                    <a:pt x="564" y="260"/>
                    <a:pt x="552" y="258"/>
                    <a:pt x="546" y="264"/>
                  </a:cubicBezTo>
                  <a:cubicBezTo>
                    <a:pt x="541" y="268"/>
                    <a:pt x="579" y="277"/>
                    <a:pt x="577" y="287"/>
                  </a:cubicBezTo>
                  <a:cubicBezTo>
                    <a:pt x="575" y="300"/>
                    <a:pt x="543" y="296"/>
                    <a:pt x="534" y="296"/>
                  </a:cubicBezTo>
                  <a:cubicBezTo>
                    <a:pt x="526" y="296"/>
                    <a:pt x="519" y="298"/>
                    <a:pt x="513" y="303"/>
                  </a:cubicBezTo>
                  <a:cubicBezTo>
                    <a:pt x="513" y="305"/>
                    <a:pt x="513" y="307"/>
                    <a:pt x="513" y="309"/>
                  </a:cubicBezTo>
                  <a:cubicBezTo>
                    <a:pt x="513" y="312"/>
                    <a:pt x="505" y="315"/>
                    <a:pt x="503" y="319"/>
                  </a:cubicBezTo>
                  <a:cubicBezTo>
                    <a:pt x="522" y="322"/>
                    <a:pt x="556" y="313"/>
                    <a:pt x="570" y="301"/>
                  </a:cubicBezTo>
                  <a:cubicBezTo>
                    <a:pt x="578" y="294"/>
                    <a:pt x="579" y="305"/>
                    <a:pt x="587" y="305"/>
                  </a:cubicBezTo>
                  <a:cubicBezTo>
                    <a:pt x="597" y="305"/>
                    <a:pt x="601" y="291"/>
                    <a:pt x="613" y="296"/>
                  </a:cubicBezTo>
                  <a:cubicBezTo>
                    <a:pt x="610" y="298"/>
                    <a:pt x="582" y="304"/>
                    <a:pt x="599" y="303"/>
                  </a:cubicBezTo>
                  <a:cubicBezTo>
                    <a:pt x="582" y="307"/>
                    <a:pt x="604" y="304"/>
                    <a:pt x="606" y="303"/>
                  </a:cubicBezTo>
                  <a:cubicBezTo>
                    <a:pt x="602" y="307"/>
                    <a:pt x="598" y="310"/>
                    <a:pt x="593" y="311"/>
                  </a:cubicBezTo>
                  <a:cubicBezTo>
                    <a:pt x="598" y="313"/>
                    <a:pt x="602" y="313"/>
                    <a:pt x="606" y="309"/>
                  </a:cubicBezTo>
                  <a:cubicBezTo>
                    <a:pt x="594" y="313"/>
                    <a:pt x="605" y="326"/>
                    <a:pt x="612" y="329"/>
                  </a:cubicBezTo>
                  <a:cubicBezTo>
                    <a:pt x="621" y="332"/>
                    <a:pt x="636" y="326"/>
                    <a:pt x="624" y="318"/>
                  </a:cubicBezTo>
                  <a:cubicBezTo>
                    <a:pt x="631" y="317"/>
                    <a:pt x="638" y="317"/>
                    <a:pt x="644" y="321"/>
                  </a:cubicBezTo>
                  <a:cubicBezTo>
                    <a:pt x="640" y="321"/>
                    <a:pt x="631" y="330"/>
                    <a:pt x="628" y="333"/>
                  </a:cubicBezTo>
                  <a:cubicBezTo>
                    <a:pt x="619" y="345"/>
                    <a:pt x="632" y="339"/>
                    <a:pt x="631" y="346"/>
                  </a:cubicBezTo>
                  <a:cubicBezTo>
                    <a:pt x="638" y="343"/>
                    <a:pt x="645" y="343"/>
                    <a:pt x="652" y="339"/>
                  </a:cubicBezTo>
                  <a:cubicBezTo>
                    <a:pt x="648" y="342"/>
                    <a:pt x="644" y="344"/>
                    <a:pt x="639" y="346"/>
                  </a:cubicBezTo>
                  <a:cubicBezTo>
                    <a:pt x="647" y="343"/>
                    <a:pt x="652" y="351"/>
                    <a:pt x="659" y="349"/>
                  </a:cubicBezTo>
                  <a:cubicBezTo>
                    <a:pt x="655" y="355"/>
                    <a:pt x="655" y="363"/>
                    <a:pt x="648" y="368"/>
                  </a:cubicBezTo>
                  <a:cubicBezTo>
                    <a:pt x="664" y="375"/>
                    <a:pt x="644" y="399"/>
                    <a:pt x="655" y="411"/>
                  </a:cubicBezTo>
                  <a:cubicBezTo>
                    <a:pt x="645" y="415"/>
                    <a:pt x="638" y="421"/>
                    <a:pt x="628" y="423"/>
                  </a:cubicBezTo>
                  <a:cubicBezTo>
                    <a:pt x="618" y="425"/>
                    <a:pt x="610" y="428"/>
                    <a:pt x="602" y="434"/>
                  </a:cubicBezTo>
                  <a:cubicBezTo>
                    <a:pt x="587" y="446"/>
                    <a:pt x="613" y="446"/>
                    <a:pt x="621" y="447"/>
                  </a:cubicBezTo>
                  <a:cubicBezTo>
                    <a:pt x="637" y="448"/>
                    <a:pt x="658" y="459"/>
                    <a:pt x="673" y="448"/>
                  </a:cubicBezTo>
                  <a:cubicBezTo>
                    <a:pt x="690" y="434"/>
                    <a:pt x="690" y="422"/>
                    <a:pt x="715" y="430"/>
                  </a:cubicBezTo>
                  <a:cubicBezTo>
                    <a:pt x="699" y="433"/>
                    <a:pt x="716" y="431"/>
                    <a:pt x="714" y="437"/>
                  </a:cubicBezTo>
                  <a:cubicBezTo>
                    <a:pt x="712" y="442"/>
                    <a:pt x="712" y="443"/>
                    <a:pt x="719" y="445"/>
                  </a:cubicBezTo>
                  <a:cubicBezTo>
                    <a:pt x="726" y="446"/>
                    <a:pt x="769" y="456"/>
                    <a:pt x="753" y="461"/>
                  </a:cubicBezTo>
                  <a:cubicBezTo>
                    <a:pt x="757" y="461"/>
                    <a:pt x="762" y="460"/>
                    <a:pt x="766" y="458"/>
                  </a:cubicBezTo>
                  <a:cubicBezTo>
                    <a:pt x="759" y="461"/>
                    <a:pt x="752" y="461"/>
                    <a:pt x="745" y="465"/>
                  </a:cubicBezTo>
                  <a:cubicBezTo>
                    <a:pt x="752" y="468"/>
                    <a:pt x="758" y="460"/>
                    <a:pt x="764" y="466"/>
                  </a:cubicBezTo>
                  <a:cubicBezTo>
                    <a:pt x="760" y="467"/>
                    <a:pt x="756" y="467"/>
                    <a:pt x="752" y="468"/>
                  </a:cubicBezTo>
                  <a:cubicBezTo>
                    <a:pt x="757" y="470"/>
                    <a:pt x="761" y="467"/>
                    <a:pt x="766" y="468"/>
                  </a:cubicBezTo>
                  <a:cubicBezTo>
                    <a:pt x="758" y="470"/>
                    <a:pt x="750" y="476"/>
                    <a:pt x="742" y="479"/>
                  </a:cubicBezTo>
                  <a:cubicBezTo>
                    <a:pt x="733" y="483"/>
                    <a:pt x="722" y="477"/>
                    <a:pt x="711" y="479"/>
                  </a:cubicBezTo>
                  <a:cubicBezTo>
                    <a:pt x="700" y="482"/>
                    <a:pt x="693" y="474"/>
                    <a:pt x="681" y="479"/>
                  </a:cubicBezTo>
                  <a:cubicBezTo>
                    <a:pt x="668" y="484"/>
                    <a:pt x="656" y="497"/>
                    <a:pt x="641" y="497"/>
                  </a:cubicBezTo>
                  <a:cubicBezTo>
                    <a:pt x="646" y="492"/>
                    <a:pt x="652" y="492"/>
                    <a:pt x="657" y="488"/>
                  </a:cubicBezTo>
                  <a:cubicBezTo>
                    <a:pt x="646" y="486"/>
                    <a:pt x="660" y="482"/>
                    <a:pt x="663" y="473"/>
                  </a:cubicBezTo>
                  <a:cubicBezTo>
                    <a:pt x="665" y="466"/>
                    <a:pt x="665" y="459"/>
                    <a:pt x="658" y="456"/>
                  </a:cubicBezTo>
                  <a:cubicBezTo>
                    <a:pt x="640" y="450"/>
                    <a:pt x="621" y="449"/>
                    <a:pt x="601" y="448"/>
                  </a:cubicBezTo>
                  <a:cubicBezTo>
                    <a:pt x="586" y="447"/>
                    <a:pt x="488" y="472"/>
                    <a:pt x="491" y="489"/>
                  </a:cubicBezTo>
                  <a:cubicBezTo>
                    <a:pt x="493" y="499"/>
                    <a:pt x="507" y="503"/>
                    <a:pt x="510" y="512"/>
                  </a:cubicBezTo>
                  <a:cubicBezTo>
                    <a:pt x="519" y="536"/>
                    <a:pt x="491" y="523"/>
                    <a:pt x="480" y="527"/>
                  </a:cubicBezTo>
                  <a:cubicBezTo>
                    <a:pt x="470" y="530"/>
                    <a:pt x="460" y="534"/>
                    <a:pt x="450" y="538"/>
                  </a:cubicBezTo>
                  <a:cubicBezTo>
                    <a:pt x="447" y="539"/>
                    <a:pt x="430" y="535"/>
                    <a:pt x="426" y="535"/>
                  </a:cubicBezTo>
                  <a:cubicBezTo>
                    <a:pt x="418" y="535"/>
                    <a:pt x="418" y="544"/>
                    <a:pt x="408" y="543"/>
                  </a:cubicBezTo>
                  <a:cubicBezTo>
                    <a:pt x="399" y="542"/>
                    <a:pt x="388" y="537"/>
                    <a:pt x="379" y="543"/>
                  </a:cubicBezTo>
                  <a:cubicBezTo>
                    <a:pt x="387" y="548"/>
                    <a:pt x="394" y="562"/>
                    <a:pt x="401" y="557"/>
                  </a:cubicBezTo>
                  <a:cubicBezTo>
                    <a:pt x="396" y="564"/>
                    <a:pt x="387" y="562"/>
                    <a:pt x="381" y="568"/>
                  </a:cubicBezTo>
                  <a:cubicBezTo>
                    <a:pt x="385" y="572"/>
                    <a:pt x="384" y="573"/>
                    <a:pt x="384" y="577"/>
                  </a:cubicBezTo>
                  <a:cubicBezTo>
                    <a:pt x="376" y="578"/>
                    <a:pt x="376" y="571"/>
                    <a:pt x="377" y="566"/>
                  </a:cubicBezTo>
                  <a:cubicBezTo>
                    <a:pt x="379" y="560"/>
                    <a:pt x="389" y="565"/>
                    <a:pt x="391" y="558"/>
                  </a:cubicBezTo>
                  <a:cubicBezTo>
                    <a:pt x="395" y="546"/>
                    <a:pt x="372" y="542"/>
                    <a:pt x="365" y="540"/>
                  </a:cubicBezTo>
                  <a:cubicBezTo>
                    <a:pt x="359" y="538"/>
                    <a:pt x="305" y="524"/>
                    <a:pt x="309" y="536"/>
                  </a:cubicBezTo>
                  <a:cubicBezTo>
                    <a:pt x="302" y="534"/>
                    <a:pt x="300" y="543"/>
                    <a:pt x="296" y="547"/>
                  </a:cubicBezTo>
                  <a:cubicBezTo>
                    <a:pt x="292" y="553"/>
                    <a:pt x="283" y="553"/>
                    <a:pt x="276" y="554"/>
                  </a:cubicBezTo>
                  <a:cubicBezTo>
                    <a:pt x="268" y="555"/>
                    <a:pt x="260" y="558"/>
                    <a:pt x="253" y="562"/>
                  </a:cubicBezTo>
                  <a:cubicBezTo>
                    <a:pt x="244" y="568"/>
                    <a:pt x="241" y="579"/>
                    <a:pt x="229" y="580"/>
                  </a:cubicBezTo>
                  <a:cubicBezTo>
                    <a:pt x="243" y="578"/>
                    <a:pt x="231" y="585"/>
                    <a:pt x="232" y="592"/>
                  </a:cubicBezTo>
                  <a:cubicBezTo>
                    <a:pt x="234" y="598"/>
                    <a:pt x="239" y="603"/>
                    <a:pt x="244" y="606"/>
                  </a:cubicBezTo>
                  <a:cubicBezTo>
                    <a:pt x="256" y="613"/>
                    <a:pt x="272" y="608"/>
                    <a:pt x="285" y="613"/>
                  </a:cubicBezTo>
                  <a:cubicBezTo>
                    <a:pt x="292" y="616"/>
                    <a:pt x="289" y="609"/>
                    <a:pt x="293" y="607"/>
                  </a:cubicBezTo>
                  <a:cubicBezTo>
                    <a:pt x="299" y="604"/>
                    <a:pt x="307" y="608"/>
                    <a:pt x="313" y="608"/>
                  </a:cubicBezTo>
                  <a:cubicBezTo>
                    <a:pt x="319" y="607"/>
                    <a:pt x="325" y="605"/>
                    <a:pt x="331" y="603"/>
                  </a:cubicBezTo>
                  <a:cubicBezTo>
                    <a:pt x="335" y="602"/>
                    <a:pt x="340" y="601"/>
                    <a:pt x="344" y="602"/>
                  </a:cubicBezTo>
                  <a:cubicBezTo>
                    <a:pt x="341" y="595"/>
                    <a:pt x="343" y="593"/>
                    <a:pt x="350" y="597"/>
                  </a:cubicBezTo>
                  <a:cubicBezTo>
                    <a:pt x="337" y="581"/>
                    <a:pt x="377" y="596"/>
                    <a:pt x="380" y="597"/>
                  </a:cubicBezTo>
                  <a:cubicBezTo>
                    <a:pt x="387" y="599"/>
                    <a:pt x="401" y="604"/>
                    <a:pt x="408" y="597"/>
                  </a:cubicBezTo>
                  <a:cubicBezTo>
                    <a:pt x="418" y="586"/>
                    <a:pt x="411" y="583"/>
                    <a:pt x="403" y="575"/>
                  </a:cubicBezTo>
                  <a:cubicBezTo>
                    <a:pt x="412" y="575"/>
                    <a:pt x="420" y="568"/>
                    <a:pt x="429" y="567"/>
                  </a:cubicBezTo>
                  <a:cubicBezTo>
                    <a:pt x="424" y="572"/>
                    <a:pt x="410" y="577"/>
                    <a:pt x="420" y="584"/>
                  </a:cubicBezTo>
                  <a:cubicBezTo>
                    <a:pt x="426" y="589"/>
                    <a:pt x="439" y="582"/>
                    <a:pt x="443" y="578"/>
                  </a:cubicBezTo>
                  <a:cubicBezTo>
                    <a:pt x="443" y="586"/>
                    <a:pt x="429" y="588"/>
                    <a:pt x="442" y="591"/>
                  </a:cubicBezTo>
                  <a:cubicBezTo>
                    <a:pt x="434" y="589"/>
                    <a:pt x="433" y="600"/>
                    <a:pt x="428" y="603"/>
                  </a:cubicBezTo>
                  <a:cubicBezTo>
                    <a:pt x="435" y="604"/>
                    <a:pt x="448" y="595"/>
                    <a:pt x="447" y="587"/>
                  </a:cubicBezTo>
                  <a:cubicBezTo>
                    <a:pt x="453" y="593"/>
                    <a:pt x="462" y="591"/>
                    <a:pt x="463" y="583"/>
                  </a:cubicBezTo>
                  <a:cubicBezTo>
                    <a:pt x="468" y="584"/>
                    <a:pt x="470" y="588"/>
                    <a:pt x="467" y="593"/>
                  </a:cubicBezTo>
                  <a:cubicBezTo>
                    <a:pt x="475" y="593"/>
                    <a:pt x="477" y="583"/>
                    <a:pt x="486" y="586"/>
                  </a:cubicBezTo>
                  <a:cubicBezTo>
                    <a:pt x="480" y="590"/>
                    <a:pt x="473" y="592"/>
                    <a:pt x="468" y="597"/>
                  </a:cubicBezTo>
                  <a:cubicBezTo>
                    <a:pt x="464" y="600"/>
                    <a:pt x="470" y="612"/>
                    <a:pt x="473" y="615"/>
                  </a:cubicBezTo>
                  <a:cubicBezTo>
                    <a:pt x="475" y="615"/>
                    <a:pt x="476" y="614"/>
                    <a:pt x="477" y="613"/>
                  </a:cubicBezTo>
                  <a:cubicBezTo>
                    <a:pt x="480" y="613"/>
                    <a:pt x="480" y="626"/>
                    <a:pt x="481" y="628"/>
                  </a:cubicBezTo>
                  <a:cubicBezTo>
                    <a:pt x="483" y="626"/>
                    <a:pt x="486" y="624"/>
                    <a:pt x="488" y="622"/>
                  </a:cubicBezTo>
                  <a:cubicBezTo>
                    <a:pt x="488" y="627"/>
                    <a:pt x="486" y="632"/>
                    <a:pt x="482" y="635"/>
                  </a:cubicBezTo>
                  <a:cubicBezTo>
                    <a:pt x="488" y="643"/>
                    <a:pt x="500" y="635"/>
                    <a:pt x="508" y="634"/>
                  </a:cubicBezTo>
                  <a:cubicBezTo>
                    <a:pt x="500" y="637"/>
                    <a:pt x="494" y="643"/>
                    <a:pt x="489" y="649"/>
                  </a:cubicBezTo>
                  <a:cubicBezTo>
                    <a:pt x="497" y="645"/>
                    <a:pt x="507" y="648"/>
                    <a:pt x="515" y="645"/>
                  </a:cubicBezTo>
                  <a:cubicBezTo>
                    <a:pt x="505" y="644"/>
                    <a:pt x="510" y="642"/>
                    <a:pt x="515" y="640"/>
                  </a:cubicBezTo>
                  <a:cubicBezTo>
                    <a:pt x="518" y="651"/>
                    <a:pt x="534" y="650"/>
                    <a:pt x="542" y="654"/>
                  </a:cubicBezTo>
                  <a:cubicBezTo>
                    <a:pt x="527" y="666"/>
                    <a:pt x="508" y="667"/>
                    <a:pt x="490" y="664"/>
                  </a:cubicBezTo>
                  <a:cubicBezTo>
                    <a:pt x="503" y="666"/>
                    <a:pt x="499" y="675"/>
                    <a:pt x="505" y="684"/>
                  </a:cubicBezTo>
                  <a:cubicBezTo>
                    <a:pt x="513" y="695"/>
                    <a:pt x="531" y="692"/>
                    <a:pt x="540" y="683"/>
                  </a:cubicBezTo>
                  <a:cubicBezTo>
                    <a:pt x="536" y="690"/>
                    <a:pt x="528" y="693"/>
                    <a:pt x="521" y="694"/>
                  </a:cubicBezTo>
                  <a:cubicBezTo>
                    <a:pt x="534" y="695"/>
                    <a:pt x="544" y="705"/>
                    <a:pt x="556" y="710"/>
                  </a:cubicBezTo>
                  <a:cubicBezTo>
                    <a:pt x="570" y="715"/>
                    <a:pt x="587" y="709"/>
                    <a:pt x="602" y="711"/>
                  </a:cubicBezTo>
                  <a:cubicBezTo>
                    <a:pt x="585" y="712"/>
                    <a:pt x="592" y="725"/>
                    <a:pt x="601" y="732"/>
                  </a:cubicBezTo>
                  <a:cubicBezTo>
                    <a:pt x="612" y="740"/>
                    <a:pt x="628" y="746"/>
                    <a:pt x="641" y="747"/>
                  </a:cubicBezTo>
                  <a:cubicBezTo>
                    <a:pt x="661" y="750"/>
                    <a:pt x="677" y="751"/>
                    <a:pt x="696" y="759"/>
                  </a:cubicBezTo>
                  <a:cubicBezTo>
                    <a:pt x="712" y="766"/>
                    <a:pt x="729" y="774"/>
                    <a:pt x="746" y="770"/>
                  </a:cubicBezTo>
                  <a:cubicBezTo>
                    <a:pt x="745" y="766"/>
                    <a:pt x="744" y="762"/>
                    <a:pt x="743" y="757"/>
                  </a:cubicBezTo>
                  <a:cubicBezTo>
                    <a:pt x="749" y="758"/>
                    <a:pt x="753" y="755"/>
                    <a:pt x="756" y="751"/>
                  </a:cubicBezTo>
                  <a:cubicBezTo>
                    <a:pt x="751" y="749"/>
                    <a:pt x="748" y="746"/>
                    <a:pt x="750" y="740"/>
                  </a:cubicBezTo>
                  <a:cubicBezTo>
                    <a:pt x="746" y="739"/>
                    <a:pt x="742" y="739"/>
                    <a:pt x="737" y="740"/>
                  </a:cubicBezTo>
                  <a:cubicBezTo>
                    <a:pt x="745" y="739"/>
                    <a:pt x="746" y="737"/>
                    <a:pt x="740" y="734"/>
                  </a:cubicBezTo>
                  <a:cubicBezTo>
                    <a:pt x="739" y="730"/>
                    <a:pt x="744" y="727"/>
                    <a:pt x="740" y="722"/>
                  </a:cubicBezTo>
                  <a:cubicBezTo>
                    <a:pt x="737" y="717"/>
                    <a:pt x="726" y="716"/>
                    <a:pt x="721" y="715"/>
                  </a:cubicBezTo>
                  <a:cubicBezTo>
                    <a:pt x="721" y="713"/>
                    <a:pt x="722" y="711"/>
                    <a:pt x="723" y="709"/>
                  </a:cubicBezTo>
                  <a:cubicBezTo>
                    <a:pt x="713" y="709"/>
                    <a:pt x="716" y="691"/>
                    <a:pt x="703" y="698"/>
                  </a:cubicBezTo>
                  <a:cubicBezTo>
                    <a:pt x="717" y="693"/>
                    <a:pt x="700" y="692"/>
                    <a:pt x="695" y="698"/>
                  </a:cubicBezTo>
                  <a:cubicBezTo>
                    <a:pt x="697" y="693"/>
                    <a:pt x="702" y="690"/>
                    <a:pt x="707" y="690"/>
                  </a:cubicBezTo>
                  <a:cubicBezTo>
                    <a:pt x="686" y="687"/>
                    <a:pt x="673" y="674"/>
                    <a:pt x="668" y="653"/>
                  </a:cubicBezTo>
                  <a:cubicBezTo>
                    <a:pt x="664" y="635"/>
                    <a:pt x="695" y="651"/>
                    <a:pt x="699" y="648"/>
                  </a:cubicBezTo>
                  <a:cubicBezTo>
                    <a:pt x="697" y="656"/>
                    <a:pt x="710" y="667"/>
                    <a:pt x="716" y="669"/>
                  </a:cubicBezTo>
                  <a:cubicBezTo>
                    <a:pt x="718" y="662"/>
                    <a:pt x="721" y="651"/>
                    <a:pt x="719" y="643"/>
                  </a:cubicBezTo>
                  <a:cubicBezTo>
                    <a:pt x="722" y="651"/>
                    <a:pt x="740" y="690"/>
                    <a:pt x="750" y="669"/>
                  </a:cubicBezTo>
                  <a:cubicBezTo>
                    <a:pt x="748" y="674"/>
                    <a:pt x="748" y="678"/>
                    <a:pt x="748" y="683"/>
                  </a:cubicBezTo>
                  <a:cubicBezTo>
                    <a:pt x="751" y="681"/>
                    <a:pt x="753" y="679"/>
                    <a:pt x="755" y="677"/>
                  </a:cubicBezTo>
                  <a:cubicBezTo>
                    <a:pt x="756" y="684"/>
                    <a:pt x="749" y="691"/>
                    <a:pt x="758" y="695"/>
                  </a:cubicBezTo>
                  <a:cubicBezTo>
                    <a:pt x="751" y="685"/>
                    <a:pt x="769" y="689"/>
                    <a:pt x="764" y="676"/>
                  </a:cubicBezTo>
                  <a:cubicBezTo>
                    <a:pt x="771" y="686"/>
                    <a:pt x="764" y="691"/>
                    <a:pt x="777" y="699"/>
                  </a:cubicBezTo>
                  <a:cubicBezTo>
                    <a:pt x="779" y="695"/>
                    <a:pt x="779" y="690"/>
                    <a:pt x="777" y="686"/>
                  </a:cubicBezTo>
                  <a:cubicBezTo>
                    <a:pt x="781" y="692"/>
                    <a:pt x="789" y="699"/>
                    <a:pt x="796" y="693"/>
                  </a:cubicBezTo>
                  <a:cubicBezTo>
                    <a:pt x="794" y="694"/>
                    <a:pt x="792" y="696"/>
                    <a:pt x="789" y="698"/>
                  </a:cubicBezTo>
                  <a:cubicBezTo>
                    <a:pt x="795" y="699"/>
                    <a:pt x="800" y="696"/>
                    <a:pt x="803" y="692"/>
                  </a:cubicBezTo>
                  <a:cubicBezTo>
                    <a:pt x="792" y="705"/>
                    <a:pt x="812" y="709"/>
                    <a:pt x="820" y="700"/>
                  </a:cubicBezTo>
                  <a:cubicBezTo>
                    <a:pt x="821" y="704"/>
                    <a:pt x="799" y="728"/>
                    <a:pt x="822" y="723"/>
                  </a:cubicBezTo>
                  <a:cubicBezTo>
                    <a:pt x="834" y="721"/>
                    <a:pt x="824" y="702"/>
                    <a:pt x="825" y="695"/>
                  </a:cubicBezTo>
                  <a:cubicBezTo>
                    <a:pt x="833" y="694"/>
                    <a:pt x="837" y="705"/>
                    <a:pt x="845" y="704"/>
                  </a:cubicBezTo>
                  <a:cubicBezTo>
                    <a:pt x="855" y="702"/>
                    <a:pt x="850" y="689"/>
                    <a:pt x="851" y="682"/>
                  </a:cubicBezTo>
                  <a:cubicBezTo>
                    <a:pt x="846" y="684"/>
                    <a:pt x="843" y="682"/>
                    <a:pt x="844" y="677"/>
                  </a:cubicBezTo>
                  <a:cubicBezTo>
                    <a:pt x="849" y="678"/>
                    <a:pt x="853" y="675"/>
                    <a:pt x="856" y="671"/>
                  </a:cubicBezTo>
                  <a:cubicBezTo>
                    <a:pt x="854" y="670"/>
                    <a:pt x="852" y="669"/>
                    <a:pt x="849" y="667"/>
                  </a:cubicBezTo>
                  <a:cubicBezTo>
                    <a:pt x="856" y="665"/>
                    <a:pt x="855" y="656"/>
                    <a:pt x="863" y="655"/>
                  </a:cubicBezTo>
                  <a:cubicBezTo>
                    <a:pt x="862" y="651"/>
                    <a:pt x="860" y="646"/>
                    <a:pt x="857" y="642"/>
                  </a:cubicBezTo>
                  <a:cubicBezTo>
                    <a:pt x="862" y="647"/>
                    <a:pt x="866" y="653"/>
                    <a:pt x="867" y="660"/>
                  </a:cubicBezTo>
                  <a:cubicBezTo>
                    <a:pt x="867" y="664"/>
                    <a:pt x="864" y="669"/>
                    <a:pt x="867" y="674"/>
                  </a:cubicBezTo>
                  <a:cubicBezTo>
                    <a:pt x="871" y="681"/>
                    <a:pt x="878" y="674"/>
                    <a:pt x="874" y="667"/>
                  </a:cubicBezTo>
                  <a:cubicBezTo>
                    <a:pt x="887" y="670"/>
                    <a:pt x="883" y="653"/>
                    <a:pt x="890" y="647"/>
                  </a:cubicBezTo>
                  <a:cubicBezTo>
                    <a:pt x="886" y="645"/>
                    <a:pt x="881" y="643"/>
                    <a:pt x="876" y="643"/>
                  </a:cubicBezTo>
                  <a:cubicBezTo>
                    <a:pt x="881" y="633"/>
                    <a:pt x="889" y="646"/>
                    <a:pt x="898" y="648"/>
                  </a:cubicBezTo>
                  <a:cubicBezTo>
                    <a:pt x="896" y="646"/>
                    <a:pt x="894" y="644"/>
                    <a:pt x="891" y="642"/>
                  </a:cubicBezTo>
                  <a:cubicBezTo>
                    <a:pt x="894" y="641"/>
                    <a:pt x="899" y="638"/>
                    <a:pt x="899" y="635"/>
                  </a:cubicBezTo>
                  <a:cubicBezTo>
                    <a:pt x="899" y="631"/>
                    <a:pt x="881" y="639"/>
                    <a:pt x="879" y="638"/>
                  </a:cubicBezTo>
                  <a:cubicBezTo>
                    <a:pt x="882" y="633"/>
                    <a:pt x="888" y="631"/>
                    <a:pt x="893" y="630"/>
                  </a:cubicBezTo>
                  <a:cubicBezTo>
                    <a:pt x="887" y="625"/>
                    <a:pt x="879" y="626"/>
                    <a:pt x="872" y="626"/>
                  </a:cubicBezTo>
                  <a:cubicBezTo>
                    <a:pt x="881" y="623"/>
                    <a:pt x="872" y="616"/>
                    <a:pt x="867" y="617"/>
                  </a:cubicBezTo>
                  <a:cubicBezTo>
                    <a:pt x="878" y="612"/>
                    <a:pt x="870" y="610"/>
                    <a:pt x="864" y="611"/>
                  </a:cubicBezTo>
                  <a:cubicBezTo>
                    <a:pt x="869" y="603"/>
                    <a:pt x="872" y="610"/>
                    <a:pt x="879" y="607"/>
                  </a:cubicBezTo>
                  <a:cubicBezTo>
                    <a:pt x="885" y="604"/>
                    <a:pt x="891" y="599"/>
                    <a:pt x="894" y="593"/>
                  </a:cubicBezTo>
                  <a:cubicBezTo>
                    <a:pt x="888" y="594"/>
                    <a:pt x="882" y="594"/>
                    <a:pt x="876" y="597"/>
                  </a:cubicBezTo>
                  <a:cubicBezTo>
                    <a:pt x="891" y="587"/>
                    <a:pt x="870" y="593"/>
                    <a:pt x="863" y="594"/>
                  </a:cubicBezTo>
                  <a:cubicBezTo>
                    <a:pt x="864" y="586"/>
                    <a:pt x="873" y="585"/>
                    <a:pt x="878" y="580"/>
                  </a:cubicBezTo>
                  <a:cubicBezTo>
                    <a:pt x="862" y="580"/>
                    <a:pt x="886" y="568"/>
                    <a:pt x="871" y="569"/>
                  </a:cubicBezTo>
                  <a:cubicBezTo>
                    <a:pt x="865" y="569"/>
                    <a:pt x="864" y="581"/>
                    <a:pt x="856" y="580"/>
                  </a:cubicBezTo>
                  <a:cubicBezTo>
                    <a:pt x="857" y="577"/>
                    <a:pt x="859" y="575"/>
                    <a:pt x="860" y="573"/>
                  </a:cubicBezTo>
                  <a:cubicBezTo>
                    <a:pt x="854" y="573"/>
                    <a:pt x="850" y="578"/>
                    <a:pt x="845" y="581"/>
                  </a:cubicBezTo>
                  <a:cubicBezTo>
                    <a:pt x="848" y="577"/>
                    <a:pt x="851" y="572"/>
                    <a:pt x="855" y="568"/>
                  </a:cubicBezTo>
                  <a:cubicBezTo>
                    <a:pt x="848" y="570"/>
                    <a:pt x="840" y="566"/>
                    <a:pt x="839" y="558"/>
                  </a:cubicBezTo>
                  <a:cubicBezTo>
                    <a:pt x="835" y="562"/>
                    <a:pt x="830" y="566"/>
                    <a:pt x="827" y="571"/>
                  </a:cubicBezTo>
                  <a:cubicBezTo>
                    <a:pt x="826" y="562"/>
                    <a:pt x="835" y="559"/>
                    <a:pt x="824" y="557"/>
                  </a:cubicBezTo>
                  <a:cubicBezTo>
                    <a:pt x="829" y="557"/>
                    <a:pt x="833" y="554"/>
                    <a:pt x="837" y="550"/>
                  </a:cubicBezTo>
                  <a:cubicBezTo>
                    <a:pt x="829" y="551"/>
                    <a:pt x="825" y="557"/>
                    <a:pt x="817" y="556"/>
                  </a:cubicBezTo>
                  <a:cubicBezTo>
                    <a:pt x="822" y="555"/>
                    <a:pt x="827" y="551"/>
                    <a:pt x="829" y="546"/>
                  </a:cubicBezTo>
                  <a:cubicBezTo>
                    <a:pt x="820" y="546"/>
                    <a:pt x="825" y="533"/>
                    <a:pt x="811" y="538"/>
                  </a:cubicBezTo>
                  <a:cubicBezTo>
                    <a:pt x="818" y="534"/>
                    <a:pt x="829" y="539"/>
                    <a:pt x="833" y="529"/>
                  </a:cubicBezTo>
                  <a:cubicBezTo>
                    <a:pt x="828" y="529"/>
                    <a:pt x="824" y="530"/>
                    <a:pt x="820" y="531"/>
                  </a:cubicBezTo>
                  <a:cubicBezTo>
                    <a:pt x="820" y="526"/>
                    <a:pt x="823" y="522"/>
                    <a:pt x="828" y="521"/>
                  </a:cubicBezTo>
                  <a:cubicBezTo>
                    <a:pt x="819" y="508"/>
                    <a:pt x="798" y="521"/>
                    <a:pt x="789" y="526"/>
                  </a:cubicBezTo>
                  <a:cubicBezTo>
                    <a:pt x="796" y="521"/>
                    <a:pt x="802" y="515"/>
                    <a:pt x="808" y="509"/>
                  </a:cubicBezTo>
                  <a:cubicBezTo>
                    <a:pt x="804" y="507"/>
                    <a:pt x="800" y="507"/>
                    <a:pt x="795" y="507"/>
                  </a:cubicBezTo>
                  <a:cubicBezTo>
                    <a:pt x="799" y="501"/>
                    <a:pt x="797" y="499"/>
                    <a:pt x="790" y="500"/>
                  </a:cubicBezTo>
                  <a:cubicBezTo>
                    <a:pt x="798" y="500"/>
                    <a:pt x="799" y="497"/>
                    <a:pt x="794" y="491"/>
                  </a:cubicBezTo>
                  <a:cubicBezTo>
                    <a:pt x="798" y="497"/>
                    <a:pt x="808" y="496"/>
                    <a:pt x="807" y="487"/>
                  </a:cubicBezTo>
                  <a:cubicBezTo>
                    <a:pt x="803" y="487"/>
                    <a:pt x="800" y="486"/>
                    <a:pt x="797" y="484"/>
                  </a:cubicBezTo>
                  <a:cubicBezTo>
                    <a:pt x="790" y="480"/>
                    <a:pt x="782" y="484"/>
                    <a:pt x="775" y="482"/>
                  </a:cubicBezTo>
                  <a:cubicBezTo>
                    <a:pt x="792" y="479"/>
                    <a:pt x="798" y="484"/>
                    <a:pt x="814" y="488"/>
                  </a:cubicBezTo>
                  <a:cubicBezTo>
                    <a:pt x="809" y="490"/>
                    <a:pt x="804" y="501"/>
                    <a:pt x="813" y="502"/>
                  </a:cubicBezTo>
                  <a:cubicBezTo>
                    <a:pt x="821" y="503"/>
                    <a:pt x="838" y="500"/>
                    <a:pt x="845" y="497"/>
                  </a:cubicBezTo>
                  <a:cubicBezTo>
                    <a:pt x="857" y="492"/>
                    <a:pt x="844" y="486"/>
                    <a:pt x="839" y="482"/>
                  </a:cubicBezTo>
                  <a:cubicBezTo>
                    <a:pt x="833" y="478"/>
                    <a:pt x="837" y="471"/>
                    <a:pt x="834" y="465"/>
                  </a:cubicBezTo>
                  <a:cubicBezTo>
                    <a:pt x="846" y="463"/>
                    <a:pt x="851" y="480"/>
                    <a:pt x="863" y="474"/>
                  </a:cubicBezTo>
                  <a:cubicBezTo>
                    <a:pt x="861" y="472"/>
                    <a:pt x="859" y="470"/>
                    <a:pt x="857" y="468"/>
                  </a:cubicBezTo>
                  <a:cubicBezTo>
                    <a:pt x="861" y="468"/>
                    <a:pt x="866" y="467"/>
                    <a:pt x="870" y="465"/>
                  </a:cubicBezTo>
                  <a:cubicBezTo>
                    <a:pt x="866" y="458"/>
                    <a:pt x="858" y="458"/>
                    <a:pt x="851" y="458"/>
                  </a:cubicBezTo>
                  <a:cubicBezTo>
                    <a:pt x="861" y="453"/>
                    <a:pt x="885" y="465"/>
                    <a:pt x="883" y="452"/>
                  </a:cubicBezTo>
                  <a:cubicBezTo>
                    <a:pt x="887" y="454"/>
                    <a:pt x="891" y="455"/>
                    <a:pt x="896" y="455"/>
                  </a:cubicBezTo>
                  <a:cubicBezTo>
                    <a:pt x="883" y="458"/>
                    <a:pt x="890" y="473"/>
                    <a:pt x="901" y="467"/>
                  </a:cubicBezTo>
                  <a:cubicBezTo>
                    <a:pt x="899" y="472"/>
                    <a:pt x="896" y="476"/>
                    <a:pt x="893" y="480"/>
                  </a:cubicBezTo>
                  <a:cubicBezTo>
                    <a:pt x="900" y="481"/>
                    <a:pt x="906" y="477"/>
                    <a:pt x="912" y="476"/>
                  </a:cubicBezTo>
                  <a:cubicBezTo>
                    <a:pt x="897" y="479"/>
                    <a:pt x="915" y="488"/>
                    <a:pt x="923" y="485"/>
                  </a:cubicBezTo>
                  <a:cubicBezTo>
                    <a:pt x="933" y="482"/>
                    <a:pt x="943" y="475"/>
                    <a:pt x="951" y="468"/>
                  </a:cubicBezTo>
                  <a:cubicBezTo>
                    <a:pt x="945" y="475"/>
                    <a:pt x="910" y="487"/>
                    <a:pt x="913" y="497"/>
                  </a:cubicBezTo>
                  <a:cubicBezTo>
                    <a:pt x="931" y="493"/>
                    <a:pt x="949" y="495"/>
                    <a:pt x="967" y="488"/>
                  </a:cubicBezTo>
                  <a:cubicBezTo>
                    <a:pt x="980" y="483"/>
                    <a:pt x="990" y="471"/>
                    <a:pt x="1005" y="471"/>
                  </a:cubicBezTo>
                  <a:cubicBezTo>
                    <a:pt x="996" y="477"/>
                    <a:pt x="969" y="479"/>
                    <a:pt x="972" y="495"/>
                  </a:cubicBezTo>
                  <a:cubicBezTo>
                    <a:pt x="957" y="493"/>
                    <a:pt x="928" y="496"/>
                    <a:pt x="924" y="515"/>
                  </a:cubicBezTo>
                  <a:cubicBezTo>
                    <a:pt x="935" y="518"/>
                    <a:pt x="945" y="511"/>
                    <a:pt x="956" y="512"/>
                  </a:cubicBezTo>
                  <a:cubicBezTo>
                    <a:pt x="947" y="513"/>
                    <a:pt x="939" y="519"/>
                    <a:pt x="930" y="518"/>
                  </a:cubicBezTo>
                  <a:cubicBezTo>
                    <a:pt x="937" y="529"/>
                    <a:pt x="947" y="520"/>
                    <a:pt x="956" y="516"/>
                  </a:cubicBezTo>
                  <a:cubicBezTo>
                    <a:pt x="953" y="518"/>
                    <a:pt x="929" y="530"/>
                    <a:pt x="930" y="532"/>
                  </a:cubicBezTo>
                  <a:cubicBezTo>
                    <a:pt x="932" y="538"/>
                    <a:pt x="958" y="530"/>
                    <a:pt x="963" y="531"/>
                  </a:cubicBezTo>
                  <a:cubicBezTo>
                    <a:pt x="954" y="531"/>
                    <a:pt x="945" y="534"/>
                    <a:pt x="937" y="540"/>
                  </a:cubicBezTo>
                  <a:cubicBezTo>
                    <a:pt x="950" y="541"/>
                    <a:pt x="934" y="554"/>
                    <a:pt x="949" y="550"/>
                  </a:cubicBezTo>
                  <a:cubicBezTo>
                    <a:pt x="956" y="548"/>
                    <a:pt x="964" y="538"/>
                    <a:pt x="970" y="534"/>
                  </a:cubicBezTo>
                  <a:cubicBezTo>
                    <a:pt x="966" y="537"/>
                    <a:pt x="962" y="541"/>
                    <a:pt x="959" y="545"/>
                  </a:cubicBezTo>
                  <a:cubicBezTo>
                    <a:pt x="963" y="548"/>
                    <a:pt x="967" y="548"/>
                    <a:pt x="972" y="547"/>
                  </a:cubicBezTo>
                  <a:cubicBezTo>
                    <a:pt x="967" y="548"/>
                    <a:pt x="964" y="551"/>
                    <a:pt x="965" y="557"/>
                  </a:cubicBezTo>
                  <a:cubicBezTo>
                    <a:pt x="970" y="550"/>
                    <a:pt x="979" y="554"/>
                    <a:pt x="984" y="548"/>
                  </a:cubicBezTo>
                  <a:cubicBezTo>
                    <a:pt x="972" y="557"/>
                    <a:pt x="994" y="555"/>
                    <a:pt x="979" y="559"/>
                  </a:cubicBezTo>
                  <a:cubicBezTo>
                    <a:pt x="984" y="560"/>
                    <a:pt x="988" y="563"/>
                    <a:pt x="988" y="568"/>
                  </a:cubicBezTo>
                  <a:cubicBezTo>
                    <a:pt x="993" y="562"/>
                    <a:pt x="1001" y="558"/>
                    <a:pt x="1007" y="552"/>
                  </a:cubicBezTo>
                  <a:cubicBezTo>
                    <a:pt x="1010" y="550"/>
                    <a:pt x="1014" y="546"/>
                    <a:pt x="1014" y="541"/>
                  </a:cubicBezTo>
                  <a:cubicBezTo>
                    <a:pt x="1015" y="535"/>
                    <a:pt x="1005" y="530"/>
                    <a:pt x="1018" y="532"/>
                  </a:cubicBezTo>
                  <a:cubicBezTo>
                    <a:pt x="1016" y="530"/>
                    <a:pt x="1014" y="527"/>
                    <a:pt x="1012" y="525"/>
                  </a:cubicBezTo>
                  <a:cubicBezTo>
                    <a:pt x="1017" y="526"/>
                    <a:pt x="1021" y="525"/>
                    <a:pt x="1026" y="523"/>
                  </a:cubicBezTo>
                  <a:cubicBezTo>
                    <a:pt x="1022" y="519"/>
                    <a:pt x="1018" y="517"/>
                    <a:pt x="1013" y="517"/>
                  </a:cubicBezTo>
                  <a:cubicBezTo>
                    <a:pt x="1021" y="514"/>
                    <a:pt x="1034" y="515"/>
                    <a:pt x="1029" y="502"/>
                  </a:cubicBezTo>
                  <a:cubicBezTo>
                    <a:pt x="1034" y="508"/>
                    <a:pt x="1052" y="533"/>
                    <a:pt x="1053" y="511"/>
                  </a:cubicBezTo>
                  <a:cubicBezTo>
                    <a:pt x="1050" y="520"/>
                    <a:pt x="1061" y="519"/>
                    <a:pt x="1066" y="517"/>
                  </a:cubicBezTo>
                  <a:cubicBezTo>
                    <a:pt x="1064" y="516"/>
                    <a:pt x="1061" y="515"/>
                    <a:pt x="1059" y="513"/>
                  </a:cubicBezTo>
                  <a:cubicBezTo>
                    <a:pt x="1065" y="513"/>
                    <a:pt x="1068" y="511"/>
                    <a:pt x="1064" y="505"/>
                  </a:cubicBezTo>
                  <a:cubicBezTo>
                    <a:pt x="1068" y="506"/>
                    <a:pt x="1097" y="505"/>
                    <a:pt x="1086" y="497"/>
                  </a:cubicBezTo>
                  <a:cubicBezTo>
                    <a:pt x="1082" y="494"/>
                    <a:pt x="1068" y="494"/>
                    <a:pt x="1068" y="487"/>
                  </a:cubicBezTo>
                  <a:cubicBezTo>
                    <a:pt x="1078" y="499"/>
                    <a:pt x="1095" y="491"/>
                    <a:pt x="1108" y="493"/>
                  </a:cubicBezTo>
                  <a:cubicBezTo>
                    <a:pt x="1107" y="476"/>
                    <a:pt x="1079" y="488"/>
                    <a:pt x="1079" y="473"/>
                  </a:cubicBezTo>
                  <a:cubicBezTo>
                    <a:pt x="1084" y="482"/>
                    <a:pt x="1097" y="477"/>
                    <a:pt x="1105" y="475"/>
                  </a:cubicBezTo>
                  <a:cubicBezTo>
                    <a:pt x="1104" y="470"/>
                    <a:pt x="1101" y="466"/>
                    <a:pt x="1096" y="468"/>
                  </a:cubicBezTo>
                  <a:cubicBezTo>
                    <a:pt x="1105" y="463"/>
                    <a:pt x="1110" y="470"/>
                    <a:pt x="1118" y="473"/>
                  </a:cubicBezTo>
                  <a:cubicBezTo>
                    <a:pt x="1128" y="478"/>
                    <a:pt x="1139" y="471"/>
                    <a:pt x="1149" y="470"/>
                  </a:cubicBezTo>
                  <a:cubicBezTo>
                    <a:pt x="1143" y="467"/>
                    <a:pt x="1136" y="466"/>
                    <a:pt x="1130" y="468"/>
                  </a:cubicBezTo>
                  <a:cubicBezTo>
                    <a:pt x="1135" y="464"/>
                    <a:pt x="1142" y="464"/>
                    <a:pt x="1149" y="463"/>
                  </a:cubicBezTo>
                  <a:cubicBezTo>
                    <a:pt x="1147" y="451"/>
                    <a:pt x="1136" y="452"/>
                    <a:pt x="1126" y="454"/>
                  </a:cubicBezTo>
                  <a:cubicBezTo>
                    <a:pt x="1133" y="451"/>
                    <a:pt x="1139" y="448"/>
                    <a:pt x="1145" y="452"/>
                  </a:cubicBezTo>
                  <a:cubicBezTo>
                    <a:pt x="1151" y="456"/>
                    <a:pt x="1155" y="460"/>
                    <a:pt x="1163" y="458"/>
                  </a:cubicBezTo>
                  <a:cubicBezTo>
                    <a:pt x="1176" y="454"/>
                    <a:pt x="1168" y="439"/>
                    <a:pt x="1157" y="440"/>
                  </a:cubicBezTo>
                  <a:cubicBezTo>
                    <a:pt x="1175" y="436"/>
                    <a:pt x="1148" y="436"/>
                    <a:pt x="1144" y="437"/>
                  </a:cubicBezTo>
                  <a:cubicBezTo>
                    <a:pt x="1148" y="435"/>
                    <a:pt x="1153" y="434"/>
                    <a:pt x="1157" y="435"/>
                  </a:cubicBezTo>
                  <a:cubicBezTo>
                    <a:pt x="1153" y="430"/>
                    <a:pt x="1148" y="430"/>
                    <a:pt x="1144" y="435"/>
                  </a:cubicBezTo>
                  <a:cubicBezTo>
                    <a:pt x="1151" y="427"/>
                    <a:pt x="1141" y="425"/>
                    <a:pt x="1136" y="429"/>
                  </a:cubicBezTo>
                  <a:cubicBezTo>
                    <a:pt x="1130" y="434"/>
                    <a:pt x="1122" y="436"/>
                    <a:pt x="1124" y="446"/>
                  </a:cubicBezTo>
                  <a:cubicBezTo>
                    <a:pt x="1122" y="442"/>
                    <a:pt x="1120" y="431"/>
                    <a:pt x="1114" y="433"/>
                  </a:cubicBezTo>
                  <a:cubicBezTo>
                    <a:pt x="1105" y="435"/>
                    <a:pt x="1102" y="450"/>
                    <a:pt x="1091" y="450"/>
                  </a:cubicBezTo>
                  <a:cubicBezTo>
                    <a:pt x="1097" y="445"/>
                    <a:pt x="1104" y="439"/>
                    <a:pt x="1106" y="431"/>
                  </a:cubicBezTo>
                  <a:cubicBezTo>
                    <a:pt x="1090" y="429"/>
                    <a:pt x="1080" y="438"/>
                    <a:pt x="1068" y="447"/>
                  </a:cubicBezTo>
                  <a:cubicBezTo>
                    <a:pt x="1079" y="436"/>
                    <a:pt x="1059" y="442"/>
                    <a:pt x="1053" y="441"/>
                  </a:cubicBezTo>
                  <a:cubicBezTo>
                    <a:pt x="1061" y="440"/>
                    <a:pt x="1079" y="436"/>
                    <a:pt x="1085" y="430"/>
                  </a:cubicBezTo>
                  <a:cubicBezTo>
                    <a:pt x="1090" y="427"/>
                    <a:pt x="1091" y="421"/>
                    <a:pt x="1097" y="419"/>
                  </a:cubicBezTo>
                  <a:cubicBezTo>
                    <a:pt x="1103" y="417"/>
                    <a:pt x="1108" y="416"/>
                    <a:pt x="1111" y="410"/>
                  </a:cubicBezTo>
                  <a:cubicBezTo>
                    <a:pt x="1100" y="401"/>
                    <a:pt x="1076" y="424"/>
                    <a:pt x="1065" y="427"/>
                  </a:cubicBezTo>
                  <a:cubicBezTo>
                    <a:pt x="1071" y="424"/>
                    <a:pt x="1079" y="421"/>
                    <a:pt x="1085" y="417"/>
                  </a:cubicBezTo>
                  <a:cubicBezTo>
                    <a:pt x="1069" y="403"/>
                    <a:pt x="1032" y="423"/>
                    <a:pt x="1016" y="428"/>
                  </a:cubicBezTo>
                  <a:cubicBezTo>
                    <a:pt x="1023" y="412"/>
                    <a:pt x="1047" y="417"/>
                    <a:pt x="1060" y="413"/>
                  </a:cubicBezTo>
                  <a:cubicBezTo>
                    <a:pt x="1049" y="407"/>
                    <a:pt x="1031" y="413"/>
                    <a:pt x="1020" y="416"/>
                  </a:cubicBezTo>
                  <a:cubicBezTo>
                    <a:pt x="1028" y="411"/>
                    <a:pt x="1038" y="414"/>
                    <a:pt x="1047" y="411"/>
                  </a:cubicBezTo>
                  <a:cubicBezTo>
                    <a:pt x="1041" y="408"/>
                    <a:pt x="1034" y="407"/>
                    <a:pt x="1028" y="407"/>
                  </a:cubicBezTo>
                  <a:cubicBezTo>
                    <a:pt x="1037" y="405"/>
                    <a:pt x="1047" y="410"/>
                    <a:pt x="1057" y="410"/>
                  </a:cubicBezTo>
                  <a:cubicBezTo>
                    <a:pt x="1073" y="408"/>
                    <a:pt x="1067" y="397"/>
                    <a:pt x="1053" y="399"/>
                  </a:cubicBezTo>
                  <a:cubicBezTo>
                    <a:pt x="1060" y="397"/>
                    <a:pt x="1068" y="396"/>
                    <a:pt x="1071" y="389"/>
                  </a:cubicBezTo>
                  <a:cubicBezTo>
                    <a:pt x="1064" y="389"/>
                    <a:pt x="1063" y="388"/>
                    <a:pt x="1066" y="382"/>
                  </a:cubicBezTo>
                  <a:cubicBezTo>
                    <a:pt x="1059" y="382"/>
                    <a:pt x="1052" y="384"/>
                    <a:pt x="1046" y="385"/>
                  </a:cubicBezTo>
                  <a:cubicBezTo>
                    <a:pt x="1050" y="383"/>
                    <a:pt x="1054" y="382"/>
                    <a:pt x="1059" y="382"/>
                  </a:cubicBezTo>
                  <a:cubicBezTo>
                    <a:pt x="1060" y="368"/>
                    <a:pt x="1043" y="378"/>
                    <a:pt x="1039" y="383"/>
                  </a:cubicBezTo>
                  <a:cubicBezTo>
                    <a:pt x="1039" y="370"/>
                    <a:pt x="1024" y="381"/>
                    <a:pt x="1019" y="386"/>
                  </a:cubicBezTo>
                  <a:cubicBezTo>
                    <a:pt x="1023" y="377"/>
                    <a:pt x="1039" y="367"/>
                    <a:pt x="1050" y="366"/>
                  </a:cubicBezTo>
                  <a:cubicBezTo>
                    <a:pt x="1042" y="350"/>
                    <a:pt x="1009" y="372"/>
                    <a:pt x="1010" y="387"/>
                  </a:cubicBezTo>
                  <a:cubicBezTo>
                    <a:pt x="1003" y="381"/>
                    <a:pt x="1008" y="373"/>
                    <a:pt x="1014" y="369"/>
                  </a:cubicBezTo>
                  <a:cubicBezTo>
                    <a:pt x="1005" y="355"/>
                    <a:pt x="984" y="380"/>
                    <a:pt x="978" y="386"/>
                  </a:cubicBezTo>
                  <a:cubicBezTo>
                    <a:pt x="981" y="373"/>
                    <a:pt x="1002" y="364"/>
                    <a:pt x="1003" y="353"/>
                  </a:cubicBezTo>
                  <a:cubicBezTo>
                    <a:pt x="997" y="363"/>
                    <a:pt x="966" y="376"/>
                    <a:pt x="954" y="373"/>
                  </a:cubicBezTo>
                  <a:cubicBezTo>
                    <a:pt x="965" y="373"/>
                    <a:pt x="971" y="367"/>
                    <a:pt x="980" y="363"/>
                  </a:cubicBezTo>
                  <a:cubicBezTo>
                    <a:pt x="975" y="361"/>
                    <a:pt x="970" y="358"/>
                    <a:pt x="981" y="357"/>
                  </a:cubicBezTo>
                  <a:cubicBezTo>
                    <a:pt x="974" y="352"/>
                    <a:pt x="965" y="354"/>
                    <a:pt x="962" y="362"/>
                  </a:cubicBezTo>
                  <a:cubicBezTo>
                    <a:pt x="970" y="350"/>
                    <a:pt x="956" y="357"/>
                    <a:pt x="951" y="359"/>
                  </a:cubicBezTo>
                  <a:cubicBezTo>
                    <a:pt x="955" y="355"/>
                    <a:pt x="960" y="351"/>
                    <a:pt x="965" y="348"/>
                  </a:cubicBezTo>
                  <a:cubicBezTo>
                    <a:pt x="957" y="347"/>
                    <a:pt x="950" y="343"/>
                    <a:pt x="943" y="347"/>
                  </a:cubicBezTo>
                  <a:cubicBezTo>
                    <a:pt x="937" y="350"/>
                    <a:pt x="932" y="356"/>
                    <a:pt x="925" y="354"/>
                  </a:cubicBezTo>
                  <a:cubicBezTo>
                    <a:pt x="935" y="355"/>
                    <a:pt x="942" y="345"/>
                    <a:pt x="951" y="344"/>
                  </a:cubicBezTo>
                  <a:cubicBezTo>
                    <a:pt x="943" y="338"/>
                    <a:pt x="931" y="341"/>
                    <a:pt x="925" y="347"/>
                  </a:cubicBezTo>
                  <a:cubicBezTo>
                    <a:pt x="940" y="338"/>
                    <a:pt x="923" y="343"/>
                    <a:pt x="918" y="344"/>
                  </a:cubicBezTo>
                  <a:cubicBezTo>
                    <a:pt x="936" y="335"/>
                    <a:pt x="957" y="340"/>
                    <a:pt x="976" y="336"/>
                  </a:cubicBezTo>
                  <a:cubicBezTo>
                    <a:pt x="967" y="332"/>
                    <a:pt x="957" y="339"/>
                    <a:pt x="948" y="336"/>
                  </a:cubicBezTo>
                  <a:cubicBezTo>
                    <a:pt x="940" y="333"/>
                    <a:pt x="936" y="328"/>
                    <a:pt x="931" y="339"/>
                  </a:cubicBezTo>
                  <a:cubicBezTo>
                    <a:pt x="931" y="333"/>
                    <a:pt x="934" y="330"/>
                    <a:pt x="939" y="330"/>
                  </a:cubicBezTo>
                  <a:cubicBezTo>
                    <a:pt x="929" y="325"/>
                    <a:pt x="922" y="332"/>
                    <a:pt x="913" y="338"/>
                  </a:cubicBezTo>
                  <a:cubicBezTo>
                    <a:pt x="916" y="336"/>
                    <a:pt x="918" y="333"/>
                    <a:pt x="920" y="331"/>
                  </a:cubicBezTo>
                  <a:cubicBezTo>
                    <a:pt x="909" y="327"/>
                    <a:pt x="898" y="326"/>
                    <a:pt x="886" y="327"/>
                  </a:cubicBezTo>
                  <a:cubicBezTo>
                    <a:pt x="902" y="324"/>
                    <a:pt x="882" y="324"/>
                    <a:pt x="879" y="325"/>
                  </a:cubicBezTo>
                  <a:cubicBezTo>
                    <a:pt x="891" y="318"/>
                    <a:pt x="907" y="321"/>
                    <a:pt x="920" y="320"/>
                  </a:cubicBezTo>
                  <a:cubicBezTo>
                    <a:pt x="912" y="315"/>
                    <a:pt x="902" y="316"/>
                    <a:pt x="893" y="316"/>
                  </a:cubicBezTo>
                  <a:cubicBezTo>
                    <a:pt x="884" y="316"/>
                    <a:pt x="874" y="310"/>
                    <a:pt x="867" y="311"/>
                  </a:cubicBezTo>
                  <a:cubicBezTo>
                    <a:pt x="875" y="311"/>
                    <a:pt x="875" y="310"/>
                    <a:pt x="866" y="308"/>
                  </a:cubicBezTo>
                  <a:cubicBezTo>
                    <a:pt x="877" y="306"/>
                    <a:pt x="888" y="311"/>
                    <a:pt x="899" y="312"/>
                  </a:cubicBezTo>
                  <a:cubicBezTo>
                    <a:pt x="910" y="313"/>
                    <a:pt x="922" y="311"/>
                    <a:pt x="933" y="313"/>
                  </a:cubicBezTo>
                  <a:cubicBezTo>
                    <a:pt x="927" y="310"/>
                    <a:pt x="920" y="308"/>
                    <a:pt x="913" y="306"/>
                  </a:cubicBezTo>
                  <a:cubicBezTo>
                    <a:pt x="920" y="305"/>
                    <a:pt x="926" y="308"/>
                    <a:pt x="932" y="308"/>
                  </a:cubicBezTo>
                  <a:cubicBezTo>
                    <a:pt x="928" y="302"/>
                    <a:pt x="920" y="299"/>
                    <a:pt x="913" y="301"/>
                  </a:cubicBezTo>
                  <a:cubicBezTo>
                    <a:pt x="925" y="296"/>
                    <a:pt x="940" y="300"/>
                    <a:pt x="953" y="298"/>
                  </a:cubicBezTo>
                  <a:cubicBezTo>
                    <a:pt x="937" y="285"/>
                    <a:pt x="907" y="283"/>
                    <a:pt x="893" y="299"/>
                  </a:cubicBezTo>
                  <a:cubicBezTo>
                    <a:pt x="899" y="293"/>
                    <a:pt x="898" y="291"/>
                    <a:pt x="890" y="293"/>
                  </a:cubicBezTo>
                  <a:cubicBezTo>
                    <a:pt x="899" y="292"/>
                    <a:pt x="909" y="292"/>
                    <a:pt x="917" y="288"/>
                  </a:cubicBezTo>
                  <a:cubicBezTo>
                    <a:pt x="914" y="286"/>
                    <a:pt x="910" y="286"/>
                    <a:pt x="907" y="286"/>
                  </a:cubicBezTo>
                  <a:cubicBezTo>
                    <a:pt x="918" y="283"/>
                    <a:pt x="929" y="285"/>
                    <a:pt x="941" y="286"/>
                  </a:cubicBezTo>
                  <a:cubicBezTo>
                    <a:pt x="931" y="275"/>
                    <a:pt x="906" y="276"/>
                    <a:pt x="894" y="281"/>
                  </a:cubicBezTo>
                  <a:cubicBezTo>
                    <a:pt x="910" y="270"/>
                    <a:pt x="937" y="278"/>
                    <a:pt x="953" y="285"/>
                  </a:cubicBezTo>
                  <a:cubicBezTo>
                    <a:pt x="965" y="289"/>
                    <a:pt x="974" y="288"/>
                    <a:pt x="986" y="288"/>
                  </a:cubicBezTo>
                  <a:cubicBezTo>
                    <a:pt x="990" y="287"/>
                    <a:pt x="1022" y="294"/>
                    <a:pt x="1010" y="279"/>
                  </a:cubicBezTo>
                  <a:cubicBezTo>
                    <a:pt x="997" y="261"/>
                    <a:pt x="965" y="271"/>
                    <a:pt x="946" y="265"/>
                  </a:cubicBezTo>
                  <a:cubicBezTo>
                    <a:pt x="934" y="261"/>
                    <a:pt x="924" y="261"/>
                    <a:pt x="912" y="264"/>
                  </a:cubicBezTo>
                  <a:cubicBezTo>
                    <a:pt x="896" y="268"/>
                    <a:pt x="880" y="264"/>
                    <a:pt x="864" y="266"/>
                  </a:cubicBezTo>
                  <a:cubicBezTo>
                    <a:pt x="878" y="260"/>
                    <a:pt x="896" y="265"/>
                    <a:pt x="912" y="263"/>
                  </a:cubicBezTo>
                  <a:cubicBezTo>
                    <a:pt x="929" y="261"/>
                    <a:pt x="947" y="259"/>
                    <a:pt x="963" y="253"/>
                  </a:cubicBezTo>
                  <a:cubicBezTo>
                    <a:pt x="971" y="249"/>
                    <a:pt x="1016" y="257"/>
                    <a:pt x="1015" y="244"/>
                  </a:cubicBezTo>
                  <a:cubicBezTo>
                    <a:pt x="1015" y="235"/>
                    <a:pt x="1006" y="221"/>
                    <a:pt x="997" y="218"/>
                  </a:cubicBezTo>
                  <a:cubicBezTo>
                    <a:pt x="981" y="213"/>
                    <a:pt x="966" y="230"/>
                    <a:pt x="953" y="237"/>
                  </a:cubicBezTo>
                  <a:cubicBezTo>
                    <a:pt x="940" y="243"/>
                    <a:pt x="926" y="240"/>
                    <a:pt x="912" y="246"/>
                  </a:cubicBezTo>
                  <a:cubicBezTo>
                    <a:pt x="906" y="249"/>
                    <a:pt x="900" y="248"/>
                    <a:pt x="894" y="248"/>
                  </a:cubicBezTo>
                  <a:cubicBezTo>
                    <a:pt x="884" y="247"/>
                    <a:pt x="876" y="255"/>
                    <a:pt x="868" y="259"/>
                  </a:cubicBezTo>
                  <a:cubicBezTo>
                    <a:pt x="889" y="236"/>
                    <a:pt x="929" y="248"/>
                    <a:pt x="954" y="227"/>
                  </a:cubicBezTo>
                  <a:cubicBezTo>
                    <a:pt x="942" y="216"/>
                    <a:pt x="918" y="223"/>
                    <a:pt x="905" y="227"/>
                  </a:cubicBezTo>
                  <a:cubicBezTo>
                    <a:pt x="899" y="230"/>
                    <a:pt x="896" y="239"/>
                    <a:pt x="888" y="238"/>
                  </a:cubicBezTo>
                  <a:cubicBezTo>
                    <a:pt x="877" y="236"/>
                    <a:pt x="867" y="244"/>
                    <a:pt x="857" y="245"/>
                  </a:cubicBezTo>
                  <a:cubicBezTo>
                    <a:pt x="869" y="240"/>
                    <a:pt x="881" y="238"/>
                    <a:pt x="894" y="235"/>
                  </a:cubicBezTo>
                  <a:cubicBezTo>
                    <a:pt x="890" y="231"/>
                    <a:pt x="885" y="231"/>
                    <a:pt x="881" y="234"/>
                  </a:cubicBezTo>
                  <a:cubicBezTo>
                    <a:pt x="902" y="223"/>
                    <a:pt x="928" y="219"/>
                    <a:pt x="952" y="216"/>
                  </a:cubicBezTo>
                  <a:cubicBezTo>
                    <a:pt x="960" y="215"/>
                    <a:pt x="970" y="205"/>
                    <a:pt x="978" y="206"/>
                  </a:cubicBezTo>
                  <a:cubicBezTo>
                    <a:pt x="981" y="206"/>
                    <a:pt x="995" y="205"/>
                    <a:pt x="988" y="200"/>
                  </a:cubicBezTo>
                  <a:cubicBezTo>
                    <a:pt x="977" y="192"/>
                    <a:pt x="952" y="184"/>
                    <a:pt x="941" y="187"/>
                  </a:cubicBezTo>
                  <a:cubicBezTo>
                    <a:pt x="929" y="189"/>
                    <a:pt x="919" y="196"/>
                    <a:pt x="906" y="196"/>
                  </a:cubicBezTo>
                  <a:cubicBezTo>
                    <a:pt x="902" y="196"/>
                    <a:pt x="898" y="197"/>
                    <a:pt x="894" y="199"/>
                  </a:cubicBezTo>
                  <a:cubicBezTo>
                    <a:pt x="891" y="202"/>
                    <a:pt x="894" y="205"/>
                    <a:pt x="887" y="205"/>
                  </a:cubicBezTo>
                  <a:cubicBezTo>
                    <a:pt x="891" y="190"/>
                    <a:pt x="920" y="191"/>
                    <a:pt x="932" y="184"/>
                  </a:cubicBezTo>
                  <a:cubicBezTo>
                    <a:pt x="919" y="175"/>
                    <a:pt x="891" y="188"/>
                    <a:pt x="878" y="192"/>
                  </a:cubicBezTo>
                  <a:cubicBezTo>
                    <a:pt x="854" y="201"/>
                    <a:pt x="838" y="222"/>
                    <a:pt x="815" y="233"/>
                  </a:cubicBezTo>
                  <a:cubicBezTo>
                    <a:pt x="829" y="224"/>
                    <a:pt x="840" y="212"/>
                    <a:pt x="854" y="203"/>
                  </a:cubicBezTo>
                  <a:cubicBezTo>
                    <a:pt x="836" y="193"/>
                    <a:pt x="827" y="214"/>
                    <a:pt x="811" y="217"/>
                  </a:cubicBezTo>
                  <a:cubicBezTo>
                    <a:pt x="821" y="214"/>
                    <a:pt x="816" y="212"/>
                    <a:pt x="811" y="209"/>
                  </a:cubicBezTo>
                  <a:cubicBezTo>
                    <a:pt x="822" y="207"/>
                    <a:pt x="831" y="196"/>
                    <a:pt x="843" y="197"/>
                  </a:cubicBezTo>
                  <a:cubicBezTo>
                    <a:pt x="853" y="198"/>
                    <a:pt x="858" y="196"/>
                    <a:pt x="868" y="192"/>
                  </a:cubicBezTo>
                  <a:cubicBezTo>
                    <a:pt x="878" y="189"/>
                    <a:pt x="900" y="183"/>
                    <a:pt x="905" y="172"/>
                  </a:cubicBezTo>
                  <a:cubicBezTo>
                    <a:pt x="912" y="156"/>
                    <a:pt x="867" y="178"/>
                    <a:pt x="864" y="178"/>
                  </a:cubicBezTo>
                  <a:cubicBezTo>
                    <a:pt x="852" y="181"/>
                    <a:pt x="839" y="184"/>
                    <a:pt x="827" y="186"/>
                  </a:cubicBezTo>
                  <a:cubicBezTo>
                    <a:pt x="814" y="187"/>
                    <a:pt x="802" y="196"/>
                    <a:pt x="789" y="196"/>
                  </a:cubicBezTo>
                  <a:cubicBezTo>
                    <a:pt x="800" y="196"/>
                    <a:pt x="807" y="188"/>
                    <a:pt x="816" y="185"/>
                  </a:cubicBezTo>
                  <a:cubicBezTo>
                    <a:pt x="810" y="181"/>
                    <a:pt x="803" y="184"/>
                    <a:pt x="796" y="184"/>
                  </a:cubicBezTo>
                  <a:cubicBezTo>
                    <a:pt x="814" y="180"/>
                    <a:pt x="836" y="164"/>
                    <a:pt x="854" y="167"/>
                  </a:cubicBezTo>
                  <a:cubicBezTo>
                    <a:pt x="864" y="169"/>
                    <a:pt x="885" y="164"/>
                    <a:pt x="889" y="153"/>
                  </a:cubicBezTo>
                  <a:cubicBezTo>
                    <a:pt x="895" y="134"/>
                    <a:pt x="850" y="134"/>
                    <a:pt x="841" y="136"/>
                  </a:cubicBezTo>
                  <a:cubicBezTo>
                    <a:pt x="815" y="141"/>
                    <a:pt x="798" y="164"/>
                    <a:pt x="772" y="170"/>
                  </a:cubicBezTo>
                  <a:cubicBezTo>
                    <a:pt x="782" y="167"/>
                    <a:pt x="789" y="156"/>
                    <a:pt x="799" y="156"/>
                  </a:cubicBezTo>
                  <a:cubicBezTo>
                    <a:pt x="781" y="141"/>
                    <a:pt x="771" y="170"/>
                    <a:pt x="753" y="168"/>
                  </a:cubicBezTo>
                  <a:cubicBezTo>
                    <a:pt x="765" y="166"/>
                    <a:pt x="775" y="155"/>
                    <a:pt x="786" y="150"/>
                  </a:cubicBezTo>
                  <a:cubicBezTo>
                    <a:pt x="770" y="154"/>
                    <a:pt x="785" y="141"/>
                    <a:pt x="789" y="139"/>
                  </a:cubicBezTo>
                  <a:cubicBezTo>
                    <a:pt x="775" y="130"/>
                    <a:pt x="754" y="156"/>
                    <a:pt x="741" y="160"/>
                  </a:cubicBezTo>
                  <a:cubicBezTo>
                    <a:pt x="749" y="157"/>
                    <a:pt x="756" y="152"/>
                    <a:pt x="762" y="146"/>
                  </a:cubicBezTo>
                  <a:cubicBezTo>
                    <a:pt x="757" y="145"/>
                    <a:pt x="752" y="146"/>
                    <a:pt x="748" y="147"/>
                  </a:cubicBezTo>
                  <a:cubicBezTo>
                    <a:pt x="764" y="142"/>
                    <a:pt x="778" y="132"/>
                    <a:pt x="794" y="129"/>
                  </a:cubicBezTo>
                  <a:cubicBezTo>
                    <a:pt x="784" y="120"/>
                    <a:pt x="768" y="129"/>
                    <a:pt x="762" y="139"/>
                  </a:cubicBezTo>
                  <a:cubicBezTo>
                    <a:pt x="762" y="135"/>
                    <a:pt x="764" y="131"/>
                    <a:pt x="769" y="131"/>
                  </a:cubicBezTo>
                  <a:cubicBezTo>
                    <a:pt x="761" y="125"/>
                    <a:pt x="746" y="132"/>
                    <a:pt x="739" y="136"/>
                  </a:cubicBezTo>
                  <a:cubicBezTo>
                    <a:pt x="734" y="139"/>
                    <a:pt x="732" y="143"/>
                    <a:pt x="729" y="148"/>
                  </a:cubicBezTo>
                  <a:cubicBezTo>
                    <a:pt x="724" y="154"/>
                    <a:pt x="713" y="157"/>
                    <a:pt x="706" y="160"/>
                  </a:cubicBezTo>
                  <a:cubicBezTo>
                    <a:pt x="711" y="156"/>
                    <a:pt x="717" y="153"/>
                    <a:pt x="723" y="150"/>
                  </a:cubicBezTo>
                  <a:cubicBezTo>
                    <a:pt x="730" y="147"/>
                    <a:pt x="720" y="138"/>
                    <a:pt x="714" y="143"/>
                  </a:cubicBezTo>
                  <a:cubicBezTo>
                    <a:pt x="722" y="137"/>
                    <a:pt x="733" y="139"/>
                    <a:pt x="741" y="134"/>
                  </a:cubicBezTo>
                  <a:cubicBezTo>
                    <a:pt x="730" y="128"/>
                    <a:pt x="714" y="138"/>
                    <a:pt x="702" y="140"/>
                  </a:cubicBezTo>
                  <a:cubicBezTo>
                    <a:pt x="712" y="138"/>
                    <a:pt x="721" y="134"/>
                    <a:pt x="730" y="132"/>
                  </a:cubicBezTo>
                  <a:cubicBezTo>
                    <a:pt x="724" y="128"/>
                    <a:pt x="717" y="130"/>
                    <a:pt x="710" y="131"/>
                  </a:cubicBezTo>
                  <a:cubicBezTo>
                    <a:pt x="725" y="128"/>
                    <a:pt x="740" y="126"/>
                    <a:pt x="755" y="123"/>
                  </a:cubicBezTo>
                  <a:cubicBezTo>
                    <a:pt x="769" y="121"/>
                    <a:pt x="774" y="116"/>
                    <a:pt x="786" y="112"/>
                  </a:cubicBezTo>
                  <a:cubicBezTo>
                    <a:pt x="767" y="79"/>
                    <a:pt x="704" y="131"/>
                    <a:pt x="682" y="129"/>
                  </a:cubicBezTo>
                  <a:cubicBezTo>
                    <a:pt x="692" y="129"/>
                    <a:pt x="700" y="122"/>
                    <a:pt x="709" y="117"/>
                  </a:cubicBezTo>
                  <a:cubicBezTo>
                    <a:pt x="717" y="111"/>
                    <a:pt x="728" y="112"/>
                    <a:pt x="736" y="105"/>
                  </a:cubicBezTo>
                  <a:cubicBezTo>
                    <a:pt x="714" y="98"/>
                    <a:pt x="696" y="113"/>
                    <a:pt x="675" y="117"/>
                  </a:cubicBezTo>
                  <a:cubicBezTo>
                    <a:pt x="688" y="111"/>
                    <a:pt x="702" y="104"/>
                    <a:pt x="717" y="103"/>
                  </a:cubicBezTo>
                  <a:cubicBezTo>
                    <a:pt x="729" y="102"/>
                    <a:pt x="744" y="105"/>
                    <a:pt x="755" y="97"/>
                  </a:cubicBezTo>
                  <a:cubicBezTo>
                    <a:pt x="773" y="82"/>
                    <a:pt x="732" y="65"/>
                    <a:pt x="719" y="81"/>
                  </a:cubicBezTo>
                  <a:cubicBezTo>
                    <a:pt x="727" y="69"/>
                    <a:pt x="681" y="64"/>
                    <a:pt x="672" y="64"/>
                  </a:cubicBezTo>
                  <a:cubicBezTo>
                    <a:pt x="656" y="64"/>
                    <a:pt x="639" y="68"/>
                    <a:pt x="624" y="73"/>
                  </a:cubicBezTo>
                  <a:cubicBezTo>
                    <a:pt x="621" y="74"/>
                    <a:pt x="601" y="80"/>
                    <a:pt x="604" y="86"/>
                  </a:cubicBezTo>
                  <a:cubicBezTo>
                    <a:pt x="611" y="98"/>
                    <a:pt x="645" y="96"/>
                    <a:pt x="655" y="101"/>
                  </a:cubicBezTo>
                  <a:cubicBezTo>
                    <a:pt x="646" y="98"/>
                    <a:pt x="632" y="97"/>
                    <a:pt x="626" y="105"/>
                  </a:cubicBezTo>
                  <a:cubicBezTo>
                    <a:pt x="628" y="103"/>
                    <a:pt x="630" y="101"/>
                    <a:pt x="631" y="98"/>
                  </a:cubicBezTo>
                  <a:cubicBezTo>
                    <a:pt x="623" y="91"/>
                    <a:pt x="599" y="87"/>
                    <a:pt x="594" y="100"/>
                  </a:cubicBezTo>
                  <a:cubicBezTo>
                    <a:pt x="598" y="89"/>
                    <a:pt x="583" y="89"/>
                    <a:pt x="581" y="97"/>
                  </a:cubicBezTo>
                  <a:cubicBezTo>
                    <a:pt x="580" y="101"/>
                    <a:pt x="603" y="120"/>
                    <a:pt x="607" y="122"/>
                  </a:cubicBezTo>
                  <a:cubicBezTo>
                    <a:pt x="599" y="123"/>
                    <a:pt x="597" y="114"/>
                    <a:pt x="590" y="113"/>
                  </a:cubicBezTo>
                  <a:cubicBezTo>
                    <a:pt x="587" y="118"/>
                    <a:pt x="589" y="122"/>
                    <a:pt x="595" y="124"/>
                  </a:cubicBezTo>
                  <a:cubicBezTo>
                    <a:pt x="578" y="125"/>
                    <a:pt x="589" y="87"/>
                    <a:pt x="562" y="110"/>
                  </a:cubicBezTo>
                  <a:cubicBezTo>
                    <a:pt x="564" y="111"/>
                    <a:pt x="566" y="112"/>
                    <a:pt x="569" y="114"/>
                  </a:cubicBezTo>
                  <a:cubicBezTo>
                    <a:pt x="562" y="115"/>
                    <a:pt x="556" y="111"/>
                    <a:pt x="549" y="114"/>
                  </a:cubicBezTo>
                  <a:cubicBezTo>
                    <a:pt x="557" y="106"/>
                    <a:pt x="568" y="103"/>
                    <a:pt x="575" y="93"/>
                  </a:cubicBezTo>
                  <a:cubicBezTo>
                    <a:pt x="564" y="82"/>
                    <a:pt x="546" y="91"/>
                    <a:pt x="535" y="98"/>
                  </a:cubicBezTo>
                  <a:cubicBezTo>
                    <a:pt x="543" y="94"/>
                    <a:pt x="544" y="86"/>
                    <a:pt x="549" y="80"/>
                  </a:cubicBezTo>
                  <a:cubicBezTo>
                    <a:pt x="542" y="83"/>
                    <a:pt x="509" y="95"/>
                    <a:pt x="530" y="101"/>
                  </a:cubicBezTo>
                  <a:cubicBezTo>
                    <a:pt x="518" y="104"/>
                    <a:pt x="519" y="85"/>
                    <a:pt x="503" y="100"/>
                  </a:cubicBezTo>
                  <a:cubicBezTo>
                    <a:pt x="493" y="111"/>
                    <a:pt x="478" y="115"/>
                    <a:pt x="463" y="117"/>
                  </a:cubicBezTo>
                  <a:cubicBezTo>
                    <a:pt x="465" y="116"/>
                    <a:pt x="468" y="115"/>
                    <a:pt x="470" y="113"/>
                  </a:cubicBezTo>
                  <a:cubicBezTo>
                    <a:pt x="468" y="111"/>
                    <a:pt x="465" y="110"/>
                    <a:pt x="463" y="108"/>
                  </a:cubicBezTo>
                  <a:cubicBezTo>
                    <a:pt x="471" y="104"/>
                    <a:pt x="480" y="107"/>
                    <a:pt x="489" y="105"/>
                  </a:cubicBezTo>
                  <a:cubicBezTo>
                    <a:pt x="469" y="100"/>
                    <a:pt x="508" y="87"/>
                    <a:pt x="512" y="83"/>
                  </a:cubicBezTo>
                  <a:cubicBezTo>
                    <a:pt x="498" y="74"/>
                    <a:pt x="477" y="93"/>
                    <a:pt x="464" y="95"/>
                  </a:cubicBezTo>
                  <a:cubicBezTo>
                    <a:pt x="490" y="87"/>
                    <a:pt x="512" y="72"/>
                    <a:pt x="539" y="66"/>
                  </a:cubicBezTo>
                  <a:cubicBezTo>
                    <a:pt x="526" y="57"/>
                    <a:pt x="538" y="50"/>
                    <a:pt x="546" y="44"/>
                  </a:cubicBezTo>
                  <a:cubicBezTo>
                    <a:pt x="541" y="37"/>
                    <a:pt x="533" y="37"/>
                    <a:pt x="526" y="34"/>
                  </a:cubicBezTo>
                  <a:cubicBezTo>
                    <a:pt x="545" y="11"/>
                    <a:pt x="533" y="3"/>
                    <a:pt x="506" y="5"/>
                  </a:cubicBezTo>
                  <a:cubicBezTo>
                    <a:pt x="491" y="7"/>
                    <a:pt x="476" y="5"/>
                    <a:pt x="461" y="8"/>
                  </a:cubicBezTo>
                  <a:cubicBezTo>
                    <a:pt x="445" y="10"/>
                    <a:pt x="429" y="15"/>
                    <a:pt x="413" y="18"/>
                  </a:cubicBezTo>
                  <a:cubicBezTo>
                    <a:pt x="418" y="19"/>
                    <a:pt x="420" y="23"/>
                    <a:pt x="417" y="28"/>
                  </a:cubicBezTo>
                  <a:cubicBezTo>
                    <a:pt x="408" y="17"/>
                    <a:pt x="388" y="20"/>
                    <a:pt x="376" y="25"/>
                  </a:cubicBezTo>
                  <a:cubicBezTo>
                    <a:pt x="371" y="27"/>
                    <a:pt x="372" y="35"/>
                    <a:pt x="364" y="29"/>
                  </a:cubicBezTo>
                  <a:cubicBezTo>
                    <a:pt x="358" y="24"/>
                    <a:pt x="346" y="30"/>
                    <a:pt x="341" y="34"/>
                  </a:cubicBezTo>
                  <a:cubicBezTo>
                    <a:pt x="356" y="47"/>
                    <a:pt x="377" y="38"/>
                    <a:pt x="393" y="48"/>
                  </a:cubicBezTo>
                  <a:cubicBezTo>
                    <a:pt x="378" y="46"/>
                    <a:pt x="360" y="48"/>
                    <a:pt x="346" y="43"/>
                  </a:cubicBezTo>
                  <a:cubicBezTo>
                    <a:pt x="338" y="41"/>
                    <a:pt x="319" y="40"/>
                    <a:pt x="314" y="46"/>
                  </a:cubicBezTo>
                  <a:cubicBezTo>
                    <a:pt x="329" y="52"/>
                    <a:pt x="350" y="62"/>
                    <a:pt x="367" y="63"/>
                  </a:cubicBezTo>
                  <a:cubicBezTo>
                    <a:pt x="348" y="65"/>
                    <a:pt x="333" y="52"/>
                    <a:pt x="315" y="51"/>
                  </a:cubicBezTo>
                  <a:cubicBezTo>
                    <a:pt x="306" y="51"/>
                    <a:pt x="269" y="70"/>
                    <a:pt x="287" y="75"/>
                  </a:cubicBezTo>
                  <a:cubicBezTo>
                    <a:pt x="281" y="75"/>
                    <a:pt x="278" y="78"/>
                    <a:pt x="283" y="83"/>
                  </a:cubicBezTo>
                  <a:cubicBezTo>
                    <a:pt x="291" y="91"/>
                    <a:pt x="303" y="85"/>
                    <a:pt x="313" y="83"/>
                  </a:cubicBezTo>
                  <a:cubicBezTo>
                    <a:pt x="296" y="88"/>
                    <a:pt x="316" y="88"/>
                    <a:pt x="320" y="88"/>
                  </a:cubicBezTo>
                  <a:cubicBezTo>
                    <a:pt x="281" y="94"/>
                    <a:pt x="325" y="100"/>
                    <a:pt x="312" y="114"/>
                  </a:cubicBezTo>
                  <a:cubicBezTo>
                    <a:pt x="311" y="100"/>
                    <a:pt x="291" y="96"/>
                    <a:pt x="280" y="95"/>
                  </a:cubicBezTo>
                  <a:cubicBezTo>
                    <a:pt x="273" y="94"/>
                    <a:pt x="268" y="95"/>
                    <a:pt x="262" y="100"/>
                  </a:cubicBezTo>
                  <a:cubicBezTo>
                    <a:pt x="253" y="108"/>
                    <a:pt x="243" y="109"/>
                    <a:pt x="231" y="110"/>
                  </a:cubicBezTo>
                  <a:cubicBezTo>
                    <a:pt x="233" y="111"/>
                    <a:pt x="246" y="119"/>
                    <a:pt x="244" y="123"/>
                  </a:cubicBezTo>
                  <a:cubicBezTo>
                    <a:pt x="242" y="124"/>
                    <a:pt x="240" y="125"/>
                    <a:pt x="237" y="124"/>
                  </a:cubicBezTo>
                  <a:cubicBezTo>
                    <a:pt x="243" y="133"/>
                    <a:pt x="260" y="136"/>
                    <a:pt x="270" y="131"/>
                  </a:cubicBezTo>
                  <a:cubicBezTo>
                    <a:pt x="269" y="146"/>
                    <a:pt x="256" y="147"/>
                    <a:pt x="248" y="157"/>
                  </a:cubicBezTo>
                  <a:cubicBezTo>
                    <a:pt x="242" y="163"/>
                    <a:pt x="227" y="179"/>
                    <a:pt x="218" y="178"/>
                  </a:cubicBezTo>
                  <a:cubicBezTo>
                    <a:pt x="222" y="175"/>
                    <a:pt x="224" y="170"/>
                    <a:pt x="219" y="167"/>
                  </a:cubicBezTo>
                  <a:cubicBezTo>
                    <a:pt x="223" y="167"/>
                    <a:pt x="227" y="166"/>
                    <a:pt x="231" y="166"/>
                  </a:cubicBezTo>
                  <a:cubicBezTo>
                    <a:pt x="216" y="147"/>
                    <a:pt x="156" y="175"/>
                    <a:pt x="137" y="174"/>
                  </a:cubicBezTo>
                  <a:cubicBezTo>
                    <a:pt x="145" y="169"/>
                    <a:pt x="155" y="170"/>
                    <a:pt x="163" y="168"/>
                  </a:cubicBezTo>
                  <a:cubicBezTo>
                    <a:pt x="174" y="166"/>
                    <a:pt x="183" y="160"/>
                    <a:pt x="194" y="160"/>
                  </a:cubicBezTo>
                  <a:cubicBezTo>
                    <a:pt x="205" y="159"/>
                    <a:pt x="213" y="160"/>
                    <a:pt x="223" y="157"/>
                  </a:cubicBezTo>
                  <a:cubicBezTo>
                    <a:pt x="227" y="156"/>
                    <a:pt x="243" y="155"/>
                    <a:pt x="245" y="152"/>
                  </a:cubicBezTo>
                  <a:cubicBezTo>
                    <a:pt x="249" y="144"/>
                    <a:pt x="193" y="128"/>
                    <a:pt x="218" y="100"/>
                  </a:cubicBezTo>
                  <a:cubicBezTo>
                    <a:pt x="224" y="93"/>
                    <a:pt x="234" y="92"/>
                    <a:pt x="241" y="85"/>
                  </a:cubicBezTo>
                  <a:cubicBezTo>
                    <a:pt x="248" y="77"/>
                    <a:pt x="231" y="73"/>
                    <a:pt x="240" y="65"/>
                  </a:cubicBezTo>
                  <a:cubicBezTo>
                    <a:pt x="248" y="56"/>
                    <a:pt x="262" y="52"/>
                    <a:pt x="273" y="47"/>
                  </a:cubicBezTo>
                  <a:cubicBezTo>
                    <a:pt x="289" y="39"/>
                    <a:pt x="304" y="31"/>
                    <a:pt x="320" y="25"/>
                  </a:cubicBezTo>
                  <a:cubicBezTo>
                    <a:pt x="337" y="19"/>
                    <a:pt x="354" y="15"/>
                    <a:pt x="371" y="10"/>
                  </a:cubicBezTo>
                  <a:cubicBezTo>
                    <a:pt x="387" y="6"/>
                    <a:pt x="372" y="0"/>
                    <a:pt x="364" y="0"/>
                  </a:cubicBezTo>
                  <a:cubicBezTo>
                    <a:pt x="328" y="0"/>
                    <a:pt x="294" y="0"/>
                    <a:pt x="258" y="5"/>
                  </a:cubicBezTo>
                  <a:cubicBezTo>
                    <a:pt x="222" y="9"/>
                    <a:pt x="189" y="25"/>
                    <a:pt x="156" y="37"/>
                  </a:cubicBezTo>
                  <a:cubicBezTo>
                    <a:pt x="144" y="42"/>
                    <a:pt x="133" y="47"/>
                    <a:pt x="126" y="58"/>
                  </a:cubicBezTo>
                  <a:cubicBezTo>
                    <a:pt x="120" y="68"/>
                    <a:pt x="114" y="61"/>
                    <a:pt x="105" y="66"/>
                  </a:cubicBezTo>
                  <a:cubicBezTo>
                    <a:pt x="96" y="71"/>
                    <a:pt x="87" y="78"/>
                    <a:pt x="78" y="83"/>
                  </a:cubicBezTo>
                  <a:cubicBezTo>
                    <a:pt x="72" y="86"/>
                    <a:pt x="49" y="100"/>
                    <a:pt x="66" y="100"/>
                  </a:cubicBezTo>
                  <a:cubicBezTo>
                    <a:pt x="56" y="107"/>
                    <a:pt x="41" y="107"/>
                    <a:pt x="34" y="119"/>
                  </a:cubicBezTo>
                  <a:cubicBezTo>
                    <a:pt x="27" y="130"/>
                    <a:pt x="19" y="134"/>
                    <a:pt x="9" y="14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7" name="Freeform 1225">
              <a:extLst>
                <a:ext uri="{FF2B5EF4-FFF2-40B4-BE49-F238E27FC236}">
                  <a16:creationId xmlns:a16="http://schemas.microsoft.com/office/drawing/2014/main" id="{32EE8ED0-56A1-BC29-55C8-1973894C8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918" y="1642890"/>
              <a:ext cx="3948" cy="1973"/>
            </a:xfrm>
            <a:custGeom>
              <a:avLst/>
              <a:gdLst>
                <a:gd name="T0" fmla="*/ 7 w 7"/>
                <a:gd name="T1" fmla="*/ 2 h 4"/>
                <a:gd name="T2" fmla="*/ 0 w 7"/>
                <a:gd name="T3" fmla="*/ 4 h 4"/>
                <a:gd name="T4" fmla="*/ 7 w 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4" y="0"/>
                    <a:pt x="3" y="1"/>
                    <a:pt x="0" y="4"/>
                  </a:cubicBezTo>
                  <a:cubicBezTo>
                    <a:pt x="2" y="3"/>
                    <a:pt x="5" y="3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8" name="Freeform 1226">
              <a:extLst>
                <a:ext uri="{FF2B5EF4-FFF2-40B4-BE49-F238E27FC236}">
                  <a16:creationId xmlns:a16="http://schemas.microsoft.com/office/drawing/2014/main" id="{C3BEC79D-0B6D-ED78-47D3-109AB0020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736" y="1629072"/>
              <a:ext cx="7896" cy="3948"/>
            </a:xfrm>
            <a:custGeom>
              <a:avLst/>
              <a:gdLst>
                <a:gd name="T0" fmla="*/ 16 w 16"/>
                <a:gd name="T1" fmla="*/ 5 h 10"/>
                <a:gd name="T2" fmla="*/ 3 w 16"/>
                <a:gd name="T3" fmla="*/ 0 h 10"/>
                <a:gd name="T4" fmla="*/ 16 w 16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16" y="5"/>
                  </a:moveTo>
                  <a:cubicBezTo>
                    <a:pt x="12" y="6"/>
                    <a:pt x="5" y="2"/>
                    <a:pt x="3" y="0"/>
                  </a:cubicBezTo>
                  <a:cubicBezTo>
                    <a:pt x="0" y="8"/>
                    <a:pt x="11" y="10"/>
                    <a:pt x="1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9" name="Freeform 1227">
              <a:extLst>
                <a:ext uri="{FF2B5EF4-FFF2-40B4-BE49-F238E27FC236}">
                  <a16:creationId xmlns:a16="http://schemas.microsoft.com/office/drawing/2014/main" id="{11A2DDCA-178A-A5A0-30BF-1E80501E7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0217" y="1737645"/>
              <a:ext cx="3948" cy="1973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0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0" y="5"/>
                    <a:pt x="2" y="5"/>
                    <a:pt x="7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0" name="Freeform 1228">
              <a:extLst>
                <a:ext uri="{FF2B5EF4-FFF2-40B4-BE49-F238E27FC236}">
                  <a16:creationId xmlns:a16="http://schemas.microsoft.com/office/drawing/2014/main" id="{5C335D5F-87E4-14D7-38CB-56EB9F4FD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140" y="1737645"/>
              <a:ext cx="1975" cy="1973"/>
            </a:xfrm>
            <a:custGeom>
              <a:avLst/>
              <a:gdLst>
                <a:gd name="T0" fmla="*/ 1 w 7"/>
                <a:gd name="T1" fmla="*/ 0 h 6"/>
                <a:gd name="T2" fmla="*/ 7 w 7"/>
                <a:gd name="T3" fmla="*/ 1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0" y="6"/>
                    <a:pt x="2" y="6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1" name="Freeform 1229">
              <a:extLst>
                <a:ext uri="{FF2B5EF4-FFF2-40B4-BE49-F238E27FC236}">
                  <a16:creationId xmlns:a16="http://schemas.microsoft.com/office/drawing/2014/main" id="{E0B44F38-E471-9BE8-944E-481384264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140" y="1711983"/>
              <a:ext cx="27637" cy="13818"/>
            </a:xfrm>
            <a:custGeom>
              <a:avLst/>
              <a:gdLst>
                <a:gd name="T0" fmla="*/ 21 w 62"/>
                <a:gd name="T1" fmla="*/ 0 h 31"/>
                <a:gd name="T2" fmla="*/ 0 w 62"/>
                <a:gd name="T3" fmla="*/ 3 h 31"/>
                <a:gd name="T4" fmla="*/ 36 w 62"/>
                <a:gd name="T5" fmla="*/ 22 h 31"/>
                <a:gd name="T6" fmla="*/ 21 w 62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1">
                  <a:moveTo>
                    <a:pt x="21" y="0"/>
                  </a:moveTo>
                  <a:cubicBezTo>
                    <a:pt x="14" y="0"/>
                    <a:pt x="7" y="3"/>
                    <a:pt x="0" y="3"/>
                  </a:cubicBezTo>
                  <a:cubicBezTo>
                    <a:pt x="2" y="22"/>
                    <a:pt x="20" y="31"/>
                    <a:pt x="36" y="22"/>
                  </a:cubicBezTo>
                  <a:cubicBezTo>
                    <a:pt x="62" y="8"/>
                    <a:pt x="32" y="3"/>
                    <a:pt x="2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2" name="Freeform 1230">
              <a:extLst>
                <a:ext uri="{FF2B5EF4-FFF2-40B4-BE49-F238E27FC236}">
                  <a16:creationId xmlns:a16="http://schemas.microsoft.com/office/drawing/2014/main" id="{E24F6818-AA99-2A96-731D-12AB9A19D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854" y="1569849"/>
              <a:ext cx="5923" cy="1973"/>
            </a:xfrm>
            <a:custGeom>
              <a:avLst/>
              <a:gdLst>
                <a:gd name="T0" fmla="*/ 13 w 13"/>
                <a:gd name="T1" fmla="*/ 4 h 5"/>
                <a:gd name="T2" fmla="*/ 0 w 13"/>
                <a:gd name="T3" fmla="*/ 3 h 5"/>
                <a:gd name="T4" fmla="*/ 13 w 1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4"/>
                  </a:moveTo>
                  <a:cubicBezTo>
                    <a:pt x="10" y="0"/>
                    <a:pt x="4" y="0"/>
                    <a:pt x="0" y="3"/>
                  </a:cubicBezTo>
                  <a:cubicBezTo>
                    <a:pt x="5" y="4"/>
                    <a:pt x="9" y="5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3" name="Freeform 1231">
              <a:extLst>
                <a:ext uri="{FF2B5EF4-FFF2-40B4-BE49-F238E27FC236}">
                  <a16:creationId xmlns:a16="http://schemas.microsoft.com/office/drawing/2014/main" id="{2474027A-00DC-51B3-7B9C-E107C7F28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9829" y="1694216"/>
              <a:ext cx="7896" cy="3948"/>
            </a:xfrm>
            <a:custGeom>
              <a:avLst/>
              <a:gdLst>
                <a:gd name="T0" fmla="*/ 19 w 19"/>
                <a:gd name="T1" fmla="*/ 5 h 10"/>
                <a:gd name="T2" fmla="*/ 0 w 19"/>
                <a:gd name="T3" fmla="*/ 7 h 10"/>
                <a:gd name="T4" fmla="*/ 19 w 19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19" y="5"/>
                  </a:moveTo>
                  <a:cubicBezTo>
                    <a:pt x="14" y="0"/>
                    <a:pt x="4" y="4"/>
                    <a:pt x="0" y="7"/>
                  </a:cubicBezTo>
                  <a:cubicBezTo>
                    <a:pt x="6" y="10"/>
                    <a:pt x="13" y="10"/>
                    <a:pt x="19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4" name="Freeform 1232">
              <a:extLst>
                <a:ext uri="{FF2B5EF4-FFF2-40B4-BE49-F238E27FC236}">
                  <a16:creationId xmlns:a16="http://schemas.microsoft.com/office/drawing/2014/main" id="{9E8B8F63-4085-1DBB-21B6-03255F7D2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750" y="1704087"/>
              <a:ext cx="15793" cy="11844"/>
            </a:xfrm>
            <a:custGeom>
              <a:avLst/>
              <a:gdLst>
                <a:gd name="T0" fmla="*/ 32 w 38"/>
                <a:gd name="T1" fmla="*/ 16 h 26"/>
                <a:gd name="T2" fmla="*/ 0 w 38"/>
                <a:gd name="T3" fmla="*/ 4 h 26"/>
                <a:gd name="T4" fmla="*/ 36 w 38"/>
                <a:gd name="T5" fmla="*/ 18 h 26"/>
                <a:gd name="T6" fmla="*/ 32 w 38"/>
                <a:gd name="T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6">
                  <a:moveTo>
                    <a:pt x="32" y="16"/>
                  </a:moveTo>
                  <a:cubicBezTo>
                    <a:pt x="38" y="2"/>
                    <a:pt x="7" y="0"/>
                    <a:pt x="0" y="4"/>
                  </a:cubicBezTo>
                  <a:cubicBezTo>
                    <a:pt x="4" y="20"/>
                    <a:pt x="23" y="26"/>
                    <a:pt x="36" y="18"/>
                  </a:cubicBezTo>
                  <a:cubicBezTo>
                    <a:pt x="34" y="17"/>
                    <a:pt x="33" y="17"/>
                    <a:pt x="32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5" name="Freeform 1233">
              <a:extLst>
                <a:ext uri="{FF2B5EF4-FFF2-40B4-BE49-F238E27FC236}">
                  <a16:creationId xmlns:a16="http://schemas.microsoft.com/office/drawing/2014/main" id="{1955FFB9-3EAE-B586-E770-30E6979F8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155" y="1733697"/>
              <a:ext cx="11844" cy="5922"/>
            </a:xfrm>
            <a:custGeom>
              <a:avLst/>
              <a:gdLst>
                <a:gd name="T0" fmla="*/ 5 w 26"/>
                <a:gd name="T1" fmla="*/ 0 h 13"/>
                <a:gd name="T2" fmla="*/ 0 w 26"/>
                <a:gd name="T3" fmla="*/ 5 h 13"/>
                <a:gd name="T4" fmla="*/ 26 w 26"/>
                <a:gd name="T5" fmla="*/ 5 h 13"/>
                <a:gd name="T6" fmla="*/ 5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8" y="8"/>
                    <a:pt x="18" y="13"/>
                    <a:pt x="26" y="5"/>
                  </a:cubicBezTo>
                  <a:cubicBezTo>
                    <a:pt x="19" y="3"/>
                    <a:pt x="11" y="6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6" name="Freeform 1234">
              <a:extLst>
                <a:ext uri="{FF2B5EF4-FFF2-40B4-BE49-F238E27FC236}">
                  <a16:creationId xmlns:a16="http://schemas.microsoft.com/office/drawing/2014/main" id="{971D84E0-C936-E583-02F5-491A41615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050" y="1686319"/>
              <a:ext cx="3948" cy="1973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2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1" y="2"/>
                    <a:pt x="3" y="2"/>
                    <a:pt x="6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7" name="Freeform 1235">
              <a:extLst>
                <a:ext uri="{FF2B5EF4-FFF2-40B4-BE49-F238E27FC236}">
                  <a16:creationId xmlns:a16="http://schemas.microsoft.com/office/drawing/2014/main" id="{51C89EF6-8FE9-19C3-7F02-AE7905827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5806" y="1536291"/>
              <a:ext cx="1975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8" name="Freeform 1236">
              <a:extLst>
                <a:ext uri="{FF2B5EF4-FFF2-40B4-BE49-F238E27FC236}">
                  <a16:creationId xmlns:a16="http://schemas.microsoft.com/office/drawing/2014/main" id="{FA3AB477-B18F-061F-2165-9616B43F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5806" y="1536291"/>
              <a:ext cx="3948" cy="0"/>
            </a:xfrm>
            <a:custGeom>
              <a:avLst/>
              <a:gdLst>
                <a:gd name="T0" fmla="*/ 0 w 7"/>
                <a:gd name="T1" fmla="*/ 2 h 2"/>
                <a:gd name="T2" fmla="*/ 7 w 7"/>
                <a:gd name="T3" fmla="*/ 0 h 2"/>
                <a:gd name="T4" fmla="*/ 0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3" y="2"/>
                    <a:pt x="5" y="1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9" name="Freeform 1237">
              <a:extLst>
                <a:ext uri="{FF2B5EF4-FFF2-40B4-BE49-F238E27FC236}">
                  <a16:creationId xmlns:a16="http://schemas.microsoft.com/office/drawing/2014/main" id="{18A508F9-92AD-1FAC-D220-BB9CA6A86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3284" y="1536291"/>
              <a:ext cx="9871" cy="1973"/>
            </a:xfrm>
            <a:custGeom>
              <a:avLst/>
              <a:gdLst>
                <a:gd name="T0" fmla="*/ 6 w 20"/>
                <a:gd name="T1" fmla="*/ 7 h 7"/>
                <a:gd name="T2" fmla="*/ 20 w 20"/>
                <a:gd name="T3" fmla="*/ 1 h 7"/>
                <a:gd name="T4" fmla="*/ 0 w 20"/>
                <a:gd name="T5" fmla="*/ 5 h 7"/>
                <a:gd name="T6" fmla="*/ 6 w 2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6" y="7"/>
                  </a:moveTo>
                  <a:cubicBezTo>
                    <a:pt x="11" y="5"/>
                    <a:pt x="16" y="3"/>
                    <a:pt x="20" y="1"/>
                  </a:cubicBezTo>
                  <a:cubicBezTo>
                    <a:pt x="13" y="0"/>
                    <a:pt x="6" y="1"/>
                    <a:pt x="0" y="5"/>
                  </a:cubicBezTo>
                  <a:cubicBezTo>
                    <a:pt x="2" y="6"/>
                    <a:pt x="4" y="7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0" name="Freeform 1238">
              <a:extLst>
                <a:ext uri="{FF2B5EF4-FFF2-40B4-BE49-F238E27FC236}">
                  <a16:creationId xmlns:a16="http://schemas.microsoft.com/office/drawing/2014/main" id="{99D14A42-2972-0241-4DDF-20C84A8B2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6325" y="1538265"/>
              <a:ext cx="3948" cy="1973"/>
            </a:xfrm>
            <a:custGeom>
              <a:avLst/>
              <a:gdLst>
                <a:gd name="T0" fmla="*/ 6 w 8"/>
                <a:gd name="T1" fmla="*/ 6 h 6"/>
                <a:gd name="T2" fmla="*/ 0 w 8"/>
                <a:gd name="T3" fmla="*/ 2 h 6"/>
                <a:gd name="T4" fmla="*/ 6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8" y="1"/>
                    <a:pt x="5" y="0"/>
                    <a:pt x="0" y="2"/>
                  </a:cubicBezTo>
                  <a:lnTo>
                    <a:pt x="6" y="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1" name="Freeform 1239">
              <a:extLst>
                <a:ext uri="{FF2B5EF4-FFF2-40B4-BE49-F238E27FC236}">
                  <a16:creationId xmlns:a16="http://schemas.microsoft.com/office/drawing/2014/main" id="{F1B303D1-83C2-1401-A6F5-FDBEFAE2D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6325" y="1540239"/>
              <a:ext cx="3948" cy="3948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4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2"/>
                    <a:pt x="7" y="0"/>
                    <a:pt x="0" y="4"/>
                  </a:cubicBezTo>
                  <a:cubicBezTo>
                    <a:pt x="3" y="5"/>
                    <a:pt x="5" y="7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2" name="Freeform 1240">
              <a:extLst>
                <a:ext uri="{FF2B5EF4-FFF2-40B4-BE49-F238E27FC236}">
                  <a16:creationId xmlns:a16="http://schemas.microsoft.com/office/drawing/2014/main" id="{A0D5E3BE-2658-F803-031F-066531D00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221" y="1534317"/>
              <a:ext cx="5923" cy="1973"/>
            </a:xfrm>
            <a:custGeom>
              <a:avLst/>
              <a:gdLst>
                <a:gd name="T0" fmla="*/ 0 w 13"/>
                <a:gd name="T1" fmla="*/ 5 h 5"/>
                <a:gd name="T2" fmla="*/ 13 w 13"/>
                <a:gd name="T3" fmla="*/ 0 h 5"/>
                <a:gd name="T4" fmla="*/ 0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5"/>
                  </a:moveTo>
                  <a:cubicBezTo>
                    <a:pt x="5" y="5"/>
                    <a:pt x="9" y="3"/>
                    <a:pt x="13" y="0"/>
                  </a:cubicBezTo>
                  <a:cubicBezTo>
                    <a:pt x="9" y="1"/>
                    <a:pt x="4" y="3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3" name="Freeform 1241">
              <a:extLst>
                <a:ext uri="{FF2B5EF4-FFF2-40B4-BE49-F238E27FC236}">
                  <a16:creationId xmlns:a16="http://schemas.microsoft.com/office/drawing/2014/main" id="{851B1B03-35EC-8B7A-4163-AF010D1CA1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005" y="1471147"/>
              <a:ext cx="1883260" cy="915967"/>
            </a:xfrm>
            <a:custGeom>
              <a:avLst/>
              <a:gdLst>
                <a:gd name="T0" fmla="*/ 2947 w 4314"/>
                <a:gd name="T1" fmla="*/ 139 h 2101"/>
                <a:gd name="T2" fmla="*/ 2922 w 4314"/>
                <a:gd name="T3" fmla="*/ 239 h 2101"/>
                <a:gd name="T4" fmla="*/ 2788 w 4314"/>
                <a:gd name="T5" fmla="*/ 291 h 2101"/>
                <a:gd name="T6" fmla="*/ 2696 w 4314"/>
                <a:gd name="T7" fmla="*/ 267 h 2101"/>
                <a:gd name="T8" fmla="*/ 2264 w 4314"/>
                <a:gd name="T9" fmla="*/ 242 h 2101"/>
                <a:gd name="T10" fmla="*/ 2181 w 4314"/>
                <a:gd name="T11" fmla="*/ 320 h 2101"/>
                <a:gd name="T12" fmla="*/ 2043 w 4314"/>
                <a:gd name="T13" fmla="*/ 270 h 2101"/>
                <a:gd name="T14" fmla="*/ 1682 w 4314"/>
                <a:gd name="T15" fmla="*/ 139 h 2101"/>
                <a:gd name="T16" fmla="*/ 1431 w 4314"/>
                <a:gd name="T17" fmla="*/ 108 h 2101"/>
                <a:gd name="T18" fmla="*/ 1260 w 4314"/>
                <a:gd name="T19" fmla="*/ 126 h 2101"/>
                <a:gd name="T20" fmla="*/ 808 w 4314"/>
                <a:gd name="T21" fmla="*/ 152 h 2101"/>
                <a:gd name="T22" fmla="*/ 259 w 4314"/>
                <a:gd name="T23" fmla="*/ 903 h 2101"/>
                <a:gd name="T24" fmla="*/ 188 w 4314"/>
                <a:gd name="T25" fmla="*/ 1177 h 2101"/>
                <a:gd name="T26" fmla="*/ 182 w 4314"/>
                <a:gd name="T27" fmla="*/ 1270 h 2101"/>
                <a:gd name="T28" fmla="*/ 129 w 4314"/>
                <a:gd name="T29" fmla="*/ 1398 h 2101"/>
                <a:gd name="T30" fmla="*/ 164 w 4314"/>
                <a:gd name="T31" fmla="*/ 1458 h 2101"/>
                <a:gd name="T32" fmla="*/ 226 w 4314"/>
                <a:gd name="T33" fmla="*/ 1521 h 2101"/>
                <a:gd name="T34" fmla="*/ 1906 w 4314"/>
                <a:gd name="T35" fmla="*/ 1548 h 2101"/>
                <a:gd name="T36" fmla="*/ 2257 w 4314"/>
                <a:gd name="T37" fmla="*/ 1620 h 2101"/>
                <a:gd name="T38" fmla="*/ 2508 w 4314"/>
                <a:gd name="T39" fmla="*/ 1786 h 2101"/>
                <a:gd name="T40" fmla="*/ 2576 w 4314"/>
                <a:gd name="T41" fmla="*/ 1903 h 2101"/>
                <a:gd name="T42" fmla="*/ 2642 w 4314"/>
                <a:gd name="T43" fmla="*/ 2030 h 2101"/>
                <a:gd name="T44" fmla="*/ 3194 w 4314"/>
                <a:gd name="T45" fmla="*/ 1848 h 2101"/>
                <a:gd name="T46" fmla="*/ 3460 w 4314"/>
                <a:gd name="T47" fmla="*/ 1865 h 2101"/>
                <a:gd name="T48" fmla="*/ 3493 w 4314"/>
                <a:gd name="T49" fmla="*/ 1897 h 2101"/>
                <a:gd name="T50" fmla="*/ 3618 w 4314"/>
                <a:gd name="T51" fmla="*/ 1897 h 2101"/>
                <a:gd name="T52" fmla="*/ 3603 w 4314"/>
                <a:gd name="T53" fmla="*/ 1718 h 2101"/>
                <a:gd name="T54" fmla="*/ 3590 w 4314"/>
                <a:gd name="T55" fmla="*/ 1563 h 2101"/>
                <a:gd name="T56" fmla="*/ 3605 w 4314"/>
                <a:gd name="T57" fmla="*/ 1495 h 2101"/>
                <a:gd name="T58" fmla="*/ 4088 w 4314"/>
                <a:gd name="T59" fmla="*/ 1420 h 2101"/>
                <a:gd name="T60" fmla="*/ 4304 w 4314"/>
                <a:gd name="T61" fmla="*/ 1244 h 2101"/>
                <a:gd name="T62" fmla="*/ 4075 w 4314"/>
                <a:gd name="T63" fmla="*/ 1254 h 2101"/>
                <a:gd name="T64" fmla="*/ 4126 w 4314"/>
                <a:gd name="T65" fmla="*/ 1159 h 2101"/>
                <a:gd name="T66" fmla="*/ 4091 w 4314"/>
                <a:gd name="T67" fmla="*/ 1079 h 2101"/>
                <a:gd name="T68" fmla="*/ 4077 w 4314"/>
                <a:gd name="T69" fmla="*/ 966 h 2101"/>
                <a:gd name="T70" fmla="*/ 4095 w 4314"/>
                <a:gd name="T71" fmla="*/ 869 h 2101"/>
                <a:gd name="T72" fmla="*/ 4042 w 4314"/>
                <a:gd name="T73" fmla="*/ 790 h 2101"/>
                <a:gd name="T74" fmla="*/ 3890 w 4314"/>
                <a:gd name="T75" fmla="*/ 891 h 2101"/>
                <a:gd name="T76" fmla="*/ 3738 w 4314"/>
                <a:gd name="T77" fmla="*/ 874 h 2101"/>
                <a:gd name="T78" fmla="*/ 3725 w 4314"/>
                <a:gd name="T79" fmla="*/ 695 h 2101"/>
                <a:gd name="T80" fmla="*/ 3407 w 4314"/>
                <a:gd name="T81" fmla="*/ 706 h 2101"/>
                <a:gd name="T82" fmla="*/ 3299 w 4314"/>
                <a:gd name="T83" fmla="*/ 957 h 2101"/>
                <a:gd name="T84" fmla="*/ 2991 w 4314"/>
                <a:gd name="T85" fmla="*/ 1330 h 2101"/>
                <a:gd name="T86" fmla="*/ 2797 w 4314"/>
                <a:gd name="T87" fmla="*/ 1289 h 2101"/>
                <a:gd name="T88" fmla="*/ 2633 w 4314"/>
                <a:gd name="T89" fmla="*/ 1071 h 2101"/>
                <a:gd name="T90" fmla="*/ 2409 w 4314"/>
                <a:gd name="T91" fmla="*/ 837 h 2101"/>
                <a:gd name="T92" fmla="*/ 2723 w 4314"/>
                <a:gd name="T93" fmla="*/ 596 h 2101"/>
                <a:gd name="T94" fmla="*/ 2910 w 4314"/>
                <a:gd name="T95" fmla="*/ 509 h 2101"/>
                <a:gd name="T96" fmla="*/ 3008 w 4314"/>
                <a:gd name="T97" fmla="*/ 388 h 2101"/>
                <a:gd name="T98" fmla="*/ 3322 w 4314"/>
                <a:gd name="T99" fmla="*/ 330 h 2101"/>
                <a:gd name="T100" fmla="*/ 3506 w 4314"/>
                <a:gd name="T101" fmla="*/ 227 h 2101"/>
                <a:gd name="T102" fmla="*/ 3412 w 4314"/>
                <a:gd name="T103" fmla="*/ 168 h 2101"/>
                <a:gd name="T104" fmla="*/ 3178 w 4314"/>
                <a:gd name="T105" fmla="*/ 203 h 2101"/>
                <a:gd name="T106" fmla="*/ 3079 w 4314"/>
                <a:gd name="T107" fmla="*/ 144 h 2101"/>
                <a:gd name="T108" fmla="*/ 1180 w 4314"/>
                <a:gd name="T109" fmla="*/ 141 h 2101"/>
                <a:gd name="T110" fmla="*/ 1583 w 4314"/>
                <a:gd name="T111" fmla="*/ 392 h 2101"/>
                <a:gd name="T112" fmla="*/ 1266 w 4314"/>
                <a:gd name="T113" fmla="*/ 441 h 2101"/>
                <a:gd name="T114" fmla="*/ 1492 w 4314"/>
                <a:gd name="T115" fmla="*/ 330 h 2101"/>
                <a:gd name="T116" fmla="*/ 1751 w 4314"/>
                <a:gd name="T117" fmla="*/ 629 h 2101"/>
                <a:gd name="T118" fmla="*/ 1396 w 4314"/>
                <a:gd name="T119" fmla="*/ 696 h 2101"/>
                <a:gd name="T120" fmla="*/ 272 w 4314"/>
                <a:gd name="T121" fmla="*/ 1098 h 2101"/>
                <a:gd name="T122" fmla="*/ 1912 w 4314"/>
                <a:gd name="T123" fmla="*/ 1382 h 2101"/>
                <a:gd name="T124" fmla="*/ 251 w 4314"/>
                <a:gd name="T125" fmla="*/ 1296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14" h="2101">
                  <a:moveTo>
                    <a:pt x="3117" y="0"/>
                  </a:moveTo>
                  <a:cubicBezTo>
                    <a:pt x="3109" y="1"/>
                    <a:pt x="3101" y="4"/>
                    <a:pt x="3097" y="7"/>
                  </a:cubicBezTo>
                  <a:cubicBezTo>
                    <a:pt x="3104" y="11"/>
                    <a:pt x="3116" y="12"/>
                    <a:pt x="3124" y="8"/>
                  </a:cubicBezTo>
                  <a:cubicBezTo>
                    <a:pt x="3116" y="13"/>
                    <a:pt x="3107" y="12"/>
                    <a:pt x="3098" y="13"/>
                  </a:cubicBezTo>
                  <a:cubicBezTo>
                    <a:pt x="3091" y="14"/>
                    <a:pt x="3087" y="18"/>
                    <a:pt x="3081" y="20"/>
                  </a:cubicBezTo>
                  <a:cubicBezTo>
                    <a:pt x="3069" y="24"/>
                    <a:pt x="3055" y="21"/>
                    <a:pt x="3044" y="28"/>
                  </a:cubicBezTo>
                  <a:cubicBezTo>
                    <a:pt x="3051" y="32"/>
                    <a:pt x="3058" y="32"/>
                    <a:pt x="3065" y="31"/>
                  </a:cubicBezTo>
                  <a:cubicBezTo>
                    <a:pt x="3057" y="33"/>
                    <a:pt x="3049" y="46"/>
                    <a:pt x="3042" y="45"/>
                  </a:cubicBezTo>
                  <a:cubicBezTo>
                    <a:pt x="3034" y="43"/>
                    <a:pt x="3035" y="36"/>
                    <a:pt x="3025" y="37"/>
                  </a:cubicBezTo>
                  <a:cubicBezTo>
                    <a:pt x="3012" y="40"/>
                    <a:pt x="3003" y="45"/>
                    <a:pt x="2993" y="53"/>
                  </a:cubicBezTo>
                  <a:cubicBezTo>
                    <a:pt x="2986" y="60"/>
                    <a:pt x="2966" y="67"/>
                    <a:pt x="2966" y="77"/>
                  </a:cubicBezTo>
                  <a:cubicBezTo>
                    <a:pt x="2966" y="89"/>
                    <a:pt x="2986" y="83"/>
                    <a:pt x="2992" y="81"/>
                  </a:cubicBezTo>
                  <a:cubicBezTo>
                    <a:pt x="2987" y="83"/>
                    <a:pt x="2983" y="85"/>
                    <a:pt x="2978" y="86"/>
                  </a:cubicBezTo>
                  <a:cubicBezTo>
                    <a:pt x="2981" y="88"/>
                    <a:pt x="2983" y="89"/>
                    <a:pt x="2985" y="90"/>
                  </a:cubicBezTo>
                  <a:cubicBezTo>
                    <a:pt x="2969" y="89"/>
                    <a:pt x="2952" y="95"/>
                    <a:pt x="2940" y="105"/>
                  </a:cubicBezTo>
                  <a:cubicBezTo>
                    <a:pt x="2933" y="110"/>
                    <a:pt x="2917" y="125"/>
                    <a:pt x="2934" y="127"/>
                  </a:cubicBezTo>
                  <a:cubicBezTo>
                    <a:pt x="2932" y="129"/>
                    <a:pt x="2930" y="132"/>
                    <a:pt x="2928" y="134"/>
                  </a:cubicBezTo>
                  <a:cubicBezTo>
                    <a:pt x="2933" y="140"/>
                    <a:pt x="2940" y="139"/>
                    <a:pt x="2947" y="139"/>
                  </a:cubicBezTo>
                  <a:cubicBezTo>
                    <a:pt x="2951" y="139"/>
                    <a:pt x="2953" y="146"/>
                    <a:pt x="2957" y="147"/>
                  </a:cubicBezTo>
                  <a:cubicBezTo>
                    <a:pt x="2967" y="150"/>
                    <a:pt x="2978" y="156"/>
                    <a:pt x="2986" y="146"/>
                  </a:cubicBezTo>
                  <a:cubicBezTo>
                    <a:pt x="2991" y="152"/>
                    <a:pt x="2992" y="160"/>
                    <a:pt x="3000" y="161"/>
                  </a:cubicBezTo>
                  <a:cubicBezTo>
                    <a:pt x="3012" y="163"/>
                    <a:pt x="3020" y="156"/>
                    <a:pt x="3031" y="156"/>
                  </a:cubicBezTo>
                  <a:cubicBezTo>
                    <a:pt x="3032" y="161"/>
                    <a:pt x="3028" y="164"/>
                    <a:pt x="3023" y="165"/>
                  </a:cubicBezTo>
                  <a:cubicBezTo>
                    <a:pt x="3027" y="166"/>
                    <a:pt x="3030" y="166"/>
                    <a:pt x="3033" y="165"/>
                  </a:cubicBezTo>
                  <a:cubicBezTo>
                    <a:pt x="3023" y="171"/>
                    <a:pt x="3012" y="173"/>
                    <a:pt x="3001" y="178"/>
                  </a:cubicBezTo>
                  <a:cubicBezTo>
                    <a:pt x="3005" y="168"/>
                    <a:pt x="3018" y="165"/>
                    <a:pt x="3026" y="163"/>
                  </a:cubicBezTo>
                  <a:cubicBezTo>
                    <a:pt x="3014" y="161"/>
                    <a:pt x="2987" y="163"/>
                    <a:pt x="2980" y="175"/>
                  </a:cubicBezTo>
                  <a:cubicBezTo>
                    <a:pt x="2983" y="177"/>
                    <a:pt x="2985" y="178"/>
                    <a:pt x="2987" y="179"/>
                  </a:cubicBezTo>
                  <a:cubicBezTo>
                    <a:pt x="2978" y="181"/>
                    <a:pt x="2968" y="190"/>
                    <a:pt x="2958" y="190"/>
                  </a:cubicBezTo>
                  <a:cubicBezTo>
                    <a:pt x="2954" y="190"/>
                    <a:pt x="2938" y="201"/>
                    <a:pt x="2941" y="203"/>
                  </a:cubicBezTo>
                  <a:cubicBezTo>
                    <a:pt x="2953" y="211"/>
                    <a:pt x="2974" y="200"/>
                    <a:pt x="2985" y="196"/>
                  </a:cubicBezTo>
                  <a:cubicBezTo>
                    <a:pt x="2980" y="198"/>
                    <a:pt x="2976" y="199"/>
                    <a:pt x="2971" y="200"/>
                  </a:cubicBezTo>
                  <a:cubicBezTo>
                    <a:pt x="2974" y="196"/>
                    <a:pt x="2990" y="181"/>
                    <a:pt x="2995" y="188"/>
                  </a:cubicBezTo>
                  <a:cubicBezTo>
                    <a:pt x="3002" y="198"/>
                    <a:pt x="2979" y="208"/>
                    <a:pt x="2974" y="212"/>
                  </a:cubicBezTo>
                  <a:cubicBezTo>
                    <a:pt x="2978" y="214"/>
                    <a:pt x="2983" y="215"/>
                    <a:pt x="2987" y="213"/>
                  </a:cubicBezTo>
                  <a:cubicBezTo>
                    <a:pt x="2964" y="217"/>
                    <a:pt x="2943" y="229"/>
                    <a:pt x="2922" y="239"/>
                  </a:cubicBezTo>
                  <a:cubicBezTo>
                    <a:pt x="2901" y="248"/>
                    <a:pt x="2884" y="249"/>
                    <a:pt x="2862" y="251"/>
                  </a:cubicBezTo>
                  <a:cubicBezTo>
                    <a:pt x="2856" y="251"/>
                    <a:pt x="2827" y="265"/>
                    <a:pt x="2827" y="272"/>
                  </a:cubicBezTo>
                  <a:cubicBezTo>
                    <a:pt x="2826" y="281"/>
                    <a:pt x="2834" y="280"/>
                    <a:pt x="2827" y="287"/>
                  </a:cubicBezTo>
                  <a:cubicBezTo>
                    <a:pt x="2822" y="291"/>
                    <a:pt x="2820" y="295"/>
                    <a:pt x="2824" y="300"/>
                  </a:cubicBezTo>
                  <a:cubicBezTo>
                    <a:pt x="2808" y="303"/>
                    <a:pt x="2805" y="323"/>
                    <a:pt x="2788" y="324"/>
                  </a:cubicBezTo>
                  <a:cubicBezTo>
                    <a:pt x="2786" y="324"/>
                    <a:pt x="2780" y="323"/>
                    <a:pt x="2775" y="322"/>
                  </a:cubicBezTo>
                  <a:cubicBezTo>
                    <a:pt x="2767" y="321"/>
                    <a:pt x="2759" y="321"/>
                    <a:pt x="2759" y="326"/>
                  </a:cubicBezTo>
                  <a:cubicBezTo>
                    <a:pt x="2758" y="331"/>
                    <a:pt x="2763" y="336"/>
                    <a:pt x="2768" y="336"/>
                  </a:cubicBezTo>
                  <a:cubicBezTo>
                    <a:pt x="2764" y="340"/>
                    <a:pt x="2758" y="344"/>
                    <a:pt x="2752" y="346"/>
                  </a:cubicBezTo>
                  <a:cubicBezTo>
                    <a:pt x="2766" y="339"/>
                    <a:pt x="2752" y="326"/>
                    <a:pt x="2747" y="317"/>
                  </a:cubicBezTo>
                  <a:cubicBezTo>
                    <a:pt x="2755" y="311"/>
                    <a:pt x="2761" y="323"/>
                    <a:pt x="2768" y="318"/>
                  </a:cubicBezTo>
                  <a:cubicBezTo>
                    <a:pt x="2768" y="321"/>
                    <a:pt x="2771" y="322"/>
                    <a:pt x="2775" y="322"/>
                  </a:cubicBezTo>
                  <a:cubicBezTo>
                    <a:pt x="2780" y="323"/>
                    <a:pt x="2787" y="322"/>
                    <a:pt x="2790" y="321"/>
                  </a:cubicBezTo>
                  <a:cubicBezTo>
                    <a:pt x="2800" y="320"/>
                    <a:pt x="2801" y="314"/>
                    <a:pt x="2805" y="306"/>
                  </a:cubicBezTo>
                  <a:cubicBezTo>
                    <a:pt x="2799" y="305"/>
                    <a:pt x="2792" y="305"/>
                    <a:pt x="2786" y="308"/>
                  </a:cubicBezTo>
                  <a:cubicBezTo>
                    <a:pt x="2792" y="304"/>
                    <a:pt x="2799" y="301"/>
                    <a:pt x="2806" y="299"/>
                  </a:cubicBezTo>
                  <a:cubicBezTo>
                    <a:pt x="2797" y="290"/>
                    <a:pt x="2783" y="303"/>
                    <a:pt x="2773" y="304"/>
                  </a:cubicBezTo>
                  <a:cubicBezTo>
                    <a:pt x="2773" y="295"/>
                    <a:pt x="2782" y="294"/>
                    <a:pt x="2788" y="291"/>
                  </a:cubicBezTo>
                  <a:cubicBezTo>
                    <a:pt x="2783" y="291"/>
                    <a:pt x="2778" y="290"/>
                    <a:pt x="2775" y="286"/>
                  </a:cubicBezTo>
                  <a:cubicBezTo>
                    <a:pt x="2786" y="278"/>
                    <a:pt x="2795" y="276"/>
                    <a:pt x="2805" y="266"/>
                  </a:cubicBezTo>
                  <a:cubicBezTo>
                    <a:pt x="2817" y="255"/>
                    <a:pt x="2830" y="241"/>
                    <a:pt x="2845" y="236"/>
                  </a:cubicBezTo>
                  <a:cubicBezTo>
                    <a:pt x="2835" y="238"/>
                    <a:pt x="2821" y="240"/>
                    <a:pt x="2812" y="245"/>
                  </a:cubicBezTo>
                  <a:cubicBezTo>
                    <a:pt x="2806" y="248"/>
                    <a:pt x="2800" y="252"/>
                    <a:pt x="2793" y="252"/>
                  </a:cubicBezTo>
                  <a:cubicBezTo>
                    <a:pt x="2800" y="244"/>
                    <a:pt x="2812" y="242"/>
                    <a:pt x="2820" y="235"/>
                  </a:cubicBezTo>
                  <a:cubicBezTo>
                    <a:pt x="2809" y="236"/>
                    <a:pt x="2799" y="240"/>
                    <a:pt x="2788" y="237"/>
                  </a:cubicBezTo>
                  <a:cubicBezTo>
                    <a:pt x="2801" y="235"/>
                    <a:pt x="2789" y="226"/>
                    <a:pt x="2783" y="223"/>
                  </a:cubicBezTo>
                  <a:cubicBezTo>
                    <a:pt x="2780" y="221"/>
                    <a:pt x="2769" y="218"/>
                    <a:pt x="2765" y="218"/>
                  </a:cubicBezTo>
                  <a:cubicBezTo>
                    <a:pt x="2758" y="218"/>
                    <a:pt x="2753" y="231"/>
                    <a:pt x="2745" y="232"/>
                  </a:cubicBezTo>
                  <a:cubicBezTo>
                    <a:pt x="2735" y="234"/>
                    <a:pt x="2725" y="230"/>
                    <a:pt x="2716" y="229"/>
                  </a:cubicBezTo>
                  <a:cubicBezTo>
                    <a:pt x="2714" y="237"/>
                    <a:pt x="2725" y="243"/>
                    <a:pt x="2715" y="248"/>
                  </a:cubicBezTo>
                  <a:cubicBezTo>
                    <a:pt x="2719" y="235"/>
                    <a:pt x="2707" y="244"/>
                    <a:pt x="2708" y="251"/>
                  </a:cubicBezTo>
                  <a:cubicBezTo>
                    <a:pt x="2709" y="255"/>
                    <a:pt x="2712" y="260"/>
                    <a:pt x="2711" y="264"/>
                  </a:cubicBezTo>
                  <a:cubicBezTo>
                    <a:pt x="2720" y="258"/>
                    <a:pt x="2740" y="250"/>
                    <a:pt x="2750" y="256"/>
                  </a:cubicBezTo>
                  <a:cubicBezTo>
                    <a:pt x="2763" y="265"/>
                    <a:pt x="2749" y="268"/>
                    <a:pt x="2753" y="273"/>
                  </a:cubicBezTo>
                  <a:cubicBezTo>
                    <a:pt x="2738" y="274"/>
                    <a:pt x="2716" y="286"/>
                    <a:pt x="2709" y="264"/>
                  </a:cubicBezTo>
                  <a:cubicBezTo>
                    <a:pt x="2702" y="240"/>
                    <a:pt x="2682" y="254"/>
                    <a:pt x="2696" y="267"/>
                  </a:cubicBezTo>
                  <a:cubicBezTo>
                    <a:pt x="2683" y="266"/>
                    <a:pt x="2669" y="276"/>
                    <a:pt x="2656" y="273"/>
                  </a:cubicBezTo>
                  <a:cubicBezTo>
                    <a:pt x="2645" y="271"/>
                    <a:pt x="2635" y="266"/>
                    <a:pt x="2624" y="264"/>
                  </a:cubicBezTo>
                  <a:cubicBezTo>
                    <a:pt x="2597" y="261"/>
                    <a:pt x="2574" y="270"/>
                    <a:pt x="2548" y="270"/>
                  </a:cubicBezTo>
                  <a:cubicBezTo>
                    <a:pt x="2536" y="271"/>
                    <a:pt x="2517" y="267"/>
                    <a:pt x="2506" y="270"/>
                  </a:cubicBezTo>
                  <a:cubicBezTo>
                    <a:pt x="2498" y="273"/>
                    <a:pt x="2495" y="267"/>
                    <a:pt x="2487" y="266"/>
                  </a:cubicBezTo>
                  <a:cubicBezTo>
                    <a:pt x="2480" y="265"/>
                    <a:pt x="2460" y="254"/>
                    <a:pt x="2470" y="246"/>
                  </a:cubicBezTo>
                  <a:cubicBezTo>
                    <a:pt x="2471" y="247"/>
                    <a:pt x="2388" y="257"/>
                    <a:pt x="2417" y="238"/>
                  </a:cubicBezTo>
                  <a:cubicBezTo>
                    <a:pt x="2413" y="237"/>
                    <a:pt x="2409" y="237"/>
                    <a:pt x="2404" y="239"/>
                  </a:cubicBezTo>
                  <a:cubicBezTo>
                    <a:pt x="2406" y="237"/>
                    <a:pt x="2408" y="235"/>
                    <a:pt x="2410" y="233"/>
                  </a:cubicBezTo>
                  <a:cubicBezTo>
                    <a:pt x="2397" y="233"/>
                    <a:pt x="2397" y="237"/>
                    <a:pt x="2384" y="227"/>
                  </a:cubicBezTo>
                  <a:cubicBezTo>
                    <a:pt x="2392" y="219"/>
                    <a:pt x="2395" y="227"/>
                    <a:pt x="2398" y="215"/>
                  </a:cubicBezTo>
                  <a:cubicBezTo>
                    <a:pt x="2400" y="208"/>
                    <a:pt x="2406" y="201"/>
                    <a:pt x="2397" y="196"/>
                  </a:cubicBezTo>
                  <a:cubicBezTo>
                    <a:pt x="2383" y="188"/>
                    <a:pt x="2357" y="197"/>
                    <a:pt x="2342" y="201"/>
                  </a:cubicBezTo>
                  <a:cubicBezTo>
                    <a:pt x="2299" y="213"/>
                    <a:pt x="2254" y="209"/>
                    <a:pt x="2215" y="235"/>
                  </a:cubicBezTo>
                  <a:cubicBezTo>
                    <a:pt x="2219" y="237"/>
                    <a:pt x="2223" y="237"/>
                    <a:pt x="2228" y="235"/>
                  </a:cubicBezTo>
                  <a:cubicBezTo>
                    <a:pt x="2223" y="242"/>
                    <a:pt x="2224" y="243"/>
                    <a:pt x="2231" y="239"/>
                  </a:cubicBezTo>
                  <a:cubicBezTo>
                    <a:pt x="2214" y="247"/>
                    <a:pt x="2241" y="244"/>
                    <a:pt x="2245" y="243"/>
                  </a:cubicBezTo>
                  <a:cubicBezTo>
                    <a:pt x="2251" y="242"/>
                    <a:pt x="2258" y="240"/>
                    <a:pt x="2264" y="242"/>
                  </a:cubicBezTo>
                  <a:cubicBezTo>
                    <a:pt x="2262" y="240"/>
                    <a:pt x="2260" y="238"/>
                    <a:pt x="2258" y="236"/>
                  </a:cubicBezTo>
                  <a:cubicBezTo>
                    <a:pt x="2269" y="225"/>
                    <a:pt x="2281" y="239"/>
                    <a:pt x="2293" y="235"/>
                  </a:cubicBezTo>
                  <a:cubicBezTo>
                    <a:pt x="2299" y="233"/>
                    <a:pt x="2308" y="229"/>
                    <a:pt x="2315" y="230"/>
                  </a:cubicBezTo>
                  <a:cubicBezTo>
                    <a:pt x="2319" y="230"/>
                    <a:pt x="2328" y="233"/>
                    <a:pt x="2330" y="229"/>
                  </a:cubicBezTo>
                  <a:cubicBezTo>
                    <a:pt x="2339" y="214"/>
                    <a:pt x="2375" y="217"/>
                    <a:pt x="2391" y="212"/>
                  </a:cubicBezTo>
                  <a:cubicBezTo>
                    <a:pt x="2378" y="218"/>
                    <a:pt x="2375" y="227"/>
                    <a:pt x="2359" y="228"/>
                  </a:cubicBezTo>
                  <a:cubicBezTo>
                    <a:pt x="2346" y="229"/>
                    <a:pt x="2329" y="231"/>
                    <a:pt x="2318" y="239"/>
                  </a:cubicBezTo>
                  <a:cubicBezTo>
                    <a:pt x="2307" y="247"/>
                    <a:pt x="2294" y="243"/>
                    <a:pt x="2282" y="246"/>
                  </a:cubicBezTo>
                  <a:cubicBezTo>
                    <a:pt x="2269" y="250"/>
                    <a:pt x="2256" y="251"/>
                    <a:pt x="2244" y="254"/>
                  </a:cubicBezTo>
                  <a:cubicBezTo>
                    <a:pt x="2259" y="249"/>
                    <a:pt x="2245" y="249"/>
                    <a:pt x="2243" y="252"/>
                  </a:cubicBezTo>
                  <a:cubicBezTo>
                    <a:pt x="2240" y="257"/>
                    <a:pt x="2241" y="259"/>
                    <a:pt x="2248" y="257"/>
                  </a:cubicBezTo>
                  <a:cubicBezTo>
                    <a:pt x="2239" y="263"/>
                    <a:pt x="2223" y="260"/>
                    <a:pt x="2218" y="271"/>
                  </a:cubicBezTo>
                  <a:cubicBezTo>
                    <a:pt x="2214" y="280"/>
                    <a:pt x="2223" y="283"/>
                    <a:pt x="2214" y="292"/>
                  </a:cubicBezTo>
                  <a:cubicBezTo>
                    <a:pt x="2207" y="299"/>
                    <a:pt x="2215" y="308"/>
                    <a:pt x="2210" y="312"/>
                  </a:cubicBezTo>
                  <a:cubicBezTo>
                    <a:pt x="2204" y="316"/>
                    <a:pt x="2206" y="321"/>
                    <a:pt x="2204" y="327"/>
                  </a:cubicBezTo>
                  <a:cubicBezTo>
                    <a:pt x="2197" y="310"/>
                    <a:pt x="2187" y="341"/>
                    <a:pt x="2182" y="324"/>
                  </a:cubicBezTo>
                  <a:cubicBezTo>
                    <a:pt x="2187" y="324"/>
                    <a:pt x="2192" y="321"/>
                    <a:pt x="2195" y="317"/>
                  </a:cubicBezTo>
                  <a:cubicBezTo>
                    <a:pt x="2191" y="319"/>
                    <a:pt x="2184" y="316"/>
                    <a:pt x="2181" y="320"/>
                  </a:cubicBezTo>
                  <a:cubicBezTo>
                    <a:pt x="2178" y="323"/>
                    <a:pt x="2175" y="331"/>
                    <a:pt x="2170" y="332"/>
                  </a:cubicBezTo>
                  <a:cubicBezTo>
                    <a:pt x="2161" y="335"/>
                    <a:pt x="2169" y="354"/>
                    <a:pt x="2170" y="359"/>
                  </a:cubicBezTo>
                  <a:cubicBezTo>
                    <a:pt x="2162" y="357"/>
                    <a:pt x="2162" y="342"/>
                    <a:pt x="2162" y="335"/>
                  </a:cubicBezTo>
                  <a:cubicBezTo>
                    <a:pt x="2159" y="336"/>
                    <a:pt x="2158" y="338"/>
                    <a:pt x="2155" y="340"/>
                  </a:cubicBezTo>
                  <a:cubicBezTo>
                    <a:pt x="2160" y="333"/>
                    <a:pt x="2154" y="330"/>
                    <a:pt x="2148" y="329"/>
                  </a:cubicBezTo>
                  <a:cubicBezTo>
                    <a:pt x="2154" y="329"/>
                    <a:pt x="2159" y="326"/>
                    <a:pt x="2160" y="321"/>
                  </a:cubicBezTo>
                  <a:cubicBezTo>
                    <a:pt x="2154" y="320"/>
                    <a:pt x="2143" y="317"/>
                    <a:pt x="2149" y="309"/>
                  </a:cubicBezTo>
                  <a:cubicBezTo>
                    <a:pt x="2156" y="317"/>
                    <a:pt x="2176" y="320"/>
                    <a:pt x="2183" y="311"/>
                  </a:cubicBezTo>
                  <a:cubicBezTo>
                    <a:pt x="2191" y="300"/>
                    <a:pt x="2180" y="284"/>
                    <a:pt x="2169" y="295"/>
                  </a:cubicBezTo>
                  <a:cubicBezTo>
                    <a:pt x="2172" y="291"/>
                    <a:pt x="2175" y="287"/>
                    <a:pt x="2178" y="283"/>
                  </a:cubicBezTo>
                  <a:cubicBezTo>
                    <a:pt x="2169" y="277"/>
                    <a:pt x="2159" y="292"/>
                    <a:pt x="2152" y="295"/>
                  </a:cubicBezTo>
                  <a:cubicBezTo>
                    <a:pt x="2146" y="286"/>
                    <a:pt x="2162" y="280"/>
                    <a:pt x="2163" y="271"/>
                  </a:cubicBezTo>
                  <a:cubicBezTo>
                    <a:pt x="2154" y="270"/>
                    <a:pt x="2145" y="270"/>
                    <a:pt x="2136" y="273"/>
                  </a:cubicBezTo>
                  <a:cubicBezTo>
                    <a:pt x="2139" y="267"/>
                    <a:pt x="2134" y="258"/>
                    <a:pt x="2127" y="262"/>
                  </a:cubicBezTo>
                  <a:cubicBezTo>
                    <a:pt x="2131" y="260"/>
                    <a:pt x="2133" y="258"/>
                    <a:pt x="2135" y="254"/>
                  </a:cubicBezTo>
                  <a:cubicBezTo>
                    <a:pt x="2129" y="252"/>
                    <a:pt x="2109" y="258"/>
                    <a:pt x="2103" y="260"/>
                  </a:cubicBezTo>
                  <a:cubicBezTo>
                    <a:pt x="2090" y="263"/>
                    <a:pt x="2075" y="263"/>
                    <a:pt x="2063" y="269"/>
                  </a:cubicBezTo>
                  <a:cubicBezTo>
                    <a:pt x="2080" y="258"/>
                    <a:pt x="2048" y="270"/>
                    <a:pt x="2043" y="270"/>
                  </a:cubicBezTo>
                  <a:cubicBezTo>
                    <a:pt x="2034" y="271"/>
                    <a:pt x="2031" y="269"/>
                    <a:pt x="2024" y="273"/>
                  </a:cubicBezTo>
                  <a:cubicBezTo>
                    <a:pt x="2021" y="275"/>
                    <a:pt x="2007" y="270"/>
                    <a:pt x="2003" y="270"/>
                  </a:cubicBezTo>
                  <a:cubicBezTo>
                    <a:pt x="1994" y="271"/>
                    <a:pt x="1985" y="273"/>
                    <a:pt x="1976" y="274"/>
                  </a:cubicBezTo>
                  <a:cubicBezTo>
                    <a:pt x="1956" y="276"/>
                    <a:pt x="1934" y="274"/>
                    <a:pt x="1915" y="272"/>
                  </a:cubicBezTo>
                  <a:cubicBezTo>
                    <a:pt x="1897" y="270"/>
                    <a:pt x="1876" y="260"/>
                    <a:pt x="1858" y="261"/>
                  </a:cubicBezTo>
                  <a:cubicBezTo>
                    <a:pt x="1865" y="255"/>
                    <a:pt x="1876" y="258"/>
                    <a:pt x="1884" y="254"/>
                  </a:cubicBezTo>
                  <a:cubicBezTo>
                    <a:pt x="1895" y="247"/>
                    <a:pt x="1890" y="244"/>
                    <a:pt x="1904" y="244"/>
                  </a:cubicBezTo>
                  <a:cubicBezTo>
                    <a:pt x="1917" y="243"/>
                    <a:pt x="1926" y="235"/>
                    <a:pt x="1940" y="237"/>
                  </a:cubicBezTo>
                  <a:cubicBezTo>
                    <a:pt x="1950" y="238"/>
                    <a:pt x="1959" y="236"/>
                    <a:pt x="1967" y="229"/>
                  </a:cubicBezTo>
                  <a:cubicBezTo>
                    <a:pt x="1976" y="220"/>
                    <a:pt x="1958" y="201"/>
                    <a:pt x="1949" y="200"/>
                  </a:cubicBezTo>
                  <a:cubicBezTo>
                    <a:pt x="1938" y="198"/>
                    <a:pt x="1928" y="185"/>
                    <a:pt x="1916" y="190"/>
                  </a:cubicBezTo>
                  <a:cubicBezTo>
                    <a:pt x="1908" y="193"/>
                    <a:pt x="1901" y="189"/>
                    <a:pt x="1893" y="192"/>
                  </a:cubicBezTo>
                  <a:cubicBezTo>
                    <a:pt x="1894" y="194"/>
                    <a:pt x="1895" y="196"/>
                    <a:pt x="1896" y="198"/>
                  </a:cubicBezTo>
                  <a:cubicBezTo>
                    <a:pt x="1887" y="205"/>
                    <a:pt x="1855" y="196"/>
                    <a:pt x="1846" y="194"/>
                  </a:cubicBezTo>
                  <a:cubicBezTo>
                    <a:pt x="1833" y="192"/>
                    <a:pt x="1818" y="191"/>
                    <a:pt x="1806" y="184"/>
                  </a:cubicBezTo>
                  <a:cubicBezTo>
                    <a:pt x="1791" y="174"/>
                    <a:pt x="1782" y="170"/>
                    <a:pt x="1764" y="169"/>
                  </a:cubicBezTo>
                  <a:cubicBezTo>
                    <a:pt x="1749" y="168"/>
                    <a:pt x="1739" y="164"/>
                    <a:pt x="1728" y="155"/>
                  </a:cubicBezTo>
                  <a:cubicBezTo>
                    <a:pt x="1713" y="143"/>
                    <a:pt x="1700" y="139"/>
                    <a:pt x="1682" y="139"/>
                  </a:cubicBezTo>
                  <a:cubicBezTo>
                    <a:pt x="1664" y="138"/>
                    <a:pt x="1649" y="133"/>
                    <a:pt x="1632" y="138"/>
                  </a:cubicBezTo>
                  <a:cubicBezTo>
                    <a:pt x="1615" y="143"/>
                    <a:pt x="1601" y="155"/>
                    <a:pt x="1584" y="161"/>
                  </a:cubicBezTo>
                  <a:cubicBezTo>
                    <a:pt x="1567" y="167"/>
                    <a:pt x="1547" y="170"/>
                    <a:pt x="1529" y="165"/>
                  </a:cubicBezTo>
                  <a:cubicBezTo>
                    <a:pt x="1539" y="155"/>
                    <a:pt x="1556" y="150"/>
                    <a:pt x="1570" y="147"/>
                  </a:cubicBezTo>
                  <a:cubicBezTo>
                    <a:pt x="1565" y="145"/>
                    <a:pt x="1561" y="143"/>
                    <a:pt x="1556" y="143"/>
                  </a:cubicBezTo>
                  <a:cubicBezTo>
                    <a:pt x="1562" y="135"/>
                    <a:pt x="1571" y="126"/>
                    <a:pt x="1580" y="123"/>
                  </a:cubicBezTo>
                  <a:cubicBezTo>
                    <a:pt x="1566" y="129"/>
                    <a:pt x="1548" y="115"/>
                    <a:pt x="1535" y="130"/>
                  </a:cubicBezTo>
                  <a:cubicBezTo>
                    <a:pt x="1549" y="124"/>
                    <a:pt x="1556" y="127"/>
                    <a:pt x="1567" y="126"/>
                  </a:cubicBezTo>
                  <a:cubicBezTo>
                    <a:pt x="1555" y="130"/>
                    <a:pt x="1529" y="130"/>
                    <a:pt x="1520" y="141"/>
                  </a:cubicBezTo>
                  <a:cubicBezTo>
                    <a:pt x="1525" y="140"/>
                    <a:pt x="1530" y="141"/>
                    <a:pt x="1535" y="143"/>
                  </a:cubicBezTo>
                  <a:cubicBezTo>
                    <a:pt x="1526" y="139"/>
                    <a:pt x="1508" y="143"/>
                    <a:pt x="1501" y="150"/>
                  </a:cubicBezTo>
                  <a:cubicBezTo>
                    <a:pt x="1519" y="154"/>
                    <a:pt x="1482" y="160"/>
                    <a:pt x="1478" y="162"/>
                  </a:cubicBezTo>
                  <a:cubicBezTo>
                    <a:pt x="1485" y="160"/>
                    <a:pt x="1492" y="158"/>
                    <a:pt x="1498" y="163"/>
                  </a:cubicBezTo>
                  <a:cubicBezTo>
                    <a:pt x="1484" y="167"/>
                    <a:pt x="1464" y="171"/>
                    <a:pt x="1454" y="156"/>
                  </a:cubicBezTo>
                  <a:cubicBezTo>
                    <a:pt x="1445" y="141"/>
                    <a:pt x="1460" y="133"/>
                    <a:pt x="1464" y="120"/>
                  </a:cubicBezTo>
                  <a:cubicBezTo>
                    <a:pt x="1467" y="110"/>
                    <a:pt x="1463" y="96"/>
                    <a:pt x="1453" y="91"/>
                  </a:cubicBezTo>
                  <a:cubicBezTo>
                    <a:pt x="1443" y="88"/>
                    <a:pt x="1422" y="103"/>
                    <a:pt x="1437" y="103"/>
                  </a:cubicBezTo>
                  <a:cubicBezTo>
                    <a:pt x="1435" y="104"/>
                    <a:pt x="1433" y="106"/>
                    <a:pt x="1431" y="108"/>
                  </a:cubicBezTo>
                  <a:cubicBezTo>
                    <a:pt x="1435" y="109"/>
                    <a:pt x="1439" y="109"/>
                    <a:pt x="1444" y="111"/>
                  </a:cubicBezTo>
                  <a:cubicBezTo>
                    <a:pt x="1430" y="114"/>
                    <a:pt x="1416" y="111"/>
                    <a:pt x="1403" y="118"/>
                  </a:cubicBezTo>
                  <a:cubicBezTo>
                    <a:pt x="1395" y="122"/>
                    <a:pt x="1386" y="127"/>
                    <a:pt x="1378" y="131"/>
                  </a:cubicBezTo>
                  <a:cubicBezTo>
                    <a:pt x="1369" y="135"/>
                    <a:pt x="1339" y="151"/>
                    <a:pt x="1331" y="142"/>
                  </a:cubicBezTo>
                  <a:cubicBezTo>
                    <a:pt x="1337" y="132"/>
                    <a:pt x="1350" y="135"/>
                    <a:pt x="1358" y="127"/>
                  </a:cubicBezTo>
                  <a:cubicBezTo>
                    <a:pt x="1329" y="141"/>
                    <a:pt x="1297" y="136"/>
                    <a:pt x="1267" y="146"/>
                  </a:cubicBezTo>
                  <a:cubicBezTo>
                    <a:pt x="1243" y="154"/>
                    <a:pt x="1220" y="174"/>
                    <a:pt x="1195" y="179"/>
                  </a:cubicBezTo>
                  <a:cubicBezTo>
                    <a:pt x="1198" y="177"/>
                    <a:pt x="1225" y="161"/>
                    <a:pt x="1208" y="167"/>
                  </a:cubicBezTo>
                  <a:cubicBezTo>
                    <a:pt x="1213" y="165"/>
                    <a:pt x="1218" y="162"/>
                    <a:pt x="1222" y="158"/>
                  </a:cubicBezTo>
                  <a:cubicBezTo>
                    <a:pt x="1217" y="161"/>
                    <a:pt x="1213" y="164"/>
                    <a:pt x="1208" y="165"/>
                  </a:cubicBezTo>
                  <a:cubicBezTo>
                    <a:pt x="1215" y="163"/>
                    <a:pt x="1220" y="152"/>
                    <a:pt x="1227" y="150"/>
                  </a:cubicBezTo>
                  <a:cubicBezTo>
                    <a:pt x="1231" y="149"/>
                    <a:pt x="1236" y="150"/>
                    <a:pt x="1240" y="149"/>
                  </a:cubicBezTo>
                  <a:cubicBezTo>
                    <a:pt x="1252" y="143"/>
                    <a:pt x="1266" y="140"/>
                    <a:pt x="1280" y="137"/>
                  </a:cubicBezTo>
                  <a:cubicBezTo>
                    <a:pt x="1301" y="133"/>
                    <a:pt x="1332" y="134"/>
                    <a:pt x="1348" y="116"/>
                  </a:cubicBezTo>
                  <a:cubicBezTo>
                    <a:pt x="1336" y="117"/>
                    <a:pt x="1342" y="111"/>
                    <a:pt x="1347" y="108"/>
                  </a:cubicBezTo>
                  <a:cubicBezTo>
                    <a:pt x="1338" y="113"/>
                    <a:pt x="1326" y="120"/>
                    <a:pt x="1315" y="119"/>
                  </a:cubicBezTo>
                  <a:cubicBezTo>
                    <a:pt x="1310" y="118"/>
                    <a:pt x="1286" y="119"/>
                    <a:pt x="1301" y="114"/>
                  </a:cubicBezTo>
                  <a:cubicBezTo>
                    <a:pt x="1288" y="119"/>
                    <a:pt x="1274" y="121"/>
                    <a:pt x="1260" y="126"/>
                  </a:cubicBezTo>
                  <a:cubicBezTo>
                    <a:pt x="1253" y="129"/>
                    <a:pt x="1238" y="141"/>
                    <a:pt x="1240" y="128"/>
                  </a:cubicBezTo>
                  <a:cubicBezTo>
                    <a:pt x="1229" y="135"/>
                    <a:pt x="1213" y="139"/>
                    <a:pt x="1200" y="142"/>
                  </a:cubicBezTo>
                  <a:cubicBezTo>
                    <a:pt x="1194" y="143"/>
                    <a:pt x="1188" y="144"/>
                    <a:pt x="1182" y="144"/>
                  </a:cubicBezTo>
                  <a:cubicBezTo>
                    <a:pt x="1180" y="144"/>
                    <a:pt x="1176" y="143"/>
                    <a:pt x="1174" y="142"/>
                  </a:cubicBezTo>
                  <a:cubicBezTo>
                    <a:pt x="1165" y="144"/>
                    <a:pt x="1151" y="147"/>
                    <a:pt x="1166" y="148"/>
                  </a:cubicBezTo>
                  <a:cubicBezTo>
                    <a:pt x="1154" y="150"/>
                    <a:pt x="1144" y="145"/>
                    <a:pt x="1132" y="151"/>
                  </a:cubicBezTo>
                  <a:cubicBezTo>
                    <a:pt x="1123" y="157"/>
                    <a:pt x="1117" y="161"/>
                    <a:pt x="1106" y="164"/>
                  </a:cubicBezTo>
                  <a:cubicBezTo>
                    <a:pt x="1085" y="168"/>
                    <a:pt x="1064" y="170"/>
                    <a:pt x="1043" y="175"/>
                  </a:cubicBezTo>
                  <a:cubicBezTo>
                    <a:pt x="1033" y="178"/>
                    <a:pt x="1022" y="181"/>
                    <a:pt x="1012" y="187"/>
                  </a:cubicBezTo>
                  <a:cubicBezTo>
                    <a:pt x="1005" y="191"/>
                    <a:pt x="1007" y="199"/>
                    <a:pt x="1004" y="206"/>
                  </a:cubicBezTo>
                  <a:cubicBezTo>
                    <a:pt x="996" y="222"/>
                    <a:pt x="991" y="201"/>
                    <a:pt x="991" y="194"/>
                  </a:cubicBezTo>
                  <a:cubicBezTo>
                    <a:pt x="979" y="195"/>
                    <a:pt x="961" y="190"/>
                    <a:pt x="951" y="198"/>
                  </a:cubicBezTo>
                  <a:cubicBezTo>
                    <a:pt x="966" y="198"/>
                    <a:pt x="948" y="201"/>
                    <a:pt x="953" y="210"/>
                  </a:cubicBezTo>
                  <a:cubicBezTo>
                    <a:pt x="944" y="212"/>
                    <a:pt x="938" y="203"/>
                    <a:pt x="930" y="199"/>
                  </a:cubicBezTo>
                  <a:cubicBezTo>
                    <a:pt x="919" y="193"/>
                    <a:pt x="904" y="198"/>
                    <a:pt x="892" y="196"/>
                  </a:cubicBezTo>
                  <a:cubicBezTo>
                    <a:pt x="883" y="195"/>
                    <a:pt x="840" y="185"/>
                    <a:pt x="846" y="171"/>
                  </a:cubicBezTo>
                  <a:cubicBezTo>
                    <a:pt x="838" y="179"/>
                    <a:pt x="830" y="167"/>
                    <a:pt x="829" y="159"/>
                  </a:cubicBezTo>
                  <a:cubicBezTo>
                    <a:pt x="829" y="154"/>
                    <a:pt x="811" y="153"/>
                    <a:pt x="808" y="152"/>
                  </a:cubicBezTo>
                  <a:cubicBezTo>
                    <a:pt x="792" y="149"/>
                    <a:pt x="767" y="148"/>
                    <a:pt x="751" y="148"/>
                  </a:cubicBezTo>
                  <a:lnTo>
                    <a:pt x="0" y="770"/>
                  </a:lnTo>
                  <a:cubicBezTo>
                    <a:pt x="17" y="778"/>
                    <a:pt x="26" y="768"/>
                    <a:pt x="41" y="777"/>
                  </a:cubicBezTo>
                  <a:cubicBezTo>
                    <a:pt x="61" y="774"/>
                    <a:pt x="80" y="762"/>
                    <a:pt x="101" y="767"/>
                  </a:cubicBezTo>
                  <a:cubicBezTo>
                    <a:pt x="94" y="772"/>
                    <a:pt x="83" y="777"/>
                    <a:pt x="78" y="784"/>
                  </a:cubicBezTo>
                  <a:cubicBezTo>
                    <a:pt x="73" y="793"/>
                    <a:pt x="86" y="794"/>
                    <a:pt x="86" y="803"/>
                  </a:cubicBezTo>
                  <a:cubicBezTo>
                    <a:pt x="84" y="815"/>
                    <a:pt x="90" y="826"/>
                    <a:pt x="94" y="837"/>
                  </a:cubicBezTo>
                  <a:cubicBezTo>
                    <a:pt x="98" y="848"/>
                    <a:pt x="89" y="858"/>
                    <a:pt x="84" y="866"/>
                  </a:cubicBezTo>
                  <a:cubicBezTo>
                    <a:pt x="97" y="861"/>
                    <a:pt x="110" y="859"/>
                    <a:pt x="123" y="854"/>
                  </a:cubicBezTo>
                  <a:cubicBezTo>
                    <a:pt x="134" y="851"/>
                    <a:pt x="146" y="849"/>
                    <a:pt x="155" y="844"/>
                  </a:cubicBezTo>
                  <a:cubicBezTo>
                    <a:pt x="166" y="839"/>
                    <a:pt x="171" y="829"/>
                    <a:pt x="183" y="828"/>
                  </a:cubicBezTo>
                  <a:cubicBezTo>
                    <a:pt x="194" y="827"/>
                    <a:pt x="190" y="818"/>
                    <a:pt x="198" y="816"/>
                  </a:cubicBezTo>
                  <a:cubicBezTo>
                    <a:pt x="207" y="814"/>
                    <a:pt x="214" y="817"/>
                    <a:pt x="230" y="810"/>
                  </a:cubicBezTo>
                  <a:cubicBezTo>
                    <a:pt x="235" y="808"/>
                    <a:pt x="245" y="803"/>
                    <a:pt x="250" y="807"/>
                  </a:cubicBezTo>
                  <a:cubicBezTo>
                    <a:pt x="269" y="820"/>
                    <a:pt x="246" y="824"/>
                    <a:pt x="245" y="836"/>
                  </a:cubicBezTo>
                  <a:cubicBezTo>
                    <a:pt x="245" y="843"/>
                    <a:pt x="259" y="846"/>
                    <a:pt x="256" y="854"/>
                  </a:cubicBezTo>
                  <a:cubicBezTo>
                    <a:pt x="253" y="861"/>
                    <a:pt x="249" y="866"/>
                    <a:pt x="253" y="872"/>
                  </a:cubicBezTo>
                  <a:cubicBezTo>
                    <a:pt x="259" y="879"/>
                    <a:pt x="265" y="889"/>
                    <a:pt x="259" y="903"/>
                  </a:cubicBezTo>
                  <a:cubicBezTo>
                    <a:pt x="258" y="905"/>
                    <a:pt x="254" y="927"/>
                    <a:pt x="253" y="931"/>
                  </a:cubicBezTo>
                  <a:cubicBezTo>
                    <a:pt x="251" y="941"/>
                    <a:pt x="250" y="953"/>
                    <a:pt x="249" y="964"/>
                  </a:cubicBezTo>
                  <a:cubicBezTo>
                    <a:pt x="248" y="971"/>
                    <a:pt x="247" y="980"/>
                    <a:pt x="242" y="986"/>
                  </a:cubicBezTo>
                  <a:cubicBezTo>
                    <a:pt x="237" y="990"/>
                    <a:pt x="231" y="996"/>
                    <a:pt x="241" y="1000"/>
                  </a:cubicBezTo>
                  <a:cubicBezTo>
                    <a:pt x="230" y="1004"/>
                    <a:pt x="230" y="1019"/>
                    <a:pt x="228" y="1029"/>
                  </a:cubicBezTo>
                  <a:cubicBezTo>
                    <a:pt x="236" y="1028"/>
                    <a:pt x="266" y="1043"/>
                    <a:pt x="267" y="1051"/>
                  </a:cubicBezTo>
                  <a:cubicBezTo>
                    <a:pt x="268" y="1058"/>
                    <a:pt x="274" y="1055"/>
                    <a:pt x="274" y="1061"/>
                  </a:cubicBezTo>
                  <a:cubicBezTo>
                    <a:pt x="274" y="1066"/>
                    <a:pt x="285" y="1065"/>
                    <a:pt x="288" y="1065"/>
                  </a:cubicBezTo>
                  <a:cubicBezTo>
                    <a:pt x="280" y="1083"/>
                    <a:pt x="261" y="1084"/>
                    <a:pt x="250" y="1105"/>
                  </a:cubicBezTo>
                  <a:cubicBezTo>
                    <a:pt x="246" y="1114"/>
                    <a:pt x="242" y="1121"/>
                    <a:pt x="233" y="1127"/>
                  </a:cubicBezTo>
                  <a:cubicBezTo>
                    <a:pt x="227" y="1131"/>
                    <a:pt x="218" y="1132"/>
                    <a:pt x="219" y="1141"/>
                  </a:cubicBezTo>
                  <a:cubicBezTo>
                    <a:pt x="222" y="1138"/>
                    <a:pt x="226" y="1136"/>
                    <a:pt x="229" y="1134"/>
                  </a:cubicBezTo>
                  <a:cubicBezTo>
                    <a:pt x="226" y="1137"/>
                    <a:pt x="223" y="1140"/>
                    <a:pt x="221" y="1143"/>
                  </a:cubicBezTo>
                  <a:cubicBezTo>
                    <a:pt x="228" y="1141"/>
                    <a:pt x="234" y="1143"/>
                    <a:pt x="241" y="1142"/>
                  </a:cubicBezTo>
                  <a:cubicBezTo>
                    <a:pt x="228" y="1148"/>
                    <a:pt x="216" y="1145"/>
                    <a:pt x="204" y="1154"/>
                  </a:cubicBezTo>
                  <a:cubicBezTo>
                    <a:pt x="197" y="1159"/>
                    <a:pt x="185" y="1169"/>
                    <a:pt x="201" y="1170"/>
                  </a:cubicBezTo>
                  <a:cubicBezTo>
                    <a:pt x="192" y="1172"/>
                    <a:pt x="188" y="1162"/>
                    <a:pt x="178" y="1166"/>
                  </a:cubicBezTo>
                  <a:cubicBezTo>
                    <a:pt x="171" y="1170"/>
                    <a:pt x="180" y="1183"/>
                    <a:pt x="188" y="1177"/>
                  </a:cubicBezTo>
                  <a:cubicBezTo>
                    <a:pt x="182" y="1181"/>
                    <a:pt x="176" y="1185"/>
                    <a:pt x="175" y="1192"/>
                  </a:cubicBezTo>
                  <a:cubicBezTo>
                    <a:pt x="172" y="1185"/>
                    <a:pt x="174" y="1176"/>
                    <a:pt x="171" y="1169"/>
                  </a:cubicBezTo>
                  <a:cubicBezTo>
                    <a:pt x="166" y="1173"/>
                    <a:pt x="146" y="1192"/>
                    <a:pt x="161" y="1190"/>
                  </a:cubicBezTo>
                  <a:cubicBezTo>
                    <a:pt x="158" y="1193"/>
                    <a:pt x="156" y="1196"/>
                    <a:pt x="153" y="1199"/>
                  </a:cubicBezTo>
                  <a:cubicBezTo>
                    <a:pt x="157" y="1202"/>
                    <a:pt x="168" y="1202"/>
                    <a:pt x="178" y="1201"/>
                  </a:cubicBezTo>
                  <a:cubicBezTo>
                    <a:pt x="172" y="1202"/>
                    <a:pt x="167" y="1206"/>
                    <a:pt x="168" y="1217"/>
                  </a:cubicBezTo>
                  <a:cubicBezTo>
                    <a:pt x="167" y="1202"/>
                    <a:pt x="156" y="1203"/>
                    <a:pt x="150" y="1214"/>
                  </a:cubicBezTo>
                  <a:cubicBezTo>
                    <a:pt x="143" y="1226"/>
                    <a:pt x="149" y="1249"/>
                    <a:pt x="156" y="1259"/>
                  </a:cubicBezTo>
                  <a:cubicBezTo>
                    <a:pt x="167" y="1252"/>
                    <a:pt x="174" y="1241"/>
                    <a:pt x="186" y="1235"/>
                  </a:cubicBezTo>
                  <a:cubicBezTo>
                    <a:pt x="193" y="1232"/>
                    <a:pt x="202" y="1230"/>
                    <a:pt x="206" y="1223"/>
                  </a:cubicBezTo>
                  <a:cubicBezTo>
                    <a:pt x="198" y="1236"/>
                    <a:pt x="226" y="1218"/>
                    <a:pt x="230" y="1214"/>
                  </a:cubicBezTo>
                  <a:cubicBezTo>
                    <a:pt x="229" y="1222"/>
                    <a:pt x="216" y="1223"/>
                    <a:pt x="230" y="1226"/>
                  </a:cubicBezTo>
                  <a:cubicBezTo>
                    <a:pt x="219" y="1222"/>
                    <a:pt x="192" y="1236"/>
                    <a:pt x="199" y="1250"/>
                  </a:cubicBezTo>
                  <a:cubicBezTo>
                    <a:pt x="202" y="1255"/>
                    <a:pt x="217" y="1252"/>
                    <a:pt x="224" y="1254"/>
                  </a:cubicBezTo>
                  <a:cubicBezTo>
                    <a:pt x="215" y="1253"/>
                    <a:pt x="206" y="1254"/>
                    <a:pt x="199" y="1261"/>
                  </a:cubicBezTo>
                  <a:cubicBezTo>
                    <a:pt x="198" y="1258"/>
                    <a:pt x="192" y="1246"/>
                    <a:pt x="188" y="1246"/>
                  </a:cubicBezTo>
                  <a:cubicBezTo>
                    <a:pt x="185" y="1246"/>
                    <a:pt x="185" y="1252"/>
                    <a:pt x="183" y="1254"/>
                  </a:cubicBezTo>
                  <a:cubicBezTo>
                    <a:pt x="180" y="1258"/>
                    <a:pt x="172" y="1280"/>
                    <a:pt x="182" y="1270"/>
                  </a:cubicBezTo>
                  <a:cubicBezTo>
                    <a:pt x="191" y="1281"/>
                    <a:pt x="169" y="1284"/>
                    <a:pt x="170" y="1294"/>
                  </a:cubicBezTo>
                  <a:cubicBezTo>
                    <a:pt x="172" y="1307"/>
                    <a:pt x="187" y="1296"/>
                    <a:pt x="193" y="1294"/>
                  </a:cubicBezTo>
                  <a:cubicBezTo>
                    <a:pt x="182" y="1300"/>
                    <a:pt x="176" y="1311"/>
                    <a:pt x="166" y="1317"/>
                  </a:cubicBezTo>
                  <a:cubicBezTo>
                    <a:pt x="158" y="1322"/>
                    <a:pt x="147" y="1332"/>
                    <a:pt x="140" y="1338"/>
                  </a:cubicBezTo>
                  <a:cubicBezTo>
                    <a:pt x="150" y="1339"/>
                    <a:pt x="158" y="1333"/>
                    <a:pt x="167" y="1328"/>
                  </a:cubicBezTo>
                  <a:cubicBezTo>
                    <a:pt x="165" y="1329"/>
                    <a:pt x="164" y="1332"/>
                    <a:pt x="164" y="1335"/>
                  </a:cubicBezTo>
                  <a:cubicBezTo>
                    <a:pt x="167" y="1334"/>
                    <a:pt x="169" y="1333"/>
                    <a:pt x="171" y="1331"/>
                  </a:cubicBezTo>
                  <a:cubicBezTo>
                    <a:pt x="168" y="1335"/>
                    <a:pt x="165" y="1340"/>
                    <a:pt x="165" y="1344"/>
                  </a:cubicBezTo>
                  <a:cubicBezTo>
                    <a:pt x="178" y="1335"/>
                    <a:pt x="200" y="1330"/>
                    <a:pt x="219" y="1322"/>
                  </a:cubicBezTo>
                  <a:cubicBezTo>
                    <a:pt x="217" y="1326"/>
                    <a:pt x="216" y="1331"/>
                    <a:pt x="218" y="1333"/>
                  </a:cubicBezTo>
                  <a:cubicBezTo>
                    <a:pt x="219" y="1334"/>
                    <a:pt x="225" y="1334"/>
                    <a:pt x="229" y="1333"/>
                  </a:cubicBezTo>
                  <a:cubicBezTo>
                    <a:pt x="218" y="1337"/>
                    <a:pt x="227" y="1347"/>
                    <a:pt x="220" y="1356"/>
                  </a:cubicBezTo>
                  <a:cubicBezTo>
                    <a:pt x="219" y="1349"/>
                    <a:pt x="221" y="1336"/>
                    <a:pt x="213" y="1337"/>
                  </a:cubicBezTo>
                  <a:cubicBezTo>
                    <a:pt x="207" y="1337"/>
                    <a:pt x="202" y="1339"/>
                    <a:pt x="198" y="1342"/>
                  </a:cubicBezTo>
                  <a:cubicBezTo>
                    <a:pt x="194" y="1344"/>
                    <a:pt x="178" y="1351"/>
                    <a:pt x="175" y="1352"/>
                  </a:cubicBezTo>
                  <a:cubicBezTo>
                    <a:pt x="170" y="1354"/>
                    <a:pt x="165" y="1358"/>
                    <a:pt x="161" y="1361"/>
                  </a:cubicBezTo>
                  <a:cubicBezTo>
                    <a:pt x="156" y="1365"/>
                    <a:pt x="149" y="1363"/>
                    <a:pt x="145" y="1367"/>
                  </a:cubicBezTo>
                  <a:cubicBezTo>
                    <a:pt x="137" y="1375"/>
                    <a:pt x="127" y="1387"/>
                    <a:pt x="129" y="1398"/>
                  </a:cubicBezTo>
                  <a:cubicBezTo>
                    <a:pt x="133" y="1397"/>
                    <a:pt x="137" y="1396"/>
                    <a:pt x="140" y="1394"/>
                  </a:cubicBezTo>
                  <a:cubicBezTo>
                    <a:pt x="149" y="1387"/>
                    <a:pt x="155" y="1376"/>
                    <a:pt x="168" y="1374"/>
                  </a:cubicBezTo>
                  <a:cubicBezTo>
                    <a:pt x="164" y="1375"/>
                    <a:pt x="160" y="1378"/>
                    <a:pt x="158" y="1382"/>
                  </a:cubicBezTo>
                  <a:cubicBezTo>
                    <a:pt x="172" y="1373"/>
                    <a:pt x="199" y="1394"/>
                    <a:pt x="208" y="1375"/>
                  </a:cubicBezTo>
                  <a:cubicBezTo>
                    <a:pt x="206" y="1390"/>
                    <a:pt x="181" y="1384"/>
                    <a:pt x="171" y="1383"/>
                  </a:cubicBezTo>
                  <a:cubicBezTo>
                    <a:pt x="160" y="1383"/>
                    <a:pt x="150" y="1388"/>
                    <a:pt x="140" y="1394"/>
                  </a:cubicBezTo>
                  <a:cubicBezTo>
                    <a:pt x="134" y="1398"/>
                    <a:pt x="127" y="1403"/>
                    <a:pt x="122" y="1408"/>
                  </a:cubicBezTo>
                  <a:cubicBezTo>
                    <a:pt x="133" y="1406"/>
                    <a:pt x="143" y="1409"/>
                    <a:pt x="154" y="1407"/>
                  </a:cubicBezTo>
                  <a:cubicBezTo>
                    <a:pt x="152" y="1408"/>
                    <a:pt x="97" y="1414"/>
                    <a:pt x="112" y="1423"/>
                  </a:cubicBezTo>
                  <a:cubicBezTo>
                    <a:pt x="114" y="1424"/>
                    <a:pt x="115" y="1425"/>
                    <a:pt x="117" y="1426"/>
                  </a:cubicBezTo>
                  <a:cubicBezTo>
                    <a:pt x="93" y="1438"/>
                    <a:pt x="153" y="1443"/>
                    <a:pt x="129" y="1437"/>
                  </a:cubicBezTo>
                  <a:cubicBezTo>
                    <a:pt x="145" y="1441"/>
                    <a:pt x="162" y="1443"/>
                    <a:pt x="174" y="1428"/>
                  </a:cubicBezTo>
                  <a:cubicBezTo>
                    <a:pt x="171" y="1434"/>
                    <a:pt x="172" y="1436"/>
                    <a:pt x="175" y="1437"/>
                  </a:cubicBezTo>
                  <a:cubicBezTo>
                    <a:pt x="169" y="1437"/>
                    <a:pt x="164" y="1438"/>
                    <a:pt x="162" y="1444"/>
                  </a:cubicBezTo>
                  <a:cubicBezTo>
                    <a:pt x="166" y="1443"/>
                    <a:pt x="178" y="1438"/>
                    <a:pt x="182" y="1442"/>
                  </a:cubicBezTo>
                  <a:cubicBezTo>
                    <a:pt x="188" y="1448"/>
                    <a:pt x="174" y="1453"/>
                    <a:pt x="170" y="1456"/>
                  </a:cubicBezTo>
                  <a:cubicBezTo>
                    <a:pt x="195" y="1451"/>
                    <a:pt x="212" y="1449"/>
                    <a:pt x="228" y="1427"/>
                  </a:cubicBezTo>
                  <a:cubicBezTo>
                    <a:pt x="221" y="1454"/>
                    <a:pt x="185" y="1457"/>
                    <a:pt x="164" y="1458"/>
                  </a:cubicBezTo>
                  <a:cubicBezTo>
                    <a:pt x="167" y="1463"/>
                    <a:pt x="175" y="1459"/>
                    <a:pt x="179" y="1460"/>
                  </a:cubicBezTo>
                  <a:cubicBezTo>
                    <a:pt x="172" y="1461"/>
                    <a:pt x="164" y="1461"/>
                    <a:pt x="160" y="1468"/>
                  </a:cubicBezTo>
                  <a:cubicBezTo>
                    <a:pt x="168" y="1467"/>
                    <a:pt x="188" y="1464"/>
                    <a:pt x="188" y="1472"/>
                  </a:cubicBezTo>
                  <a:cubicBezTo>
                    <a:pt x="195" y="1467"/>
                    <a:pt x="204" y="1454"/>
                    <a:pt x="214" y="1455"/>
                  </a:cubicBezTo>
                  <a:cubicBezTo>
                    <a:pt x="206" y="1456"/>
                    <a:pt x="202" y="1464"/>
                    <a:pt x="198" y="1471"/>
                  </a:cubicBezTo>
                  <a:cubicBezTo>
                    <a:pt x="206" y="1469"/>
                    <a:pt x="214" y="1476"/>
                    <a:pt x="221" y="1472"/>
                  </a:cubicBezTo>
                  <a:cubicBezTo>
                    <a:pt x="228" y="1468"/>
                    <a:pt x="233" y="1464"/>
                    <a:pt x="239" y="1460"/>
                  </a:cubicBezTo>
                  <a:cubicBezTo>
                    <a:pt x="247" y="1456"/>
                    <a:pt x="247" y="1451"/>
                    <a:pt x="251" y="1445"/>
                  </a:cubicBezTo>
                  <a:cubicBezTo>
                    <a:pt x="254" y="1441"/>
                    <a:pt x="259" y="1439"/>
                    <a:pt x="263" y="1436"/>
                  </a:cubicBezTo>
                  <a:cubicBezTo>
                    <a:pt x="265" y="1440"/>
                    <a:pt x="243" y="1462"/>
                    <a:pt x="238" y="1464"/>
                  </a:cubicBezTo>
                  <a:cubicBezTo>
                    <a:pt x="234" y="1467"/>
                    <a:pt x="230" y="1468"/>
                    <a:pt x="226" y="1471"/>
                  </a:cubicBezTo>
                  <a:cubicBezTo>
                    <a:pt x="224" y="1472"/>
                    <a:pt x="221" y="1478"/>
                    <a:pt x="220" y="1479"/>
                  </a:cubicBezTo>
                  <a:cubicBezTo>
                    <a:pt x="221" y="1479"/>
                    <a:pt x="224" y="1477"/>
                    <a:pt x="227" y="1474"/>
                  </a:cubicBezTo>
                  <a:cubicBezTo>
                    <a:pt x="218" y="1487"/>
                    <a:pt x="235" y="1479"/>
                    <a:pt x="239" y="1477"/>
                  </a:cubicBezTo>
                  <a:cubicBezTo>
                    <a:pt x="246" y="1472"/>
                    <a:pt x="255" y="1472"/>
                    <a:pt x="263" y="1471"/>
                  </a:cubicBezTo>
                  <a:cubicBezTo>
                    <a:pt x="259" y="1472"/>
                    <a:pt x="234" y="1476"/>
                    <a:pt x="236" y="1483"/>
                  </a:cubicBezTo>
                  <a:cubicBezTo>
                    <a:pt x="238" y="1488"/>
                    <a:pt x="223" y="1505"/>
                    <a:pt x="218" y="1506"/>
                  </a:cubicBezTo>
                  <a:cubicBezTo>
                    <a:pt x="212" y="1507"/>
                    <a:pt x="222" y="1520"/>
                    <a:pt x="226" y="1521"/>
                  </a:cubicBezTo>
                  <a:cubicBezTo>
                    <a:pt x="232" y="1522"/>
                    <a:pt x="239" y="1521"/>
                    <a:pt x="244" y="1518"/>
                  </a:cubicBezTo>
                  <a:cubicBezTo>
                    <a:pt x="250" y="1516"/>
                    <a:pt x="256" y="1504"/>
                    <a:pt x="255" y="1517"/>
                  </a:cubicBezTo>
                  <a:cubicBezTo>
                    <a:pt x="256" y="1512"/>
                    <a:pt x="258" y="1504"/>
                    <a:pt x="264" y="1502"/>
                  </a:cubicBezTo>
                  <a:cubicBezTo>
                    <a:pt x="270" y="1501"/>
                    <a:pt x="279" y="1496"/>
                    <a:pt x="272" y="1489"/>
                  </a:cubicBezTo>
                  <a:cubicBezTo>
                    <a:pt x="289" y="1494"/>
                    <a:pt x="263" y="1503"/>
                    <a:pt x="262" y="1509"/>
                  </a:cubicBezTo>
                  <a:cubicBezTo>
                    <a:pt x="261" y="1516"/>
                    <a:pt x="250" y="1521"/>
                    <a:pt x="257" y="1529"/>
                  </a:cubicBezTo>
                  <a:cubicBezTo>
                    <a:pt x="258" y="1531"/>
                    <a:pt x="261" y="1531"/>
                    <a:pt x="264" y="1530"/>
                  </a:cubicBezTo>
                  <a:cubicBezTo>
                    <a:pt x="257" y="1532"/>
                    <a:pt x="250" y="1535"/>
                    <a:pt x="246" y="1541"/>
                  </a:cubicBezTo>
                  <a:cubicBezTo>
                    <a:pt x="254" y="1522"/>
                    <a:pt x="235" y="1528"/>
                    <a:pt x="239" y="1539"/>
                  </a:cubicBezTo>
                  <a:cubicBezTo>
                    <a:pt x="243" y="1548"/>
                    <a:pt x="254" y="1552"/>
                    <a:pt x="261" y="1545"/>
                  </a:cubicBezTo>
                  <a:cubicBezTo>
                    <a:pt x="269" y="1537"/>
                    <a:pt x="281" y="1535"/>
                    <a:pt x="290" y="1529"/>
                  </a:cubicBezTo>
                  <a:cubicBezTo>
                    <a:pt x="276" y="1540"/>
                    <a:pt x="269" y="1561"/>
                    <a:pt x="285" y="1554"/>
                  </a:cubicBezTo>
                  <a:cubicBezTo>
                    <a:pt x="275" y="1558"/>
                    <a:pt x="264" y="1560"/>
                    <a:pt x="265" y="1570"/>
                  </a:cubicBezTo>
                  <a:cubicBezTo>
                    <a:pt x="267" y="1570"/>
                    <a:pt x="269" y="1569"/>
                    <a:pt x="272" y="1568"/>
                  </a:cubicBezTo>
                  <a:cubicBezTo>
                    <a:pt x="267" y="1570"/>
                    <a:pt x="263" y="1573"/>
                    <a:pt x="260" y="1578"/>
                  </a:cubicBezTo>
                  <a:cubicBezTo>
                    <a:pt x="267" y="1578"/>
                    <a:pt x="277" y="1574"/>
                    <a:pt x="281" y="1584"/>
                  </a:cubicBezTo>
                  <a:lnTo>
                    <a:pt x="1903" y="1582"/>
                  </a:lnTo>
                  <a:lnTo>
                    <a:pt x="1906" y="1548"/>
                  </a:lnTo>
                  <a:cubicBezTo>
                    <a:pt x="1911" y="1543"/>
                    <a:pt x="1924" y="1552"/>
                    <a:pt x="1922" y="1564"/>
                  </a:cubicBezTo>
                  <a:cubicBezTo>
                    <a:pt x="1920" y="1573"/>
                    <a:pt x="1912" y="1585"/>
                    <a:pt x="1914" y="1594"/>
                  </a:cubicBezTo>
                  <a:cubicBezTo>
                    <a:pt x="1915" y="1605"/>
                    <a:pt x="1959" y="1598"/>
                    <a:pt x="1953" y="1612"/>
                  </a:cubicBezTo>
                  <a:cubicBezTo>
                    <a:pt x="1968" y="1616"/>
                    <a:pt x="1978" y="1604"/>
                    <a:pt x="1992" y="1604"/>
                  </a:cubicBezTo>
                  <a:cubicBezTo>
                    <a:pt x="2003" y="1604"/>
                    <a:pt x="2012" y="1610"/>
                    <a:pt x="2022" y="1613"/>
                  </a:cubicBezTo>
                  <a:cubicBezTo>
                    <a:pt x="2019" y="1618"/>
                    <a:pt x="2022" y="1621"/>
                    <a:pt x="2028" y="1621"/>
                  </a:cubicBezTo>
                  <a:cubicBezTo>
                    <a:pt x="2023" y="1626"/>
                    <a:pt x="2028" y="1638"/>
                    <a:pt x="2032" y="1632"/>
                  </a:cubicBezTo>
                  <a:cubicBezTo>
                    <a:pt x="2036" y="1626"/>
                    <a:pt x="2038" y="1625"/>
                    <a:pt x="2045" y="1629"/>
                  </a:cubicBezTo>
                  <a:cubicBezTo>
                    <a:pt x="2051" y="1633"/>
                    <a:pt x="2054" y="1638"/>
                    <a:pt x="2061" y="1638"/>
                  </a:cubicBezTo>
                  <a:cubicBezTo>
                    <a:pt x="2060" y="1641"/>
                    <a:pt x="2060" y="1645"/>
                    <a:pt x="2064" y="1646"/>
                  </a:cubicBezTo>
                  <a:cubicBezTo>
                    <a:pt x="2081" y="1652"/>
                    <a:pt x="2099" y="1635"/>
                    <a:pt x="2116" y="1635"/>
                  </a:cubicBezTo>
                  <a:cubicBezTo>
                    <a:pt x="2109" y="1647"/>
                    <a:pt x="2130" y="1645"/>
                    <a:pt x="2136" y="1644"/>
                  </a:cubicBezTo>
                  <a:cubicBezTo>
                    <a:pt x="2150" y="1643"/>
                    <a:pt x="2158" y="1652"/>
                    <a:pt x="2172" y="1651"/>
                  </a:cubicBezTo>
                  <a:cubicBezTo>
                    <a:pt x="2205" y="1650"/>
                    <a:pt x="2215" y="1609"/>
                    <a:pt x="2248" y="1612"/>
                  </a:cubicBezTo>
                  <a:cubicBezTo>
                    <a:pt x="2241" y="1616"/>
                    <a:pt x="2237" y="1624"/>
                    <a:pt x="2230" y="1629"/>
                  </a:cubicBezTo>
                  <a:cubicBezTo>
                    <a:pt x="2250" y="1624"/>
                    <a:pt x="2255" y="1604"/>
                    <a:pt x="2270" y="1594"/>
                  </a:cubicBezTo>
                  <a:cubicBezTo>
                    <a:pt x="2282" y="1586"/>
                    <a:pt x="2285" y="1598"/>
                    <a:pt x="2275" y="1604"/>
                  </a:cubicBezTo>
                  <a:cubicBezTo>
                    <a:pt x="2268" y="1608"/>
                    <a:pt x="2259" y="1612"/>
                    <a:pt x="2257" y="1620"/>
                  </a:cubicBezTo>
                  <a:cubicBezTo>
                    <a:pt x="2263" y="1617"/>
                    <a:pt x="2267" y="1610"/>
                    <a:pt x="2274" y="1609"/>
                  </a:cubicBezTo>
                  <a:cubicBezTo>
                    <a:pt x="2281" y="1608"/>
                    <a:pt x="2289" y="1605"/>
                    <a:pt x="2293" y="1598"/>
                  </a:cubicBezTo>
                  <a:cubicBezTo>
                    <a:pt x="2297" y="1590"/>
                    <a:pt x="2291" y="1575"/>
                    <a:pt x="2307" y="1578"/>
                  </a:cubicBezTo>
                  <a:cubicBezTo>
                    <a:pt x="2314" y="1579"/>
                    <a:pt x="2336" y="1588"/>
                    <a:pt x="2341" y="1593"/>
                  </a:cubicBezTo>
                  <a:cubicBezTo>
                    <a:pt x="2344" y="1596"/>
                    <a:pt x="2353" y="1594"/>
                    <a:pt x="2357" y="1593"/>
                  </a:cubicBezTo>
                  <a:cubicBezTo>
                    <a:pt x="2363" y="1592"/>
                    <a:pt x="2366" y="1595"/>
                    <a:pt x="2372" y="1596"/>
                  </a:cubicBezTo>
                  <a:cubicBezTo>
                    <a:pt x="2387" y="1598"/>
                    <a:pt x="2399" y="1593"/>
                    <a:pt x="2397" y="1615"/>
                  </a:cubicBezTo>
                  <a:cubicBezTo>
                    <a:pt x="2396" y="1626"/>
                    <a:pt x="2388" y="1642"/>
                    <a:pt x="2397" y="1651"/>
                  </a:cubicBezTo>
                  <a:cubicBezTo>
                    <a:pt x="2411" y="1666"/>
                    <a:pt x="2439" y="1651"/>
                    <a:pt x="2455" y="1654"/>
                  </a:cubicBezTo>
                  <a:cubicBezTo>
                    <a:pt x="2451" y="1663"/>
                    <a:pt x="2430" y="1677"/>
                    <a:pt x="2439" y="1688"/>
                  </a:cubicBezTo>
                  <a:cubicBezTo>
                    <a:pt x="2446" y="1696"/>
                    <a:pt x="2451" y="1699"/>
                    <a:pt x="2443" y="1710"/>
                  </a:cubicBezTo>
                  <a:cubicBezTo>
                    <a:pt x="2440" y="1713"/>
                    <a:pt x="2424" y="1723"/>
                    <a:pt x="2432" y="1727"/>
                  </a:cubicBezTo>
                  <a:cubicBezTo>
                    <a:pt x="2435" y="1729"/>
                    <a:pt x="2447" y="1731"/>
                    <a:pt x="2446" y="1737"/>
                  </a:cubicBezTo>
                  <a:cubicBezTo>
                    <a:pt x="2435" y="1735"/>
                    <a:pt x="2424" y="1755"/>
                    <a:pt x="2436" y="1744"/>
                  </a:cubicBezTo>
                  <a:cubicBezTo>
                    <a:pt x="2434" y="1751"/>
                    <a:pt x="2426" y="1754"/>
                    <a:pt x="2424" y="1761"/>
                  </a:cubicBezTo>
                  <a:cubicBezTo>
                    <a:pt x="2431" y="1763"/>
                    <a:pt x="2462" y="1758"/>
                    <a:pt x="2444" y="1772"/>
                  </a:cubicBezTo>
                  <a:cubicBezTo>
                    <a:pt x="2453" y="1779"/>
                    <a:pt x="2464" y="1775"/>
                    <a:pt x="2473" y="1779"/>
                  </a:cubicBezTo>
                  <a:cubicBezTo>
                    <a:pt x="2484" y="1785"/>
                    <a:pt x="2496" y="1786"/>
                    <a:pt x="2508" y="1786"/>
                  </a:cubicBezTo>
                  <a:cubicBezTo>
                    <a:pt x="2523" y="1786"/>
                    <a:pt x="2537" y="1784"/>
                    <a:pt x="2551" y="1787"/>
                  </a:cubicBezTo>
                  <a:cubicBezTo>
                    <a:pt x="2559" y="1789"/>
                    <a:pt x="2581" y="1788"/>
                    <a:pt x="2572" y="1798"/>
                  </a:cubicBezTo>
                  <a:cubicBezTo>
                    <a:pt x="2576" y="1795"/>
                    <a:pt x="2580" y="1793"/>
                    <a:pt x="2585" y="1792"/>
                  </a:cubicBezTo>
                  <a:cubicBezTo>
                    <a:pt x="2583" y="1793"/>
                    <a:pt x="2580" y="1795"/>
                    <a:pt x="2578" y="1797"/>
                  </a:cubicBezTo>
                  <a:cubicBezTo>
                    <a:pt x="2593" y="1794"/>
                    <a:pt x="2580" y="1802"/>
                    <a:pt x="2576" y="1803"/>
                  </a:cubicBezTo>
                  <a:cubicBezTo>
                    <a:pt x="2586" y="1798"/>
                    <a:pt x="2599" y="1807"/>
                    <a:pt x="2608" y="1799"/>
                  </a:cubicBezTo>
                  <a:cubicBezTo>
                    <a:pt x="2600" y="1809"/>
                    <a:pt x="2614" y="1802"/>
                    <a:pt x="2621" y="1804"/>
                  </a:cubicBezTo>
                  <a:cubicBezTo>
                    <a:pt x="2625" y="1805"/>
                    <a:pt x="2629" y="1808"/>
                    <a:pt x="2630" y="1813"/>
                  </a:cubicBezTo>
                  <a:cubicBezTo>
                    <a:pt x="2631" y="1819"/>
                    <a:pt x="2628" y="1835"/>
                    <a:pt x="2639" y="1828"/>
                  </a:cubicBezTo>
                  <a:cubicBezTo>
                    <a:pt x="2639" y="1833"/>
                    <a:pt x="2632" y="1845"/>
                    <a:pt x="2640" y="1848"/>
                  </a:cubicBezTo>
                  <a:cubicBezTo>
                    <a:pt x="2644" y="1849"/>
                    <a:pt x="2649" y="1847"/>
                    <a:pt x="2651" y="1844"/>
                  </a:cubicBezTo>
                  <a:cubicBezTo>
                    <a:pt x="2653" y="1850"/>
                    <a:pt x="2644" y="1852"/>
                    <a:pt x="2646" y="1856"/>
                  </a:cubicBezTo>
                  <a:cubicBezTo>
                    <a:pt x="2648" y="1862"/>
                    <a:pt x="2650" y="1865"/>
                    <a:pt x="2641" y="1864"/>
                  </a:cubicBezTo>
                  <a:cubicBezTo>
                    <a:pt x="2645" y="1872"/>
                    <a:pt x="2651" y="1878"/>
                    <a:pt x="2651" y="1887"/>
                  </a:cubicBezTo>
                  <a:cubicBezTo>
                    <a:pt x="2653" y="1886"/>
                    <a:pt x="2656" y="1885"/>
                    <a:pt x="2658" y="1883"/>
                  </a:cubicBezTo>
                  <a:cubicBezTo>
                    <a:pt x="2652" y="1898"/>
                    <a:pt x="2636" y="1878"/>
                    <a:pt x="2633" y="1889"/>
                  </a:cubicBezTo>
                  <a:cubicBezTo>
                    <a:pt x="2629" y="1898"/>
                    <a:pt x="2633" y="1910"/>
                    <a:pt x="2619" y="1912"/>
                  </a:cubicBezTo>
                  <a:cubicBezTo>
                    <a:pt x="2602" y="1916"/>
                    <a:pt x="2594" y="1885"/>
                    <a:pt x="2576" y="1903"/>
                  </a:cubicBezTo>
                  <a:cubicBezTo>
                    <a:pt x="2578" y="1898"/>
                    <a:pt x="2581" y="1894"/>
                    <a:pt x="2583" y="1890"/>
                  </a:cubicBezTo>
                  <a:cubicBezTo>
                    <a:pt x="2579" y="1888"/>
                    <a:pt x="2574" y="1888"/>
                    <a:pt x="2570" y="1891"/>
                  </a:cubicBezTo>
                  <a:cubicBezTo>
                    <a:pt x="2575" y="1888"/>
                    <a:pt x="2578" y="1885"/>
                    <a:pt x="2581" y="1880"/>
                  </a:cubicBezTo>
                  <a:cubicBezTo>
                    <a:pt x="2566" y="1884"/>
                    <a:pt x="2573" y="1870"/>
                    <a:pt x="2571" y="1864"/>
                  </a:cubicBezTo>
                  <a:cubicBezTo>
                    <a:pt x="2568" y="1856"/>
                    <a:pt x="2556" y="1855"/>
                    <a:pt x="2550" y="1854"/>
                  </a:cubicBezTo>
                  <a:cubicBezTo>
                    <a:pt x="2569" y="1874"/>
                    <a:pt x="2557" y="1902"/>
                    <a:pt x="2538" y="1916"/>
                  </a:cubicBezTo>
                  <a:cubicBezTo>
                    <a:pt x="2519" y="1930"/>
                    <a:pt x="2505" y="1949"/>
                    <a:pt x="2497" y="1971"/>
                  </a:cubicBezTo>
                  <a:cubicBezTo>
                    <a:pt x="2486" y="1998"/>
                    <a:pt x="2469" y="2010"/>
                    <a:pt x="2441" y="2020"/>
                  </a:cubicBezTo>
                  <a:cubicBezTo>
                    <a:pt x="2424" y="2026"/>
                    <a:pt x="2422" y="2055"/>
                    <a:pt x="2404" y="2056"/>
                  </a:cubicBezTo>
                  <a:cubicBezTo>
                    <a:pt x="2429" y="2079"/>
                    <a:pt x="2393" y="2071"/>
                    <a:pt x="2378" y="2073"/>
                  </a:cubicBezTo>
                  <a:cubicBezTo>
                    <a:pt x="2368" y="2074"/>
                    <a:pt x="2355" y="2091"/>
                    <a:pt x="2368" y="2097"/>
                  </a:cubicBezTo>
                  <a:cubicBezTo>
                    <a:pt x="2377" y="2101"/>
                    <a:pt x="2388" y="2090"/>
                    <a:pt x="2394" y="2101"/>
                  </a:cubicBezTo>
                  <a:cubicBezTo>
                    <a:pt x="2403" y="2089"/>
                    <a:pt x="2420" y="2080"/>
                    <a:pt x="2435" y="2078"/>
                  </a:cubicBezTo>
                  <a:cubicBezTo>
                    <a:pt x="2449" y="2077"/>
                    <a:pt x="2458" y="2064"/>
                    <a:pt x="2469" y="2057"/>
                  </a:cubicBezTo>
                  <a:cubicBezTo>
                    <a:pt x="2499" y="2039"/>
                    <a:pt x="2532" y="2061"/>
                    <a:pt x="2563" y="2056"/>
                  </a:cubicBezTo>
                  <a:cubicBezTo>
                    <a:pt x="2556" y="2056"/>
                    <a:pt x="2549" y="2055"/>
                    <a:pt x="2543" y="2053"/>
                  </a:cubicBezTo>
                  <a:cubicBezTo>
                    <a:pt x="2557" y="2040"/>
                    <a:pt x="2575" y="2036"/>
                    <a:pt x="2594" y="2033"/>
                  </a:cubicBezTo>
                  <a:cubicBezTo>
                    <a:pt x="2610" y="2031"/>
                    <a:pt x="2627" y="2037"/>
                    <a:pt x="2642" y="2030"/>
                  </a:cubicBezTo>
                  <a:cubicBezTo>
                    <a:pt x="2632" y="2021"/>
                    <a:pt x="2643" y="2012"/>
                    <a:pt x="2645" y="2002"/>
                  </a:cubicBezTo>
                  <a:cubicBezTo>
                    <a:pt x="2634" y="2004"/>
                    <a:pt x="2588" y="2016"/>
                    <a:pt x="2611" y="1993"/>
                  </a:cubicBezTo>
                  <a:cubicBezTo>
                    <a:pt x="2626" y="1978"/>
                    <a:pt x="2646" y="1966"/>
                    <a:pt x="2665" y="1960"/>
                  </a:cubicBezTo>
                  <a:cubicBezTo>
                    <a:pt x="2691" y="1953"/>
                    <a:pt x="2717" y="1953"/>
                    <a:pt x="2743" y="1948"/>
                  </a:cubicBezTo>
                  <a:cubicBezTo>
                    <a:pt x="2749" y="1947"/>
                    <a:pt x="2782" y="1949"/>
                    <a:pt x="2777" y="1959"/>
                  </a:cubicBezTo>
                  <a:cubicBezTo>
                    <a:pt x="2784" y="1957"/>
                    <a:pt x="2791" y="1955"/>
                    <a:pt x="2798" y="1954"/>
                  </a:cubicBezTo>
                  <a:cubicBezTo>
                    <a:pt x="2782" y="1954"/>
                    <a:pt x="2800" y="1944"/>
                    <a:pt x="2804" y="1941"/>
                  </a:cubicBezTo>
                  <a:cubicBezTo>
                    <a:pt x="2799" y="1942"/>
                    <a:pt x="2795" y="1944"/>
                    <a:pt x="2790" y="1945"/>
                  </a:cubicBezTo>
                  <a:cubicBezTo>
                    <a:pt x="2795" y="1933"/>
                    <a:pt x="2766" y="1940"/>
                    <a:pt x="2761" y="1941"/>
                  </a:cubicBezTo>
                  <a:cubicBezTo>
                    <a:pt x="2769" y="1938"/>
                    <a:pt x="2776" y="1936"/>
                    <a:pt x="2784" y="1935"/>
                  </a:cubicBezTo>
                  <a:cubicBezTo>
                    <a:pt x="2789" y="1934"/>
                    <a:pt x="2810" y="1932"/>
                    <a:pt x="2794" y="1940"/>
                  </a:cubicBezTo>
                  <a:cubicBezTo>
                    <a:pt x="2804" y="1941"/>
                    <a:pt x="2811" y="1934"/>
                    <a:pt x="2820" y="1932"/>
                  </a:cubicBezTo>
                  <a:cubicBezTo>
                    <a:pt x="2828" y="1930"/>
                    <a:pt x="2836" y="1929"/>
                    <a:pt x="2844" y="1926"/>
                  </a:cubicBezTo>
                  <a:cubicBezTo>
                    <a:pt x="2861" y="1918"/>
                    <a:pt x="2877" y="1912"/>
                    <a:pt x="2893" y="1902"/>
                  </a:cubicBezTo>
                  <a:cubicBezTo>
                    <a:pt x="2909" y="1892"/>
                    <a:pt x="2942" y="1877"/>
                    <a:pt x="2961" y="1873"/>
                  </a:cubicBezTo>
                  <a:lnTo>
                    <a:pt x="3147" y="1875"/>
                  </a:lnTo>
                  <a:cubicBezTo>
                    <a:pt x="3162" y="1875"/>
                    <a:pt x="3155" y="1876"/>
                    <a:pt x="3164" y="1861"/>
                  </a:cubicBezTo>
                  <a:cubicBezTo>
                    <a:pt x="3170" y="1850"/>
                    <a:pt x="3183" y="1854"/>
                    <a:pt x="3194" y="1848"/>
                  </a:cubicBezTo>
                  <a:cubicBezTo>
                    <a:pt x="3195" y="1850"/>
                    <a:pt x="3195" y="1852"/>
                    <a:pt x="3196" y="1854"/>
                  </a:cubicBezTo>
                  <a:cubicBezTo>
                    <a:pt x="3198" y="1854"/>
                    <a:pt x="3205" y="1849"/>
                    <a:pt x="3205" y="1847"/>
                  </a:cubicBezTo>
                  <a:cubicBezTo>
                    <a:pt x="3206" y="1841"/>
                    <a:pt x="3210" y="1846"/>
                    <a:pt x="3212" y="1843"/>
                  </a:cubicBezTo>
                  <a:cubicBezTo>
                    <a:pt x="3218" y="1834"/>
                    <a:pt x="3220" y="1829"/>
                    <a:pt x="3230" y="1823"/>
                  </a:cubicBezTo>
                  <a:cubicBezTo>
                    <a:pt x="3245" y="1814"/>
                    <a:pt x="3251" y="1807"/>
                    <a:pt x="3258" y="1791"/>
                  </a:cubicBezTo>
                  <a:cubicBezTo>
                    <a:pt x="3263" y="1780"/>
                    <a:pt x="3272" y="1777"/>
                    <a:pt x="3280" y="1770"/>
                  </a:cubicBezTo>
                  <a:cubicBezTo>
                    <a:pt x="3290" y="1760"/>
                    <a:pt x="3296" y="1746"/>
                    <a:pt x="3306" y="1736"/>
                  </a:cubicBezTo>
                  <a:cubicBezTo>
                    <a:pt x="3316" y="1727"/>
                    <a:pt x="3325" y="1720"/>
                    <a:pt x="3336" y="1711"/>
                  </a:cubicBezTo>
                  <a:cubicBezTo>
                    <a:pt x="3340" y="1708"/>
                    <a:pt x="3362" y="1686"/>
                    <a:pt x="3366" y="1692"/>
                  </a:cubicBezTo>
                  <a:cubicBezTo>
                    <a:pt x="3368" y="1697"/>
                    <a:pt x="3365" y="1704"/>
                    <a:pt x="3370" y="1709"/>
                  </a:cubicBezTo>
                  <a:cubicBezTo>
                    <a:pt x="3379" y="1719"/>
                    <a:pt x="3408" y="1695"/>
                    <a:pt x="3420" y="1703"/>
                  </a:cubicBezTo>
                  <a:cubicBezTo>
                    <a:pt x="3445" y="1720"/>
                    <a:pt x="3421" y="1755"/>
                    <a:pt x="3413" y="1777"/>
                  </a:cubicBezTo>
                  <a:cubicBezTo>
                    <a:pt x="3409" y="1788"/>
                    <a:pt x="3388" y="1816"/>
                    <a:pt x="3403" y="1825"/>
                  </a:cubicBezTo>
                  <a:cubicBezTo>
                    <a:pt x="3410" y="1830"/>
                    <a:pt x="3415" y="1829"/>
                    <a:pt x="3410" y="1837"/>
                  </a:cubicBezTo>
                  <a:cubicBezTo>
                    <a:pt x="3405" y="1843"/>
                    <a:pt x="3399" y="1855"/>
                    <a:pt x="3407" y="1863"/>
                  </a:cubicBezTo>
                  <a:cubicBezTo>
                    <a:pt x="3414" y="1859"/>
                    <a:pt x="3422" y="1853"/>
                    <a:pt x="3421" y="1864"/>
                  </a:cubicBezTo>
                  <a:cubicBezTo>
                    <a:pt x="3431" y="1857"/>
                    <a:pt x="3428" y="1868"/>
                    <a:pt x="3436" y="1870"/>
                  </a:cubicBezTo>
                  <a:cubicBezTo>
                    <a:pt x="3444" y="1872"/>
                    <a:pt x="3452" y="1860"/>
                    <a:pt x="3460" y="1865"/>
                  </a:cubicBezTo>
                  <a:cubicBezTo>
                    <a:pt x="3464" y="1867"/>
                    <a:pt x="3472" y="1858"/>
                    <a:pt x="3478" y="1858"/>
                  </a:cubicBezTo>
                  <a:cubicBezTo>
                    <a:pt x="3484" y="1857"/>
                    <a:pt x="3485" y="1854"/>
                    <a:pt x="3480" y="1849"/>
                  </a:cubicBezTo>
                  <a:cubicBezTo>
                    <a:pt x="3486" y="1847"/>
                    <a:pt x="3491" y="1843"/>
                    <a:pt x="3496" y="1839"/>
                  </a:cubicBezTo>
                  <a:cubicBezTo>
                    <a:pt x="3494" y="1844"/>
                    <a:pt x="3490" y="1849"/>
                    <a:pt x="3486" y="1853"/>
                  </a:cubicBezTo>
                  <a:cubicBezTo>
                    <a:pt x="3497" y="1866"/>
                    <a:pt x="3528" y="1845"/>
                    <a:pt x="3538" y="1839"/>
                  </a:cubicBezTo>
                  <a:cubicBezTo>
                    <a:pt x="3548" y="1835"/>
                    <a:pt x="3566" y="1833"/>
                    <a:pt x="3574" y="1827"/>
                  </a:cubicBezTo>
                  <a:cubicBezTo>
                    <a:pt x="3587" y="1815"/>
                    <a:pt x="3588" y="1813"/>
                    <a:pt x="3590" y="1797"/>
                  </a:cubicBezTo>
                  <a:cubicBezTo>
                    <a:pt x="3590" y="1804"/>
                    <a:pt x="3593" y="1811"/>
                    <a:pt x="3596" y="1817"/>
                  </a:cubicBezTo>
                  <a:cubicBezTo>
                    <a:pt x="3599" y="1814"/>
                    <a:pt x="3604" y="1812"/>
                    <a:pt x="3609" y="1812"/>
                  </a:cubicBezTo>
                  <a:cubicBezTo>
                    <a:pt x="3595" y="1818"/>
                    <a:pt x="3584" y="1829"/>
                    <a:pt x="3571" y="1836"/>
                  </a:cubicBezTo>
                  <a:cubicBezTo>
                    <a:pt x="3568" y="1837"/>
                    <a:pt x="3561" y="1840"/>
                    <a:pt x="3560" y="1844"/>
                  </a:cubicBezTo>
                  <a:cubicBezTo>
                    <a:pt x="3557" y="1850"/>
                    <a:pt x="3563" y="1853"/>
                    <a:pt x="3567" y="1849"/>
                  </a:cubicBezTo>
                  <a:cubicBezTo>
                    <a:pt x="3577" y="1840"/>
                    <a:pt x="3594" y="1844"/>
                    <a:pt x="3605" y="1845"/>
                  </a:cubicBezTo>
                  <a:cubicBezTo>
                    <a:pt x="3620" y="1846"/>
                    <a:pt x="3636" y="1844"/>
                    <a:pt x="3650" y="1847"/>
                  </a:cubicBezTo>
                  <a:cubicBezTo>
                    <a:pt x="3637" y="1856"/>
                    <a:pt x="3589" y="1847"/>
                    <a:pt x="3596" y="1875"/>
                  </a:cubicBezTo>
                  <a:cubicBezTo>
                    <a:pt x="3591" y="1875"/>
                    <a:pt x="3594" y="1859"/>
                    <a:pt x="3583" y="1867"/>
                  </a:cubicBezTo>
                  <a:cubicBezTo>
                    <a:pt x="3586" y="1863"/>
                    <a:pt x="3587" y="1858"/>
                    <a:pt x="3585" y="1853"/>
                  </a:cubicBezTo>
                  <a:cubicBezTo>
                    <a:pt x="3556" y="1870"/>
                    <a:pt x="3515" y="1869"/>
                    <a:pt x="3493" y="1897"/>
                  </a:cubicBezTo>
                  <a:cubicBezTo>
                    <a:pt x="3498" y="1895"/>
                    <a:pt x="3502" y="1894"/>
                    <a:pt x="3507" y="1893"/>
                  </a:cubicBezTo>
                  <a:cubicBezTo>
                    <a:pt x="3499" y="1896"/>
                    <a:pt x="3488" y="1909"/>
                    <a:pt x="3485" y="1897"/>
                  </a:cubicBezTo>
                  <a:cubicBezTo>
                    <a:pt x="3475" y="1905"/>
                    <a:pt x="3463" y="1910"/>
                    <a:pt x="3454" y="1920"/>
                  </a:cubicBezTo>
                  <a:cubicBezTo>
                    <a:pt x="3462" y="1915"/>
                    <a:pt x="3469" y="1904"/>
                    <a:pt x="3480" y="1906"/>
                  </a:cubicBezTo>
                  <a:cubicBezTo>
                    <a:pt x="3465" y="1918"/>
                    <a:pt x="3428" y="1949"/>
                    <a:pt x="3446" y="1972"/>
                  </a:cubicBezTo>
                  <a:cubicBezTo>
                    <a:pt x="3450" y="1969"/>
                    <a:pt x="3453" y="1966"/>
                    <a:pt x="3455" y="1963"/>
                  </a:cubicBezTo>
                  <a:cubicBezTo>
                    <a:pt x="3457" y="1966"/>
                    <a:pt x="3457" y="1981"/>
                    <a:pt x="3460" y="1982"/>
                  </a:cubicBezTo>
                  <a:cubicBezTo>
                    <a:pt x="3465" y="1984"/>
                    <a:pt x="3472" y="1980"/>
                    <a:pt x="3473" y="1988"/>
                  </a:cubicBezTo>
                  <a:cubicBezTo>
                    <a:pt x="3475" y="1979"/>
                    <a:pt x="3487" y="1980"/>
                    <a:pt x="3486" y="1968"/>
                  </a:cubicBezTo>
                  <a:cubicBezTo>
                    <a:pt x="3488" y="1969"/>
                    <a:pt x="3490" y="1970"/>
                    <a:pt x="3493" y="1972"/>
                  </a:cubicBezTo>
                  <a:cubicBezTo>
                    <a:pt x="3494" y="1969"/>
                    <a:pt x="3495" y="1967"/>
                    <a:pt x="3496" y="1965"/>
                  </a:cubicBezTo>
                  <a:cubicBezTo>
                    <a:pt x="3500" y="1982"/>
                    <a:pt x="3520" y="1957"/>
                    <a:pt x="3525" y="1953"/>
                  </a:cubicBezTo>
                  <a:cubicBezTo>
                    <a:pt x="3533" y="1946"/>
                    <a:pt x="3560" y="1935"/>
                    <a:pt x="3560" y="1924"/>
                  </a:cubicBezTo>
                  <a:cubicBezTo>
                    <a:pt x="3562" y="1925"/>
                    <a:pt x="3564" y="1926"/>
                    <a:pt x="3567" y="1927"/>
                  </a:cubicBezTo>
                  <a:cubicBezTo>
                    <a:pt x="3568" y="1919"/>
                    <a:pt x="3584" y="1897"/>
                    <a:pt x="3582" y="1913"/>
                  </a:cubicBezTo>
                  <a:cubicBezTo>
                    <a:pt x="3589" y="1913"/>
                    <a:pt x="3587" y="1911"/>
                    <a:pt x="3587" y="1906"/>
                  </a:cubicBezTo>
                  <a:cubicBezTo>
                    <a:pt x="3586" y="1901"/>
                    <a:pt x="3597" y="1899"/>
                    <a:pt x="3600" y="1897"/>
                  </a:cubicBezTo>
                  <a:cubicBezTo>
                    <a:pt x="3587" y="1909"/>
                    <a:pt x="3626" y="1926"/>
                    <a:pt x="3618" y="1897"/>
                  </a:cubicBezTo>
                  <a:cubicBezTo>
                    <a:pt x="3624" y="1911"/>
                    <a:pt x="3645" y="1896"/>
                    <a:pt x="3655" y="1896"/>
                  </a:cubicBezTo>
                  <a:cubicBezTo>
                    <a:pt x="3671" y="1895"/>
                    <a:pt x="3690" y="1886"/>
                    <a:pt x="3704" y="1879"/>
                  </a:cubicBezTo>
                  <a:cubicBezTo>
                    <a:pt x="3719" y="1872"/>
                    <a:pt x="3739" y="1863"/>
                    <a:pt x="3755" y="1861"/>
                  </a:cubicBezTo>
                  <a:cubicBezTo>
                    <a:pt x="3765" y="1860"/>
                    <a:pt x="3786" y="1861"/>
                    <a:pt x="3789" y="1849"/>
                  </a:cubicBezTo>
                  <a:cubicBezTo>
                    <a:pt x="3781" y="1847"/>
                    <a:pt x="3774" y="1852"/>
                    <a:pt x="3769" y="1844"/>
                  </a:cubicBezTo>
                  <a:cubicBezTo>
                    <a:pt x="3783" y="1844"/>
                    <a:pt x="3779" y="1824"/>
                    <a:pt x="3769" y="1823"/>
                  </a:cubicBezTo>
                  <a:cubicBezTo>
                    <a:pt x="3763" y="1823"/>
                    <a:pt x="3759" y="1832"/>
                    <a:pt x="3754" y="1827"/>
                  </a:cubicBezTo>
                  <a:cubicBezTo>
                    <a:pt x="3749" y="1823"/>
                    <a:pt x="3748" y="1815"/>
                    <a:pt x="3746" y="1810"/>
                  </a:cubicBezTo>
                  <a:cubicBezTo>
                    <a:pt x="3733" y="1821"/>
                    <a:pt x="3711" y="1829"/>
                    <a:pt x="3694" y="1828"/>
                  </a:cubicBezTo>
                  <a:cubicBezTo>
                    <a:pt x="3696" y="1824"/>
                    <a:pt x="3699" y="1822"/>
                    <a:pt x="3703" y="1821"/>
                  </a:cubicBezTo>
                  <a:cubicBezTo>
                    <a:pt x="3695" y="1815"/>
                    <a:pt x="3685" y="1818"/>
                    <a:pt x="3675" y="1817"/>
                  </a:cubicBezTo>
                  <a:cubicBezTo>
                    <a:pt x="3667" y="1817"/>
                    <a:pt x="3663" y="1811"/>
                    <a:pt x="3657" y="1810"/>
                  </a:cubicBezTo>
                  <a:cubicBezTo>
                    <a:pt x="3643" y="1808"/>
                    <a:pt x="3636" y="1809"/>
                    <a:pt x="3625" y="1797"/>
                  </a:cubicBezTo>
                  <a:cubicBezTo>
                    <a:pt x="3632" y="1795"/>
                    <a:pt x="3640" y="1796"/>
                    <a:pt x="3645" y="1790"/>
                  </a:cubicBezTo>
                  <a:cubicBezTo>
                    <a:pt x="3635" y="1785"/>
                    <a:pt x="3623" y="1784"/>
                    <a:pt x="3612" y="1783"/>
                  </a:cubicBezTo>
                  <a:cubicBezTo>
                    <a:pt x="3597" y="1781"/>
                    <a:pt x="3610" y="1772"/>
                    <a:pt x="3597" y="1775"/>
                  </a:cubicBezTo>
                  <a:cubicBezTo>
                    <a:pt x="3610" y="1770"/>
                    <a:pt x="3600" y="1742"/>
                    <a:pt x="3603" y="1731"/>
                  </a:cubicBezTo>
                  <a:cubicBezTo>
                    <a:pt x="3603" y="1728"/>
                    <a:pt x="3615" y="1719"/>
                    <a:pt x="3603" y="1718"/>
                  </a:cubicBezTo>
                  <a:cubicBezTo>
                    <a:pt x="3594" y="1718"/>
                    <a:pt x="3587" y="1722"/>
                    <a:pt x="3578" y="1719"/>
                  </a:cubicBezTo>
                  <a:cubicBezTo>
                    <a:pt x="3606" y="1709"/>
                    <a:pt x="3615" y="1686"/>
                    <a:pt x="3637" y="1671"/>
                  </a:cubicBezTo>
                  <a:cubicBezTo>
                    <a:pt x="3626" y="1676"/>
                    <a:pt x="3633" y="1666"/>
                    <a:pt x="3625" y="1665"/>
                  </a:cubicBezTo>
                  <a:cubicBezTo>
                    <a:pt x="3620" y="1664"/>
                    <a:pt x="3615" y="1665"/>
                    <a:pt x="3610" y="1666"/>
                  </a:cubicBezTo>
                  <a:cubicBezTo>
                    <a:pt x="3599" y="1669"/>
                    <a:pt x="3588" y="1674"/>
                    <a:pt x="3578" y="1680"/>
                  </a:cubicBezTo>
                  <a:cubicBezTo>
                    <a:pt x="3577" y="1660"/>
                    <a:pt x="3574" y="1660"/>
                    <a:pt x="3556" y="1653"/>
                  </a:cubicBezTo>
                  <a:cubicBezTo>
                    <a:pt x="3549" y="1651"/>
                    <a:pt x="3545" y="1648"/>
                    <a:pt x="3537" y="1649"/>
                  </a:cubicBezTo>
                  <a:cubicBezTo>
                    <a:pt x="3531" y="1650"/>
                    <a:pt x="3525" y="1654"/>
                    <a:pt x="3518" y="1651"/>
                  </a:cubicBezTo>
                  <a:cubicBezTo>
                    <a:pt x="3529" y="1650"/>
                    <a:pt x="3537" y="1642"/>
                    <a:pt x="3549" y="1643"/>
                  </a:cubicBezTo>
                  <a:cubicBezTo>
                    <a:pt x="3557" y="1643"/>
                    <a:pt x="3568" y="1639"/>
                    <a:pt x="3575" y="1640"/>
                  </a:cubicBezTo>
                  <a:cubicBezTo>
                    <a:pt x="3590" y="1642"/>
                    <a:pt x="3601" y="1657"/>
                    <a:pt x="3617" y="1649"/>
                  </a:cubicBezTo>
                  <a:cubicBezTo>
                    <a:pt x="3638" y="1638"/>
                    <a:pt x="3656" y="1627"/>
                    <a:pt x="3678" y="1620"/>
                  </a:cubicBezTo>
                  <a:cubicBezTo>
                    <a:pt x="3684" y="1618"/>
                    <a:pt x="3692" y="1608"/>
                    <a:pt x="3690" y="1601"/>
                  </a:cubicBezTo>
                  <a:cubicBezTo>
                    <a:pt x="3688" y="1598"/>
                    <a:pt x="3685" y="1595"/>
                    <a:pt x="3681" y="1594"/>
                  </a:cubicBezTo>
                  <a:cubicBezTo>
                    <a:pt x="3691" y="1592"/>
                    <a:pt x="3671" y="1589"/>
                    <a:pt x="3686" y="1590"/>
                  </a:cubicBezTo>
                  <a:cubicBezTo>
                    <a:pt x="3689" y="1590"/>
                    <a:pt x="3693" y="1591"/>
                    <a:pt x="3697" y="1592"/>
                  </a:cubicBezTo>
                  <a:cubicBezTo>
                    <a:pt x="3705" y="1574"/>
                    <a:pt x="3663" y="1561"/>
                    <a:pt x="3651" y="1560"/>
                  </a:cubicBezTo>
                  <a:cubicBezTo>
                    <a:pt x="3631" y="1557"/>
                    <a:pt x="3610" y="1559"/>
                    <a:pt x="3590" y="1563"/>
                  </a:cubicBezTo>
                  <a:cubicBezTo>
                    <a:pt x="3569" y="1567"/>
                    <a:pt x="3550" y="1575"/>
                    <a:pt x="3530" y="1583"/>
                  </a:cubicBezTo>
                  <a:cubicBezTo>
                    <a:pt x="3510" y="1590"/>
                    <a:pt x="3489" y="1590"/>
                    <a:pt x="3470" y="1599"/>
                  </a:cubicBezTo>
                  <a:cubicBezTo>
                    <a:pt x="3427" y="1616"/>
                    <a:pt x="3377" y="1640"/>
                    <a:pt x="3343" y="1671"/>
                  </a:cubicBezTo>
                  <a:cubicBezTo>
                    <a:pt x="3325" y="1687"/>
                    <a:pt x="3304" y="1703"/>
                    <a:pt x="3283" y="1717"/>
                  </a:cubicBezTo>
                  <a:cubicBezTo>
                    <a:pt x="3263" y="1730"/>
                    <a:pt x="3239" y="1736"/>
                    <a:pt x="3216" y="1744"/>
                  </a:cubicBezTo>
                  <a:cubicBezTo>
                    <a:pt x="3230" y="1736"/>
                    <a:pt x="3243" y="1729"/>
                    <a:pt x="3255" y="1720"/>
                  </a:cubicBezTo>
                  <a:cubicBezTo>
                    <a:pt x="3266" y="1713"/>
                    <a:pt x="3277" y="1697"/>
                    <a:pt x="3289" y="1692"/>
                  </a:cubicBezTo>
                  <a:cubicBezTo>
                    <a:pt x="3314" y="1682"/>
                    <a:pt x="3335" y="1666"/>
                    <a:pt x="3351" y="1643"/>
                  </a:cubicBezTo>
                  <a:cubicBezTo>
                    <a:pt x="3348" y="1642"/>
                    <a:pt x="3346" y="1640"/>
                    <a:pt x="3344" y="1638"/>
                  </a:cubicBezTo>
                  <a:cubicBezTo>
                    <a:pt x="3347" y="1640"/>
                    <a:pt x="3349" y="1642"/>
                    <a:pt x="3351" y="1642"/>
                  </a:cubicBezTo>
                  <a:cubicBezTo>
                    <a:pt x="3358" y="1643"/>
                    <a:pt x="3368" y="1633"/>
                    <a:pt x="3373" y="1629"/>
                  </a:cubicBezTo>
                  <a:cubicBezTo>
                    <a:pt x="3391" y="1617"/>
                    <a:pt x="3403" y="1599"/>
                    <a:pt x="3423" y="1590"/>
                  </a:cubicBezTo>
                  <a:cubicBezTo>
                    <a:pt x="3433" y="1585"/>
                    <a:pt x="3459" y="1576"/>
                    <a:pt x="3460" y="1563"/>
                  </a:cubicBezTo>
                  <a:cubicBezTo>
                    <a:pt x="3462" y="1567"/>
                    <a:pt x="3461" y="1571"/>
                    <a:pt x="3457" y="1574"/>
                  </a:cubicBezTo>
                  <a:cubicBezTo>
                    <a:pt x="3461" y="1571"/>
                    <a:pt x="3466" y="1570"/>
                    <a:pt x="3470" y="1570"/>
                  </a:cubicBezTo>
                  <a:cubicBezTo>
                    <a:pt x="3462" y="1558"/>
                    <a:pt x="3498" y="1556"/>
                    <a:pt x="3507" y="1555"/>
                  </a:cubicBezTo>
                  <a:cubicBezTo>
                    <a:pt x="3520" y="1554"/>
                    <a:pt x="3530" y="1551"/>
                    <a:pt x="3538" y="1540"/>
                  </a:cubicBezTo>
                  <a:cubicBezTo>
                    <a:pt x="3550" y="1526"/>
                    <a:pt x="3582" y="1484"/>
                    <a:pt x="3605" y="1495"/>
                  </a:cubicBezTo>
                  <a:cubicBezTo>
                    <a:pt x="3597" y="1481"/>
                    <a:pt x="3620" y="1491"/>
                    <a:pt x="3625" y="1489"/>
                  </a:cubicBezTo>
                  <a:cubicBezTo>
                    <a:pt x="3640" y="1483"/>
                    <a:pt x="3654" y="1484"/>
                    <a:pt x="3670" y="1482"/>
                  </a:cubicBezTo>
                  <a:cubicBezTo>
                    <a:pt x="3694" y="1480"/>
                    <a:pt x="3724" y="1490"/>
                    <a:pt x="3748" y="1484"/>
                  </a:cubicBezTo>
                  <a:cubicBezTo>
                    <a:pt x="3763" y="1480"/>
                    <a:pt x="3775" y="1492"/>
                    <a:pt x="3789" y="1487"/>
                  </a:cubicBezTo>
                  <a:cubicBezTo>
                    <a:pt x="3802" y="1483"/>
                    <a:pt x="3814" y="1482"/>
                    <a:pt x="3828" y="1483"/>
                  </a:cubicBezTo>
                  <a:cubicBezTo>
                    <a:pt x="3841" y="1484"/>
                    <a:pt x="3855" y="1487"/>
                    <a:pt x="3868" y="1487"/>
                  </a:cubicBezTo>
                  <a:cubicBezTo>
                    <a:pt x="3874" y="1488"/>
                    <a:pt x="3873" y="1494"/>
                    <a:pt x="3878" y="1494"/>
                  </a:cubicBezTo>
                  <a:cubicBezTo>
                    <a:pt x="3882" y="1494"/>
                    <a:pt x="3885" y="1492"/>
                    <a:pt x="3889" y="1491"/>
                  </a:cubicBezTo>
                  <a:cubicBezTo>
                    <a:pt x="3885" y="1493"/>
                    <a:pt x="3881" y="1495"/>
                    <a:pt x="3877" y="1497"/>
                  </a:cubicBezTo>
                  <a:cubicBezTo>
                    <a:pt x="3899" y="1495"/>
                    <a:pt x="3916" y="1488"/>
                    <a:pt x="3938" y="1489"/>
                  </a:cubicBezTo>
                  <a:cubicBezTo>
                    <a:pt x="3946" y="1489"/>
                    <a:pt x="3954" y="1486"/>
                    <a:pt x="3963" y="1487"/>
                  </a:cubicBezTo>
                  <a:cubicBezTo>
                    <a:pt x="3969" y="1488"/>
                    <a:pt x="3975" y="1489"/>
                    <a:pt x="3982" y="1487"/>
                  </a:cubicBezTo>
                  <a:cubicBezTo>
                    <a:pt x="3990" y="1483"/>
                    <a:pt x="3993" y="1474"/>
                    <a:pt x="4001" y="1472"/>
                  </a:cubicBezTo>
                  <a:cubicBezTo>
                    <a:pt x="4006" y="1471"/>
                    <a:pt x="4012" y="1472"/>
                    <a:pt x="4015" y="1468"/>
                  </a:cubicBezTo>
                  <a:cubicBezTo>
                    <a:pt x="4025" y="1455"/>
                    <a:pt x="4042" y="1452"/>
                    <a:pt x="4054" y="1442"/>
                  </a:cubicBezTo>
                  <a:cubicBezTo>
                    <a:pt x="4053" y="1453"/>
                    <a:pt x="4058" y="1446"/>
                    <a:pt x="4060" y="1441"/>
                  </a:cubicBezTo>
                  <a:cubicBezTo>
                    <a:pt x="4065" y="1431"/>
                    <a:pt x="4059" y="1433"/>
                    <a:pt x="4069" y="1430"/>
                  </a:cubicBezTo>
                  <a:cubicBezTo>
                    <a:pt x="4075" y="1428"/>
                    <a:pt x="4082" y="1423"/>
                    <a:pt x="4088" y="1420"/>
                  </a:cubicBezTo>
                  <a:cubicBezTo>
                    <a:pt x="4092" y="1418"/>
                    <a:pt x="4085" y="1415"/>
                    <a:pt x="4088" y="1413"/>
                  </a:cubicBezTo>
                  <a:cubicBezTo>
                    <a:pt x="4097" y="1406"/>
                    <a:pt x="4111" y="1413"/>
                    <a:pt x="4122" y="1411"/>
                  </a:cubicBezTo>
                  <a:cubicBezTo>
                    <a:pt x="4135" y="1408"/>
                    <a:pt x="4145" y="1400"/>
                    <a:pt x="4157" y="1397"/>
                  </a:cubicBezTo>
                  <a:cubicBezTo>
                    <a:pt x="4170" y="1395"/>
                    <a:pt x="4181" y="1403"/>
                    <a:pt x="4194" y="1399"/>
                  </a:cubicBezTo>
                  <a:cubicBezTo>
                    <a:pt x="4207" y="1395"/>
                    <a:pt x="4217" y="1385"/>
                    <a:pt x="4230" y="1379"/>
                  </a:cubicBezTo>
                  <a:cubicBezTo>
                    <a:pt x="4243" y="1373"/>
                    <a:pt x="4256" y="1368"/>
                    <a:pt x="4268" y="1360"/>
                  </a:cubicBezTo>
                  <a:cubicBezTo>
                    <a:pt x="4272" y="1356"/>
                    <a:pt x="4277" y="1351"/>
                    <a:pt x="4284" y="1351"/>
                  </a:cubicBezTo>
                  <a:cubicBezTo>
                    <a:pt x="4281" y="1346"/>
                    <a:pt x="4282" y="1342"/>
                    <a:pt x="4285" y="1338"/>
                  </a:cubicBezTo>
                  <a:cubicBezTo>
                    <a:pt x="4278" y="1336"/>
                    <a:pt x="4272" y="1332"/>
                    <a:pt x="4266" y="1328"/>
                  </a:cubicBezTo>
                  <a:cubicBezTo>
                    <a:pt x="4274" y="1331"/>
                    <a:pt x="4284" y="1329"/>
                    <a:pt x="4292" y="1333"/>
                  </a:cubicBezTo>
                  <a:cubicBezTo>
                    <a:pt x="4296" y="1318"/>
                    <a:pt x="4260" y="1319"/>
                    <a:pt x="4252" y="1316"/>
                  </a:cubicBezTo>
                  <a:cubicBezTo>
                    <a:pt x="4261" y="1317"/>
                    <a:pt x="4281" y="1323"/>
                    <a:pt x="4278" y="1312"/>
                  </a:cubicBezTo>
                  <a:cubicBezTo>
                    <a:pt x="4284" y="1313"/>
                    <a:pt x="4293" y="1320"/>
                    <a:pt x="4294" y="1309"/>
                  </a:cubicBezTo>
                  <a:cubicBezTo>
                    <a:pt x="4288" y="1310"/>
                    <a:pt x="4280" y="1309"/>
                    <a:pt x="4279" y="1301"/>
                  </a:cubicBezTo>
                  <a:cubicBezTo>
                    <a:pt x="4299" y="1302"/>
                    <a:pt x="4303" y="1292"/>
                    <a:pt x="4284" y="1284"/>
                  </a:cubicBezTo>
                  <a:cubicBezTo>
                    <a:pt x="4293" y="1283"/>
                    <a:pt x="4305" y="1284"/>
                    <a:pt x="4310" y="1274"/>
                  </a:cubicBezTo>
                  <a:cubicBezTo>
                    <a:pt x="4314" y="1267"/>
                    <a:pt x="4311" y="1256"/>
                    <a:pt x="4301" y="1259"/>
                  </a:cubicBezTo>
                  <a:cubicBezTo>
                    <a:pt x="4305" y="1250"/>
                    <a:pt x="4290" y="1245"/>
                    <a:pt x="4304" y="1244"/>
                  </a:cubicBezTo>
                  <a:cubicBezTo>
                    <a:pt x="4294" y="1245"/>
                    <a:pt x="4280" y="1243"/>
                    <a:pt x="4272" y="1237"/>
                  </a:cubicBezTo>
                  <a:cubicBezTo>
                    <a:pt x="4277" y="1239"/>
                    <a:pt x="4282" y="1236"/>
                    <a:pt x="4284" y="1231"/>
                  </a:cubicBezTo>
                  <a:cubicBezTo>
                    <a:pt x="4276" y="1238"/>
                    <a:pt x="4265" y="1230"/>
                    <a:pt x="4256" y="1235"/>
                  </a:cubicBezTo>
                  <a:cubicBezTo>
                    <a:pt x="4248" y="1240"/>
                    <a:pt x="4243" y="1251"/>
                    <a:pt x="4232" y="1250"/>
                  </a:cubicBezTo>
                  <a:cubicBezTo>
                    <a:pt x="4238" y="1241"/>
                    <a:pt x="4229" y="1243"/>
                    <a:pt x="4223" y="1243"/>
                  </a:cubicBezTo>
                  <a:cubicBezTo>
                    <a:pt x="4233" y="1237"/>
                    <a:pt x="4245" y="1234"/>
                    <a:pt x="4255" y="1227"/>
                  </a:cubicBezTo>
                  <a:cubicBezTo>
                    <a:pt x="4248" y="1222"/>
                    <a:pt x="4252" y="1206"/>
                    <a:pt x="4246" y="1203"/>
                  </a:cubicBezTo>
                  <a:cubicBezTo>
                    <a:pt x="4240" y="1200"/>
                    <a:pt x="4233" y="1202"/>
                    <a:pt x="4227" y="1201"/>
                  </a:cubicBezTo>
                  <a:cubicBezTo>
                    <a:pt x="4219" y="1199"/>
                    <a:pt x="4194" y="1191"/>
                    <a:pt x="4193" y="1206"/>
                  </a:cubicBezTo>
                  <a:cubicBezTo>
                    <a:pt x="4201" y="1205"/>
                    <a:pt x="4210" y="1204"/>
                    <a:pt x="4218" y="1207"/>
                  </a:cubicBezTo>
                  <a:cubicBezTo>
                    <a:pt x="4210" y="1211"/>
                    <a:pt x="4201" y="1209"/>
                    <a:pt x="4193" y="1210"/>
                  </a:cubicBezTo>
                  <a:cubicBezTo>
                    <a:pt x="4184" y="1212"/>
                    <a:pt x="4174" y="1215"/>
                    <a:pt x="4165" y="1218"/>
                  </a:cubicBezTo>
                  <a:cubicBezTo>
                    <a:pt x="4156" y="1222"/>
                    <a:pt x="4141" y="1238"/>
                    <a:pt x="4132" y="1237"/>
                  </a:cubicBezTo>
                  <a:cubicBezTo>
                    <a:pt x="4124" y="1236"/>
                    <a:pt x="4118" y="1243"/>
                    <a:pt x="4111" y="1246"/>
                  </a:cubicBezTo>
                  <a:cubicBezTo>
                    <a:pt x="4103" y="1249"/>
                    <a:pt x="4092" y="1246"/>
                    <a:pt x="4087" y="1253"/>
                  </a:cubicBezTo>
                  <a:cubicBezTo>
                    <a:pt x="4080" y="1261"/>
                    <a:pt x="4061" y="1270"/>
                    <a:pt x="4050" y="1267"/>
                  </a:cubicBezTo>
                  <a:cubicBezTo>
                    <a:pt x="4054" y="1266"/>
                    <a:pt x="4059" y="1265"/>
                    <a:pt x="4063" y="1263"/>
                  </a:cubicBezTo>
                  <a:cubicBezTo>
                    <a:pt x="4045" y="1262"/>
                    <a:pt x="4071" y="1253"/>
                    <a:pt x="4075" y="1254"/>
                  </a:cubicBezTo>
                  <a:cubicBezTo>
                    <a:pt x="4073" y="1245"/>
                    <a:pt x="4062" y="1241"/>
                    <a:pt x="4054" y="1239"/>
                  </a:cubicBezTo>
                  <a:cubicBezTo>
                    <a:pt x="4047" y="1236"/>
                    <a:pt x="4035" y="1237"/>
                    <a:pt x="4042" y="1226"/>
                  </a:cubicBezTo>
                  <a:cubicBezTo>
                    <a:pt x="4044" y="1230"/>
                    <a:pt x="4069" y="1246"/>
                    <a:pt x="4073" y="1245"/>
                  </a:cubicBezTo>
                  <a:cubicBezTo>
                    <a:pt x="4086" y="1241"/>
                    <a:pt x="4091" y="1226"/>
                    <a:pt x="4108" y="1227"/>
                  </a:cubicBezTo>
                  <a:cubicBezTo>
                    <a:pt x="4133" y="1229"/>
                    <a:pt x="4174" y="1214"/>
                    <a:pt x="4194" y="1199"/>
                  </a:cubicBezTo>
                  <a:cubicBezTo>
                    <a:pt x="4186" y="1201"/>
                    <a:pt x="4123" y="1222"/>
                    <a:pt x="4122" y="1210"/>
                  </a:cubicBezTo>
                  <a:cubicBezTo>
                    <a:pt x="4147" y="1214"/>
                    <a:pt x="4171" y="1201"/>
                    <a:pt x="4195" y="1197"/>
                  </a:cubicBezTo>
                  <a:cubicBezTo>
                    <a:pt x="4204" y="1196"/>
                    <a:pt x="4211" y="1188"/>
                    <a:pt x="4221" y="1187"/>
                  </a:cubicBezTo>
                  <a:cubicBezTo>
                    <a:pt x="4232" y="1185"/>
                    <a:pt x="4244" y="1188"/>
                    <a:pt x="4254" y="1180"/>
                  </a:cubicBezTo>
                  <a:cubicBezTo>
                    <a:pt x="4249" y="1180"/>
                    <a:pt x="4245" y="1181"/>
                    <a:pt x="4241" y="1181"/>
                  </a:cubicBezTo>
                  <a:cubicBezTo>
                    <a:pt x="4249" y="1178"/>
                    <a:pt x="4259" y="1182"/>
                    <a:pt x="4263" y="1172"/>
                  </a:cubicBezTo>
                  <a:cubicBezTo>
                    <a:pt x="4257" y="1165"/>
                    <a:pt x="4246" y="1168"/>
                    <a:pt x="4240" y="1163"/>
                  </a:cubicBezTo>
                  <a:cubicBezTo>
                    <a:pt x="4235" y="1159"/>
                    <a:pt x="4215" y="1157"/>
                    <a:pt x="4210" y="1157"/>
                  </a:cubicBezTo>
                  <a:cubicBezTo>
                    <a:pt x="4202" y="1156"/>
                    <a:pt x="4189" y="1146"/>
                    <a:pt x="4182" y="1149"/>
                  </a:cubicBezTo>
                  <a:cubicBezTo>
                    <a:pt x="4195" y="1147"/>
                    <a:pt x="4182" y="1141"/>
                    <a:pt x="4189" y="1134"/>
                  </a:cubicBezTo>
                  <a:cubicBezTo>
                    <a:pt x="4180" y="1134"/>
                    <a:pt x="4173" y="1142"/>
                    <a:pt x="4164" y="1143"/>
                  </a:cubicBezTo>
                  <a:cubicBezTo>
                    <a:pt x="4171" y="1139"/>
                    <a:pt x="4178" y="1134"/>
                    <a:pt x="4182" y="1128"/>
                  </a:cubicBezTo>
                  <a:cubicBezTo>
                    <a:pt x="4162" y="1126"/>
                    <a:pt x="4145" y="1162"/>
                    <a:pt x="4126" y="1159"/>
                  </a:cubicBezTo>
                  <a:cubicBezTo>
                    <a:pt x="4135" y="1155"/>
                    <a:pt x="4140" y="1146"/>
                    <a:pt x="4150" y="1143"/>
                  </a:cubicBezTo>
                  <a:cubicBezTo>
                    <a:pt x="4156" y="1140"/>
                    <a:pt x="4167" y="1136"/>
                    <a:pt x="4164" y="1127"/>
                  </a:cubicBezTo>
                  <a:cubicBezTo>
                    <a:pt x="4158" y="1132"/>
                    <a:pt x="4145" y="1138"/>
                    <a:pt x="4138" y="1131"/>
                  </a:cubicBezTo>
                  <a:cubicBezTo>
                    <a:pt x="4145" y="1132"/>
                    <a:pt x="4153" y="1128"/>
                    <a:pt x="4150" y="1120"/>
                  </a:cubicBezTo>
                  <a:cubicBezTo>
                    <a:pt x="4138" y="1127"/>
                    <a:pt x="4126" y="1134"/>
                    <a:pt x="4113" y="1141"/>
                  </a:cubicBezTo>
                  <a:cubicBezTo>
                    <a:pt x="4119" y="1135"/>
                    <a:pt x="4127" y="1133"/>
                    <a:pt x="4131" y="1125"/>
                  </a:cubicBezTo>
                  <a:cubicBezTo>
                    <a:pt x="4117" y="1121"/>
                    <a:pt x="4101" y="1136"/>
                    <a:pt x="4090" y="1143"/>
                  </a:cubicBezTo>
                  <a:cubicBezTo>
                    <a:pt x="4097" y="1134"/>
                    <a:pt x="4108" y="1130"/>
                    <a:pt x="4117" y="1124"/>
                  </a:cubicBezTo>
                  <a:cubicBezTo>
                    <a:pt x="4112" y="1125"/>
                    <a:pt x="4108" y="1127"/>
                    <a:pt x="4104" y="1129"/>
                  </a:cubicBezTo>
                  <a:cubicBezTo>
                    <a:pt x="4110" y="1121"/>
                    <a:pt x="4130" y="1119"/>
                    <a:pt x="4131" y="1107"/>
                  </a:cubicBezTo>
                  <a:cubicBezTo>
                    <a:pt x="4126" y="1108"/>
                    <a:pt x="4122" y="1110"/>
                    <a:pt x="4118" y="1113"/>
                  </a:cubicBezTo>
                  <a:cubicBezTo>
                    <a:pt x="4125" y="1110"/>
                    <a:pt x="4126" y="1103"/>
                    <a:pt x="4124" y="1097"/>
                  </a:cubicBezTo>
                  <a:cubicBezTo>
                    <a:pt x="4123" y="1094"/>
                    <a:pt x="4133" y="1090"/>
                    <a:pt x="4133" y="1086"/>
                  </a:cubicBezTo>
                  <a:cubicBezTo>
                    <a:pt x="4125" y="1084"/>
                    <a:pt x="4121" y="1094"/>
                    <a:pt x="4114" y="1097"/>
                  </a:cubicBezTo>
                  <a:cubicBezTo>
                    <a:pt x="4118" y="1093"/>
                    <a:pt x="4121" y="1089"/>
                    <a:pt x="4120" y="1083"/>
                  </a:cubicBezTo>
                  <a:cubicBezTo>
                    <a:pt x="4116" y="1088"/>
                    <a:pt x="4110" y="1091"/>
                    <a:pt x="4104" y="1090"/>
                  </a:cubicBezTo>
                  <a:cubicBezTo>
                    <a:pt x="4110" y="1090"/>
                    <a:pt x="4113" y="1081"/>
                    <a:pt x="4108" y="1082"/>
                  </a:cubicBezTo>
                  <a:cubicBezTo>
                    <a:pt x="4104" y="1082"/>
                    <a:pt x="4094" y="1082"/>
                    <a:pt x="4091" y="1079"/>
                  </a:cubicBezTo>
                  <a:cubicBezTo>
                    <a:pt x="4093" y="1077"/>
                    <a:pt x="4095" y="1076"/>
                    <a:pt x="4098" y="1074"/>
                  </a:cubicBezTo>
                  <a:cubicBezTo>
                    <a:pt x="4093" y="1074"/>
                    <a:pt x="4075" y="1071"/>
                    <a:pt x="4091" y="1067"/>
                  </a:cubicBezTo>
                  <a:cubicBezTo>
                    <a:pt x="4076" y="1074"/>
                    <a:pt x="4090" y="1059"/>
                    <a:pt x="4093" y="1055"/>
                  </a:cubicBezTo>
                  <a:cubicBezTo>
                    <a:pt x="4083" y="1058"/>
                    <a:pt x="4067" y="1059"/>
                    <a:pt x="4059" y="1050"/>
                  </a:cubicBezTo>
                  <a:cubicBezTo>
                    <a:pt x="4061" y="1050"/>
                    <a:pt x="4090" y="1053"/>
                    <a:pt x="4072" y="1050"/>
                  </a:cubicBezTo>
                  <a:cubicBezTo>
                    <a:pt x="4091" y="1051"/>
                    <a:pt x="4061" y="1040"/>
                    <a:pt x="4059" y="1038"/>
                  </a:cubicBezTo>
                  <a:cubicBezTo>
                    <a:pt x="4067" y="1033"/>
                    <a:pt x="4080" y="1040"/>
                    <a:pt x="4085" y="1031"/>
                  </a:cubicBezTo>
                  <a:cubicBezTo>
                    <a:pt x="4077" y="1028"/>
                    <a:pt x="4067" y="1030"/>
                    <a:pt x="4059" y="1028"/>
                  </a:cubicBezTo>
                  <a:cubicBezTo>
                    <a:pt x="4064" y="1028"/>
                    <a:pt x="4069" y="1028"/>
                    <a:pt x="4074" y="1027"/>
                  </a:cubicBezTo>
                  <a:cubicBezTo>
                    <a:pt x="4065" y="1025"/>
                    <a:pt x="4054" y="1021"/>
                    <a:pt x="4049" y="1012"/>
                  </a:cubicBezTo>
                  <a:cubicBezTo>
                    <a:pt x="4058" y="1012"/>
                    <a:pt x="4067" y="1012"/>
                    <a:pt x="4075" y="1013"/>
                  </a:cubicBezTo>
                  <a:cubicBezTo>
                    <a:pt x="4069" y="1014"/>
                    <a:pt x="4061" y="1012"/>
                    <a:pt x="4056" y="1018"/>
                  </a:cubicBezTo>
                  <a:cubicBezTo>
                    <a:pt x="4061" y="1021"/>
                    <a:pt x="4094" y="1032"/>
                    <a:pt x="4087" y="1017"/>
                  </a:cubicBezTo>
                  <a:cubicBezTo>
                    <a:pt x="4085" y="1019"/>
                    <a:pt x="4083" y="1020"/>
                    <a:pt x="4081" y="1022"/>
                  </a:cubicBezTo>
                  <a:cubicBezTo>
                    <a:pt x="4085" y="1013"/>
                    <a:pt x="4108" y="1001"/>
                    <a:pt x="4118" y="1003"/>
                  </a:cubicBezTo>
                  <a:cubicBezTo>
                    <a:pt x="4125" y="1005"/>
                    <a:pt x="4119" y="992"/>
                    <a:pt x="4118" y="990"/>
                  </a:cubicBezTo>
                  <a:cubicBezTo>
                    <a:pt x="4113" y="983"/>
                    <a:pt x="4103" y="989"/>
                    <a:pt x="4098" y="983"/>
                  </a:cubicBezTo>
                  <a:cubicBezTo>
                    <a:pt x="4122" y="973"/>
                    <a:pt x="4081" y="970"/>
                    <a:pt x="4077" y="966"/>
                  </a:cubicBezTo>
                  <a:cubicBezTo>
                    <a:pt x="4083" y="970"/>
                    <a:pt x="4107" y="961"/>
                    <a:pt x="4111" y="956"/>
                  </a:cubicBezTo>
                  <a:cubicBezTo>
                    <a:pt x="4114" y="951"/>
                    <a:pt x="4107" y="949"/>
                    <a:pt x="4108" y="944"/>
                  </a:cubicBezTo>
                  <a:cubicBezTo>
                    <a:pt x="4110" y="940"/>
                    <a:pt x="4114" y="937"/>
                    <a:pt x="4112" y="932"/>
                  </a:cubicBezTo>
                  <a:cubicBezTo>
                    <a:pt x="4105" y="936"/>
                    <a:pt x="4097" y="931"/>
                    <a:pt x="4093" y="940"/>
                  </a:cubicBezTo>
                  <a:cubicBezTo>
                    <a:pt x="4100" y="930"/>
                    <a:pt x="4088" y="932"/>
                    <a:pt x="4083" y="933"/>
                  </a:cubicBezTo>
                  <a:cubicBezTo>
                    <a:pt x="4089" y="930"/>
                    <a:pt x="4096" y="930"/>
                    <a:pt x="4103" y="928"/>
                  </a:cubicBezTo>
                  <a:cubicBezTo>
                    <a:pt x="4104" y="921"/>
                    <a:pt x="4102" y="920"/>
                    <a:pt x="4096" y="924"/>
                  </a:cubicBezTo>
                  <a:cubicBezTo>
                    <a:pt x="4097" y="922"/>
                    <a:pt x="4099" y="920"/>
                    <a:pt x="4100" y="918"/>
                  </a:cubicBezTo>
                  <a:cubicBezTo>
                    <a:pt x="4092" y="918"/>
                    <a:pt x="4081" y="917"/>
                    <a:pt x="4075" y="921"/>
                  </a:cubicBezTo>
                  <a:cubicBezTo>
                    <a:pt x="4068" y="925"/>
                    <a:pt x="4058" y="933"/>
                    <a:pt x="4050" y="930"/>
                  </a:cubicBezTo>
                  <a:cubicBezTo>
                    <a:pt x="4057" y="925"/>
                    <a:pt x="4065" y="922"/>
                    <a:pt x="4074" y="920"/>
                  </a:cubicBezTo>
                  <a:cubicBezTo>
                    <a:pt x="4078" y="919"/>
                    <a:pt x="4101" y="913"/>
                    <a:pt x="4085" y="911"/>
                  </a:cubicBezTo>
                  <a:cubicBezTo>
                    <a:pt x="4097" y="912"/>
                    <a:pt x="4097" y="903"/>
                    <a:pt x="4103" y="896"/>
                  </a:cubicBezTo>
                  <a:cubicBezTo>
                    <a:pt x="4092" y="896"/>
                    <a:pt x="4080" y="897"/>
                    <a:pt x="4071" y="903"/>
                  </a:cubicBezTo>
                  <a:cubicBezTo>
                    <a:pt x="4090" y="892"/>
                    <a:pt x="4054" y="905"/>
                    <a:pt x="4051" y="904"/>
                  </a:cubicBezTo>
                  <a:cubicBezTo>
                    <a:pt x="4055" y="904"/>
                    <a:pt x="4071" y="895"/>
                    <a:pt x="4056" y="896"/>
                  </a:cubicBezTo>
                  <a:cubicBezTo>
                    <a:pt x="4064" y="894"/>
                    <a:pt x="4095" y="893"/>
                    <a:pt x="4096" y="881"/>
                  </a:cubicBezTo>
                  <a:cubicBezTo>
                    <a:pt x="4096" y="876"/>
                    <a:pt x="4103" y="872"/>
                    <a:pt x="4095" y="869"/>
                  </a:cubicBezTo>
                  <a:cubicBezTo>
                    <a:pt x="4090" y="868"/>
                    <a:pt x="4085" y="872"/>
                    <a:pt x="4079" y="870"/>
                  </a:cubicBezTo>
                  <a:cubicBezTo>
                    <a:pt x="4085" y="870"/>
                    <a:pt x="4098" y="856"/>
                    <a:pt x="4083" y="864"/>
                  </a:cubicBezTo>
                  <a:cubicBezTo>
                    <a:pt x="4087" y="860"/>
                    <a:pt x="4091" y="857"/>
                    <a:pt x="4097" y="855"/>
                  </a:cubicBezTo>
                  <a:cubicBezTo>
                    <a:pt x="4084" y="854"/>
                    <a:pt x="4062" y="852"/>
                    <a:pt x="4053" y="862"/>
                  </a:cubicBezTo>
                  <a:cubicBezTo>
                    <a:pt x="4052" y="860"/>
                    <a:pt x="4052" y="857"/>
                    <a:pt x="4052" y="855"/>
                  </a:cubicBezTo>
                  <a:cubicBezTo>
                    <a:pt x="4068" y="854"/>
                    <a:pt x="4079" y="854"/>
                    <a:pt x="4090" y="840"/>
                  </a:cubicBezTo>
                  <a:cubicBezTo>
                    <a:pt x="4086" y="843"/>
                    <a:pt x="4081" y="844"/>
                    <a:pt x="4076" y="844"/>
                  </a:cubicBezTo>
                  <a:cubicBezTo>
                    <a:pt x="4081" y="844"/>
                    <a:pt x="4084" y="841"/>
                    <a:pt x="4084" y="836"/>
                  </a:cubicBezTo>
                  <a:cubicBezTo>
                    <a:pt x="4079" y="836"/>
                    <a:pt x="4075" y="837"/>
                    <a:pt x="4071" y="841"/>
                  </a:cubicBezTo>
                  <a:cubicBezTo>
                    <a:pt x="4074" y="834"/>
                    <a:pt x="4069" y="832"/>
                    <a:pt x="4063" y="831"/>
                  </a:cubicBezTo>
                  <a:cubicBezTo>
                    <a:pt x="4070" y="830"/>
                    <a:pt x="4078" y="831"/>
                    <a:pt x="4083" y="823"/>
                  </a:cubicBezTo>
                  <a:cubicBezTo>
                    <a:pt x="4078" y="820"/>
                    <a:pt x="4074" y="820"/>
                    <a:pt x="4069" y="823"/>
                  </a:cubicBezTo>
                  <a:cubicBezTo>
                    <a:pt x="4075" y="816"/>
                    <a:pt x="4074" y="814"/>
                    <a:pt x="4067" y="819"/>
                  </a:cubicBezTo>
                  <a:cubicBezTo>
                    <a:pt x="4069" y="817"/>
                    <a:pt x="4070" y="815"/>
                    <a:pt x="4072" y="813"/>
                  </a:cubicBezTo>
                  <a:cubicBezTo>
                    <a:pt x="4059" y="815"/>
                    <a:pt x="4071" y="791"/>
                    <a:pt x="4077" y="790"/>
                  </a:cubicBezTo>
                  <a:cubicBezTo>
                    <a:pt x="4069" y="789"/>
                    <a:pt x="4063" y="796"/>
                    <a:pt x="4055" y="797"/>
                  </a:cubicBezTo>
                  <a:cubicBezTo>
                    <a:pt x="4059" y="792"/>
                    <a:pt x="4060" y="788"/>
                    <a:pt x="4066" y="784"/>
                  </a:cubicBezTo>
                  <a:cubicBezTo>
                    <a:pt x="4058" y="787"/>
                    <a:pt x="4050" y="789"/>
                    <a:pt x="4042" y="790"/>
                  </a:cubicBezTo>
                  <a:cubicBezTo>
                    <a:pt x="4047" y="788"/>
                    <a:pt x="4079" y="775"/>
                    <a:pt x="4062" y="778"/>
                  </a:cubicBezTo>
                  <a:cubicBezTo>
                    <a:pt x="4078" y="771"/>
                    <a:pt x="4059" y="772"/>
                    <a:pt x="4055" y="773"/>
                  </a:cubicBezTo>
                  <a:cubicBezTo>
                    <a:pt x="4059" y="771"/>
                    <a:pt x="4064" y="770"/>
                    <a:pt x="4068" y="769"/>
                  </a:cubicBezTo>
                  <a:cubicBezTo>
                    <a:pt x="4055" y="759"/>
                    <a:pt x="4042" y="779"/>
                    <a:pt x="4032" y="786"/>
                  </a:cubicBezTo>
                  <a:cubicBezTo>
                    <a:pt x="4028" y="790"/>
                    <a:pt x="4011" y="801"/>
                    <a:pt x="4019" y="806"/>
                  </a:cubicBezTo>
                  <a:cubicBezTo>
                    <a:pt x="4009" y="804"/>
                    <a:pt x="3995" y="799"/>
                    <a:pt x="3992" y="814"/>
                  </a:cubicBezTo>
                  <a:cubicBezTo>
                    <a:pt x="3990" y="823"/>
                    <a:pt x="4004" y="825"/>
                    <a:pt x="4006" y="833"/>
                  </a:cubicBezTo>
                  <a:cubicBezTo>
                    <a:pt x="3999" y="828"/>
                    <a:pt x="3991" y="828"/>
                    <a:pt x="3983" y="826"/>
                  </a:cubicBezTo>
                  <a:cubicBezTo>
                    <a:pt x="3987" y="831"/>
                    <a:pt x="3985" y="842"/>
                    <a:pt x="3977" y="836"/>
                  </a:cubicBezTo>
                  <a:cubicBezTo>
                    <a:pt x="3978" y="844"/>
                    <a:pt x="3969" y="848"/>
                    <a:pt x="3963" y="842"/>
                  </a:cubicBezTo>
                  <a:cubicBezTo>
                    <a:pt x="3955" y="854"/>
                    <a:pt x="3971" y="853"/>
                    <a:pt x="3977" y="858"/>
                  </a:cubicBezTo>
                  <a:cubicBezTo>
                    <a:pt x="3971" y="856"/>
                    <a:pt x="3964" y="857"/>
                    <a:pt x="3958" y="858"/>
                  </a:cubicBezTo>
                  <a:cubicBezTo>
                    <a:pt x="3955" y="858"/>
                    <a:pt x="3929" y="869"/>
                    <a:pt x="3946" y="871"/>
                  </a:cubicBezTo>
                  <a:cubicBezTo>
                    <a:pt x="3942" y="872"/>
                    <a:pt x="3933" y="869"/>
                    <a:pt x="3930" y="873"/>
                  </a:cubicBezTo>
                  <a:cubicBezTo>
                    <a:pt x="3924" y="879"/>
                    <a:pt x="3934" y="880"/>
                    <a:pt x="3933" y="886"/>
                  </a:cubicBezTo>
                  <a:cubicBezTo>
                    <a:pt x="3930" y="894"/>
                    <a:pt x="3919" y="904"/>
                    <a:pt x="3911" y="907"/>
                  </a:cubicBezTo>
                  <a:cubicBezTo>
                    <a:pt x="3916" y="899"/>
                    <a:pt x="3937" y="875"/>
                    <a:pt x="3912" y="872"/>
                  </a:cubicBezTo>
                  <a:cubicBezTo>
                    <a:pt x="3903" y="871"/>
                    <a:pt x="3896" y="886"/>
                    <a:pt x="3890" y="891"/>
                  </a:cubicBezTo>
                  <a:cubicBezTo>
                    <a:pt x="3885" y="897"/>
                    <a:pt x="3880" y="894"/>
                    <a:pt x="3873" y="896"/>
                  </a:cubicBezTo>
                  <a:cubicBezTo>
                    <a:pt x="3864" y="898"/>
                    <a:pt x="3855" y="903"/>
                    <a:pt x="3847" y="906"/>
                  </a:cubicBezTo>
                  <a:cubicBezTo>
                    <a:pt x="3829" y="913"/>
                    <a:pt x="3819" y="920"/>
                    <a:pt x="3806" y="935"/>
                  </a:cubicBezTo>
                  <a:cubicBezTo>
                    <a:pt x="3811" y="923"/>
                    <a:pt x="3827" y="913"/>
                    <a:pt x="3822" y="898"/>
                  </a:cubicBezTo>
                  <a:cubicBezTo>
                    <a:pt x="3814" y="907"/>
                    <a:pt x="3806" y="920"/>
                    <a:pt x="3793" y="922"/>
                  </a:cubicBezTo>
                  <a:cubicBezTo>
                    <a:pt x="3801" y="916"/>
                    <a:pt x="3815" y="910"/>
                    <a:pt x="3817" y="899"/>
                  </a:cubicBezTo>
                  <a:cubicBezTo>
                    <a:pt x="3821" y="881"/>
                    <a:pt x="3800" y="900"/>
                    <a:pt x="3796" y="904"/>
                  </a:cubicBezTo>
                  <a:cubicBezTo>
                    <a:pt x="3793" y="908"/>
                    <a:pt x="3790" y="910"/>
                    <a:pt x="3787" y="913"/>
                  </a:cubicBezTo>
                  <a:cubicBezTo>
                    <a:pt x="3780" y="921"/>
                    <a:pt x="3772" y="927"/>
                    <a:pt x="3760" y="931"/>
                  </a:cubicBezTo>
                  <a:cubicBezTo>
                    <a:pt x="3743" y="936"/>
                    <a:pt x="3726" y="939"/>
                    <a:pt x="3710" y="946"/>
                  </a:cubicBezTo>
                  <a:cubicBezTo>
                    <a:pt x="3731" y="932"/>
                    <a:pt x="3768" y="931"/>
                    <a:pt x="3787" y="913"/>
                  </a:cubicBezTo>
                  <a:cubicBezTo>
                    <a:pt x="3793" y="907"/>
                    <a:pt x="3798" y="899"/>
                    <a:pt x="3799" y="889"/>
                  </a:cubicBezTo>
                  <a:cubicBezTo>
                    <a:pt x="3802" y="864"/>
                    <a:pt x="3791" y="866"/>
                    <a:pt x="3769" y="867"/>
                  </a:cubicBezTo>
                  <a:cubicBezTo>
                    <a:pt x="3749" y="867"/>
                    <a:pt x="3735" y="885"/>
                    <a:pt x="3717" y="887"/>
                  </a:cubicBezTo>
                  <a:cubicBezTo>
                    <a:pt x="3718" y="885"/>
                    <a:pt x="3721" y="882"/>
                    <a:pt x="3723" y="880"/>
                  </a:cubicBezTo>
                  <a:cubicBezTo>
                    <a:pt x="3716" y="882"/>
                    <a:pt x="3710" y="876"/>
                    <a:pt x="3704" y="875"/>
                  </a:cubicBezTo>
                  <a:cubicBezTo>
                    <a:pt x="3715" y="876"/>
                    <a:pt x="3734" y="873"/>
                    <a:pt x="3732" y="858"/>
                  </a:cubicBezTo>
                  <a:cubicBezTo>
                    <a:pt x="3741" y="860"/>
                    <a:pt x="3736" y="868"/>
                    <a:pt x="3738" y="874"/>
                  </a:cubicBezTo>
                  <a:cubicBezTo>
                    <a:pt x="3744" y="871"/>
                    <a:pt x="3771" y="852"/>
                    <a:pt x="3756" y="849"/>
                  </a:cubicBezTo>
                  <a:cubicBezTo>
                    <a:pt x="3762" y="845"/>
                    <a:pt x="3768" y="842"/>
                    <a:pt x="3775" y="844"/>
                  </a:cubicBezTo>
                  <a:cubicBezTo>
                    <a:pt x="3777" y="832"/>
                    <a:pt x="3761" y="838"/>
                    <a:pt x="3754" y="836"/>
                  </a:cubicBezTo>
                  <a:cubicBezTo>
                    <a:pt x="3760" y="834"/>
                    <a:pt x="3759" y="831"/>
                    <a:pt x="3760" y="826"/>
                  </a:cubicBezTo>
                  <a:cubicBezTo>
                    <a:pt x="3761" y="822"/>
                    <a:pt x="3768" y="821"/>
                    <a:pt x="3770" y="819"/>
                  </a:cubicBezTo>
                  <a:cubicBezTo>
                    <a:pt x="3773" y="817"/>
                    <a:pt x="3778" y="800"/>
                    <a:pt x="3777" y="797"/>
                  </a:cubicBezTo>
                  <a:cubicBezTo>
                    <a:pt x="3776" y="790"/>
                    <a:pt x="3755" y="792"/>
                    <a:pt x="3751" y="792"/>
                  </a:cubicBezTo>
                  <a:cubicBezTo>
                    <a:pt x="3737" y="792"/>
                    <a:pt x="3726" y="789"/>
                    <a:pt x="3712" y="786"/>
                  </a:cubicBezTo>
                  <a:cubicBezTo>
                    <a:pt x="3723" y="784"/>
                    <a:pt x="3734" y="790"/>
                    <a:pt x="3745" y="790"/>
                  </a:cubicBezTo>
                  <a:cubicBezTo>
                    <a:pt x="3751" y="790"/>
                    <a:pt x="3779" y="791"/>
                    <a:pt x="3775" y="787"/>
                  </a:cubicBezTo>
                  <a:cubicBezTo>
                    <a:pt x="3799" y="790"/>
                    <a:pt x="3793" y="750"/>
                    <a:pt x="3814" y="740"/>
                  </a:cubicBezTo>
                  <a:cubicBezTo>
                    <a:pt x="3820" y="738"/>
                    <a:pt x="3829" y="738"/>
                    <a:pt x="3832" y="731"/>
                  </a:cubicBezTo>
                  <a:cubicBezTo>
                    <a:pt x="3835" y="724"/>
                    <a:pt x="3830" y="712"/>
                    <a:pt x="3822" y="722"/>
                  </a:cubicBezTo>
                  <a:cubicBezTo>
                    <a:pt x="3816" y="730"/>
                    <a:pt x="3805" y="736"/>
                    <a:pt x="3793" y="730"/>
                  </a:cubicBezTo>
                  <a:cubicBezTo>
                    <a:pt x="3815" y="715"/>
                    <a:pt x="3775" y="719"/>
                    <a:pt x="3773" y="717"/>
                  </a:cubicBezTo>
                  <a:cubicBezTo>
                    <a:pt x="3767" y="714"/>
                    <a:pt x="3760" y="712"/>
                    <a:pt x="3753" y="711"/>
                  </a:cubicBezTo>
                  <a:cubicBezTo>
                    <a:pt x="3744" y="710"/>
                    <a:pt x="3738" y="716"/>
                    <a:pt x="3738" y="706"/>
                  </a:cubicBezTo>
                  <a:cubicBezTo>
                    <a:pt x="3729" y="712"/>
                    <a:pt x="3726" y="702"/>
                    <a:pt x="3725" y="695"/>
                  </a:cubicBezTo>
                  <a:cubicBezTo>
                    <a:pt x="3730" y="697"/>
                    <a:pt x="3735" y="696"/>
                    <a:pt x="3739" y="693"/>
                  </a:cubicBezTo>
                  <a:cubicBezTo>
                    <a:pt x="3734" y="693"/>
                    <a:pt x="3730" y="693"/>
                    <a:pt x="3725" y="691"/>
                  </a:cubicBezTo>
                  <a:cubicBezTo>
                    <a:pt x="3732" y="687"/>
                    <a:pt x="3740" y="685"/>
                    <a:pt x="3747" y="682"/>
                  </a:cubicBezTo>
                  <a:cubicBezTo>
                    <a:pt x="3743" y="667"/>
                    <a:pt x="3731" y="676"/>
                    <a:pt x="3721" y="679"/>
                  </a:cubicBezTo>
                  <a:cubicBezTo>
                    <a:pt x="3726" y="676"/>
                    <a:pt x="3729" y="668"/>
                    <a:pt x="3721" y="668"/>
                  </a:cubicBezTo>
                  <a:cubicBezTo>
                    <a:pt x="3723" y="666"/>
                    <a:pt x="3724" y="664"/>
                    <a:pt x="3725" y="662"/>
                  </a:cubicBezTo>
                  <a:cubicBezTo>
                    <a:pt x="3710" y="660"/>
                    <a:pt x="3708" y="659"/>
                    <a:pt x="3694" y="664"/>
                  </a:cubicBezTo>
                  <a:cubicBezTo>
                    <a:pt x="3700" y="660"/>
                    <a:pt x="3713" y="654"/>
                    <a:pt x="3712" y="644"/>
                  </a:cubicBezTo>
                  <a:cubicBezTo>
                    <a:pt x="3699" y="650"/>
                    <a:pt x="3698" y="634"/>
                    <a:pt x="3688" y="630"/>
                  </a:cubicBezTo>
                  <a:cubicBezTo>
                    <a:pt x="3673" y="625"/>
                    <a:pt x="3668" y="621"/>
                    <a:pt x="3652" y="627"/>
                  </a:cubicBezTo>
                  <a:cubicBezTo>
                    <a:pt x="3645" y="629"/>
                    <a:pt x="3600" y="636"/>
                    <a:pt x="3609" y="646"/>
                  </a:cubicBezTo>
                  <a:cubicBezTo>
                    <a:pt x="3590" y="628"/>
                    <a:pt x="3570" y="632"/>
                    <a:pt x="3549" y="642"/>
                  </a:cubicBezTo>
                  <a:cubicBezTo>
                    <a:pt x="3553" y="637"/>
                    <a:pt x="3559" y="637"/>
                    <a:pt x="3563" y="633"/>
                  </a:cubicBezTo>
                  <a:cubicBezTo>
                    <a:pt x="3543" y="633"/>
                    <a:pt x="3524" y="621"/>
                    <a:pt x="3505" y="616"/>
                  </a:cubicBezTo>
                  <a:cubicBezTo>
                    <a:pt x="3485" y="611"/>
                    <a:pt x="3474" y="618"/>
                    <a:pt x="3455" y="625"/>
                  </a:cubicBezTo>
                  <a:cubicBezTo>
                    <a:pt x="3439" y="631"/>
                    <a:pt x="3429" y="636"/>
                    <a:pt x="3421" y="652"/>
                  </a:cubicBezTo>
                  <a:cubicBezTo>
                    <a:pt x="3415" y="665"/>
                    <a:pt x="3421" y="678"/>
                    <a:pt x="3434" y="684"/>
                  </a:cubicBezTo>
                  <a:cubicBezTo>
                    <a:pt x="3427" y="680"/>
                    <a:pt x="3412" y="699"/>
                    <a:pt x="3407" y="706"/>
                  </a:cubicBezTo>
                  <a:cubicBezTo>
                    <a:pt x="3397" y="719"/>
                    <a:pt x="3375" y="719"/>
                    <a:pt x="3368" y="735"/>
                  </a:cubicBezTo>
                  <a:cubicBezTo>
                    <a:pt x="3372" y="734"/>
                    <a:pt x="3376" y="734"/>
                    <a:pt x="3381" y="733"/>
                  </a:cubicBezTo>
                  <a:cubicBezTo>
                    <a:pt x="3366" y="740"/>
                    <a:pt x="3391" y="734"/>
                    <a:pt x="3395" y="734"/>
                  </a:cubicBezTo>
                  <a:cubicBezTo>
                    <a:pt x="3389" y="739"/>
                    <a:pt x="3381" y="742"/>
                    <a:pt x="3377" y="749"/>
                  </a:cubicBezTo>
                  <a:cubicBezTo>
                    <a:pt x="3381" y="751"/>
                    <a:pt x="3385" y="752"/>
                    <a:pt x="3389" y="753"/>
                  </a:cubicBezTo>
                  <a:cubicBezTo>
                    <a:pt x="3384" y="755"/>
                    <a:pt x="3373" y="756"/>
                    <a:pt x="3370" y="762"/>
                  </a:cubicBezTo>
                  <a:cubicBezTo>
                    <a:pt x="3368" y="765"/>
                    <a:pt x="3375" y="772"/>
                    <a:pt x="3373" y="777"/>
                  </a:cubicBezTo>
                  <a:cubicBezTo>
                    <a:pt x="3372" y="781"/>
                    <a:pt x="3370" y="784"/>
                    <a:pt x="3366" y="787"/>
                  </a:cubicBezTo>
                  <a:cubicBezTo>
                    <a:pt x="3370" y="785"/>
                    <a:pt x="3375" y="786"/>
                    <a:pt x="3379" y="790"/>
                  </a:cubicBezTo>
                  <a:cubicBezTo>
                    <a:pt x="3372" y="792"/>
                    <a:pt x="3369" y="805"/>
                    <a:pt x="3362" y="806"/>
                  </a:cubicBezTo>
                  <a:cubicBezTo>
                    <a:pt x="3356" y="806"/>
                    <a:pt x="3349" y="807"/>
                    <a:pt x="3350" y="815"/>
                  </a:cubicBezTo>
                  <a:cubicBezTo>
                    <a:pt x="3346" y="814"/>
                    <a:pt x="3342" y="812"/>
                    <a:pt x="3337" y="811"/>
                  </a:cubicBezTo>
                  <a:cubicBezTo>
                    <a:pt x="3338" y="819"/>
                    <a:pt x="3311" y="832"/>
                    <a:pt x="3326" y="833"/>
                  </a:cubicBezTo>
                  <a:cubicBezTo>
                    <a:pt x="3304" y="837"/>
                    <a:pt x="3292" y="856"/>
                    <a:pt x="3273" y="863"/>
                  </a:cubicBezTo>
                  <a:cubicBezTo>
                    <a:pt x="3256" y="869"/>
                    <a:pt x="3261" y="874"/>
                    <a:pt x="3250" y="887"/>
                  </a:cubicBezTo>
                  <a:cubicBezTo>
                    <a:pt x="3256" y="886"/>
                    <a:pt x="3264" y="896"/>
                    <a:pt x="3267" y="901"/>
                  </a:cubicBezTo>
                  <a:cubicBezTo>
                    <a:pt x="3270" y="908"/>
                    <a:pt x="3277" y="909"/>
                    <a:pt x="3283" y="913"/>
                  </a:cubicBezTo>
                  <a:cubicBezTo>
                    <a:pt x="3296" y="923"/>
                    <a:pt x="3300" y="942"/>
                    <a:pt x="3299" y="957"/>
                  </a:cubicBezTo>
                  <a:cubicBezTo>
                    <a:pt x="3298" y="999"/>
                    <a:pt x="3271" y="1040"/>
                    <a:pt x="3240" y="1066"/>
                  </a:cubicBezTo>
                  <a:cubicBezTo>
                    <a:pt x="3206" y="1095"/>
                    <a:pt x="3163" y="1116"/>
                    <a:pt x="3121" y="1133"/>
                  </a:cubicBezTo>
                  <a:cubicBezTo>
                    <a:pt x="3101" y="1141"/>
                    <a:pt x="3078" y="1149"/>
                    <a:pt x="3058" y="1154"/>
                  </a:cubicBezTo>
                  <a:cubicBezTo>
                    <a:pt x="3044" y="1157"/>
                    <a:pt x="3023" y="1156"/>
                    <a:pt x="3014" y="1169"/>
                  </a:cubicBezTo>
                  <a:cubicBezTo>
                    <a:pt x="3022" y="1171"/>
                    <a:pt x="3018" y="1178"/>
                    <a:pt x="3015" y="1184"/>
                  </a:cubicBezTo>
                  <a:cubicBezTo>
                    <a:pt x="3011" y="1193"/>
                    <a:pt x="3023" y="1197"/>
                    <a:pt x="3013" y="1200"/>
                  </a:cubicBezTo>
                  <a:cubicBezTo>
                    <a:pt x="3017" y="1202"/>
                    <a:pt x="3022" y="1204"/>
                    <a:pt x="3026" y="1205"/>
                  </a:cubicBezTo>
                  <a:cubicBezTo>
                    <a:pt x="3016" y="1207"/>
                    <a:pt x="3020" y="1211"/>
                    <a:pt x="3026" y="1214"/>
                  </a:cubicBezTo>
                  <a:cubicBezTo>
                    <a:pt x="3020" y="1216"/>
                    <a:pt x="3014" y="1226"/>
                    <a:pt x="3024" y="1228"/>
                  </a:cubicBezTo>
                  <a:cubicBezTo>
                    <a:pt x="3016" y="1225"/>
                    <a:pt x="3014" y="1235"/>
                    <a:pt x="3007" y="1235"/>
                  </a:cubicBezTo>
                  <a:cubicBezTo>
                    <a:pt x="3017" y="1236"/>
                    <a:pt x="3012" y="1241"/>
                    <a:pt x="3007" y="1244"/>
                  </a:cubicBezTo>
                  <a:cubicBezTo>
                    <a:pt x="3024" y="1241"/>
                    <a:pt x="2999" y="1251"/>
                    <a:pt x="3001" y="1257"/>
                  </a:cubicBezTo>
                  <a:cubicBezTo>
                    <a:pt x="3004" y="1266"/>
                    <a:pt x="2994" y="1278"/>
                    <a:pt x="2989" y="1285"/>
                  </a:cubicBezTo>
                  <a:cubicBezTo>
                    <a:pt x="2991" y="1286"/>
                    <a:pt x="2993" y="1287"/>
                    <a:pt x="2995" y="1288"/>
                  </a:cubicBezTo>
                  <a:cubicBezTo>
                    <a:pt x="2989" y="1292"/>
                    <a:pt x="2992" y="1295"/>
                    <a:pt x="2998" y="1296"/>
                  </a:cubicBezTo>
                  <a:cubicBezTo>
                    <a:pt x="2996" y="1301"/>
                    <a:pt x="2991" y="1304"/>
                    <a:pt x="2986" y="1303"/>
                  </a:cubicBezTo>
                  <a:cubicBezTo>
                    <a:pt x="2988" y="1308"/>
                    <a:pt x="2989" y="1314"/>
                    <a:pt x="2985" y="1319"/>
                  </a:cubicBezTo>
                  <a:cubicBezTo>
                    <a:pt x="2992" y="1318"/>
                    <a:pt x="2993" y="1325"/>
                    <a:pt x="2991" y="1330"/>
                  </a:cubicBezTo>
                  <a:cubicBezTo>
                    <a:pt x="2988" y="1336"/>
                    <a:pt x="2980" y="1339"/>
                    <a:pt x="2988" y="1341"/>
                  </a:cubicBezTo>
                  <a:cubicBezTo>
                    <a:pt x="2976" y="1343"/>
                    <a:pt x="2968" y="1356"/>
                    <a:pt x="2957" y="1361"/>
                  </a:cubicBezTo>
                  <a:cubicBezTo>
                    <a:pt x="2953" y="1363"/>
                    <a:pt x="2950" y="1363"/>
                    <a:pt x="2951" y="1367"/>
                  </a:cubicBezTo>
                  <a:cubicBezTo>
                    <a:pt x="2952" y="1372"/>
                    <a:pt x="2939" y="1377"/>
                    <a:pt x="2937" y="1379"/>
                  </a:cubicBezTo>
                  <a:cubicBezTo>
                    <a:pt x="2945" y="1386"/>
                    <a:pt x="2934" y="1395"/>
                    <a:pt x="2945" y="1396"/>
                  </a:cubicBezTo>
                  <a:cubicBezTo>
                    <a:pt x="2937" y="1395"/>
                    <a:pt x="2921" y="1411"/>
                    <a:pt x="2925" y="1419"/>
                  </a:cubicBezTo>
                  <a:cubicBezTo>
                    <a:pt x="2920" y="1418"/>
                    <a:pt x="2923" y="1406"/>
                    <a:pt x="2924" y="1402"/>
                  </a:cubicBezTo>
                  <a:cubicBezTo>
                    <a:pt x="2924" y="1390"/>
                    <a:pt x="2908" y="1395"/>
                    <a:pt x="2917" y="1385"/>
                  </a:cubicBezTo>
                  <a:cubicBezTo>
                    <a:pt x="2902" y="1383"/>
                    <a:pt x="2887" y="1401"/>
                    <a:pt x="2879" y="1412"/>
                  </a:cubicBezTo>
                  <a:cubicBezTo>
                    <a:pt x="2868" y="1427"/>
                    <a:pt x="2885" y="1435"/>
                    <a:pt x="2880" y="1451"/>
                  </a:cubicBezTo>
                  <a:cubicBezTo>
                    <a:pt x="2881" y="1432"/>
                    <a:pt x="2863" y="1406"/>
                    <a:pt x="2842" y="1409"/>
                  </a:cubicBezTo>
                  <a:cubicBezTo>
                    <a:pt x="2825" y="1411"/>
                    <a:pt x="2811" y="1431"/>
                    <a:pt x="2794" y="1429"/>
                  </a:cubicBezTo>
                  <a:cubicBezTo>
                    <a:pt x="2815" y="1416"/>
                    <a:pt x="2851" y="1408"/>
                    <a:pt x="2843" y="1377"/>
                  </a:cubicBezTo>
                  <a:cubicBezTo>
                    <a:pt x="2840" y="1363"/>
                    <a:pt x="2828" y="1359"/>
                    <a:pt x="2819" y="1351"/>
                  </a:cubicBezTo>
                  <a:cubicBezTo>
                    <a:pt x="2808" y="1341"/>
                    <a:pt x="2804" y="1340"/>
                    <a:pt x="2790" y="1345"/>
                  </a:cubicBezTo>
                  <a:cubicBezTo>
                    <a:pt x="2795" y="1339"/>
                    <a:pt x="2804" y="1339"/>
                    <a:pt x="2812" y="1336"/>
                  </a:cubicBezTo>
                  <a:cubicBezTo>
                    <a:pt x="2822" y="1331"/>
                    <a:pt x="2813" y="1316"/>
                    <a:pt x="2810" y="1309"/>
                  </a:cubicBezTo>
                  <a:cubicBezTo>
                    <a:pt x="2805" y="1301"/>
                    <a:pt x="2802" y="1296"/>
                    <a:pt x="2797" y="1289"/>
                  </a:cubicBezTo>
                  <a:cubicBezTo>
                    <a:pt x="2804" y="1279"/>
                    <a:pt x="2815" y="1272"/>
                    <a:pt x="2821" y="1262"/>
                  </a:cubicBezTo>
                  <a:cubicBezTo>
                    <a:pt x="2828" y="1252"/>
                    <a:pt x="2830" y="1241"/>
                    <a:pt x="2838" y="1232"/>
                  </a:cubicBezTo>
                  <a:cubicBezTo>
                    <a:pt x="2848" y="1219"/>
                    <a:pt x="2838" y="1207"/>
                    <a:pt x="2844" y="1195"/>
                  </a:cubicBezTo>
                  <a:cubicBezTo>
                    <a:pt x="2851" y="1182"/>
                    <a:pt x="2865" y="1173"/>
                    <a:pt x="2875" y="1162"/>
                  </a:cubicBezTo>
                  <a:cubicBezTo>
                    <a:pt x="2882" y="1154"/>
                    <a:pt x="2883" y="1142"/>
                    <a:pt x="2890" y="1135"/>
                  </a:cubicBezTo>
                  <a:cubicBezTo>
                    <a:pt x="2883" y="1139"/>
                    <a:pt x="2880" y="1132"/>
                    <a:pt x="2874" y="1130"/>
                  </a:cubicBezTo>
                  <a:cubicBezTo>
                    <a:pt x="2869" y="1129"/>
                    <a:pt x="2856" y="1131"/>
                    <a:pt x="2852" y="1135"/>
                  </a:cubicBezTo>
                  <a:cubicBezTo>
                    <a:pt x="2854" y="1133"/>
                    <a:pt x="2856" y="1131"/>
                    <a:pt x="2858" y="1128"/>
                  </a:cubicBezTo>
                  <a:cubicBezTo>
                    <a:pt x="2852" y="1124"/>
                    <a:pt x="2840" y="1127"/>
                    <a:pt x="2833" y="1126"/>
                  </a:cubicBezTo>
                  <a:cubicBezTo>
                    <a:pt x="2827" y="1125"/>
                    <a:pt x="2815" y="1117"/>
                    <a:pt x="2821" y="1128"/>
                  </a:cubicBezTo>
                  <a:cubicBezTo>
                    <a:pt x="2810" y="1125"/>
                    <a:pt x="2811" y="1119"/>
                    <a:pt x="2798" y="1122"/>
                  </a:cubicBezTo>
                  <a:cubicBezTo>
                    <a:pt x="2789" y="1124"/>
                    <a:pt x="2775" y="1124"/>
                    <a:pt x="2767" y="1125"/>
                  </a:cubicBezTo>
                  <a:cubicBezTo>
                    <a:pt x="2755" y="1126"/>
                    <a:pt x="2746" y="1120"/>
                    <a:pt x="2735" y="1126"/>
                  </a:cubicBezTo>
                  <a:cubicBezTo>
                    <a:pt x="2725" y="1130"/>
                    <a:pt x="2718" y="1138"/>
                    <a:pt x="2708" y="1143"/>
                  </a:cubicBezTo>
                  <a:cubicBezTo>
                    <a:pt x="2716" y="1133"/>
                    <a:pt x="2732" y="1129"/>
                    <a:pt x="2738" y="1116"/>
                  </a:cubicBezTo>
                  <a:cubicBezTo>
                    <a:pt x="2729" y="1115"/>
                    <a:pt x="2726" y="1106"/>
                    <a:pt x="2721" y="1099"/>
                  </a:cubicBezTo>
                  <a:cubicBezTo>
                    <a:pt x="2714" y="1091"/>
                    <a:pt x="2701" y="1090"/>
                    <a:pt x="2691" y="1087"/>
                  </a:cubicBezTo>
                  <a:cubicBezTo>
                    <a:pt x="2679" y="1083"/>
                    <a:pt x="2643" y="1064"/>
                    <a:pt x="2633" y="1071"/>
                  </a:cubicBezTo>
                  <a:cubicBezTo>
                    <a:pt x="2647" y="1053"/>
                    <a:pt x="2625" y="1038"/>
                    <a:pt x="2613" y="1026"/>
                  </a:cubicBezTo>
                  <a:cubicBezTo>
                    <a:pt x="2606" y="1019"/>
                    <a:pt x="2605" y="1013"/>
                    <a:pt x="2595" y="1010"/>
                  </a:cubicBezTo>
                  <a:cubicBezTo>
                    <a:pt x="2586" y="1008"/>
                    <a:pt x="2576" y="1006"/>
                    <a:pt x="2567" y="1004"/>
                  </a:cubicBezTo>
                  <a:cubicBezTo>
                    <a:pt x="2538" y="996"/>
                    <a:pt x="2520" y="979"/>
                    <a:pt x="2488" y="985"/>
                  </a:cubicBezTo>
                  <a:cubicBezTo>
                    <a:pt x="2461" y="989"/>
                    <a:pt x="2437" y="1002"/>
                    <a:pt x="2409" y="1005"/>
                  </a:cubicBezTo>
                  <a:cubicBezTo>
                    <a:pt x="2417" y="1003"/>
                    <a:pt x="2423" y="1000"/>
                    <a:pt x="2430" y="996"/>
                  </a:cubicBezTo>
                  <a:cubicBezTo>
                    <a:pt x="2414" y="995"/>
                    <a:pt x="2401" y="1008"/>
                    <a:pt x="2386" y="1007"/>
                  </a:cubicBezTo>
                  <a:cubicBezTo>
                    <a:pt x="2409" y="1001"/>
                    <a:pt x="2431" y="985"/>
                    <a:pt x="2436" y="961"/>
                  </a:cubicBezTo>
                  <a:cubicBezTo>
                    <a:pt x="2441" y="938"/>
                    <a:pt x="2446" y="908"/>
                    <a:pt x="2457" y="888"/>
                  </a:cubicBezTo>
                  <a:cubicBezTo>
                    <a:pt x="2466" y="872"/>
                    <a:pt x="2450" y="882"/>
                    <a:pt x="2442" y="877"/>
                  </a:cubicBezTo>
                  <a:cubicBezTo>
                    <a:pt x="2435" y="873"/>
                    <a:pt x="2424" y="874"/>
                    <a:pt x="2416" y="875"/>
                  </a:cubicBezTo>
                  <a:cubicBezTo>
                    <a:pt x="2411" y="876"/>
                    <a:pt x="2406" y="878"/>
                    <a:pt x="2402" y="881"/>
                  </a:cubicBezTo>
                  <a:cubicBezTo>
                    <a:pt x="2402" y="879"/>
                    <a:pt x="2403" y="878"/>
                    <a:pt x="2404" y="877"/>
                  </a:cubicBezTo>
                  <a:cubicBezTo>
                    <a:pt x="2395" y="883"/>
                    <a:pt x="2393" y="866"/>
                    <a:pt x="2386" y="869"/>
                  </a:cubicBezTo>
                  <a:cubicBezTo>
                    <a:pt x="2388" y="867"/>
                    <a:pt x="2390" y="863"/>
                    <a:pt x="2392" y="859"/>
                  </a:cubicBezTo>
                  <a:cubicBezTo>
                    <a:pt x="2388" y="858"/>
                    <a:pt x="2384" y="857"/>
                    <a:pt x="2380" y="856"/>
                  </a:cubicBezTo>
                  <a:cubicBezTo>
                    <a:pt x="2384" y="854"/>
                    <a:pt x="2392" y="855"/>
                    <a:pt x="2394" y="852"/>
                  </a:cubicBezTo>
                  <a:cubicBezTo>
                    <a:pt x="2398" y="846"/>
                    <a:pt x="2403" y="841"/>
                    <a:pt x="2409" y="837"/>
                  </a:cubicBezTo>
                  <a:cubicBezTo>
                    <a:pt x="2419" y="832"/>
                    <a:pt x="2419" y="817"/>
                    <a:pt x="2426" y="809"/>
                  </a:cubicBezTo>
                  <a:cubicBezTo>
                    <a:pt x="2432" y="804"/>
                    <a:pt x="2476" y="765"/>
                    <a:pt x="2468" y="756"/>
                  </a:cubicBezTo>
                  <a:cubicBezTo>
                    <a:pt x="2474" y="759"/>
                    <a:pt x="2476" y="757"/>
                    <a:pt x="2473" y="753"/>
                  </a:cubicBezTo>
                  <a:cubicBezTo>
                    <a:pt x="2493" y="760"/>
                    <a:pt x="2515" y="722"/>
                    <a:pt x="2534" y="717"/>
                  </a:cubicBezTo>
                  <a:cubicBezTo>
                    <a:pt x="2536" y="717"/>
                    <a:pt x="2548" y="705"/>
                    <a:pt x="2548" y="704"/>
                  </a:cubicBezTo>
                  <a:cubicBezTo>
                    <a:pt x="2545" y="695"/>
                    <a:pt x="2556" y="702"/>
                    <a:pt x="2560" y="700"/>
                  </a:cubicBezTo>
                  <a:cubicBezTo>
                    <a:pt x="2551" y="679"/>
                    <a:pt x="2609" y="680"/>
                    <a:pt x="2613" y="665"/>
                  </a:cubicBezTo>
                  <a:cubicBezTo>
                    <a:pt x="2608" y="665"/>
                    <a:pt x="2606" y="662"/>
                    <a:pt x="2607" y="657"/>
                  </a:cubicBezTo>
                  <a:cubicBezTo>
                    <a:pt x="2615" y="658"/>
                    <a:pt x="2628" y="664"/>
                    <a:pt x="2627" y="650"/>
                  </a:cubicBezTo>
                  <a:cubicBezTo>
                    <a:pt x="2640" y="659"/>
                    <a:pt x="2642" y="643"/>
                    <a:pt x="2650" y="641"/>
                  </a:cubicBezTo>
                  <a:cubicBezTo>
                    <a:pt x="2658" y="638"/>
                    <a:pt x="2667" y="634"/>
                    <a:pt x="2654" y="630"/>
                  </a:cubicBezTo>
                  <a:cubicBezTo>
                    <a:pt x="2660" y="630"/>
                    <a:pt x="2671" y="630"/>
                    <a:pt x="2671" y="639"/>
                  </a:cubicBezTo>
                  <a:cubicBezTo>
                    <a:pt x="2674" y="637"/>
                    <a:pt x="2677" y="635"/>
                    <a:pt x="2678" y="633"/>
                  </a:cubicBezTo>
                  <a:cubicBezTo>
                    <a:pt x="2676" y="631"/>
                    <a:pt x="2674" y="630"/>
                    <a:pt x="2671" y="629"/>
                  </a:cubicBezTo>
                  <a:cubicBezTo>
                    <a:pt x="2679" y="628"/>
                    <a:pt x="2695" y="612"/>
                    <a:pt x="2699" y="615"/>
                  </a:cubicBezTo>
                  <a:cubicBezTo>
                    <a:pt x="2706" y="620"/>
                    <a:pt x="2711" y="609"/>
                    <a:pt x="2718" y="615"/>
                  </a:cubicBezTo>
                  <a:cubicBezTo>
                    <a:pt x="2722" y="618"/>
                    <a:pt x="2729" y="613"/>
                    <a:pt x="2732" y="612"/>
                  </a:cubicBezTo>
                  <a:cubicBezTo>
                    <a:pt x="2727" y="608"/>
                    <a:pt x="2700" y="598"/>
                    <a:pt x="2723" y="596"/>
                  </a:cubicBezTo>
                  <a:cubicBezTo>
                    <a:pt x="2738" y="594"/>
                    <a:pt x="2748" y="596"/>
                    <a:pt x="2762" y="598"/>
                  </a:cubicBezTo>
                  <a:cubicBezTo>
                    <a:pt x="2772" y="599"/>
                    <a:pt x="2780" y="594"/>
                    <a:pt x="2789" y="590"/>
                  </a:cubicBezTo>
                  <a:cubicBezTo>
                    <a:pt x="2797" y="587"/>
                    <a:pt x="2805" y="591"/>
                    <a:pt x="2813" y="585"/>
                  </a:cubicBezTo>
                  <a:cubicBezTo>
                    <a:pt x="2818" y="581"/>
                    <a:pt x="2824" y="577"/>
                    <a:pt x="2827" y="571"/>
                  </a:cubicBezTo>
                  <a:cubicBezTo>
                    <a:pt x="2831" y="562"/>
                    <a:pt x="2818" y="558"/>
                    <a:pt x="2830" y="558"/>
                  </a:cubicBezTo>
                  <a:cubicBezTo>
                    <a:pt x="2824" y="552"/>
                    <a:pt x="2815" y="556"/>
                    <a:pt x="2808" y="551"/>
                  </a:cubicBezTo>
                  <a:cubicBezTo>
                    <a:pt x="2804" y="548"/>
                    <a:pt x="2802" y="543"/>
                    <a:pt x="2799" y="539"/>
                  </a:cubicBezTo>
                  <a:cubicBezTo>
                    <a:pt x="2795" y="534"/>
                    <a:pt x="2782" y="538"/>
                    <a:pt x="2769" y="542"/>
                  </a:cubicBezTo>
                  <a:cubicBezTo>
                    <a:pt x="2771" y="541"/>
                    <a:pt x="2774" y="539"/>
                    <a:pt x="2775" y="538"/>
                  </a:cubicBezTo>
                  <a:cubicBezTo>
                    <a:pt x="2761" y="532"/>
                    <a:pt x="2738" y="530"/>
                    <a:pt x="2726" y="519"/>
                  </a:cubicBezTo>
                  <a:cubicBezTo>
                    <a:pt x="2725" y="535"/>
                    <a:pt x="2702" y="523"/>
                    <a:pt x="2708" y="517"/>
                  </a:cubicBezTo>
                  <a:cubicBezTo>
                    <a:pt x="2715" y="511"/>
                    <a:pt x="2727" y="520"/>
                    <a:pt x="2721" y="504"/>
                  </a:cubicBezTo>
                  <a:cubicBezTo>
                    <a:pt x="2726" y="532"/>
                    <a:pt x="2782" y="529"/>
                    <a:pt x="2801" y="535"/>
                  </a:cubicBezTo>
                  <a:cubicBezTo>
                    <a:pt x="2808" y="537"/>
                    <a:pt x="2857" y="555"/>
                    <a:pt x="2854" y="538"/>
                  </a:cubicBezTo>
                  <a:cubicBezTo>
                    <a:pt x="2861" y="538"/>
                    <a:pt x="2867" y="543"/>
                    <a:pt x="2874" y="542"/>
                  </a:cubicBezTo>
                  <a:cubicBezTo>
                    <a:pt x="2880" y="541"/>
                    <a:pt x="2884" y="535"/>
                    <a:pt x="2889" y="533"/>
                  </a:cubicBezTo>
                  <a:cubicBezTo>
                    <a:pt x="2897" y="530"/>
                    <a:pt x="2896" y="511"/>
                    <a:pt x="2910" y="522"/>
                  </a:cubicBezTo>
                  <a:cubicBezTo>
                    <a:pt x="2912" y="517"/>
                    <a:pt x="2912" y="513"/>
                    <a:pt x="2910" y="509"/>
                  </a:cubicBezTo>
                  <a:cubicBezTo>
                    <a:pt x="2913" y="507"/>
                    <a:pt x="2918" y="507"/>
                    <a:pt x="2921" y="506"/>
                  </a:cubicBezTo>
                  <a:cubicBezTo>
                    <a:pt x="2920" y="507"/>
                    <a:pt x="2919" y="508"/>
                    <a:pt x="2918" y="509"/>
                  </a:cubicBezTo>
                  <a:cubicBezTo>
                    <a:pt x="2923" y="512"/>
                    <a:pt x="2927" y="516"/>
                    <a:pt x="2927" y="521"/>
                  </a:cubicBezTo>
                  <a:cubicBezTo>
                    <a:pt x="2928" y="509"/>
                    <a:pt x="2943" y="518"/>
                    <a:pt x="2948" y="520"/>
                  </a:cubicBezTo>
                  <a:cubicBezTo>
                    <a:pt x="2948" y="516"/>
                    <a:pt x="2948" y="512"/>
                    <a:pt x="2948" y="508"/>
                  </a:cubicBezTo>
                  <a:cubicBezTo>
                    <a:pt x="2953" y="536"/>
                    <a:pt x="3013" y="505"/>
                    <a:pt x="3025" y="497"/>
                  </a:cubicBezTo>
                  <a:cubicBezTo>
                    <a:pt x="3040" y="488"/>
                    <a:pt x="3057" y="472"/>
                    <a:pt x="3074" y="468"/>
                  </a:cubicBezTo>
                  <a:cubicBezTo>
                    <a:pt x="3088" y="465"/>
                    <a:pt x="3106" y="455"/>
                    <a:pt x="3114" y="444"/>
                  </a:cubicBezTo>
                  <a:cubicBezTo>
                    <a:pt x="3125" y="430"/>
                    <a:pt x="3090" y="432"/>
                    <a:pt x="3084" y="432"/>
                  </a:cubicBezTo>
                  <a:cubicBezTo>
                    <a:pt x="3065" y="432"/>
                    <a:pt x="3047" y="430"/>
                    <a:pt x="3028" y="428"/>
                  </a:cubicBezTo>
                  <a:cubicBezTo>
                    <a:pt x="3024" y="428"/>
                    <a:pt x="3016" y="416"/>
                    <a:pt x="3014" y="413"/>
                  </a:cubicBezTo>
                  <a:cubicBezTo>
                    <a:pt x="3009" y="402"/>
                    <a:pt x="3002" y="397"/>
                    <a:pt x="2989" y="395"/>
                  </a:cubicBezTo>
                  <a:cubicBezTo>
                    <a:pt x="2978" y="393"/>
                    <a:pt x="2965" y="388"/>
                    <a:pt x="2955" y="389"/>
                  </a:cubicBezTo>
                  <a:cubicBezTo>
                    <a:pt x="2945" y="391"/>
                    <a:pt x="2953" y="397"/>
                    <a:pt x="2937" y="391"/>
                  </a:cubicBezTo>
                  <a:cubicBezTo>
                    <a:pt x="2948" y="378"/>
                    <a:pt x="2976" y="392"/>
                    <a:pt x="2990" y="390"/>
                  </a:cubicBezTo>
                  <a:cubicBezTo>
                    <a:pt x="2975" y="393"/>
                    <a:pt x="2996" y="394"/>
                    <a:pt x="3000" y="395"/>
                  </a:cubicBezTo>
                  <a:cubicBezTo>
                    <a:pt x="3005" y="395"/>
                    <a:pt x="3013" y="396"/>
                    <a:pt x="3017" y="393"/>
                  </a:cubicBezTo>
                  <a:cubicBezTo>
                    <a:pt x="3014" y="391"/>
                    <a:pt x="3012" y="389"/>
                    <a:pt x="3008" y="388"/>
                  </a:cubicBezTo>
                  <a:cubicBezTo>
                    <a:pt x="3031" y="387"/>
                    <a:pt x="3048" y="406"/>
                    <a:pt x="3071" y="408"/>
                  </a:cubicBezTo>
                  <a:cubicBezTo>
                    <a:pt x="3064" y="408"/>
                    <a:pt x="3058" y="409"/>
                    <a:pt x="3052" y="408"/>
                  </a:cubicBezTo>
                  <a:cubicBezTo>
                    <a:pt x="3065" y="415"/>
                    <a:pt x="3071" y="429"/>
                    <a:pt x="3088" y="428"/>
                  </a:cubicBezTo>
                  <a:cubicBezTo>
                    <a:pt x="3105" y="427"/>
                    <a:pt x="3118" y="427"/>
                    <a:pt x="3134" y="418"/>
                  </a:cubicBezTo>
                  <a:cubicBezTo>
                    <a:pt x="3149" y="408"/>
                    <a:pt x="3166" y="406"/>
                    <a:pt x="3180" y="395"/>
                  </a:cubicBezTo>
                  <a:cubicBezTo>
                    <a:pt x="3193" y="385"/>
                    <a:pt x="3210" y="383"/>
                    <a:pt x="3223" y="374"/>
                  </a:cubicBezTo>
                  <a:cubicBezTo>
                    <a:pt x="3217" y="363"/>
                    <a:pt x="3197" y="369"/>
                    <a:pt x="3194" y="357"/>
                  </a:cubicBezTo>
                  <a:cubicBezTo>
                    <a:pt x="3199" y="357"/>
                    <a:pt x="3202" y="354"/>
                    <a:pt x="3201" y="349"/>
                  </a:cubicBezTo>
                  <a:cubicBezTo>
                    <a:pt x="3212" y="353"/>
                    <a:pt x="3241" y="352"/>
                    <a:pt x="3252" y="349"/>
                  </a:cubicBezTo>
                  <a:cubicBezTo>
                    <a:pt x="3272" y="342"/>
                    <a:pt x="3267" y="350"/>
                    <a:pt x="3263" y="366"/>
                  </a:cubicBezTo>
                  <a:cubicBezTo>
                    <a:pt x="3277" y="364"/>
                    <a:pt x="3289" y="370"/>
                    <a:pt x="3302" y="373"/>
                  </a:cubicBezTo>
                  <a:cubicBezTo>
                    <a:pt x="3299" y="367"/>
                    <a:pt x="3299" y="358"/>
                    <a:pt x="3308" y="359"/>
                  </a:cubicBezTo>
                  <a:cubicBezTo>
                    <a:pt x="3308" y="370"/>
                    <a:pt x="3309" y="363"/>
                    <a:pt x="3317" y="366"/>
                  </a:cubicBezTo>
                  <a:cubicBezTo>
                    <a:pt x="3321" y="368"/>
                    <a:pt x="3326" y="372"/>
                    <a:pt x="3331" y="371"/>
                  </a:cubicBezTo>
                  <a:cubicBezTo>
                    <a:pt x="3344" y="368"/>
                    <a:pt x="3338" y="351"/>
                    <a:pt x="3332" y="345"/>
                  </a:cubicBezTo>
                  <a:cubicBezTo>
                    <a:pt x="3334" y="344"/>
                    <a:pt x="3336" y="343"/>
                    <a:pt x="3338" y="342"/>
                  </a:cubicBezTo>
                  <a:cubicBezTo>
                    <a:pt x="3329" y="341"/>
                    <a:pt x="3331" y="337"/>
                    <a:pt x="3336" y="333"/>
                  </a:cubicBezTo>
                  <a:cubicBezTo>
                    <a:pt x="3331" y="332"/>
                    <a:pt x="3327" y="332"/>
                    <a:pt x="3322" y="330"/>
                  </a:cubicBezTo>
                  <a:cubicBezTo>
                    <a:pt x="3344" y="333"/>
                    <a:pt x="3307" y="324"/>
                    <a:pt x="3329" y="325"/>
                  </a:cubicBezTo>
                  <a:cubicBezTo>
                    <a:pt x="3318" y="317"/>
                    <a:pt x="3308" y="329"/>
                    <a:pt x="3297" y="328"/>
                  </a:cubicBezTo>
                  <a:cubicBezTo>
                    <a:pt x="3306" y="320"/>
                    <a:pt x="3318" y="318"/>
                    <a:pt x="3329" y="320"/>
                  </a:cubicBezTo>
                  <a:cubicBezTo>
                    <a:pt x="3312" y="316"/>
                    <a:pt x="3340" y="319"/>
                    <a:pt x="3343" y="320"/>
                  </a:cubicBezTo>
                  <a:cubicBezTo>
                    <a:pt x="3340" y="320"/>
                    <a:pt x="3336" y="320"/>
                    <a:pt x="3333" y="320"/>
                  </a:cubicBezTo>
                  <a:cubicBezTo>
                    <a:pt x="3338" y="321"/>
                    <a:pt x="3342" y="324"/>
                    <a:pt x="3343" y="329"/>
                  </a:cubicBezTo>
                  <a:cubicBezTo>
                    <a:pt x="3333" y="327"/>
                    <a:pt x="3335" y="339"/>
                    <a:pt x="3343" y="336"/>
                  </a:cubicBezTo>
                  <a:cubicBezTo>
                    <a:pt x="3350" y="335"/>
                    <a:pt x="3356" y="331"/>
                    <a:pt x="3361" y="327"/>
                  </a:cubicBezTo>
                  <a:cubicBezTo>
                    <a:pt x="3359" y="329"/>
                    <a:pt x="3345" y="345"/>
                    <a:pt x="3344" y="344"/>
                  </a:cubicBezTo>
                  <a:cubicBezTo>
                    <a:pt x="3347" y="351"/>
                    <a:pt x="3361" y="353"/>
                    <a:pt x="3351" y="361"/>
                  </a:cubicBezTo>
                  <a:cubicBezTo>
                    <a:pt x="3375" y="362"/>
                    <a:pt x="3407" y="348"/>
                    <a:pt x="3428" y="338"/>
                  </a:cubicBezTo>
                  <a:cubicBezTo>
                    <a:pt x="3437" y="334"/>
                    <a:pt x="3442" y="336"/>
                    <a:pt x="3451" y="329"/>
                  </a:cubicBezTo>
                  <a:cubicBezTo>
                    <a:pt x="3461" y="323"/>
                    <a:pt x="3467" y="318"/>
                    <a:pt x="3479" y="318"/>
                  </a:cubicBezTo>
                  <a:cubicBezTo>
                    <a:pt x="3494" y="318"/>
                    <a:pt x="3530" y="297"/>
                    <a:pt x="3520" y="278"/>
                  </a:cubicBezTo>
                  <a:cubicBezTo>
                    <a:pt x="3512" y="264"/>
                    <a:pt x="3497" y="255"/>
                    <a:pt x="3519" y="245"/>
                  </a:cubicBezTo>
                  <a:cubicBezTo>
                    <a:pt x="3514" y="246"/>
                    <a:pt x="3510" y="246"/>
                    <a:pt x="3506" y="244"/>
                  </a:cubicBezTo>
                  <a:cubicBezTo>
                    <a:pt x="3511" y="241"/>
                    <a:pt x="3515" y="237"/>
                    <a:pt x="3506" y="235"/>
                  </a:cubicBezTo>
                  <a:cubicBezTo>
                    <a:pt x="3517" y="233"/>
                    <a:pt x="3511" y="230"/>
                    <a:pt x="3506" y="227"/>
                  </a:cubicBezTo>
                  <a:cubicBezTo>
                    <a:pt x="3508" y="226"/>
                    <a:pt x="3530" y="220"/>
                    <a:pt x="3532" y="221"/>
                  </a:cubicBezTo>
                  <a:cubicBezTo>
                    <a:pt x="3541" y="227"/>
                    <a:pt x="3537" y="223"/>
                    <a:pt x="3549" y="220"/>
                  </a:cubicBezTo>
                  <a:cubicBezTo>
                    <a:pt x="3564" y="216"/>
                    <a:pt x="3585" y="218"/>
                    <a:pt x="3589" y="199"/>
                  </a:cubicBezTo>
                  <a:cubicBezTo>
                    <a:pt x="3577" y="198"/>
                    <a:pt x="3567" y="195"/>
                    <a:pt x="3556" y="197"/>
                  </a:cubicBezTo>
                  <a:cubicBezTo>
                    <a:pt x="3568" y="193"/>
                    <a:pt x="3603" y="193"/>
                    <a:pt x="3606" y="177"/>
                  </a:cubicBezTo>
                  <a:cubicBezTo>
                    <a:pt x="3599" y="177"/>
                    <a:pt x="3592" y="172"/>
                    <a:pt x="3584" y="172"/>
                  </a:cubicBezTo>
                  <a:cubicBezTo>
                    <a:pt x="3578" y="171"/>
                    <a:pt x="3573" y="174"/>
                    <a:pt x="3567" y="174"/>
                  </a:cubicBezTo>
                  <a:cubicBezTo>
                    <a:pt x="3583" y="169"/>
                    <a:pt x="3557" y="162"/>
                    <a:pt x="3575" y="164"/>
                  </a:cubicBezTo>
                  <a:cubicBezTo>
                    <a:pt x="3562" y="158"/>
                    <a:pt x="3547" y="158"/>
                    <a:pt x="3534" y="155"/>
                  </a:cubicBezTo>
                  <a:cubicBezTo>
                    <a:pt x="3543" y="154"/>
                    <a:pt x="3556" y="159"/>
                    <a:pt x="3564" y="155"/>
                  </a:cubicBezTo>
                  <a:cubicBezTo>
                    <a:pt x="3568" y="153"/>
                    <a:pt x="3572" y="149"/>
                    <a:pt x="3576" y="149"/>
                  </a:cubicBezTo>
                  <a:cubicBezTo>
                    <a:pt x="3550" y="143"/>
                    <a:pt x="3523" y="144"/>
                    <a:pt x="3497" y="135"/>
                  </a:cubicBezTo>
                  <a:cubicBezTo>
                    <a:pt x="3485" y="131"/>
                    <a:pt x="3472" y="137"/>
                    <a:pt x="3461" y="139"/>
                  </a:cubicBezTo>
                  <a:cubicBezTo>
                    <a:pt x="3453" y="140"/>
                    <a:pt x="3446" y="136"/>
                    <a:pt x="3439" y="136"/>
                  </a:cubicBezTo>
                  <a:cubicBezTo>
                    <a:pt x="3443" y="138"/>
                    <a:pt x="3424" y="143"/>
                    <a:pt x="3430" y="153"/>
                  </a:cubicBezTo>
                  <a:cubicBezTo>
                    <a:pt x="3425" y="153"/>
                    <a:pt x="3411" y="165"/>
                    <a:pt x="3425" y="159"/>
                  </a:cubicBezTo>
                  <a:cubicBezTo>
                    <a:pt x="3419" y="160"/>
                    <a:pt x="3417" y="164"/>
                    <a:pt x="3419" y="169"/>
                  </a:cubicBezTo>
                  <a:cubicBezTo>
                    <a:pt x="3417" y="169"/>
                    <a:pt x="3415" y="168"/>
                    <a:pt x="3412" y="168"/>
                  </a:cubicBezTo>
                  <a:cubicBezTo>
                    <a:pt x="3411" y="176"/>
                    <a:pt x="3419" y="179"/>
                    <a:pt x="3425" y="178"/>
                  </a:cubicBezTo>
                  <a:cubicBezTo>
                    <a:pt x="3414" y="182"/>
                    <a:pt x="3430" y="183"/>
                    <a:pt x="3438" y="187"/>
                  </a:cubicBezTo>
                  <a:cubicBezTo>
                    <a:pt x="3435" y="187"/>
                    <a:pt x="3408" y="186"/>
                    <a:pt x="3425" y="192"/>
                  </a:cubicBezTo>
                  <a:cubicBezTo>
                    <a:pt x="3422" y="193"/>
                    <a:pt x="3413" y="189"/>
                    <a:pt x="3410" y="194"/>
                  </a:cubicBezTo>
                  <a:cubicBezTo>
                    <a:pt x="3409" y="197"/>
                    <a:pt x="3409" y="199"/>
                    <a:pt x="3403" y="197"/>
                  </a:cubicBezTo>
                  <a:cubicBezTo>
                    <a:pt x="3407" y="201"/>
                    <a:pt x="3411" y="203"/>
                    <a:pt x="3416" y="201"/>
                  </a:cubicBezTo>
                  <a:cubicBezTo>
                    <a:pt x="3399" y="218"/>
                    <a:pt x="3374" y="194"/>
                    <a:pt x="3359" y="218"/>
                  </a:cubicBezTo>
                  <a:cubicBezTo>
                    <a:pt x="3345" y="242"/>
                    <a:pt x="3316" y="252"/>
                    <a:pt x="3292" y="263"/>
                  </a:cubicBezTo>
                  <a:cubicBezTo>
                    <a:pt x="3285" y="266"/>
                    <a:pt x="3256" y="298"/>
                    <a:pt x="3252" y="295"/>
                  </a:cubicBezTo>
                  <a:cubicBezTo>
                    <a:pt x="3240" y="287"/>
                    <a:pt x="3233" y="300"/>
                    <a:pt x="3224" y="304"/>
                  </a:cubicBezTo>
                  <a:cubicBezTo>
                    <a:pt x="3218" y="306"/>
                    <a:pt x="3204" y="313"/>
                    <a:pt x="3199" y="309"/>
                  </a:cubicBezTo>
                  <a:cubicBezTo>
                    <a:pt x="3218" y="298"/>
                    <a:pt x="3199" y="285"/>
                    <a:pt x="3195" y="272"/>
                  </a:cubicBezTo>
                  <a:cubicBezTo>
                    <a:pt x="3191" y="255"/>
                    <a:pt x="3214" y="236"/>
                    <a:pt x="3227" y="231"/>
                  </a:cubicBezTo>
                  <a:cubicBezTo>
                    <a:pt x="3225" y="233"/>
                    <a:pt x="3224" y="235"/>
                    <a:pt x="3223" y="237"/>
                  </a:cubicBezTo>
                  <a:cubicBezTo>
                    <a:pt x="3243" y="241"/>
                    <a:pt x="3251" y="225"/>
                    <a:pt x="3259" y="209"/>
                  </a:cubicBezTo>
                  <a:cubicBezTo>
                    <a:pt x="3265" y="198"/>
                    <a:pt x="3245" y="181"/>
                    <a:pt x="3237" y="175"/>
                  </a:cubicBezTo>
                  <a:cubicBezTo>
                    <a:pt x="3224" y="165"/>
                    <a:pt x="3206" y="183"/>
                    <a:pt x="3194" y="187"/>
                  </a:cubicBezTo>
                  <a:cubicBezTo>
                    <a:pt x="3186" y="190"/>
                    <a:pt x="3182" y="197"/>
                    <a:pt x="3178" y="203"/>
                  </a:cubicBezTo>
                  <a:cubicBezTo>
                    <a:pt x="3172" y="211"/>
                    <a:pt x="3163" y="208"/>
                    <a:pt x="3156" y="214"/>
                  </a:cubicBezTo>
                  <a:cubicBezTo>
                    <a:pt x="3162" y="221"/>
                    <a:pt x="3150" y="225"/>
                    <a:pt x="3143" y="229"/>
                  </a:cubicBezTo>
                  <a:cubicBezTo>
                    <a:pt x="3137" y="233"/>
                    <a:pt x="3129" y="239"/>
                    <a:pt x="3121" y="239"/>
                  </a:cubicBezTo>
                  <a:cubicBezTo>
                    <a:pt x="3125" y="234"/>
                    <a:pt x="3126" y="229"/>
                    <a:pt x="3117" y="232"/>
                  </a:cubicBezTo>
                  <a:cubicBezTo>
                    <a:pt x="3125" y="231"/>
                    <a:pt x="3125" y="229"/>
                    <a:pt x="3117" y="227"/>
                  </a:cubicBezTo>
                  <a:cubicBezTo>
                    <a:pt x="3121" y="224"/>
                    <a:pt x="3124" y="221"/>
                    <a:pt x="3127" y="217"/>
                  </a:cubicBezTo>
                  <a:cubicBezTo>
                    <a:pt x="3132" y="213"/>
                    <a:pt x="3150" y="201"/>
                    <a:pt x="3136" y="202"/>
                  </a:cubicBezTo>
                  <a:cubicBezTo>
                    <a:pt x="3155" y="198"/>
                    <a:pt x="3138" y="176"/>
                    <a:pt x="3130" y="171"/>
                  </a:cubicBezTo>
                  <a:cubicBezTo>
                    <a:pt x="3135" y="171"/>
                    <a:pt x="3139" y="170"/>
                    <a:pt x="3143" y="168"/>
                  </a:cubicBezTo>
                  <a:cubicBezTo>
                    <a:pt x="3132" y="178"/>
                    <a:pt x="3155" y="169"/>
                    <a:pt x="3158" y="167"/>
                  </a:cubicBezTo>
                  <a:cubicBezTo>
                    <a:pt x="3165" y="162"/>
                    <a:pt x="3177" y="159"/>
                    <a:pt x="3186" y="161"/>
                  </a:cubicBezTo>
                  <a:cubicBezTo>
                    <a:pt x="3173" y="151"/>
                    <a:pt x="3147" y="157"/>
                    <a:pt x="3133" y="156"/>
                  </a:cubicBezTo>
                  <a:cubicBezTo>
                    <a:pt x="3139" y="155"/>
                    <a:pt x="3146" y="152"/>
                    <a:pt x="3152" y="149"/>
                  </a:cubicBezTo>
                  <a:cubicBezTo>
                    <a:pt x="3139" y="140"/>
                    <a:pt x="3126" y="160"/>
                    <a:pt x="3112" y="157"/>
                  </a:cubicBezTo>
                  <a:cubicBezTo>
                    <a:pt x="3106" y="155"/>
                    <a:pt x="3105" y="149"/>
                    <a:pt x="3099" y="147"/>
                  </a:cubicBezTo>
                  <a:cubicBezTo>
                    <a:pt x="3092" y="144"/>
                    <a:pt x="3086" y="147"/>
                    <a:pt x="3079" y="147"/>
                  </a:cubicBezTo>
                  <a:cubicBezTo>
                    <a:pt x="3083" y="145"/>
                    <a:pt x="3088" y="144"/>
                    <a:pt x="3092" y="144"/>
                  </a:cubicBezTo>
                  <a:cubicBezTo>
                    <a:pt x="3088" y="143"/>
                    <a:pt x="3083" y="143"/>
                    <a:pt x="3079" y="144"/>
                  </a:cubicBezTo>
                  <a:cubicBezTo>
                    <a:pt x="3098" y="138"/>
                    <a:pt x="3116" y="129"/>
                    <a:pt x="3136" y="126"/>
                  </a:cubicBezTo>
                  <a:cubicBezTo>
                    <a:pt x="3131" y="119"/>
                    <a:pt x="3122" y="119"/>
                    <a:pt x="3115" y="123"/>
                  </a:cubicBezTo>
                  <a:cubicBezTo>
                    <a:pt x="3130" y="109"/>
                    <a:pt x="3150" y="118"/>
                    <a:pt x="3168" y="116"/>
                  </a:cubicBezTo>
                  <a:cubicBezTo>
                    <a:pt x="3165" y="111"/>
                    <a:pt x="3165" y="107"/>
                    <a:pt x="3170" y="104"/>
                  </a:cubicBezTo>
                  <a:cubicBezTo>
                    <a:pt x="3163" y="101"/>
                    <a:pt x="3157" y="108"/>
                    <a:pt x="3150" y="106"/>
                  </a:cubicBezTo>
                  <a:cubicBezTo>
                    <a:pt x="3158" y="105"/>
                    <a:pt x="3161" y="95"/>
                    <a:pt x="3151" y="95"/>
                  </a:cubicBezTo>
                  <a:cubicBezTo>
                    <a:pt x="3162" y="90"/>
                    <a:pt x="3154" y="81"/>
                    <a:pt x="3145" y="82"/>
                  </a:cubicBezTo>
                  <a:cubicBezTo>
                    <a:pt x="3146" y="80"/>
                    <a:pt x="3147" y="78"/>
                    <a:pt x="3149" y="76"/>
                  </a:cubicBezTo>
                  <a:cubicBezTo>
                    <a:pt x="3145" y="75"/>
                    <a:pt x="3142" y="74"/>
                    <a:pt x="3139" y="74"/>
                  </a:cubicBezTo>
                  <a:cubicBezTo>
                    <a:pt x="3150" y="73"/>
                    <a:pt x="3161" y="59"/>
                    <a:pt x="3165" y="50"/>
                  </a:cubicBezTo>
                  <a:cubicBezTo>
                    <a:pt x="3172" y="37"/>
                    <a:pt x="3162" y="30"/>
                    <a:pt x="3152" y="24"/>
                  </a:cubicBezTo>
                  <a:cubicBezTo>
                    <a:pt x="3154" y="22"/>
                    <a:pt x="3156" y="20"/>
                    <a:pt x="3158" y="18"/>
                  </a:cubicBezTo>
                  <a:cubicBezTo>
                    <a:pt x="3146" y="15"/>
                    <a:pt x="3137" y="16"/>
                    <a:pt x="3125" y="21"/>
                  </a:cubicBezTo>
                  <a:cubicBezTo>
                    <a:pt x="3129" y="17"/>
                    <a:pt x="3135" y="13"/>
                    <a:pt x="3123" y="15"/>
                  </a:cubicBezTo>
                  <a:cubicBezTo>
                    <a:pt x="3127" y="11"/>
                    <a:pt x="3132" y="9"/>
                    <a:pt x="3136" y="7"/>
                  </a:cubicBezTo>
                  <a:cubicBezTo>
                    <a:pt x="3132" y="1"/>
                    <a:pt x="3125" y="0"/>
                    <a:pt x="3117" y="0"/>
                  </a:cubicBezTo>
                  <a:close/>
                  <a:moveTo>
                    <a:pt x="1174" y="142"/>
                  </a:moveTo>
                  <a:cubicBezTo>
                    <a:pt x="1176" y="142"/>
                    <a:pt x="1179" y="141"/>
                    <a:pt x="1180" y="141"/>
                  </a:cubicBezTo>
                  <a:cubicBezTo>
                    <a:pt x="1173" y="141"/>
                    <a:pt x="1172" y="142"/>
                    <a:pt x="1174" y="142"/>
                  </a:cubicBezTo>
                  <a:close/>
                  <a:moveTo>
                    <a:pt x="1575" y="317"/>
                  </a:moveTo>
                  <a:cubicBezTo>
                    <a:pt x="1584" y="316"/>
                    <a:pt x="1593" y="322"/>
                    <a:pt x="1602" y="319"/>
                  </a:cubicBezTo>
                  <a:cubicBezTo>
                    <a:pt x="1584" y="323"/>
                    <a:pt x="1610" y="323"/>
                    <a:pt x="1615" y="325"/>
                  </a:cubicBezTo>
                  <a:cubicBezTo>
                    <a:pt x="1599" y="335"/>
                    <a:pt x="1580" y="333"/>
                    <a:pt x="1563" y="339"/>
                  </a:cubicBezTo>
                  <a:cubicBezTo>
                    <a:pt x="1547" y="345"/>
                    <a:pt x="1526" y="353"/>
                    <a:pt x="1509" y="356"/>
                  </a:cubicBezTo>
                  <a:cubicBezTo>
                    <a:pt x="1514" y="361"/>
                    <a:pt x="1536" y="363"/>
                    <a:pt x="1543" y="359"/>
                  </a:cubicBezTo>
                  <a:cubicBezTo>
                    <a:pt x="1525" y="363"/>
                    <a:pt x="1545" y="364"/>
                    <a:pt x="1549" y="363"/>
                  </a:cubicBezTo>
                  <a:cubicBezTo>
                    <a:pt x="1557" y="361"/>
                    <a:pt x="1564" y="362"/>
                    <a:pt x="1573" y="363"/>
                  </a:cubicBezTo>
                  <a:cubicBezTo>
                    <a:pt x="1589" y="364"/>
                    <a:pt x="1606" y="359"/>
                    <a:pt x="1622" y="355"/>
                  </a:cubicBezTo>
                  <a:cubicBezTo>
                    <a:pt x="1621" y="354"/>
                    <a:pt x="1634" y="347"/>
                    <a:pt x="1637" y="346"/>
                  </a:cubicBezTo>
                  <a:cubicBezTo>
                    <a:pt x="1647" y="343"/>
                    <a:pt x="1657" y="341"/>
                    <a:pt x="1668" y="339"/>
                  </a:cubicBezTo>
                  <a:cubicBezTo>
                    <a:pt x="1659" y="341"/>
                    <a:pt x="1659" y="343"/>
                    <a:pt x="1668" y="343"/>
                  </a:cubicBezTo>
                  <a:cubicBezTo>
                    <a:pt x="1659" y="344"/>
                    <a:pt x="1650" y="350"/>
                    <a:pt x="1641" y="353"/>
                  </a:cubicBezTo>
                  <a:cubicBezTo>
                    <a:pt x="1648" y="357"/>
                    <a:pt x="1655" y="352"/>
                    <a:pt x="1662" y="353"/>
                  </a:cubicBezTo>
                  <a:cubicBezTo>
                    <a:pt x="1649" y="356"/>
                    <a:pt x="1645" y="365"/>
                    <a:pt x="1635" y="370"/>
                  </a:cubicBezTo>
                  <a:cubicBezTo>
                    <a:pt x="1630" y="373"/>
                    <a:pt x="1600" y="376"/>
                    <a:pt x="1616" y="381"/>
                  </a:cubicBezTo>
                  <a:cubicBezTo>
                    <a:pt x="1606" y="383"/>
                    <a:pt x="1593" y="391"/>
                    <a:pt x="1583" y="392"/>
                  </a:cubicBezTo>
                  <a:cubicBezTo>
                    <a:pt x="1589" y="398"/>
                    <a:pt x="1597" y="395"/>
                    <a:pt x="1603" y="393"/>
                  </a:cubicBezTo>
                  <a:cubicBezTo>
                    <a:pt x="1599" y="395"/>
                    <a:pt x="1595" y="396"/>
                    <a:pt x="1590" y="397"/>
                  </a:cubicBezTo>
                  <a:cubicBezTo>
                    <a:pt x="1608" y="400"/>
                    <a:pt x="1577" y="405"/>
                    <a:pt x="1572" y="406"/>
                  </a:cubicBezTo>
                  <a:cubicBezTo>
                    <a:pt x="1565" y="407"/>
                    <a:pt x="1555" y="410"/>
                    <a:pt x="1549" y="408"/>
                  </a:cubicBezTo>
                  <a:cubicBezTo>
                    <a:pt x="1542" y="406"/>
                    <a:pt x="1538" y="397"/>
                    <a:pt x="1530" y="397"/>
                  </a:cubicBezTo>
                  <a:cubicBezTo>
                    <a:pt x="1523" y="397"/>
                    <a:pt x="1517" y="398"/>
                    <a:pt x="1510" y="397"/>
                  </a:cubicBezTo>
                  <a:cubicBezTo>
                    <a:pt x="1507" y="397"/>
                    <a:pt x="1487" y="400"/>
                    <a:pt x="1503" y="402"/>
                  </a:cubicBezTo>
                  <a:cubicBezTo>
                    <a:pt x="1494" y="406"/>
                    <a:pt x="1485" y="408"/>
                    <a:pt x="1476" y="410"/>
                  </a:cubicBezTo>
                  <a:cubicBezTo>
                    <a:pt x="1469" y="415"/>
                    <a:pt x="1480" y="420"/>
                    <a:pt x="1484" y="419"/>
                  </a:cubicBezTo>
                  <a:cubicBezTo>
                    <a:pt x="1484" y="428"/>
                    <a:pt x="1473" y="428"/>
                    <a:pt x="1467" y="428"/>
                  </a:cubicBezTo>
                  <a:cubicBezTo>
                    <a:pt x="1455" y="429"/>
                    <a:pt x="1444" y="435"/>
                    <a:pt x="1433" y="439"/>
                  </a:cubicBezTo>
                  <a:cubicBezTo>
                    <a:pt x="1419" y="444"/>
                    <a:pt x="1404" y="449"/>
                    <a:pt x="1389" y="453"/>
                  </a:cubicBezTo>
                  <a:cubicBezTo>
                    <a:pt x="1380" y="455"/>
                    <a:pt x="1362" y="466"/>
                    <a:pt x="1353" y="463"/>
                  </a:cubicBezTo>
                  <a:cubicBezTo>
                    <a:pt x="1345" y="460"/>
                    <a:pt x="1362" y="452"/>
                    <a:pt x="1363" y="452"/>
                  </a:cubicBezTo>
                  <a:cubicBezTo>
                    <a:pt x="1374" y="450"/>
                    <a:pt x="1384" y="445"/>
                    <a:pt x="1394" y="442"/>
                  </a:cubicBezTo>
                  <a:cubicBezTo>
                    <a:pt x="1414" y="436"/>
                    <a:pt x="1441" y="431"/>
                    <a:pt x="1453" y="412"/>
                  </a:cubicBezTo>
                  <a:cubicBezTo>
                    <a:pt x="1414" y="405"/>
                    <a:pt x="1387" y="427"/>
                    <a:pt x="1355" y="445"/>
                  </a:cubicBezTo>
                  <a:cubicBezTo>
                    <a:pt x="1333" y="457"/>
                    <a:pt x="1287" y="452"/>
                    <a:pt x="1266" y="441"/>
                  </a:cubicBezTo>
                  <a:cubicBezTo>
                    <a:pt x="1278" y="434"/>
                    <a:pt x="1292" y="436"/>
                    <a:pt x="1304" y="433"/>
                  </a:cubicBezTo>
                  <a:cubicBezTo>
                    <a:pt x="1318" y="429"/>
                    <a:pt x="1312" y="425"/>
                    <a:pt x="1319" y="418"/>
                  </a:cubicBezTo>
                  <a:cubicBezTo>
                    <a:pt x="1326" y="413"/>
                    <a:pt x="1337" y="412"/>
                    <a:pt x="1345" y="411"/>
                  </a:cubicBezTo>
                  <a:cubicBezTo>
                    <a:pt x="1358" y="409"/>
                    <a:pt x="1368" y="403"/>
                    <a:pt x="1379" y="398"/>
                  </a:cubicBezTo>
                  <a:cubicBezTo>
                    <a:pt x="1377" y="390"/>
                    <a:pt x="1369" y="390"/>
                    <a:pt x="1363" y="387"/>
                  </a:cubicBezTo>
                  <a:cubicBezTo>
                    <a:pt x="1389" y="381"/>
                    <a:pt x="1418" y="397"/>
                    <a:pt x="1442" y="381"/>
                  </a:cubicBezTo>
                  <a:cubicBezTo>
                    <a:pt x="1435" y="378"/>
                    <a:pt x="1432" y="370"/>
                    <a:pt x="1424" y="367"/>
                  </a:cubicBezTo>
                  <a:cubicBezTo>
                    <a:pt x="1416" y="364"/>
                    <a:pt x="1407" y="367"/>
                    <a:pt x="1399" y="367"/>
                  </a:cubicBezTo>
                  <a:cubicBezTo>
                    <a:pt x="1378" y="367"/>
                    <a:pt x="1369" y="369"/>
                    <a:pt x="1352" y="381"/>
                  </a:cubicBezTo>
                  <a:cubicBezTo>
                    <a:pt x="1354" y="367"/>
                    <a:pt x="1313" y="379"/>
                    <a:pt x="1306" y="373"/>
                  </a:cubicBezTo>
                  <a:cubicBezTo>
                    <a:pt x="1302" y="370"/>
                    <a:pt x="1287" y="372"/>
                    <a:pt x="1282" y="375"/>
                  </a:cubicBezTo>
                  <a:cubicBezTo>
                    <a:pt x="1279" y="378"/>
                    <a:pt x="1275" y="383"/>
                    <a:pt x="1271" y="385"/>
                  </a:cubicBezTo>
                  <a:cubicBezTo>
                    <a:pt x="1265" y="388"/>
                    <a:pt x="1263" y="379"/>
                    <a:pt x="1258" y="388"/>
                  </a:cubicBezTo>
                  <a:cubicBezTo>
                    <a:pt x="1246" y="377"/>
                    <a:pt x="1265" y="365"/>
                    <a:pt x="1275" y="366"/>
                  </a:cubicBezTo>
                  <a:cubicBezTo>
                    <a:pt x="1290" y="366"/>
                    <a:pt x="1310" y="367"/>
                    <a:pt x="1325" y="363"/>
                  </a:cubicBezTo>
                  <a:cubicBezTo>
                    <a:pt x="1354" y="355"/>
                    <a:pt x="1382" y="351"/>
                    <a:pt x="1411" y="349"/>
                  </a:cubicBezTo>
                  <a:cubicBezTo>
                    <a:pt x="1422" y="348"/>
                    <a:pt x="1432" y="343"/>
                    <a:pt x="1444" y="342"/>
                  </a:cubicBezTo>
                  <a:cubicBezTo>
                    <a:pt x="1461" y="341"/>
                    <a:pt x="1476" y="335"/>
                    <a:pt x="1492" y="330"/>
                  </a:cubicBezTo>
                  <a:cubicBezTo>
                    <a:pt x="1512" y="325"/>
                    <a:pt x="1532" y="323"/>
                    <a:pt x="1552" y="321"/>
                  </a:cubicBezTo>
                  <a:cubicBezTo>
                    <a:pt x="1560" y="321"/>
                    <a:pt x="1568" y="318"/>
                    <a:pt x="1575" y="317"/>
                  </a:cubicBezTo>
                  <a:close/>
                  <a:moveTo>
                    <a:pt x="1788" y="591"/>
                  </a:moveTo>
                  <a:cubicBezTo>
                    <a:pt x="1810" y="590"/>
                    <a:pt x="1837" y="593"/>
                    <a:pt x="1855" y="601"/>
                  </a:cubicBezTo>
                  <a:cubicBezTo>
                    <a:pt x="1850" y="603"/>
                    <a:pt x="1846" y="605"/>
                    <a:pt x="1842" y="606"/>
                  </a:cubicBezTo>
                  <a:cubicBezTo>
                    <a:pt x="1846" y="605"/>
                    <a:pt x="1850" y="604"/>
                    <a:pt x="1855" y="604"/>
                  </a:cubicBezTo>
                  <a:cubicBezTo>
                    <a:pt x="1845" y="610"/>
                    <a:pt x="1833" y="614"/>
                    <a:pt x="1822" y="615"/>
                  </a:cubicBezTo>
                  <a:cubicBezTo>
                    <a:pt x="1827" y="613"/>
                    <a:pt x="1831" y="611"/>
                    <a:pt x="1835" y="608"/>
                  </a:cubicBezTo>
                  <a:cubicBezTo>
                    <a:pt x="1788" y="588"/>
                    <a:pt x="1726" y="601"/>
                    <a:pt x="1686" y="630"/>
                  </a:cubicBezTo>
                  <a:cubicBezTo>
                    <a:pt x="1706" y="621"/>
                    <a:pt x="1728" y="611"/>
                    <a:pt x="1750" y="610"/>
                  </a:cubicBezTo>
                  <a:cubicBezTo>
                    <a:pt x="1767" y="609"/>
                    <a:pt x="1789" y="596"/>
                    <a:pt x="1804" y="605"/>
                  </a:cubicBezTo>
                  <a:cubicBezTo>
                    <a:pt x="1796" y="605"/>
                    <a:pt x="1780" y="600"/>
                    <a:pt x="1774" y="608"/>
                  </a:cubicBezTo>
                  <a:cubicBezTo>
                    <a:pt x="1784" y="608"/>
                    <a:pt x="1796" y="607"/>
                    <a:pt x="1806" y="611"/>
                  </a:cubicBezTo>
                  <a:cubicBezTo>
                    <a:pt x="1786" y="619"/>
                    <a:pt x="1764" y="617"/>
                    <a:pt x="1744" y="620"/>
                  </a:cubicBezTo>
                  <a:cubicBezTo>
                    <a:pt x="1750" y="623"/>
                    <a:pt x="1757" y="620"/>
                    <a:pt x="1764" y="620"/>
                  </a:cubicBezTo>
                  <a:cubicBezTo>
                    <a:pt x="1757" y="621"/>
                    <a:pt x="1750" y="622"/>
                    <a:pt x="1744" y="626"/>
                  </a:cubicBezTo>
                  <a:cubicBezTo>
                    <a:pt x="1758" y="621"/>
                    <a:pt x="1773" y="620"/>
                    <a:pt x="1789" y="619"/>
                  </a:cubicBezTo>
                  <a:cubicBezTo>
                    <a:pt x="1777" y="625"/>
                    <a:pt x="1763" y="625"/>
                    <a:pt x="1751" y="629"/>
                  </a:cubicBezTo>
                  <a:cubicBezTo>
                    <a:pt x="1755" y="629"/>
                    <a:pt x="1759" y="629"/>
                    <a:pt x="1764" y="629"/>
                  </a:cubicBezTo>
                  <a:cubicBezTo>
                    <a:pt x="1751" y="632"/>
                    <a:pt x="1738" y="628"/>
                    <a:pt x="1725" y="629"/>
                  </a:cubicBezTo>
                  <a:cubicBezTo>
                    <a:pt x="1720" y="630"/>
                    <a:pt x="1688" y="640"/>
                    <a:pt x="1704" y="637"/>
                  </a:cubicBezTo>
                  <a:cubicBezTo>
                    <a:pt x="1691" y="643"/>
                    <a:pt x="1677" y="645"/>
                    <a:pt x="1665" y="652"/>
                  </a:cubicBezTo>
                  <a:cubicBezTo>
                    <a:pt x="1669" y="651"/>
                    <a:pt x="1674" y="651"/>
                    <a:pt x="1678" y="650"/>
                  </a:cubicBezTo>
                  <a:cubicBezTo>
                    <a:pt x="1652" y="664"/>
                    <a:pt x="1624" y="677"/>
                    <a:pt x="1596" y="687"/>
                  </a:cubicBezTo>
                  <a:cubicBezTo>
                    <a:pt x="1573" y="696"/>
                    <a:pt x="1554" y="693"/>
                    <a:pt x="1531" y="697"/>
                  </a:cubicBezTo>
                  <a:cubicBezTo>
                    <a:pt x="1517" y="700"/>
                    <a:pt x="1512" y="705"/>
                    <a:pt x="1504" y="716"/>
                  </a:cubicBezTo>
                  <a:cubicBezTo>
                    <a:pt x="1496" y="726"/>
                    <a:pt x="1480" y="722"/>
                    <a:pt x="1468" y="723"/>
                  </a:cubicBezTo>
                  <a:cubicBezTo>
                    <a:pt x="1443" y="725"/>
                    <a:pt x="1405" y="743"/>
                    <a:pt x="1380" y="733"/>
                  </a:cubicBezTo>
                  <a:cubicBezTo>
                    <a:pt x="1363" y="735"/>
                    <a:pt x="1351" y="723"/>
                    <a:pt x="1335" y="722"/>
                  </a:cubicBezTo>
                  <a:cubicBezTo>
                    <a:pt x="1329" y="722"/>
                    <a:pt x="1321" y="724"/>
                    <a:pt x="1315" y="720"/>
                  </a:cubicBezTo>
                  <a:cubicBezTo>
                    <a:pt x="1308" y="716"/>
                    <a:pt x="1312" y="705"/>
                    <a:pt x="1303" y="703"/>
                  </a:cubicBezTo>
                  <a:cubicBezTo>
                    <a:pt x="1311" y="703"/>
                    <a:pt x="1316" y="715"/>
                    <a:pt x="1325" y="713"/>
                  </a:cubicBezTo>
                  <a:cubicBezTo>
                    <a:pt x="1332" y="712"/>
                    <a:pt x="1341" y="713"/>
                    <a:pt x="1348" y="709"/>
                  </a:cubicBezTo>
                  <a:cubicBezTo>
                    <a:pt x="1356" y="704"/>
                    <a:pt x="1357" y="700"/>
                    <a:pt x="1368" y="703"/>
                  </a:cubicBezTo>
                  <a:cubicBezTo>
                    <a:pt x="1379" y="706"/>
                    <a:pt x="1388" y="708"/>
                    <a:pt x="1399" y="703"/>
                  </a:cubicBezTo>
                  <a:cubicBezTo>
                    <a:pt x="1398" y="701"/>
                    <a:pt x="1397" y="698"/>
                    <a:pt x="1396" y="696"/>
                  </a:cubicBezTo>
                  <a:cubicBezTo>
                    <a:pt x="1403" y="693"/>
                    <a:pt x="1412" y="696"/>
                    <a:pt x="1418" y="691"/>
                  </a:cubicBezTo>
                  <a:cubicBezTo>
                    <a:pt x="1424" y="686"/>
                    <a:pt x="1428" y="682"/>
                    <a:pt x="1435" y="678"/>
                  </a:cubicBezTo>
                  <a:cubicBezTo>
                    <a:pt x="1449" y="670"/>
                    <a:pt x="1460" y="675"/>
                    <a:pt x="1476" y="672"/>
                  </a:cubicBezTo>
                  <a:cubicBezTo>
                    <a:pt x="1484" y="669"/>
                    <a:pt x="1505" y="668"/>
                    <a:pt x="1497" y="656"/>
                  </a:cubicBezTo>
                  <a:cubicBezTo>
                    <a:pt x="1492" y="649"/>
                    <a:pt x="1501" y="636"/>
                    <a:pt x="1489" y="638"/>
                  </a:cubicBezTo>
                  <a:cubicBezTo>
                    <a:pt x="1496" y="636"/>
                    <a:pt x="1500" y="629"/>
                    <a:pt x="1501" y="621"/>
                  </a:cubicBezTo>
                  <a:cubicBezTo>
                    <a:pt x="1494" y="624"/>
                    <a:pt x="1483" y="617"/>
                    <a:pt x="1482" y="610"/>
                  </a:cubicBezTo>
                  <a:cubicBezTo>
                    <a:pt x="1480" y="604"/>
                    <a:pt x="1484" y="603"/>
                    <a:pt x="1489" y="603"/>
                  </a:cubicBezTo>
                  <a:cubicBezTo>
                    <a:pt x="1497" y="603"/>
                    <a:pt x="1491" y="608"/>
                    <a:pt x="1496" y="611"/>
                  </a:cubicBezTo>
                  <a:cubicBezTo>
                    <a:pt x="1504" y="615"/>
                    <a:pt x="1513" y="616"/>
                    <a:pt x="1521" y="622"/>
                  </a:cubicBezTo>
                  <a:cubicBezTo>
                    <a:pt x="1536" y="633"/>
                    <a:pt x="1539" y="626"/>
                    <a:pt x="1555" y="627"/>
                  </a:cubicBezTo>
                  <a:cubicBezTo>
                    <a:pt x="1553" y="630"/>
                    <a:pt x="1552" y="632"/>
                    <a:pt x="1550" y="634"/>
                  </a:cubicBezTo>
                  <a:cubicBezTo>
                    <a:pt x="1562" y="636"/>
                    <a:pt x="1558" y="653"/>
                    <a:pt x="1568" y="653"/>
                  </a:cubicBezTo>
                  <a:cubicBezTo>
                    <a:pt x="1580" y="653"/>
                    <a:pt x="1589" y="655"/>
                    <a:pt x="1601" y="653"/>
                  </a:cubicBezTo>
                  <a:cubicBezTo>
                    <a:pt x="1629" y="648"/>
                    <a:pt x="1653" y="645"/>
                    <a:pt x="1679" y="631"/>
                  </a:cubicBezTo>
                  <a:cubicBezTo>
                    <a:pt x="1707" y="616"/>
                    <a:pt x="1735" y="599"/>
                    <a:pt x="1767" y="593"/>
                  </a:cubicBezTo>
                  <a:cubicBezTo>
                    <a:pt x="1773" y="592"/>
                    <a:pt x="1780" y="592"/>
                    <a:pt x="1788" y="591"/>
                  </a:cubicBezTo>
                  <a:close/>
                  <a:moveTo>
                    <a:pt x="272" y="1098"/>
                  </a:moveTo>
                  <a:cubicBezTo>
                    <a:pt x="268" y="1102"/>
                    <a:pt x="265" y="1112"/>
                    <a:pt x="274" y="1111"/>
                  </a:cubicBezTo>
                  <a:cubicBezTo>
                    <a:pt x="269" y="1110"/>
                    <a:pt x="262" y="1113"/>
                    <a:pt x="255" y="1116"/>
                  </a:cubicBezTo>
                  <a:cubicBezTo>
                    <a:pt x="261" y="1110"/>
                    <a:pt x="266" y="1104"/>
                    <a:pt x="272" y="1098"/>
                  </a:cubicBezTo>
                  <a:close/>
                  <a:moveTo>
                    <a:pt x="1905" y="1223"/>
                  </a:moveTo>
                  <a:cubicBezTo>
                    <a:pt x="1913" y="1222"/>
                    <a:pt x="1923" y="1222"/>
                    <a:pt x="1931" y="1225"/>
                  </a:cubicBezTo>
                  <a:cubicBezTo>
                    <a:pt x="1936" y="1228"/>
                    <a:pt x="1946" y="1239"/>
                    <a:pt x="1953" y="1233"/>
                  </a:cubicBezTo>
                  <a:cubicBezTo>
                    <a:pt x="1951" y="1238"/>
                    <a:pt x="1946" y="1286"/>
                    <a:pt x="1945" y="1286"/>
                  </a:cubicBezTo>
                  <a:cubicBezTo>
                    <a:pt x="1942" y="1286"/>
                    <a:pt x="1923" y="1349"/>
                    <a:pt x="1924" y="1355"/>
                  </a:cubicBezTo>
                  <a:cubicBezTo>
                    <a:pt x="1925" y="1362"/>
                    <a:pt x="1927" y="1374"/>
                    <a:pt x="1921" y="1377"/>
                  </a:cubicBezTo>
                  <a:cubicBezTo>
                    <a:pt x="1914" y="1381"/>
                    <a:pt x="1924" y="1407"/>
                    <a:pt x="1923" y="1412"/>
                  </a:cubicBezTo>
                  <a:cubicBezTo>
                    <a:pt x="1919" y="1425"/>
                    <a:pt x="1888" y="1442"/>
                    <a:pt x="1895" y="1459"/>
                  </a:cubicBezTo>
                  <a:cubicBezTo>
                    <a:pt x="1890" y="1460"/>
                    <a:pt x="1886" y="1454"/>
                    <a:pt x="1882" y="1456"/>
                  </a:cubicBezTo>
                  <a:cubicBezTo>
                    <a:pt x="1877" y="1458"/>
                    <a:pt x="1875" y="1465"/>
                    <a:pt x="1872" y="1469"/>
                  </a:cubicBezTo>
                  <a:cubicBezTo>
                    <a:pt x="1867" y="1477"/>
                    <a:pt x="1853" y="1481"/>
                    <a:pt x="1854" y="1468"/>
                  </a:cubicBezTo>
                  <a:cubicBezTo>
                    <a:pt x="1854" y="1454"/>
                    <a:pt x="1872" y="1434"/>
                    <a:pt x="1882" y="1426"/>
                  </a:cubicBezTo>
                  <a:cubicBezTo>
                    <a:pt x="1890" y="1419"/>
                    <a:pt x="1903" y="1416"/>
                    <a:pt x="1907" y="1406"/>
                  </a:cubicBezTo>
                  <a:cubicBezTo>
                    <a:pt x="1897" y="1405"/>
                    <a:pt x="1891" y="1416"/>
                    <a:pt x="1881" y="1418"/>
                  </a:cubicBezTo>
                  <a:cubicBezTo>
                    <a:pt x="1886" y="1408"/>
                    <a:pt x="1920" y="1395"/>
                    <a:pt x="1912" y="1382"/>
                  </a:cubicBezTo>
                  <a:cubicBezTo>
                    <a:pt x="1906" y="1371"/>
                    <a:pt x="1887" y="1398"/>
                    <a:pt x="1879" y="1395"/>
                  </a:cubicBezTo>
                  <a:cubicBezTo>
                    <a:pt x="1883" y="1380"/>
                    <a:pt x="1904" y="1373"/>
                    <a:pt x="1895" y="1356"/>
                  </a:cubicBezTo>
                  <a:cubicBezTo>
                    <a:pt x="1891" y="1359"/>
                    <a:pt x="1887" y="1360"/>
                    <a:pt x="1882" y="1360"/>
                  </a:cubicBezTo>
                  <a:cubicBezTo>
                    <a:pt x="1887" y="1358"/>
                    <a:pt x="1890" y="1354"/>
                    <a:pt x="1891" y="1349"/>
                  </a:cubicBezTo>
                  <a:cubicBezTo>
                    <a:pt x="1880" y="1345"/>
                    <a:pt x="1874" y="1362"/>
                    <a:pt x="1866" y="1366"/>
                  </a:cubicBezTo>
                  <a:cubicBezTo>
                    <a:pt x="1854" y="1372"/>
                    <a:pt x="1860" y="1342"/>
                    <a:pt x="1858" y="1337"/>
                  </a:cubicBezTo>
                  <a:cubicBezTo>
                    <a:pt x="1856" y="1335"/>
                    <a:pt x="1855" y="1333"/>
                    <a:pt x="1854" y="1330"/>
                  </a:cubicBezTo>
                  <a:cubicBezTo>
                    <a:pt x="1855" y="1328"/>
                    <a:pt x="1856" y="1326"/>
                    <a:pt x="1857" y="1324"/>
                  </a:cubicBezTo>
                  <a:cubicBezTo>
                    <a:pt x="1854" y="1317"/>
                    <a:pt x="1849" y="1312"/>
                    <a:pt x="1849" y="1304"/>
                  </a:cubicBezTo>
                  <a:cubicBezTo>
                    <a:pt x="1847" y="1286"/>
                    <a:pt x="1871" y="1291"/>
                    <a:pt x="1880" y="1283"/>
                  </a:cubicBezTo>
                  <a:cubicBezTo>
                    <a:pt x="1868" y="1281"/>
                    <a:pt x="1855" y="1283"/>
                    <a:pt x="1846" y="1273"/>
                  </a:cubicBezTo>
                  <a:cubicBezTo>
                    <a:pt x="1860" y="1260"/>
                    <a:pt x="1885" y="1224"/>
                    <a:pt x="1905" y="1223"/>
                  </a:cubicBezTo>
                  <a:close/>
                  <a:moveTo>
                    <a:pt x="225" y="1254"/>
                  </a:moveTo>
                  <a:cubicBezTo>
                    <a:pt x="229" y="1255"/>
                    <a:pt x="229" y="1259"/>
                    <a:pt x="224" y="1267"/>
                  </a:cubicBezTo>
                  <a:cubicBezTo>
                    <a:pt x="221" y="1262"/>
                    <a:pt x="222" y="1258"/>
                    <a:pt x="225" y="1254"/>
                  </a:cubicBezTo>
                  <a:close/>
                  <a:moveTo>
                    <a:pt x="251" y="1296"/>
                  </a:moveTo>
                  <a:cubicBezTo>
                    <a:pt x="252" y="1306"/>
                    <a:pt x="245" y="1310"/>
                    <a:pt x="236" y="1314"/>
                  </a:cubicBezTo>
                  <a:cubicBezTo>
                    <a:pt x="243" y="1309"/>
                    <a:pt x="248" y="1303"/>
                    <a:pt x="251" y="1296"/>
                  </a:cubicBezTo>
                  <a:close/>
                  <a:moveTo>
                    <a:pt x="172" y="1420"/>
                  </a:moveTo>
                  <a:cubicBezTo>
                    <a:pt x="160" y="1426"/>
                    <a:pt x="147" y="1428"/>
                    <a:pt x="134" y="1428"/>
                  </a:cubicBezTo>
                  <a:cubicBezTo>
                    <a:pt x="134" y="1428"/>
                    <a:pt x="131" y="1428"/>
                    <a:pt x="128" y="1427"/>
                  </a:cubicBezTo>
                  <a:cubicBezTo>
                    <a:pt x="143" y="1428"/>
                    <a:pt x="161" y="1423"/>
                    <a:pt x="172" y="1420"/>
                  </a:cubicBezTo>
                  <a:close/>
                  <a:moveTo>
                    <a:pt x="3289" y="1618"/>
                  </a:moveTo>
                  <a:cubicBezTo>
                    <a:pt x="3304" y="1616"/>
                    <a:pt x="3321" y="1626"/>
                    <a:pt x="3334" y="1632"/>
                  </a:cubicBezTo>
                  <a:cubicBezTo>
                    <a:pt x="3330" y="1631"/>
                    <a:pt x="3326" y="1630"/>
                    <a:pt x="3322" y="1629"/>
                  </a:cubicBezTo>
                  <a:cubicBezTo>
                    <a:pt x="3313" y="1624"/>
                    <a:pt x="3301" y="1623"/>
                    <a:pt x="3291" y="1629"/>
                  </a:cubicBezTo>
                  <a:cubicBezTo>
                    <a:pt x="3293" y="1626"/>
                    <a:pt x="3294" y="1624"/>
                    <a:pt x="3296" y="1621"/>
                  </a:cubicBezTo>
                  <a:cubicBezTo>
                    <a:pt x="3292" y="1619"/>
                    <a:pt x="3287" y="1618"/>
                    <a:pt x="3283" y="1619"/>
                  </a:cubicBezTo>
                  <a:cubicBezTo>
                    <a:pt x="3285" y="1618"/>
                    <a:pt x="3287" y="1618"/>
                    <a:pt x="3289" y="161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4" name="Freeform 1242">
              <a:extLst>
                <a:ext uri="{FF2B5EF4-FFF2-40B4-BE49-F238E27FC236}">
                  <a16:creationId xmlns:a16="http://schemas.microsoft.com/office/drawing/2014/main" id="{D296E100-D0DF-E668-4939-8D9881AA6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610" y="1532342"/>
              <a:ext cx="67119" cy="29611"/>
            </a:xfrm>
            <a:custGeom>
              <a:avLst/>
              <a:gdLst>
                <a:gd name="T0" fmla="*/ 0 w 154"/>
                <a:gd name="T1" fmla="*/ 51 h 68"/>
                <a:gd name="T2" fmla="*/ 24 w 154"/>
                <a:gd name="T3" fmla="*/ 48 h 68"/>
                <a:gd name="T4" fmla="*/ 21 w 154"/>
                <a:gd name="T5" fmla="*/ 35 h 68"/>
                <a:gd name="T6" fmla="*/ 36 w 154"/>
                <a:gd name="T7" fmla="*/ 41 h 68"/>
                <a:gd name="T8" fmla="*/ 29 w 154"/>
                <a:gd name="T9" fmla="*/ 33 h 68"/>
                <a:gd name="T10" fmla="*/ 43 w 154"/>
                <a:gd name="T11" fmla="*/ 31 h 68"/>
                <a:gd name="T12" fmla="*/ 55 w 154"/>
                <a:gd name="T13" fmla="*/ 31 h 68"/>
                <a:gd name="T14" fmla="*/ 70 w 154"/>
                <a:gd name="T15" fmla="*/ 22 h 68"/>
                <a:gd name="T16" fmla="*/ 104 w 154"/>
                <a:gd name="T17" fmla="*/ 20 h 68"/>
                <a:gd name="T18" fmla="*/ 140 w 154"/>
                <a:gd name="T19" fmla="*/ 9 h 68"/>
                <a:gd name="T20" fmla="*/ 138 w 154"/>
                <a:gd name="T21" fmla="*/ 15 h 68"/>
                <a:gd name="T22" fmla="*/ 154 w 154"/>
                <a:gd name="T23" fmla="*/ 12 h 68"/>
                <a:gd name="T24" fmla="*/ 61 w 154"/>
                <a:gd name="T25" fmla="*/ 68 h 68"/>
                <a:gd name="T26" fmla="*/ 44 w 154"/>
                <a:gd name="T27" fmla="*/ 54 h 68"/>
                <a:gd name="T28" fmla="*/ 22 w 154"/>
                <a:gd name="T29" fmla="*/ 51 h 68"/>
                <a:gd name="T30" fmla="*/ 0 w 154"/>
                <a:gd name="T31" fmla="*/ 5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68">
                  <a:moveTo>
                    <a:pt x="0" y="51"/>
                  </a:moveTo>
                  <a:cubicBezTo>
                    <a:pt x="2" y="46"/>
                    <a:pt x="20" y="49"/>
                    <a:pt x="24" y="48"/>
                  </a:cubicBezTo>
                  <a:cubicBezTo>
                    <a:pt x="11" y="52"/>
                    <a:pt x="10" y="37"/>
                    <a:pt x="21" y="35"/>
                  </a:cubicBezTo>
                  <a:cubicBezTo>
                    <a:pt x="27" y="33"/>
                    <a:pt x="29" y="43"/>
                    <a:pt x="36" y="41"/>
                  </a:cubicBezTo>
                  <a:cubicBezTo>
                    <a:pt x="33" y="41"/>
                    <a:pt x="27" y="37"/>
                    <a:pt x="29" y="33"/>
                  </a:cubicBezTo>
                  <a:cubicBezTo>
                    <a:pt x="34" y="24"/>
                    <a:pt x="38" y="34"/>
                    <a:pt x="43" y="31"/>
                  </a:cubicBezTo>
                  <a:cubicBezTo>
                    <a:pt x="48" y="27"/>
                    <a:pt x="49" y="28"/>
                    <a:pt x="55" y="31"/>
                  </a:cubicBezTo>
                  <a:cubicBezTo>
                    <a:pt x="63" y="34"/>
                    <a:pt x="65" y="26"/>
                    <a:pt x="70" y="22"/>
                  </a:cubicBezTo>
                  <a:cubicBezTo>
                    <a:pt x="80" y="16"/>
                    <a:pt x="93" y="20"/>
                    <a:pt x="104" y="20"/>
                  </a:cubicBezTo>
                  <a:cubicBezTo>
                    <a:pt x="115" y="20"/>
                    <a:pt x="127" y="0"/>
                    <a:pt x="140" y="9"/>
                  </a:cubicBezTo>
                  <a:cubicBezTo>
                    <a:pt x="132" y="10"/>
                    <a:pt x="131" y="12"/>
                    <a:pt x="138" y="15"/>
                  </a:cubicBezTo>
                  <a:cubicBezTo>
                    <a:pt x="143" y="17"/>
                    <a:pt x="149" y="13"/>
                    <a:pt x="154" y="12"/>
                  </a:cubicBezTo>
                  <a:cubicBezTo>
                    <a:pt x="141" y="26"/>
                    <a:pt x="44" y="40"/>
                    <a:pt x="61" y="68"/>
                  </a:cubicBezTo>
                  <a:cubicBezTo>
                    <a:pt x="48" y="64"/>
                    <a:pt x="67" y="43"/>
                    <a:pt x="44" y="54"/>
                  </a:cubicBezTo>
                  <a:cubicBezTo>
                    <a:pt x="35" y="59"/>
                    <a:pt x="30" y="49"/>
                    <a:pt x="22" y="51"/>
                  </a:cubicBezTo>
                  <a:cubicBezTo>
                    <a:pt x="15" y="53"/>
                    <a:pt x="5" y="59"/>
                    <a:pt x="0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5" name="Freeform 1243">
              <a:extLst>
                <a:ext uri="{FF2B5EF4-FFF2-40B4-BE49-F238E27FC236}">
                  <a16:creationId xmlns:a16="http://schemas.microsoft.com/office/drawing/2014/main" id="{8A9D031A-D4C7-F401-BC77-65C08DE30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3112" y="1431665"/>
              <a:ext cx="353359" cy="140158"/>
            </a:xfrm>
            <a:custGeom>
              <a:avLst/>
              <a:gdLst>
                <a:gd name="T0" fmla="*/ 16 w 810"/>
                <a:gd name="T1" fmla="*/ 237 h 320"/>
                <a:gd name="T2" fmla="*/ 58 w 810"/>
                <a:gd name="T3" fmla="*/ 263 h 320"/>
                <a:gd name="T4" fmla="*/ 119 w 810"/>
                <a:gd name="T5" fmla="*/ 286 h 320"/>
                <a:gd name="T6" fmla="*/ 111 w 810"/>
                <a:gd name="T7" fmla="*/ 311 h 320"/>
                <a:gd name="T8" fmla="*/ 190 w 810"/>
                <a:gd name="T9" fmla="*/ 311 h 320"/>
                <a:gd name="T10" fmla="*/ 233 w 810"/>
                <a:gd name="T11" fmla="*/ 304 h 320"/>
                <a:gd name="T12" fmla="*/ 285 w 810"/>
                <a:gd name="T13" fmla="*/ 303 h 320"/>
                <a:gd name="T14" fmla="*/ 384 w 810"/>
                <a:gd name="T15" fmla="*/ 283 h 320"/>
                <a:gd name="T16" fmla="*/ 475 w 810"/>
                <a:gd name="T17" fmla="*/ 256 h 320"/>
                <a:gd name="T18" fmla="*/ 491 w 810"/>
                <a:gd name="T19" fmla="*/ 266 h 320"/>
                <a:gd name="T20" fmla="*/ 551 w 810"/>
                <a:gd name="T21" fmla="*/ 273 h 320"/>
                <a:gd name="T22" fmla="*/ 575 w 810"/>
                <a:gd name="T23" fmla="*/ 283 h 320"/>
                <a:gd name="T24" fmla="*/ 619 w 810"/>
                <a:gd name="T25" fmla="*/ 289 h 320"/>
                <a:gd name="T26" fmla="*/ 670 w 810"/>
                <a:gd name="T27" fmla="*/ 282 h 320"/>
                <a:gd name="T28" fmla="*/ 701 w 810"/>
                <a:gd name="T29" fmla="*/ 267 h 320"/>
                <a:gd name="T30" fmla="*/ 642 w 810"/>
                <a:gd name="T31" fmla="*/ 272 h 320"/>
                <a:gd name="T32" fmla="*/ 661 w 810"/>
                <a:gd name="T33" fmla="*/ 241 h 320"/>
                <a:gd name="T34" fmla="*/ 713 w 810"/>
                <a:gd name="T35" fmla="*/ 233 h 320"/>
                <a:gd name="T36" fmla="*/ 750 w 810"/>
                <a:gd name="T37" fmla="*/ 233 h 320"/>
                <a:gd name="T38" fmla="*/ 782 w 810"/>
                <a:gd name="T39" fmla="*/ 236 h 320"/>
                <a:gd name="T40" fmla="*/ 797 w 810"/>
                <a:gd name="T41" fmla="*/ 204 h 320"/>
                <a:gd name="T42" fmla="*/ 790 w 810"/>
                <a:gd name="T43" fmla="*/ 199 h 320"/>
                <a:gd name="T44" fmla="*/ 750 w 810"/>
                <a:gd name="T45" fmla="*/ 184 h 320"/>
                <a:gd name="T46" fmla="*/ 711 w 810"/>
                <a:gd name="T47" fmla="*/ 169 h 320"/>
                <a:gd name="T48" fmla="*/ 744 w 810"/>
                <a:gd name="T49" fmla="*/ 123 h 320"/>
                <a:gd name="T50" fmla="*/ 769 w 810"/>
                <a:gd name="T51" fmla="*/ 64 h 320"/>
                <a:gd name="T52" fmla="*/ 783 w 810"/>
                <a:gd name="T53" fmla="*/ 43 h 320"/>
                <a:gd name="T54" fmla="*/ 733 w 810"/>
                <a:gd name="T55" fmla="*/ 16 h 320"/>
                <a:gd name="T56" fmla="*/ 697 w 810"/>
                <a:gd name="T57" fmla="*/ 17 h 320"/>
                <a:gd name="T58" fmla="*/ 632 w 810"/>
                <a:gd name="T59" fmla="*/ 98 h 320"/>
                <a:gd name="T60" fmla="*/ 593 w 810"/>
                <a:gd name="T61" fmla="*/ 94 h 320"/>
                <a:gd name="T62" fmla="*/ 616 w 810"/>
                <a:gd name="T63" fmla="*/ 58 h 320"/>
                <a:gd name="T64" fmla="*/ 595 w 810"/>
                <a:gd name="T65" fmla="*/ 34 h 320"/>
                <a:gd name="T66" fmla="*/ 574 w 810"/>
                <a:gd name="T67" fmla="*/ 46 h 320"/>
                <a:gd name="T68" fmla="*/ 544 w 810"/>
                <a:gd name="T69" fmla="*/ 56 h 320"/>
                <a:gd name="T70" fmla="*/ 495 w 810"/>
                <a:gd name="T71" fmla="*/ 66 h 320"/>
                <a:gd name="T72" fmla="*/ 447 w 810"/>
                <a:gd name="T73" fmla="*/ 78 h 320"/>
                <a:gd name="T74" fmla="*/ 474 w 810"/>
                <a:gd name="T75" fmla="*/ 61 h 320"/>
                <a:gd name="T76" fmla="*/ 484 w 810"/>
                <a:gd name="T77" fmla="*/ 37 h 320"/>
                <a:gd name="T78" fmla="*/ 401 w 810"/>
                <a:gd name="T79" fmla="*/ 44 h 320"/>
                <a:gd name="T80" fmla="*/ 371 w 810"/>
                <a:gd name="T81" fmla="*/ 53 h 320"/>
                <a:gd name="T82" fmla="*/ 381 w 810"/>
                <a:gd name="T83" fmla="*/ 42 h 320"/>
                <a:gd name="T84" fmla="*/ 362 w 810"/>
                <a:gd name="T85" fmla="*/ 12 h 320"/>
                <a:gd name="T86" fmla="*/ 212 w 810"/>
                <a:gd name="T87" fmla="*/ 44 h 320"/>
                <a:gd name="T88" fmla="*/ 156 w 810"/>
                <a:gd name="T89" fmla="*/ 70 h 320"/>
                <a:gd name="T90" fmla="*/ 95 w 810"/>
                <a:gd name="T91" fmla="*/ 115 h 320"/>
                <a:gd name="T92" fmla="*/ 109 w 810"/>
                <a:gd name="T93" fmla="*/ 115 h 320"/>
                <a:gd name="T94" fmla="*/ 82 w 810"/>
                <a:gd name="T95" fmla="*/ 123 h 320"/>
                <a:gd name="T96" fmla="*/ 135 w 810"/>
                <a:gd name="T97" fmla="*/ 126 h 320"/>
                <a:gd name="T98" fmla="*/ 236 w 810"/>
                <a:gd name="T99" fmla="*/ 120 h 320"/>
                <a:gd name="T100" fmla="*/ 195 w 810"/>
                <a:gd name="T101" fmla="*/ 128 h 320"/>
                <a:gd name="T102" fmla="*/ 75 w 810"/>
                <a:gd name="T103" fmla="*/ 144 h 320"/>
                <a:gd name="T104" fmla="*/ 56 w 810"/>
                <a:gd name="T105" fmla="*/ 176 h 320"/>
                <a:gd name="T106" fmla="*/ 206 w 810"/>
                <a:gd name="T107" fmla="*/ 173 h 320"/>
                <a:gd name="T108" fmla="*/ 301 w 810"/>
                <a:gd name="T109" fmla="*/ 185 h 320"/>
                <a:gd name="T110" fmla="*/ 291 w 810"/>
                <a:gd name="T111" fmla="*/ 198 h 320"/>
                <a:gd name="T112" fmla="*/ 180 w 810"/>
                <a:gd name="T113" fmla="*/ 196 h 320"/>
                <a:gd name="T114" fmla="*/ 14 w 810"/>
                <a:gd name="T115" fmla="*/ 21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320">
                  <a:moveTo>
                    <a:pt x="14" y="215"/>
                  </a:moveTo>
                  <a:cubicBezTo>
                    <a:pt x="9" y="223"/>
                    <a:pt x="3" y="234"/>
                    <a:pt x="16" y="237"/>
                  </a:cubicBezTo>
                  <a:cubicBezTo>
                    <a:pt x="0" y="243"/>
                    <a:pt x="18" y="245"/>
                    <a:pt x="23" y="243"/>
                  </a:cubicBezTo>
                  <a:cubicBezTo>
                    <a:pt x="1" y="254"/>
                    <a:pt x="54" y="263"/>
                    <a:pt x="58" y="263"/>
                  </a:cubicBezTo>
                  <a:cubicBezTo>
                    <a:pt x="86" y="265"/>
                    <a:pt x="112" y="261"/>
                    <a:pt x="140" y="266"/>
                  </a:cubicBezTo>
                  <a:cubicBezTo>
                    <a:pt x="132" y="270"/>
                    <a:pt x="124" y="279"/>
                    <a:pt x="119" y="286"/>
                  </a:cubicBezTo>
                  <a:cubicBezTo>
                    <a:pt x="116" y="290"/>
                    <a:pt x="112" y="295"/>
                    <a:pt x="112" y="300"/>
                  </a:cubicBezTo>
                  <a:cubicBezTo>
                    <a:pt x="112" y="307"/>
                    <a:pt x="125" y="307"/>
                    <a:pt x="111" y="311"/>
                  </a:cubicBezTo>
                  <a:cubicBezTo>
                    <a:pt x="126" y="320"/>
                    <a:pt x="144" y="310"/>
                    <a:pt x="159" y="310"/>
                  </a:cubicBezTo>
                  <a:cubicBezTo>
                    <a:pt x="170" y="310"/>
                    <a:pt x="180" y="310"/>
                    <a:pt x="190" y="311"/>
                  </a:cubicBezTo>
                  <a:cubicBezTo>
                    <a:pt x="194" y="311"/>
                    <a:pt x="223" y="312"/>
                    <a:pt x="206" y="307"/>
                  </a:cubicBezTo>
                  <a:cubicBezTo>
                    <a:pt x="215" y="305"/>
                    <a:pt x="224" y="305"/>
                    <a:pt x="233" y="304"/>
                  </a:cubicBezTo>
                  <a:cubicBezTo>
                    <a:pt x="216" y="309"/>
                    <a:pt x="243" y="307"/>
                    <a:pt x="247" y="307"/>
                  </a:cubicBezTo>
                  <a:cubicBezTo>
                    <a:pt x="260" y="307"/>
                    <a:pt x="272" y="303"/>
                    <a:pt x="285" y="303"/>
                  </a:cubicBezTo>
                  <a:cubicBezTo>
                    <a:pt x="300" y="304"/>
                    <a:pt x="319" y="299"/>
                    <a:pt x="334" y="296"/>
                  </a:cubicBezTo>
                  <a:cubicBezTo>
                    <a:pt x="351" y="293"/>
                    <a:pt x="366" y="282"/>
                    <a:pt x="384" y="283"/>
                  </a:cubicBezTo>
                  <a:cubicBezTo>
                    <a:pt x="400" y="283"/>
                    <a:pt x="417" y="281"/>
                    <a:pt x="433" y="276"/>
                  </a:cubicBezTo>
                  <a:cubicBezTo>
                    <a:pt x="450" y="272"/>
                    <a:pt x="460" y="263"/>
                    <a:pt x="475" y="256"/>
                  </a:cubicBezTo>
                  <a:cubicBezTo>
                    <a:pt x="482" y="253"/>
                    <a:pt x="494" y="249"/>
                    <a:pt x="503" y="249"/>
                  </a:cubicBezTo>
                  <a:cubicBezTo>
                    <a:pt x="517" y="249"/>
                    <a:pt x="495" y="264"/>
                    <a:pt x="491" y="266"/>
                  </a:cubicBezTo>
                  <a:cubicBezTo>
                    <a:pt x="499" y="273"/>
                    <a:pt x="510" y="268"/>
                    <a:pt x="520" y="268"/>
                  </a:cubicBezTo>
                  <a:cubicBezTo>
                    <a:pt x="531" y="268"/>
                    <a:pt x="540" y="278"/>
                    <a:pt x="551" y="273"/>
                  </a:cubicBezTo>
                  <a:cubicBezTo>
                    <a:pt x="547" y="281"/>
                    <a:pt x="539" y="278"/>
                    <a:pt x="532" y="282"/>
                  </a:cubicBezTo>
                  <a:cubicBezTo>
                    <a:pt x="547" y="294"/>
                    <a:pt x="560" y="282"/>
                    <a:pt x="575" y="283"/>
                  </a:cubicBezTo>
                  <a:cubicBezTo>
                    <a:pt x="582" y="283"/>
                    <a:pt x="589" y="289"/>
                    <a:pt x="596" y="290"/>
                  </a:cubicBezTo>
                  <a:cubicBezTo>
                    <a:pt x="606" y="291"/>
                    <a:pt x="609" y="292"/>
                    <a:pt x="619" y="289"/>
                  </a:cubicBezTo>
                  <a:cubicBezTo>
                    <a:pt x="627" y="287"/>
                    <a:pt x="636" y="292"/>
                    <a:pt x="645" y="290"/>
                  </a:cubicBezTo>
                  <a:cubicBezTo>
                    <a:pt x="653" y="288"/>
                    <a:pt x="661" y="284"/>
                    <a:pt x="670" y="282"/>
                  </a:cubicBezTo>
                  <a:cubicBezTo>
                    <a:pt x="686" y="278"/>
                    <a:pt x="706" y="283"/>
                    <a:pt x="714" y="266"/>
                  </a:cubicBezTo>
                  <a:cubicBezTo>
                    <a:pt x="710" y="263"/>
                    <a:pt x="705" y="263"/>
                    <a:pt x="701" y="267"/>
                  </a:cubicBezTo>
                  <a:cubicBezTo>
                    <a:pt x="707" y="262"/>
                    <a:pt x="713" y="256"/>
                    <a:pt x="721" y="253"/>
                  </a:cubicBezTo>
                  <a:cubicBezTo>
                    <a:pt x="705" y="234"/>
                    <a:pt x="657" y="261"/>
                    <a:pt x="642" y="272"/>
                  </a:cubicBezTo>
                  <a:cubicBezTo>
                    <a:pt x="650" y="261"/>
                    <a:pt x="665" y="258"/>
                    <a:pt x="674" y="247"/>
                  </a:cubicBezTo>
                  <a:cubicBezTo>
                    <a:pt x="662" y="256"/>
                    <a:pt x="673" y="243"/>
                    <a:pt x="661" y="241"/>
                  </a:cubicBezTo>
                  <a:cubicBezTo>
                    <a:pt x="665" y="228"/>
                    <a:pt x="677" y="239"/>
                    <a:pt x="683" y="243"/>
                  </a:cubicBezTo>
                  <a:cubicBezTo>
                    <a:pt x="695" y="248"/>
                    <a:pt x="704" y="239"/>
                    <a:pt x="713" y="233"/>
                  </a:cubicBezTo>
                  <a:cubicBezTo>
                    <a:pt x="717" y="229"/>
                    <a:pt x="732" y="221"/>
                    <a:pt x="738" y="223"/>
                  </a:cubicBezTo>
                  <a:cubicBezTo>
                    <a:pt x="743" y="225"/>
                    <a:pt x="744" y="231"/>
                    <a:pt x="750" y="233"/>
                  </a:cubicBezTo>
                  <a:cubicBezTo>
                    <a:pt x="760" y="235"/>
                    <a:pt x="768" y="226"/>
                    <a:pt x="775" y="222"/>
                  </a:cubicBezTo>
                  <a:cubicBezTo>
                    <a:pt x="762" y="229"/>
                    <a:pt x="771" y="237"/>
                    <a:pt x="782" y="236"/>
                  </a:cubicBezTo>
                  <a:cubicBezTo>
                    <a:pt x="796" y="235"/>
                    <a:pt x="804" y="220"/>
                    <a:pt x="810" y="209"/>
                  </a:cubicBezTo>
                  <a:cubicBezTo>
                    <a:pt x="806" y="206"/>
                    <a:pt x="802" y="205"/>
                    <a:pt x="797" y="204"/>
                  </a:cubicBezTo>
                  <a:cubicBezTo>
                    <a:pt x="791" y="203"/>
                    <a:pt x="790" y="209"/>
                    <a:pt x="784" y="206"/>
                  </a:cubicBezTo>
                  <a:cubicBezTo>
                    <a:pt x="786" y="204"/>
                    <a:pt x="788" y="202"/>
                    <a:pt x="790" y="199"/>
                  </a:cubicBezTo>
                  <a:cubicBezTo>
                    <a:pt x="785" y="195"/>
                    <a:pt x="779" y="201"/>
                    <a:pt x="775" y="197"/>
                  </a:cubicBezTo>
                  <a:cubicBezTo>
                    <a:pt x="769" y="191"/>
                    <a:pt x="758" y="186"/>
                    <a:pt x="750" y="184"/>
                  </a:cubicBezTo>
                  <a:cubicBezTo>
                    <a:pt x="759" y="172"/>
                    <a:pt x="742" y="176"/>
                    <a:pt x="737" y="178"/>
                  </a:cubicBezTo>
                  <a:cubicBezTo>
                    <a:pt x="724" y="184"/>
                    <a:pt x="722" y="169"/>
                    <a:pt x="711" y="169"/>
                  </a:cubicBezTo>
                  <a:cubicBezTo>
                    <a:pt x="715" y="157"/>
                    <a:pt x="698" y="149"/>
                    <a:pt x="708" y="143"/>
                  </a:cubicBezTo>
                  <a:cubicBezTo>
                    <a:pt x="717" y="137"/>
                    <a:pt x="739" y="132"/>
                    <a:pt x="744" y="123"/>
                  </a:cubicBezTo>
                  <a:cubicBezTo>
                    <a:pt x="750" y="113"/>
                    <a:pt x="744" y="102"/>
                    <a:pt x="749" y="93"/>
                  </a:cubicBezTo>
                  <a:cubicBezTo>
                    <a:pt x="754" y="83"/>
                    <a:pt x="762" y="74"/>
                    <a:pt x="769" y="64"/>
                  </a:cubicBezTo>
                  <a:cubicBezTo>
                    <a:pt x="772" y="60"/>
                    <a:pt x="774" y="56"/>
                    <a:pt x="776" y="52"/>
                  </a:cubicBezTo>
                  <a:cubicBezTo>
                    <a:pt x="778" y="48"/>
                    <a:pt x="783" y="46"/>
                    <a:pt x="783" y="43"/>
                  </a:cubicBezTo>
                  <a:cubicBezTo>
                    <a:pt x="785" y="25"/>
                    <a:pt x="778" y="32"/>
                    <a:pt x="768" y="24"/>
                  </a:cubicBezTo>
                  <a:cubicBezTo>
                    <a:pt x="753" y="12"/>
                    <a:pt x="750" y="12"/>
                    <a:pt x="733" y="16"/>
                  </a:cubicBezTo>
                  <a:cubicBezTo>
                    <a:pt x="720" y="18"/>
                    <a:pt x="707" y="0"/>
                    <a:pt x="693" y="11"/>
                  </a:cubicBezTo>
                  <a:cubicBezTo>
                    <a:pt x="694" y="13"/>
                    <a:pt x="696" y="15"/>
                    <a:pt x="697" y="17"/>
                  </a:cubicBezTo>
                  <a:cubicBezTo>
                    <a:pt x="675" y="17"/>
                    <a:pt x="659" y="39"/>
                    <a:pt x="648" y="57"/>
                  </a:cubicBezTo>
                  <a:cubicBezTo>
                    <a:pt x="643" y="66"/>
                    <a:pt x="617" y="85"/>
                    <a:pt x="632" y="98"/>
                  </a:cubicBezTo>
                  <a:cubicBezTo>
                    <a:pt x="614" y="94"/>
                    <a:pt x="591" y="125"/>
                    <a:pt x="575" y="109"/>
                  </a:cubicBezTo>
                  <a:cubicBezTo>
                    <a:pt x="580" y="102"/>
                    <a:pt x="586" y="97"/>
                    <a:pt x="593" y="94"/>
                  </a:cubicBezTo>
                  <a:cubicBezTo>
                    <a:pt x="591" y="94"/>
                    <a:pt x="588" y="94"/>
                    <a:pt x="586" y="93"/>
                  </a:cubicBezTo>
                  <a:cubicBezTo>
                    <a:pt x="582" y="87"/>
                    <a:pt x="613" y="61"/>
                    <a:pt x="616" y="58"/>
                  </a:cubicBezTo>
                  <a:cubicBezTo>
                    <a:pt x="612" y="54"/>
                    <a:pt x="607" y="53"/>
                    <a:pt x="602" y="56"/>
                  </a:cubicBezTo>
                  <a:cubicBezTo>
                    <a:pt x="623" y="48"/>
                    <a:pt x="586" y="45"/>
                    <a:pt x="595" y="34"/>
                  </a:cubicBezTo>
                  <a:cubicBezTo>
                    <a:pt x="580" y="39"/>
                    <a:pt x="565" y="20"/>
                    <a:pt x="551" y="31"/>
                  </a:cubicBezTo>
                  <a:cubicBezTo>
                    <a:pt x="541" y="39"/>
                    <a:pt x="569" y="46"/>
                    <a:pt x="574" y="46"/>
                  </a:cubicBezTo>
                  <a:cubicBezTo>
                    <a:pt x="567" y="53"/>
                    <a:pt x="557" y="44"/>
                    <a:pt x="549" y="49"/>
                  </a:cubicBezTo>
                  <a:cubicBezTo>
                    <a:pt x="561" y="48"/>
                    <a:pt x="558" y="66"/>
                    <a:pt x="544" y="56"/>
                  </a:cubicBezTo>
                  <a:cubicBezTo>
                    <a:pt x="555" y="67"/>
                    <a:pt x="521" y="55"/>
                    <a:pt x="514" y="58"/>
                  </a:cubicBezTo>
                  <a:cubicBezTo>
                    <a:pt x="508" y="60"/>
                    <a:pt x="502" y="63"/>
                    <a:pt x="495" y="66"/>
                  </a:cubicBezTo>
                  <a:cubicBezTo>
                    <a:pt x="490" y="68"/>
                    <a:pt x="469" y="69"/>
                    <a:pt x="486" y="64"/>
                  </a:cubicBezTo>
                  <a:cubicBezTo>
                    <a:pt x="473" y="61"/>
                    <a:pt x="456" y="70"/>
                    <a:pt x="447" y="78"/>
                  </a:cubicBezTo>
                  <a:cubicBezTo>
                    <a:pt x="450" y="74"/>
                    <a:pt x="454" y="72"/>
                    <a:pt x="459" y="70"/>
                  </a:cubicBezTo>
                  <a:cubicBezTo>
                    <a:pt x="442" y="74"/>
                    <a:pt x="469" y="62"/>
                    <a:pt x="474" y="61"/>
                  </a:cubicBezTo>
                  <a:cubicBezTo>
                    <a:pt x="486" y="58"/>
                    <a:pt x="499" y="56"/>
                    <a:pt x="508" y="47"/>
                  </a:cubicBezTo>
                  <a:cubicBezTo>
                    <a:pt x="499" y="46"/>
                    <a:pt x="492" y="39"/>
                    <a:pt x="484" y="37"/>
                  </a:cubicBezTo>
                  <a:cubicBezTo>
                    <a:pt x="474" y="34"/>
                    <a:pt x="464" y="32"/>
                    <a:pt x="455" y="31"/>
                  </a:cubicBezTo>
                  <a:cubicBezTo>
                    <a:pt x="436" y="27"/>
                    <a:pt x="416" y="35"/>
                    <a:pt x="401" y="44"/>
                  </a:cubicBezTo>
                  <a:cubicBezTo>
                    <a:pt x="417" y="47"/>
                    <a:pt x="392" y="51"/>
                    <a:pt x="387" y="53"/>
                  </a:cubicBezTo>
                  <a:cubicBezTo>
                    <a:pt x="406" y="47"/>
                    <a:pt x="375" y="52"/>
                    <a:pt x="371" y="53"/>
                  </a:cubicBezTo>
                  <a:cubicBezTo>
                    <a:pt x="361" y="55"/>
                    <a:pt x="351" y="58"/>
                    <a:pt x="341" y="56"/>
                  </a:cubicBezTo>
                  <a:cubicBezTo>
                    <a:pt x="347" y="48"/>
                    <a:pt x="372" y="45"/>
                    <a:pt x="381" y="42"/>
                  </a:cubicBezTo>
                  <a:cubicBezTo>
                    <a:pt x="392" y="38"/>
                    <a:pt x="405" y="29"/>
                    <a:pt x="412" y="20"/>
                  </a:cubicBezTo>
                  <a:cubicBezTo>
                    <a:pt x="428" y="2"/>
                    <a:pt x="367" y="11"/>
                    <a:pt x="362" y="12"/>
                  </a:cubicBezTo>
                  <a:cubicBezTo>
                    <a:pt x="331" y="18"/>
                    <a:pt x="301" y="25"/>
                    <a:pt x="270" y="29"/>
                  </a:cubicBezTo>
                  <a:cubicBezTo>
                    <a:pt x="249" y="32"/>
                    <a:pt x="232" y="38"/>
                    <a:pt x="212" y="44"/>
                  </a:cubicBezTo>
                  <a:cubicBezTo>
                    <a:pt x="189" y="50"/>
                    <a:pt x="165" y="53"/>
                    <a:pt x="143" y="64"/>
                  </a:cubicBezTo>
                  <a:cubicBezTo>
                    <a:pt x="146" y="68"/>
                    <a:pt x="150" y="71"/>
                    <a:pt x="156" y="70"/>
                  </a:cubicBezTo>
                  <a:cubicBezTo>
                    <a:pt x="144" y="89"/>
                    <a:pt x="58" y="82"/>
                    <a:pt x="62" y="115"/>
                  </a:cubicBezTo>
                  <a:cubicBezTo>
                    <a:pt x="75" y="110"/>
                    <a:pt x="83" y="115"/>
                    <a:pt x="95" y="115"/>
                  </a:cubicBezTo>
                  <a:cubicBezTo>
                    <a:pt x="104" y="115"/>
                    <a:pt x="113" y="112"/>
                    <a:pt x="122" y="111"/>
                  </a:cubicBezTo>
                  <a:cubicBezTo>
                    <a:pt x="118" y="112"/>
                    <a:pt x="113" y="114"/>
                    <a:pt x="109" y="115"/>
                  </a:cubicBezTo>
                  <a:cubicBezTo>
                    <a:pt x="125" y="115"/>
                    <a:pt x="106" y="119"/>
                    <a:pt x="103" y="120"/>
                  </a:cubicBezTo>
                  <a:cubicBezTo>
                    <a:pt x="96" y="121"/>
                    <a:pt x="89" y="120"/>
                    <a:pt x="82" y="123"/>
                  </a:cubicBezTo>
                  <a:cubicBezTo>
                    <a:pt x="87" y="130"/>
                    <a:pt x="97" y="130"/>
                    <a:pt x="104" y="130"/>
                  </a:cubicBezTo>
                  <a:cubicBezTo>
                    <a:pt x="116" y="129"/>
                    <a:pt x="123" y="125"/>
                    <a:pt x="135" y="126"/>
                  </a:cubicBezTo>
                  <a:cubicBezTo>
                    <a:pt x="151" y="128"/>
                    <a:pt x="168" y="123"/>
                    <a:pt x="184" y="121"/>
                  </a:cubicBezTo>
                  <a:cubicBezTo>
                    <a:pt x="201" y="120"/>
                    <a:pt x="219" y="124"/>
                    <a:pt x="236" y="120"/>
                  </a:cubicBezTo>
                  <a:cubicBezTo>
                    <a:pt x="219" y="128"/>
                    <a:pt x="199" y="123"/>
                    <a:pt x="182" y="126"/>
                  </a:cubicBezTo>
                  <a:cubicBezTo>
                    <a:pt x="186" y="128"/>
                    <a:pt x="191" y="129"/>
                    <a:pt x="195" y="128"/>
                  </a:cubicBezTo>
                  <a:cubicBezTo>
                    <a:pt x="178" y="137"/>
                    <a:pt x="152" y="133"/>
                    <a:pt x="132" y="138"/>
                  </a:cubicBezTo>
                  <a:cubicBezTo>
                    <a:pt x="114" y="142"/>
                    <a:pt x="94" y="140"/>
                    <a:pt x="75" y="144"/>
                  </a:cubicBezTo>
                  <a:cubicBezTo>
                    <a:pt x="64" y="146"/>
                    <a:pt x="50" y="148"/>
                    <a:pt x="41" y="155"/>
                  </a:cubicBezTo>
                  <a:cubicBezTo>
                    <a:pt x="34" y="161"/>
                    <a:pt x="50" y="177"/>
                    <a:pt x="56" y="176"/>
                  </a:cubicBezTo>
                  <a:cubicBezTo>
                    <a:pt x="79" y="175"/>
                    <a:pt x="104" y="176"/>
                    <a:pt x="128" y="178"/>
                  </a:cubicBezTo>
                  <a:cubicBezTo>
                    <a:pt x="154" y="179"/>
                    <a:pt x="180" y="174"/>
                    <a:pt x="206" y="173"/>
                  </a:cubicBezTo>
                  <a:cubicBezTo>
                    <a:pt x="229" y="172"/>
                    <a:pt x="246" y="174"/>
                    <a:pt x="268" y="179"/>
                  </a:cubicBezTo>
                  <a:cubicBezTo>
                    <a:pt x="275" y="181"/>
                    <a:pt x="296" y="179"/>
                    <a:pt x="301" y="185"/>
                  </a:cubicBezTo>
                  <a:cubicBezTo>
                    <a:pt x="306" y="191"/>
                    <a:pt x="306" y="195"/>
                    <a:pt x="319" y="193"/>
                  </a:cubicBezTo>
                  <a:cubicBezTo>
                    <a:pt x="312" y="201"/>
                    <a:pt x="301" y="199"/>
                    <a:pt x="291" y="198"/>
                  </a:cubicBezTo>
                  <a:cubicBezTo>
                    <a:pt x="280" y="197"/>
                    <a:pt x="269" y="202"/>
                    <a:pt x="258" y="202"/>
                  </a:cubicBezTo>
                  <a:cubicBezTo>
                    <a:pt x="232" y="201"/>
                    <a:pt x="206" y="196"/>
                    <a:pt x="180" y="196"/>
                  </a:cubicBezTo>
                  <a:cubicBezTo>
                    <a:pt x="151" y="195"/>
                    <a:pt x="119" y="199"/>
                    <a:pt x="90" y="203"/>
                  </a:cubicBezTo>
                  <a:cubicBezTo>
                    <a:pt x="65" y="206"/>
                    <a:pt x="38" y="205"/>
                    <a:pt x="14" y="2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6" name="Freeform 1244">
              <a:extLst>
                <a:ext uri="{FF2B5EF4-FFF2-40B4-BE49-F238E27FC236}">
                  <a16:creationId xmlns:a16="http://schemas.microsoft.com/office/drawing/2014/main" id="{8523D845-C0ED-6137-E183-D04C46C21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6152" y="1571823"/>
              <a:ext cx="5923" cy="3948"/>
            </a:xfrm>
            <a:custGeom>
              <a:avLst/>
              <a:gdLst>
                <a:gd name="T0" fmla="*/ 13 w 13"/>
                <a:gd name="T1" fmla="*/ 3 h 7"/>
                <a:gd name="T2" fmla="*/ 0 w 13"/>
                <a:gd name="T3" fmla="*/ 7 h 7"/>
                <a:gd name="T4" fmla="*/ 13 w 13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3"/>
                  </a:moveTo>
                  <a:cubicBezTo>
                    <a:pt x="9" y="0"/>
                    <a:pt x="3" y="5"/>
                    <a:pt x="0" y="7"/>
                  </a:cubicBezTo>
                  <a:cubicBezTo>
                    <a:pt x="4" y="5"/>
                    <a:pt x="9" y="3"/>
                    <a:pt x="1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7" name="Freeform 1245">
              <a:extLst>
                <a:ext uri="{FF2B5EF4-FFF2-40B4-BE49-F238E27FC236}">
                  <a16:creationId xmlns:a16="http://schemas.microsoft.com/office/drawing/2014/main" id="{C640E969-B9E2-2543-33FC-AB304C8CA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127" y="1583667"/>
              <a:ext cx="9871" cy="1973"/>
            </a:xfrm>
            <a:custGeom>
              <a:avLst/>
              <a:gdLst>
                <a:gd name="T0" fmla="*/ 20 w 20"/>
                <a:gd name="T1" fmla="*/ 0 h 6"/>
                <a:gd name="T2" fmla="*/ 0 w 20"/>
                <a:gd name="T3" fmla="*/ 6 h 6"/>
                <a:gd name="T4" fmla="*/ 20 w 2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20" y="0"/>
                  </a:moveTo>
                  <a:cubicBezTo>
                    <a:pt x="13" y="1"/>
                    <a:pt x="6" y="4"/>
                    <a:pt x="0" y="6"/>
                  </a:cubicBezTo>
                  <a:cubicBezTo>
                    <a:pt x="7" y="5"/>
                    <a:pt x="14" y="4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8" name="Freeform 1246">
              <a:extLst>
                <a:ext uri="{FF2B5EF4-FFF2-40B4-BE49-F238E27FC236}">
                  <a16:creationId xmlns:a16="http://schemas.microsoft.com/office/drawing/2014/main" id="{2B8D8F2E-821B-CE4D-89DC-63DD3278D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68" y="1579719"/>
              <a:ext cx="3948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3" y="1"/>
                    <a:pt x="5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9" name="Freeform 1247">
              <a:extLst>
                <a:ext uri="{FF2B5EF4-FFF2-40B4-BE49-F238E27FC236}">
                  <a16:creationId xmlns:a16="http://schemas.microsoft.com/office/drawing/2014/main" id="{4F8DF426-1BAE-FDA8-B617-50C7B7B24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841" y="1565902"/>
              <a:ext cx="5923" cy="1973"/>
            </a:xfrm>
            <a:custGeom>
              <a:avLst/>
              <a:gdLst>
                <a:gd name="T0" fmla="*/ 13 w 14"/>
                <a:gd name="T1" fmla="*/ 4 h 6"/>
                <a:gd name="T2" fmla="*/ 14 w 14"/>
                <a:gd name="T3" fmla="*/ 0 h 6"/>
                <a:gd name="T4" fmla="*/ 0 w 14"/>
                <a:gd name="T5" fmla="*/ 6 h 6"/>
                <a:gd name="T6" fmla="*/ 13 w 14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3" y="4"/>
                  </a:moveTo>
                  <a:lnTo>
                    <a:pt x="14" y="0"/>
                  </a:lnTo>
                  <a:cubicBezTo>
                    <a:pt x="9" y="0"/>
                    <a:pt x="4" y="2"/>
                    <a:pt x="0" y="6"/>
                  </a:cubicBezTo>
                  <a:cubicBezTo>
                    <a:pt x="5" y="5"/>
                    <a:pt x="9" y="5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0" name="Freeform 1248">
              <a:extLst>
                <a:ext uri="{FF2B5EF4-FFF2-40B4-BE49-F238E27FC236}">
                  <a16:creationId xmlns:a16="http://schemas.microsoft.com/office/drawing/2014/main" id="{886B2005-EE4A-FE82-4417-7546F3DC2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789" y="1577747"/>
              <a:ext cx="9871" cy="1973"/>
            </a:xfrm>
            <a:custGeom>
              <a:avLst/>
              <a:gdLst>
                <a:gd name="T0" fmla="*/ 13 w 22"/>
                <a:gd name="T1" fmla="*/ 4 h 7"/>
                <a:gd name="T2" fmla="*/ 22 w 22"/>
                <a:gd name="T3" fmla="*/ 0 h 7"/>
                <a:gd name="T4" fmla="*/ 0 w 22"/>
                <a:gd name="T5" fmla="*/ 7 h 7"/>
                <a:gd name="T6" fmla="*/ 13 w 22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7">
                  <a:moveTo>
                    <a:pt x="13" y="4"/>
                  </a:moveTo>
                  <a:cubicBezTo>
                    <a:pt x="16" y="4"/>
                    <a:pt x="19" y="2"/>
                    <a:pt x="22" y="0"/>
                  </a:cubicBezTo>
                  <a:cubicBezTo>
                    <a:pt x="14" y="3"/>
                    <a:pt x="7" y="4"/>
                    <a:pt x="0" y="7"/>
                  </a:cubicBezTo>
                  <a:cubicBezTo>
                    <a:pt x="4" y="7"/>
                    <a:pt x="9" y="6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1" name="Freeform 1249">
              <a:extLst>
                <a:ext uri="{FF2B5EF4-FFF2-40B4-BE49-F238E27FC236}">
                  <a16:creationId xmlns:a16="http://schemas.microsoft.com/office/drawing/2014/main" id="{72AECBEB-446F-0915-8280-757209834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3660" y="1573799"/>
              <a:ext cx="7896" cy="3948"/>
            </a:xfrm>
            <a:custGeom>
              <a:avLst/>
              <a:gdLst>
                <a:gd name="T0" fmla="*/ 19 w 19"/>
                <a:gd name="T1" fmla="*/ 0 h 6"/>
                <a:gd name="T2" fmla="*/ 0 w 19"/>
                <a:gd name="T3" fmla="*/ 6 h 6"/>
                <a:gd name="T4" fmla="*/ 19 w 1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0"/>
                  </a:moveTo>
                  <a:cubicBezTo>
                    <a:pt x="12" y="1"/>
                    <a:pt x="5" y="3"/>
                    <a:pt x="0" y="6"/>
                  </a:cubicBezTo>
                  <a:cubicBezTo>
                    <a:pt x="7" y="6"/>
                    <a:pt x="12" y="2"/>
                    <a:pt x="1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2" name="Freeform 1250">
              <a:extLst>
                <a:ext uri="{FF2B5EF4-FFF2-40B4-BE49-F238E27FC236}">
                  <a16:creationId xmlns:a16="http://schemas.microsoft.com/office/drawing/2014/main" id="{A5029748-4EC4-361A-102D-18FC21DB1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608" y="1587616"/>
              <a:ext cx="3948" cy="0"/>
            </a:xfrm>
            <a:custGeom>
              <a:avLst/>
              <a:gdLst>
                <a:gd name="T0" fmla="*/ 6 w 6"/>
                <a:gd name="T1" fmla="*/ 1 h 1"/>
                <a:gd name="T2" fmla="*/ 0 w 6"/>
                <a:gd name="T3" fmla="*/ 1 h 1"/>
                <a:gd name="T4" fmla="*/ 6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2" y="1"/>
                    <a:pt x="4" y="1"/>
                    <a:pt x="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3" name="Freeform 1251">
              <a:extLst>
                <a:ext uri="{FF2B5EF4-FFF2-40B4-BE49-F238E27FC236}">
                  <a16:creationId xmlns:a16="http://schemas.microsoft.com/office/drawing/2014/main" id="{E508ED28-5F0E-59F7-A1F6-33D892234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608" y="1609331"/>
              <a:ext cx="3948" cy="1973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6 h 7"/>
                <a:gd name="T4" fmla="*/ 3 w 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7" y="7"/>
                    <a:pt x="8" y="5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4" name="Freeform 1252">
              <a:extLst>
                <a:ext uri="{FF2B5EF4-FFF2-40B4-BE49-F238E27FC236}">
                  <a16:creationId xmlns:a16="http://schemas.microsoft.com/office/drawing/2014/main" id="{0905C8B0-B297-F56C-CBEE-5066E90A5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608" y="1577747"/>
              <a:ext cx="3948" cy="3948"/>
            </a:xfrm>
            <a:custGeom>
              <a:avLst/>
              <a:gdLst>
                <a:gd name="T0" fmla="*/ 7 w 9"/>
                <a:gd name="T1" fmla="*/ 0 h 9"/>
                <a:gd name="T2" fmla="*/ 0 w 9"/>
                <a:gd name="T3" fmla="*/ 6 h 9"/>
                <a:gd name="T4" fmla="*/ 7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5" y="2"/>
                    <a:pt x="2" y="4"/>
                    <a:pt x="0" y="6"/>
                  </a:cubicBezTo>
                  <a:cubicBezTo>
                    <a:pt x="7" y="9"/>
                    <a:pt x="9" y="7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5" name="Freeform 1253">
              <a:extLst>
                <a:ext uri="{FF2B5EF4-FFF2-40B4-BE49-F238E27FC236}">
                  <a16:creationId xmlns:a16="http://schemas.microsoft.com/office/drawing/2014/main" id="{4F552C15-66E0-F6DD-AE77-42308EBD3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582" y="1609331"/>
              <a:ext cx="5923" cy="3948"/>
            </a:xfrm>
            <a:custGeom>
              <a:avLst/>
              <a:gdLst>
                <a:gd name="T0" fmla="*/ 14 w 14"/>
                <a:gd name="T1" fmla="*/ 0 h 8"/>
                <a:gd name="T2" fmla="*/ 0 w 14"/>
                <a:gd name="T3" fmla="*/ 8 h 8"/>
                <a:gd name="T4" fmla="*/ 14 w 1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cubicBezTo>
                    <a:pt x="9" y="0"/>
                    <a:pt x="4" y="5"/>
                    <a:pt x="0" y="8"/>
                  </a:cubicBezTo>
                  <a:cubicBezTo>
                    <a:pt x="5" y="7"/>
                    <a:pt x="10" y="4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6" name="Freeform 1254">
              <a:extLst>
                <a:ext uri="{FF2B5EF4-FFF2-40B4-BE49-F238E27FC236}">
                  <a16:creationId xmlns:a16="http://schemas.microsoft.com/office/drawing/2014/main" id="{E13033DA-4C68-E0AE-FF52-4FB7ECF28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530" y="1581694"/>
              <a:ext cx="3948" cy="3948"/>
            </a:xfrm>
            <a:custGeom>
              <a:avLst/>
              <a:gdLst>
                <a:gd name="T0" fmla="*/ 10 w 10"/>
                <a:gd name="T1" fmla="*/ 0 h 7"/>
                <a:gd name="T2" fmla="*/ 0 w 10"/>
                <a:gd name="T3" fmla="*/ 4 h 7"/>
                <a:gd name="T4" fmla="*/ 1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0"/>
                  </a:moveTo>
                  <a:cubicBezTo>
                    <a:pt x="6" y="0"/>
                    <a:pt x="3" y="2"/>
                    <a:pt x="0" y="4"/>
                  </a:cubicBezTo>
                  <a:cubicBezTo>
                    <a:pt x="5" y="7"/>
                    <a:pt x="9" y="5"/>
                    <a:pt x="1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7" name="Freeform 1255">
              <a:extLst>
                <a:ext uri="{FF2B5EF4-FFF2-40B4-BE49-F238E27FC236}">
                  <a16:creationId xmlns:a16="http://schemas.microsoft.com/office/drawing/2014/main" id="{63C39144-62B5-2AEC-7689-39FE4FA1E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478" y="1593538"/>
              <a:ext cx="1975" cy="1973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3" y="3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8" name="Freeform 1256">
              <a:extLst>
                <a:ext uri="{FF2B5EF4-FFF2-40B4-BE49-F238E27FC236}">
                  <a16:creationId xmlns:a16="http://schemas.microsoft.com/office/drawing/2014/main" id="{1D8180D3-147D-1ED4-4F09-AB5C20103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478" y="1593538"/>
              <a:ext cx="5923" cy="3948"/>
            </a:xfrm>
            <a:custGeom>
              <a:avLst/>
              <a:gdLst>
                <a:gd name="T0" fmla="*/ 10 w 10"/>
                <a:gd name="T1" fmla="*/ 0 h 8"/>
                <a:gd name="T2" fmla="*/ 0 w 10"/>
                <a:gd name="T3" fmla="*/ 7 h 8"/>
                <a:gd name="T4" fmla="*/ 10 w 10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7" y="4"/>
                    <a:pt x="4" y="6"/>
                    <a:pt x="0" y="7"/>
                  </a:cubicBezTo>
                  <a:cubicBezTo>
                    <a:pt x="5" y="8"/>
                    <a:pt x="9" y="6"/>
                    <a:pt x="1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9" name="Freeform 1257">
              <a:extLst>
                <a:ext uri="{FF2B5EF4-FFF2-40B4-BE49-F238E27FC236}">
                  <a16:creationId xmlns:a16="http://schemas.microsoft.com/office/drawing/2014/main" id="{D38A966E-78A9-E106-FE94-4F741000F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426" y="1595512"/>
              <a:ext cx="5923" cy="3948"/>
            </a:xfrm>
            <a:custGeom>
              <a:avLst/>
              <a:gdLst>
                <a:gd name="T0" fmla="*/ 13 w 13"/>
                <a:gd name="T1" fmla="*/ 2 h 9"/>
                <a:gd name="T2" fmla="*/ 0 w 13"/>
                <a:gd name="T3" fmla="*/ 9 h 9"/>
                <a:gd name="T4" fmla="*/ 13 w 13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2"/>
                  </a:moveTo>
                  <a:cubicBezTo>
                    <a:pt x="8" y="0"/>
                    <a:pt x="2" y="6"/>
                    <a:pt x="0" y="9"/>
                  </a:cubicBezTo>
                  <a:cubicBezTo>
                    <a:pt x="5" y="9"/>
                    <a:pt x="10" y="7"/>
                    <a:pt x="13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0" name="Freeform 1258">
              <a:extLst>
                <a:ext uri="{FF2B5EF4-FFF2-40B4-BE49-F238E27FC236}">
                  <a16:creationId xmlns:a16="http://schemas.microsoft.com/office/drawing/2014/main" id="{92559626-F969-6B3A-B793-B849EFE7B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426" y="1589590"/>
              <a:ext cx="7896" cy="7896"/>
            </a:xfrm>
            <a:custGeom>
              <a:avLst/>
              <a:gdLst>
                <a:gd name="T0" fmla="*/ 17 w 17"/>
                <a:gd name="T1" fmla="*/ 4 h 16"/>
                <a:gd name="T2" fmla="*/ 0 w 17"/>
                <a:gd name="T3" fmla="*/ 16 h 16"/>
                <a:gd name="T4" fmla="*/ 17 w 17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7" y="4"/>
                  </a:moveTo>
                  <a:cubicBezTo>
                    <a:pt x="9" y="0"/>
                    <a:pt x="5" y="12"/>
                    <a:pt x="0" y="16"/>
                  </a:cubicBezTo>
                  <a:cubicBezTo>
                    <a:pt x="5" y="10"/>
                    <a:pt x="15" y="13"/>
                    <a:pt x="17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1" name="Freeform 1259">
              <a:extLst>
                <a:ext uri="{FF2B5EF4-FFF2-40B4-BE49-F238E27FC236}">
                  <a16:creationId xmlns:a16="http://schemas.microsoft.com/office/drawing/2014/main" id="{BBF2631A-2228-B410-81F4-13C17B59B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3401" y="1581694"/>
              <a:ext cx="5923" cy="3948"/>
            </a:xfrm>
            <a:custGeom>
              <a:avLst/>
              <a:gdLst>
                <a:gd name="T0" fmla="*/ 14 w 14"/>
                <a:gd name="T1" fmla="*/ 4 h 5"/>
                <a:gd name="T2" fmla="*/ 0 w 14"/>
                <a:gd name="T3" fmla="*/ 5 h 5"/>
                <a:gd name="T4" fmla="*/ 14 w 1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4"/>
                  </a:moveTo>
                  <a:cubicBezTo>
                    <a:pt x="11" y="0"/>
                    <a:pt x="4" y="3"/>
                    <a:pt x="0" y="5"/>
                  </a:cubicBezTo>
                  <a:cubicBezTo>
                    <a:pt x="5" y="4"/>
                    <a:pt x="9" y="4"/>
                    <a:pt x="14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2" name="Freeform 1260">
              <a:extLst>
                <a:ext uri="{FF2B5EF4-FFF2-40B4-BE49-F238E27FC236}">
                  <a16:creationId xmlns:a16="http://schemas.microsoft.com/office/drawing/2014/main" id="{CB24C89C-F5E2-6867-110F-E5D5D6C56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97" y="1581694"/>
              <a:ext cx="5923" cy="3948"/>
            </a:xfrm>
            <a:custGeom>
              <a:avLst/>
              <a:gdLst>
                <a:gd name="T0" fmla="*/ 13 w 13"/>
                <a:gd name="T1" fmla="*/ 4 h 9"/>
                <a:gd name="T2" fmla="*/ 0 w 13"/>
                <a:gd name="T3" fmla="*/ 8 h 9"/>
                <a:gd name="T4" fmla="*/ 13 w 13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4"/>
                  </a:moveTo>
                  <a:cubicBezTo>
                    <a:pt x="9" y="0"/>
                    <a:pt x="3" y="6"/>
                    <a:pt x="0" y="8"/>
                  </a:cubicBezTo>
                  <a:cubicBezTo>
                    <a:pt x="5" y="9"/>
                    <a:pt x="10" y="8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3" name="Freeform 1261">
              <a:extLst>
                <a:ext uri="{FF2B5EF4-FFF2-40B4-BE49-F238E27FC236}">
                  <a16:creationId xmlns:a16="http://schemas.microsoft.com/office/drawing/2014/main" id="{A8DBA014-4A7B-D5F0-2E4A-54A98B4EA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3401" y="1603408"/>
              <a:ext cx="5923" cy="3948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0 w 10"/>
                <a:gd name="T5" fmla="*/ 2 h 9"/>
                <a:gd name="T6" fmla="*/ 4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6" y="2"/>
                    <a:pt x="8" y="4"/>
                    <a:pt x="10" y="6"/>
                  </a:cubicBezTo>
                  <a:cubicBezTo>
                    <a:pt x="5" y="9"/>
                    <a:pt x="1" y="7"/>
                    <a:pt x="0" y="2"/>
                  </a:cubicBezTo>
                  <a:cubicBezTo>
                    <a:pt x="1" y="1"/>
                    <a:pt x="3" y="1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4" name="Freeform 1262">
              <a:extLst>
                <a:ext uri="{FF2B5EF4-FFF2-40B4-BE49-F238E27FC236}">
                  <a16:creationId xmlns:a16="http://schemas.microsoft.com/office/drawing/2014/main" id="{A0BA6ED5-B590-9AA7-96C7-6EAEF17C5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690" y="1820555"/>
              <a:ext cx="5923" cy="3948"/>
            </a:xfrm>
            <a:custGeom>
              <a:avLst/>
              <a:gdLst>
                <a:gd name="T0" fmla="*/ 0 w 17"/>
                <a:gd name="T1" fmla="*/ 8 h 9"/>
                <a:gd name="T2" fmla="*/ 12 w 17"/>
                <a:gd name="T3" fmla="*/ 0 h 9"/>
                <a:gd name="T4" fmla="*/ 0 w 17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0" y="8"/>
                  </a:moveTo>
                  <a:cubicBezTo>
                    <a:pt x="3" y="4"/>
                    <a:pt x="7" y="1"/>
                    <a:pt x="12" y="0"/>
                  </a:cubicBezTo>
                  <a:cubicBezTo>
                    <a:pt x="17" y="8"/>
                    <a:pt x="6" y="9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5" name="Freeform 1263">
              <a:extLst>
                <a:ext uri="{FF2B5EF4-FFF2-40B4-BE49-F238E27FC236}">
                  <a16:creationId xmlns:a16="http://schemas.microsoft.com/office/drawing/2014/main" id="{EF56432E-EA83-65F3-4499-64B8CDDC4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991" y="1698164"/>
              <a:ext cx="9871" cy="7896"/>
            </a:xfrm>
            <a:custGeom>
              <a:avLst/>
              <a:gdLst>
                <a:gd name="T0" fmla="*/ 0 w 23"/>
                <a:gd name="T1" fmla="*/ 8 h 18"/>
                <a:gd name="T2" fmla="*/ 11 w 23"/>
                <a:gd name="T3" fmla="*/ 4 h 18"/>
                <a:gd name="T4" fmla="*/ 12 w 23"/>
                <a:gd name="T5" fmla="*/ 12 h 18"/>
                <a:gd name="T6" fmla="*/ 19 w 23"/>
                <a:gd name="T7" fmla="*/ 18 h 18"/>
                <a:gd name="T8" fmla="*/ 0 w 23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8">
                  <a:moveTo>
                    <a:pt x="0" y="8"/>
                  </a:moveTo>
                  <a:cubicBezTo>
                    <a:pt x="5" y="10"/>
                    <a:pt x="7" y="6"/>
                    <a:pt x="11" y="4"/>
                  </a:cubicBezTo>
                  <a:cubicBezTo>
                    <a:pt x="17" y="0"/>
                    <a:pt x="23" y="8"/>
                    <a:pt x="12" y="12"/>
                  </a:cubicBezTo>
                  <a:cubicBezTo>
                    <a:pt x="15" y="14"/>
                    <a:pt x="17" y="16"/>
                    <a:pt x="19" y="18"/>
                  </a:cubicBezTo>
                  <a:cubicBezTo>
                    <a:pt x="12" y="17"/>
                    <a:pt x="6" y="12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6" name="Freeform 1264">
              <a:extLst>
                <a:ext uri="{FF2B5EF4-FFF2-40B4-BE49-F238E27FC236}">
                  <a16:creationId xmlns:a16="http://schemas.microsoft.com/office/drawing/2014/main" id="{7D931341-C4D4-04DE-C0F3-DF8F207E6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2638" y="1925182"/>
              <a:ext cx="7896" cy="3948"/>
            </a:xfrm>
            <a:custGeom>
              <a:avLst/>
              <a:gdLst>
                <a:gd name="T0" fmla="*/ 13 w 19"/>
                <a:gd name="T1" fmla="*/ 1 h 9"/>
                <a:gd name="T2" fmla="*/ 0 w 19"/>
                <a:gd name="T3" fmla="*/ 0 h 9"/>
                <a:gd name="T4" fmla="*/ 19 w 19"/>
                <a:gd name="T5" fmla="*/ 2 h 9"/>
                <a:gd name="T6" fmla="*/ 13 w 19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3" y="1"/>
                  </a:moveTo>
                  <a:cubicBezTo>
                    <a:pt x="9" y="1"/>
                    <a:pt x="4" y="0"/>
                    <a:pt x="0" y="0"/>
                  </a:cubicBezTo>
                  <a:cubicBezTo>
                    <a:pt x="5" y="6"/>
                    <a:pt x="14" y="9"/>
                    <a:pt x="19" y="2"/>
                  </a:cubicBezTo>
                  <a:cubicBezTo>
                    <a:pt x="17" y="2"/>
                    <a:pt x="15" y="1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7" name="Freeform 1265">
              <a:extLst>
                <a:ext uri="{FF2B5EF4-FFF2-40B4-BE49-F238E27FC236}">
                  <a16:creationId xmlns:a16="http://schemas.microsoft.com/office/drawing/2014/main" id="{409900EC-0CEA-54A5-91EE-B15EF7DF9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587" y="1921234"/>
              <a:ext cx="9871" cy="3948"/>
            </a:xfrm>
            <a:custGeom>
              <a:avLst/>
              <a:gdLst>
                <a:gd name="T0" fmla="*/ 7 w 20"/>
                <a:gd name="T1" fmla="*/ 0 h 9"/>
                <a:gd name="T2" fmla="*/ 0 w 20"/>
                <a:gd name="T3" fmla="*/ 4 h 9"/>
                <a:gd name="T4" fmla="*/ 20 w 20"/>
                <a:gd name="T5" fmla="*/ 8 h 9"/>
                <a:gd name="T6" fmla="*/ 7 w 2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7" y="0"/>
                  </a:moveTo>
                  <a:cubicBezTo>
                    <a:pt x="5" y="1"/>
                    <a:pt x="3" y="3"/>
                    <a:pt x="0" y="4"/>
                  </a:cubicBezTo>
                  <a:cubicBezTo>
                    <a:pt x="6" y="9"/>
                    <a:pt x="14" y="7"/>
                    <a:pt x="20" y="8"/>
                  </a:cubicBezTo>
                  <a:cubicBezTo>
                    <a:pt x="17" y="4"/>
                    <a:pt x="13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8" name="Freeform 1266">
              <a:extLst>
                <a:ext uri="{FF2B5EF4-FFF2-40B4-BE49-F238E27FC236}">
                  <a16:creationId xmlns:a16="http://schemas.microsoft.com/office/drawing/2014/main" id="{5D611712-EEB0-FC5B-4CC9-C1202E05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535" y="1907415"/>
              <a:ext cx="11844" cy="15793"/>
            </a:xfrm>
            <a:custGeom>
              <a:avLst/>
              <a:gdLst>
                <a:gd name="T0" fmla="*/ 24 w 30"/>
                <a:gd name="T1" fmla="*/ 7 h 37"/>
                <a:gd name="T2" fmla="*/ 6 w 30"/>
                <a:gd name="T3" fmla="*/ 16 h 37"/>
                <a:gd name="T4" fmla="*/ 12 w 30"/>
                <a:gd name="T5" fmla="*/ 15 h 37"/>
                <a:gd name="T6" fmla="*/ 24 w 30"/>
                <a:gd name="T7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7">
                  <a:moveTo>
                    <a:pt x="24" y="7"/>
                  </a:moveTo>
                  <a:cubicBezTo>
                    <a:pt x="17" y="0"/>
                    <a:pt x="8" y="9"/>
                    <a:pt x="6" y="16"/>
                  </a:cubicBezTo>
                  <a:cubicBezTo>
                    <a:pt x="0" y="37"/>
                    <a:pt x="30" y="18"/>
                    <a:pt x="12" y="15"/>
                  </a:cubicBezTo>
                  <a:cubicBezTo>
                    <a:pt x="17" y="14"/>
                    <a:pt x="22" y="11"/>
                    <a:pt x="24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9" name="Freeform 1267">
              <a:extLst>
                <a:ext uri="{FF2B5EF4-FFF2-40B4-BE49-F238E27FC236}">
                  <a16:creationId xmlns:a16="http://schemas.microsoft.com/office/drawing/2014/main" id="{A65E0205-EF06-74A4-681D-8988F02DB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509" y="1933078"/>
              <a:ext cx="7896" cy="5922"/>
            </a:xfrm>
            <a:custGeom>
              <a:avLst/>
              <a:gdLst>
                <a:gd name="T0" fmla="*/ 9 w 17"/>
                <a:gd name="T1" fmla="*/ 0 h 14"/>
                <a:gd name="T2" fmla="*/ 0 w 17"/>
                <a:gd name="T3" fmla="*/ 11 h 14"/>
                <a:gd name="T4" fmla="*/ 9 w 1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4">
                  <a:moveTo>
                    <a:pt x="9" y="0"/>
                  </a:moveTo>
                  <a:cubicBezTo>
                    <a:pt x="4" y="1"/>
                    <a:pt x="1" y="6"/>
                    <a:pt x="0" y="11"/>
                  </a:cubicBezTo>
                  <a:cubicBezTo>
                    <a:pt x="7" y="14"/>
                    <a:pt x="17" y="7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0" name="Freeform 1268">
              <a:extLst>
                <a:ext uri="{FF2B5EF4-FFF2-40B4-BE49-F238E27FC236}">
                  <a16:creationId xmlns:a16="http://schemas.microsoft.com/office/drawing/2014/main" id="{E494DB08-3397-4976-8A50-2844F13FF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483" y="1889649"/>
              <a:ext cx="5923" cy="3948"/>
            </a:xfrm>
            <a:custGeom>
              <a:avLst/>
              <a:gdLst>
                <a:gd name="T0" fmla="*/ 4 w 15"/>
                <a:gd name="T1" fmla="*/ 9 h 9"/>
                <a:gd name="T2" fmla="*/ 15 w 15"/>
                <a:gd name="T3" fmla="*/ 2 h 9"/>
                <a:gd name="T4" fmla="*/ 4 w 15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4" y="9"/>
                  </a:moveTo>
                  <a:cubicBezTo>
                    <a:pt x="9" y="8"/>
                    <a:pt x="12" y="6"/>
                    <a:pt x="15" y="2"/>
                  </a:cubicBezTo>
                  <a:cubicBezTo>
                    <a:pt x="10" y="0"/>
                    <a:pt x="0" y="1"/>
                    <a:pt x="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1" name="Freeform 1269">
              <a:extLst>
                <a:ext uri="{FF2B5EF4-FFF2-40B4-BE49-F238E27FC236}">
                  <a16:creationId xmlns:a16="http://schemas.microsoft.com/office/drawing/2014/main" id="{6B0C177F-8AB0-0390-D3AE-420FA838B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458" y="1879778"/>
              <a:ext cx="5923" cy="3948"/>
            </a:xfrm>
            <a:custGeom>
              <a:avLst/>
              <a:gdLst>
                <a:gd name="T0" fmla="*/ 13 w 13"/>
                <a:gd name="T1" fmla="*/ 3 h 10"/>
                <a:gd name="T2" fmla="*/ 0 w 13"/>
                <a:gd name="T3" fmla="*/ 8 h 10"/>
                <a:gd name="T4" fmla="*/ 13 w 13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3" y="3"/>
                  </a:moveTo>
                  <a:cubicBezTo>
                    <a:pt x="8" y="0"/>
                    <a:pt x="3" y="3"/>
                    <a:pt x="0" y="8"/>
                  </a:cubicBezTo>
                  <a:cubicBezTo>
                    <a:pt x="5" y="10"/>
                    <a:pt x="10" y="8"/>
                    <a:pt x="1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2" name="Freeform 1270">
              <a:extLst>
                <a:ext uri="{FF2B5EF4-FFF2-40B4-BE49-F238E27FC236}">
                  <a16:creationId xmlns:a16="http://schemas.microsoft.com/office/drawing/2014/main" id="{9F1A99B9-6989-6C37-AECC-948241C14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431" y="1893597"/>
              <a:ext cx="1975" cy="1973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0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1" y="2"/>
                    <a:pt x="3" y="2"/>
                    <a:pt x="5" y="0"/>
                  </a:cubicBezTo>
                  <a:lnTo>
                    <a:pt x="0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3" name="Freeform 1271">
              <a:extLst>
                <a:ext uri="{FF2B5EF4-FFF2-40B4-BE49-F238E27FC236}">
                  <a16:creationId xmlns:a16="http://schemas.microsoft.com/office/drawing/2014/main" id="{11BEDCE3-9230-7090-8438-0C29586D4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431" y="1891622"/>
              <a:ext cx="3948" cy="1973"/>
            </a:xfrm>
            <a:custGeom>
              <a:avLst/>
              <a:gdLst>
                <a:gd name="T0" fmla="*/ 0 w 11"/>
                <a:gd name="T1" fmla="*/ 6 h 6"/>
                <a:gd name="T2" fmla="*/ 11 w 11"/>
                <a:gd name="T3" fmla="*/ 0 h 6"/>
                <a:gd name="T4" fmla="*/ 0 w 1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4" y="5"/>
                    <a:pt x="7" y="3"/>
                    <a:pt x="11" y="0"/>
                  </a:cubicBezTo>
                  <a:cubicBezTo>
                    <a:pt x="6" y="0"/>
                    <a:pt x="2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4" name="Freeform 1272">
              <a:extLst>
                <a:ext uri="{FF2B5EF4-FFF2-40B4-BE49-F238E27FC236}">
                  <a16:creationId xmlns:a16="http://schemas.microsoft.com/office/drawing/2014/main" id="{C07DA987-A32A-7457-F49A-993CBC716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406" y="1879778"/>
              <a:ext cx="5923" cy="5922"/>
            </a:xfrm>
            <a:custGeom>
              <a:avLst/>
              <a:gdLst>
                <a:gd name="T0" fmla="*/ 14 w 14"/>
                <a:gd name="T1" fmla="*/ 9 h 14"/>
                <a:gd name="T2" fmla="*/ 0 w 14"/>
                <a:gd name="T3" fmla="*/ 10 h 14"/>
                <a:gd name="T4" fmla="*/ 14 w 14"/>
                <a:gd name="T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14" y="9"/>
                  </a:moveTo>
                  <a:cubicBezTo>
                    <a:pt x="14" y="0"/>
                    <a:pt x="3" y="7"/>
                    <a:pt x="0" y="10"/>
                  </a:cubicBezTo>
                  <a:cubicBezTo>
                    <a:pt x="5" y="14"/>
                    <a:pt x="10" y="13"/>
                    <a:pt x="1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5" name="Freeform 1273">
              <a:extLst>
                <a:ext uri="{FF2B5EF4-FFF2-40B4-BE49-F238E27FC236}">
                  <a16:creationId xmlns:a16="http://schemas.microsoft.com/office/drawing/2014/main" id="{ED7B2101-1508-040D-9089-4049B239F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232" y="2223266"/>
              <a:ext cx="61197" cy="35533"/>
            </a:xfrm>
            <a:custGeom>
              <a:avLst/>
              <a:gdLst>
                <a:gd name="T0" fmla="*/ 31 w 140"/>
                <a:gd name="T1" fmla="*/ 58 h 82"/>
                <a:gd name="T2" fmla="*/ 32 w 140"/>
                <a:gd name="T3" fmla="*/ 48 h 82"/>
                <a:gd name="T4" fmla="*/ 20 w 140"/>
                <a:gd name="T5" fmla="*/ 31 h 82"/>
                <a:gd name="T6" fmla="*/ 0 w 140"/>
                <a:gd name="T7" fmla="*/ 28 h 82"/>
                <a:gd name="T8" fmla="*/ 36 w 140"/>
                <a:gd name="T9" fmla="*/ 0 h 82"/>
                <a:gd name="T10" fmla="*/ 26 w 140"/>
                <a:gd name="T11" fmla="*/ 18 h 82"/>
                <a:gd name="T12" fmla="*/ 23 w 140"/>
                <a:gd name="T13" fmla="*/ 42 h 82"/>
                <a:gd name="T14" fmla="*/ 45 w 140"/>
                <a:gd name="T15" fmla="*/ 36 h 82"/>
                <a:gd name="T16" fmla="*/ 60 w 140"/>
                <a:gd name="T17" fmla="*/ 42 h 82"/>
                <a:gd name="T18" fmla="*/ 140 w 140"/>
                <a:gd name="T19" fmla="*/ 44 h 82"/>
                <a:gd name="T20" fmla="*/ 119 w 140"/>
                <a:gd name="T21" fmla="*/ 51 h 82"/>
                <a:gd name="T22" fmla="*/ 94 w 140"/>
                <a:gd name="T23" fmla="*/ 65 h 82"/>
                <a:gd name="T24" fmla="*/ 87 w 140"/>
                <a:gd name="T25" fmla="*/ 80 h 82"/>
                <a:gd name="T26" fmla="*/ 68 w 140"/>
                <a:gd name="T27" fmla="*/ 73 h 82"/>
                <a:gd name="T28" fmla="*/ 74 w 140"/>
                <a:gd name="T29" fmla="*/ 65 h 82"/>
                <a:gd name="T30" fmla="*/ 72 w 140"/>
                <a:gd name="T31" fmla="*/ 55 h 82"/>
                <a:gd name="T32" fmla="*/ 31 w 140"/>
                <a:gd name="T3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" h="82">
                  <a:moveTo>
                    <a:pt x="31" y="58"/>
                  </a:moveTo>
                  <a:cubicBezTo>
                    <a:pt x="31" y="54"/>
                    <a:pt x="29" y="52"/>
                    <a:pt x="32" y="48"/>
                  </a:cubicBezTo>
                  <a:cubicBezTo>
                    <a:pt x="13" y="45"/>
                    <a:pt x="14" y="47"/>
                    <a:pt x="20" y="31"/>
                  </a:cubicBezTo>
                  <a:cubicBezTo>
                    <a:pt x="13" y="34"/>
                    <a:pt x="6" y="31"/>
                    <a:pt x="0" y="28"/>
                  </a:cubicBezTo>
                  <a:cubicBezTo>
                    <a:pt x="7" y="14"/>
                    <a:pt x="24" y="8"/>
                    <a:pt x="36" y="0"/>
                  </a:cubicBezTo>
                  <a:cubicBezTo>
                    <a:pt x="33" y="6"/>
                    <a:pt x="30" y="12"/>
                    <a:pt x="26" y="18"/>
                  </a:cubicBezTo>
                  <a:cubicBezTo>
                    <a:pt x="22" y="25"/>
                    <a:pt x="39" y="35"/>
                    <a:pt x="23" y="42"/>
                  </a:cubicBezTo>
                  <a:cubicBezTo>
                    <a:pt x="32" y="46"/>
                    <a:pt x="37" y="35"/>
                    <a:pt x="45" y="36"/>
                  </a:cubicBezTo>
                  <a:cubicBezTo>
                    <a:pt x="46" y="37"/>
                    <a:pt x="59" y="41"/>
                    <a:pt x="60" y="42"/>
                  </a:cubicBezTo>
                  <a:cubicBezTo>
                    <a:pt x="78" y="57"/>
                    <a:pt x="117" y="39"/>
                    <a:pt x="140" y="44"/>
                  </a:cubicBezTo>
                  <a:cubicBezTo>
                    <a:pt x="134" y="48"/>
                    <a:pt x="126" y="51"/>
                    <a:pt x="119" y="51"/>
                  </a:cubicBezTo>
                  <a:cubicBezTo>
                    <a:pt x="109" y="51"/>
                    <a:pt x="102" y="61"/>
                    <a:pt x="94" y="65"/>
                  </a:cubicBezTo>
                  <a:cubicBezTo>
                    <a:pt x="111" y="65"/>
                    <a:pt x="93" y="79"/>
                    <a:pt x="87" y="80"/>
                  </a:cubicBezTo>
                  <a:cubicBezTo>
                    <a:pt x="77" y="82"/>
                    <a:pt x="76" y="71"/>
                    <a:pt x="68" y="73"/>
                  </a:cubicBezTo>
                  <a:cubicBezTo>
                    <a:pt x="72" y="72"/>
                    <a:pt x="76" y="69"/>
                    <a:pt x="74" y="65"/>
                  </a:cubicBezTo>
                  <a:cubicBezTo>
                    <a:pt x="71" y="57"/>
                    <a:pt x="63" y="64"/>
                    <a:pt x="72" y="55"/>
                  </a:cubicBezTo>
                  <a:cubicBezTo>
                    <a:pt x="57" y="66"/>
                    <a:pt x="49" y="69"/>
                    <a:pt x="31" y="5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6" name="Freeform 1274">
              <a:extLst>
                <a:ext uri="{FF2B5EF4-FFF2-40B4-BE49-F238E27FC236}">
                  <a16:creationId xmlns:a16="http://schemas.microsoft.com/office/drawing/2014/main" id="{B7C0123F-EA84-1194-A308-111E7DE43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453" y="2219317"/>
              <a:ext cx="53301" cy="51326"/>
            </a:xfrm>
            <a:custGeom>
              <a:avLst/>
              <a:gdLst>
                <a:gd name="T0" fmla="*/ 18 w 122"/>
                <a:gd name="T1" fmla="*/ 115 h 118"/>
                <a:gd name="T2" fmla="*/ 53 w 122"/>
                <a:gd name="T3" fmla="*/ 54 h 118"/>
                <a:gd name="T4" fmla="*/ 90 w 122"/>
                <a:gd name="T5" fmla="*/ 19 h 118"/>
                <a:gd name="T6" fmla="*/ 112 w 122"/>
                <a:gd name="T7" fmla="*/ 25 h 118"/>
                <a:gd name="T8" fmla="*/ 78 w 122"/>
                <a:gd name="T9" fmla="*/ 71 h 118"/>
                <a:gd name="T10" fmla="*/ 91 w 122"/>
                <a:gd name="T11" fmla="*/ 65 h 118"/>
                <a:gd name="T12" fmla="*/ 71 w 122"/>
                <a:gd name="T13" fmla="*/ 79 h 118"/>
                <a:gd name="T14" fmla="*/ 45 w 122"/>
                <a:gd name="T15" fmla="*/ 91 h 118"/>
                <a:gd name="T16" fmla="*/ 64 w 122"/>
                <a:gd name="T17" fmla="*/ 83 h 118"/>
                <a:gd name="T18" fmla="*/ 38 w 122"/>
                <a:gd name="T19" fmla="*/ 108 h 118"/>
                <a:gd name="T20" fmla="*/ 50 w 122"/>
                <a:gd name="T21" fmla="*/ 111 h 118"/>
                <a:gd name="T22" fmla="*/ 79 w 122"/>
                <a:gd name="T23" fmla="*/ 88 h 118"/>
                <a:gd name="T24" fmla="*/ 61 w 122"/>
                <a:gd name="T25" fmla="*/ 90 h 118"/>
                <a:gd name="T26" fmla="*/ 95 w 122"/>
                <a:gd name="T27" fmla="*/ 69 h 118"/>
                <a:gd name="T28" fmla="*/ 76 w 122"/>
                <a:gd name="T29" fmla="*/ 77 h 118"/>
                <a:gd name="T30" fmla="*/ 102 w 122"/>
                <a:gd name="T31" fmla="*/ 74 h 118"/>
                <a:gd name="T32" fmla="*/ 122 w 122"/>
                <a:gd name="T33" fmla="*/ 74 h 118"/>
                <a:gd name="T34" fmla="*/ 112 w 122"/>
                <a:gd name="T35" fmla="*/ 86 h 118"/>
                <a:gd name="T36" fmla="*/ 118 w 122"/>
                <a:gd name="T37" fmla="*/ 91 h 118"/>
                <a:gd name="T38" fmla="*/ 80 w 122"/>
                <a:gd name="T39" fmla="*/ 111 h 118"/>
                <a:gd name="T40" fmla="*/ 55 w 122"/>
                <a:gd name="T41" fmla="*/ 116 h 118"/>
                <a:gd name="T42" fmla="*/ 18 w 122"/>
                <a:gd name="T43" fmla="*/ 11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18">
                  <a:moveTo>
                    <a:pt x="18" y="115"/>
                  </a:moveTo>
                  <a:cubicBezTo>
                    <a:pt x="0" y="88"/>
                    <a:pt x="37" y="70"/>
                    <a:pt x="53" y="54"/>
                  </a:cubicBezTo>
                  <a:cubicBezTo>
                    <a:pt x="64" y="43"/>
                    <a:pt x="79" y="31"/>
                    <a:pt x="90" y="19"/>
                  </a:cubicBezTo>
                  <a:cubicBezTo>
                    <a:pt x="107" y="0"/>
                    <a:pt x="98" y="23"/>
                    <a:pt x="112" y="25"/>
                  </a:cubicBezTo>
                  <a:cubicBezTo>
                    <a:pt x="105" y="42"/>
                    <a:pt x="91" y="57"/>
                    <a:pt x="78" y="71"/>
                  </a:cubicBezTo>
                  <a:cubicBezTo>
                    <a:pt x="80" y="66"/>
                    <a:pt x="85" y="64"/>
                    <a:pt x="91" y="65"/>
                  </a:cubicBezTo>
                  <a:cubicBezTo>
                    <a:pt x="84" y="69"/>
                    <a:pt x="79" y="76"/>
                    <a:pt x="71" y="79"/>
                  </a:cubicBezTo>
                  <a:cubicBezTo>
                    <a:pt x="61" y="82"/>
                    <a:pt x="53" y="84"/>
                    <a:pt x="45" y="91"/>
                  </a:cubicBezTo>
                  <a:cubicBezTo>
                    <a:pt x="50" y="87"/>
                    <a:pt x="57" y="81"/>
                    <a:pt x="64" y="83"/>
                  </a:cubicBezTo>
                  <a:cubicBezTo>
                    <a:pt x="58" y="93"/>
                    <a:pt x="37" y="94"/>
                    <a:pt x="38" y="108"/>
                  </a:cubicBezTo>
                  <a:cubicBezTo>
                    <a:pt x="45" y="103"/>
                    <a:pt x="51" y="101"/>
                    <a:pt x="50" y="111"/>
                  </a:cubicBezTo>
                  <a:cubicBezTo>
                    <a:pt x="58" y="109"/>
                    <a:pt x="73" y="94"/>
                    <a:pt x="79" y="88"/>
                  </a:cubicBezTo>
                  <a:cubicBezTo>
                    <a:pt x="73" y="91"/>
                    <a:pt x="66" y="96"/>
                    <a:pt x="61" y="90"/>
                  </a:cubicBezTo>
                  <a:cubicBezTo>
                    <a:pt x="72" y="82"/>
                    <a:pt x="84" y="76"/>
                    <a:pt x="95" y="69"/>
                  </a:cubicBezTo>
                  <a:cubicBezTo>
                    <a:pt x="88" y="70"/>
                    <a:pt x="83" y="76"/>
                    <a:pt x="76" y="77"/>
                  </a:cubicBezTo>
                  <a:cubicBezTo>
                    <a:pt x="82" y="73"/>
                    <a:pt x="109" y="54"/>
                    <a:pt x="102" y="74"/>
                  </a:cubicBezTo>
                  <a:cubicBezTo>
                    <a:pt x="107" y="60"/>
                    <a:pt x="114" y="76"/>
                    <a:pt x="122" y="74"/>
                  </a:cubicBezTo>
                  <a:cubicBezTo>
                    <a:pt x="120" y="79"/>
                    <a:pt x="117" y="83"/>
                    <a:pt x="112" y="86"/>
                  </a:cubicBezTo>
                  <a:cubicBezTo>
                    <a:pt x="114" y="88"/>
                    <a:pt x="116" y="89"/>
                    <a:pt x="118" y="91"/>
                  </a:cubicBezTo>
                  <a:cubicBezTo>
                    <a:pt x="102" y="90"/>
                    <a:pt x="94" y="105"/>
                    <a:pt x="80" y="111"/>
                  </a:cubicBezTo>
                  <a:cubicBezTo>
                    <a:pt x="73" y="114"/>
                    <a:pt x="63" y="116"/>
                    <a:pt x="55" y="116"/>
                  </a:cubicBezTo>
                  <a:cubicBezTo>
                    <a:pt x="44" y="116"/>
                    <a:pt x="29" y="118"/>
                    <a:pt x="18" y="1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7" name="Freeform 1275">
              <a:extLst>
                <a:ext uri="{FF2B5EF4-FFF2-40B4-BE49-F238E27FC236}">
                  <a16:creationId xmlns:a16="http://schemas.microsoft.com/office/drawing/2014/main" id="{A330D14F-ECB4-02CC-2D1B-2AB1E0610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324" y="2203525"/>
              <a:ext cx="19741" cy="13818"/>
            </a:xfrm>
            <a:custGeom>
              <a:avLst/>
              <a:gdLst>
                <a:gd name="T0" fmla="*/ 6 w 48"/>
                <a:gd name="T1" fmla="*/ 25 h 32"/>
                <a:gd name="T2" fmla="*/ 48 w 48"/>
                <a:gd name="T3" fmla="*/ 0 h 32"/>
                <a:gd name="T4" fmla="*/ 31 w 48"/>
                <a:gd name="T5" fmla="*/ 6 h 32"/>
                <a:gd name="T6" fmla="*/ 16 w 48"/>
                <a:gd name="T7" fmla="*/ 17 h 32"/>
                <a:gd name="T8" fmla="*/ 29 w 48"/>
                <a:gd name="T9" fmla="*/ 8 h 32"/>
                <a:gd name="T10" fmla="*/ 7 w 48"/>
                <a:gd name="T11" fmla="*/ 25 h 32"/>
                <a:gd name="T12" fmla="*/ 14 w 48"/>
                <a:gd name="T13" fmla="*/ 29 h 32"/>
                <a:gd name="T14" fmla="*/ 0 w 48"/>
                <a:gd name="T15" fmla="*/ 31 h 32"/>
                <a:gd name="T16" fmla="*/ 6 w 48"/>
                <a:gd name="T1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6" y="25"/>
                  </a:moveTo>
                  <a:cubicBezTo>
                    <a:pt x="10" y="11"/>
                    <a:pt x="35" y="0"/>
                    <a:pt x="48" y="0"/>
                  </a:cubicBezTo>
                  <a:cubicBezTo>
                    <a:pt x="44" y="6"/>
                    <a:pt x="37" y="3"/>
                    <a:pt x="31" y="6"/>
                  </a:cubicBezTo>
                  <a:cubicBezTo>
                    <a:pt x="26" y="9"/>
                    <a:pt x="21" y="13"/>
                    <a:pt x="16" y="17"/>
                  </a:cubicBezTo>
                  <a:cubicBezTo>
                    <a:pt x="20" y="14"/>
                    <a:pt x="25" y="11"/>
                    <a:pt x="29" y="8"/>
                  </a:cubicBezTo>
                  <a:cubicBezTo>
                    <a:pt x="23" y="16"/>
                    <a:pt x="13" y="18"/>
                    <a:pt x="7" y="25"/>
                  </a:cubicBezTo>
                  <a:cubicBezTo>
                    <a:pt x="9" y="26"/>
                    <a:pt x="11" y="28"/>
                    <a:pt x="14" y="29"/>
                  </a:cubicBezTo>
                  <a:cubicBezTo>
                    <a:pt x="9" y="31"/>
                    <a:pt x="5" y="32"/>
                    <a:pt x="0" y="31"/>
                  </a:cubicBezTo>
                  <a:cubicBezTo>
                    <a:pt x="2" y="29"/>
                    <a:pt x="4" y="27"/>
                    <a:pt x="6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8" name="Freeform 1276">
              <a:extLst>
                <a:ext uri="{FF2B5EF4-FFF2-40B4-BE49-F238E27FC236}">
                  <a16:creationId xmlns:a16="http://schemas.microsoft.com/office/drawing/2014/main" id="{633F6CF2-D5DC-F116-1ACF-6AF20B3A9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272" y="2270643"/>
              <a:ext cx="3948" cy="3948"/>
            </a:xfrm>
            <a:custGeom>
              <a:avLst/>
              <a:gdLst>
                <a:gd name="T0" fmla="*/ 11 w 11"/>
                <a:gd name="T1" fmla="*/ 2 h 9"/>
                <a:gd name="T2" fmla="*/ 0 w 11"/>
                <a:gd name="T3" fmla="*/ 2 h 9"/>
                <a:gd name="T4" fmla="*/ 11 w 11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2"/>
                  </a:moveTo>
                  <a:cubicBezTo>
                    <a:pt x="7" y="8"/>
                    <a:pt x="2" y="9"/>
                    <a:pt x="0" y="2"/>
                  </a:cubicBezTo>
                  <a:cubicBezTo>
                    <a:pt x="4" y="0"/>
                    <a:pt x="7" y="0"/>
                    <a:pt x="11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9" name="Freeform 1277">
              <a:extLst>
                <a:ext uri="{FF2B5EF4-FFF2-40B4-BE49-F238E27FC236}">
                  <a16:creationId xmlns:a16="http://schemas.microsoft.com/office/drawing/2014/main" id="{8242AC19-4F88-54D7-6C3F-23AFD81A9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169" y="2321969"/>
              <a:ext cx="7896" cy="1973"/>
            </a:xfrm>
            <a:custGeom>
              <a:avLst/>
              <a:gdLst>
                <a:gd name="T0" fmla="*/ 6 w 20"/>
                <a:gd name="T1" fmla="*/ 4 h 4"/>
                <a:gd name="T2" fmla="*/ 0 w 20"/>
                <a:gd name="T3" fmla="*/ 2 h 4"/>
                <a:gd name="T4" fmla="*/ 20 w 20"/>
                <a:gd name="T5" fmla="*/ 0 h 4"/>
                <a:gd name="T6" fmla="*/ 6 w 2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6" y="4"/>
                  </a:moveTo>
                  <a:lnTo>
                    <a:pt x="0" y="2"/>
                  </a:lnTo>
                  <a:cubicBezTo>
                    <a:pt x="7" y="3"/>
                    <a:pt x="13" y="2"/>
                    <a:pt x="20" y="0"/>
                  </a:cubicBezTo>
                  <a:cubicBezTo>
                    <a:pt x="16" y="3"/>
                    <a:pt x="11" y="4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0" name="Freeform 1278">
              <a:extLst>
                <a:ext uri="{FF2B5EF4-FFF2-40B4-BE49-F238E27FC236}">
                  <a16:creationId xmlns:a16="http://schemas.microsoft.com/office/drawing/2014/main" id="{23E76D77-145C-448F-475E-579AA69C8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680" y="2203525"/>
              <a:ext cx="5923" cy="7896"/>
            </a:xfrm>
            <a:custGeom>
              <a:avLst/>
              <a:gdLst>
                <a:gd name="T0" fmla="*/ 15 w 15"/>
                <a:gd name="T1" fmla="*/ 0 h 18"/>
                <a:gd name="T2" fmla="*/ 0 w 15"/>
                <a:gd name="T3" fmla="*/ 18 h 18"/>
                <a:gd name="T4" fmla="*/ 15 w 15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8">
                  <a:moveTo>
                    <a:pt x="15" y="0"/>
                  </a:moveTo>
                  <a:cubicBezTo>
                    <a:pt x="10" y="7"/>
                    <a:pt x="7" y="14"/>
                    <a:pt x="0" y="18"/>
                  </a:cubicBezTo>
                  <a:cubicBezTo>
                    <a:pt x="4" y="12"/>
                    <a:pt x="7" y="3"/>
                    <a:pt x="1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1" name="Freeform 1279">
              <a:extLst>
                <a:ext uri="{FF2B5EF4-FFF2-40B4-BE49-F238E27FC236}">
                  <a16:creationId xmlns:a16="http://schemas.microsoft.com/office/drawing/2014/main" id="{A69CF616-E66B-632F-9A48-78D18661F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445" y="2185759"/>
              <a:ext cx="7896" cy="5922"/>
            </a:xfrm>
            <a:custGeom>
              <a:avLst/>
              <a:gdLst>
                <a:gd name="T0" fmla="*/ 20 w 21"/>
                <a:gd name="T1" fmla="*/ 1 h 13"/>
                <a:gd name="T2" fmla="*/ 0 w 21"/>
                <a:gd name="T3" fmla="*/ 3 h 13"/>
                <a:gd name="T4" fmla="*/ 20 w 21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3">
                  <a:moveTo>
                    <a:pt x="20" y="1"/>
                  </a:moveTo>
                  <a:cubicBezTo>
                    <a:pt x="21" y="13"/>
                    <a:pt x="4" y="8"/>
                    <a:pt x="0" y="3"/>
                  </a:cubicBezTo>
                  <a:cubicBezTo>
                    <a:pt x="7" y="0"/>
                    <a:pt x="14" y="6"/>
                    <a:pt x="2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2" name="Freeform 1280">
              <a:extLst>
                <a:ext uri="{FF2B5EF4-FFF2-40B4-BE49-F238E27FC236}">
                  <a16:creationId xmlns:a16="http://schemas.microsoft.com/office/drawing/2014/main" id="{2949F8AA-FD62-BBAE-44CF-4DFB8703C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7783" y="1972560"/>
              <a:ext cx="7896" cy="5922"/>
            </a:xfrm>
            <a:custGeom>
              <a:avLst/>
              <a:gdLst>
                <a:gd name="T0" fmla="*/ 18 w 20"/>
                <a:gd name="T1" fmla="*/ 0 h 14"/>
                <a:gd name="T2" fmla="*/ 0 w 20"/>
                <a:gd name="T3" fmla="*/ 6 h 14"/>
                <a:gd name="T4" fmla="*/ 20 w 20"/>
                <a:gd name="T5" fmla="*/ 6 h 14"/>
                <a:gd name="T6" fmla="*/ 18 w 20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8" y="0"/>
                  </a:moveTo>
                  <a:cubicBezTo>
                    <a:pt x="11" y="0"/>
                    <a:pt x="5" y="3"/>
                    <a:pt x="0" y="6"/>
                  </a:cubicBezTo>
                  <a:cubicBezTo>
                    <a:pt x="5" y="14"/>
                    <a:pt x="14" y="9"/>
                    <a:pt x="20" y="6"/>
                  </a:cubicBezTo>
                  <a:cubicBezTo>
                    <a:pt x="11" y="8"/>
                    <a:pt x="11" y="6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3" name="Freeform 1281">
              <a:extLst>
                <a:ext uri="{FF2B5EF4-FFF2-40B4-BE49-F238E27FC236}">
                  <a16:creationId xmlns:a16="http://schemas.microsoft.com/office/drawing/2014/main" id="{B4ABA39B-0C63-546E-44A0-1835EFD5E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576" y="1982429"/>
              <a:ext cx="3948" cy="1973"/>
            </a:xfrm>
            <a:custGeom>
              <a:avLst/>
              <a:gdLst>
                <a:gd name="T0" fmla="*/ 6 w 8"/>
                <a:gd name="T1" fmla="*/ 0 h 6"/>
                <a:gd name="T2" fmla="*/ 0 w 8"/>
                <a:gd name="T3" fmla="*/ 3 h 6"/>
                <a:gd name="T4" fmla="*/ 6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6" y="6"/>
                    <a:pt x="8" y="5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4" name="Freeform 1282">
              <a:extLst>
                <a:ext uri="{FF2B5EF4-FFF2-40B4-BE49-F238E27FC236}">
                  <a16:creationId xmlns:a16="http://schemas.microsoft.com/office/drawing/2014/main" id="{66B550CA-D0BE-7955-F631-8ADB0063C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16" y="2015989"/>
              <a:ext cx="5923" cy="3948"/>
            </a:xfrm>
            <a:custGeom>
              <a:avLst/>
              <a:gdLst>
                <a:gd name="T0" fmla="*/ 7 w 13"/>
                <a:gd name="T1" fmla="*/ 0 h 6"/>
                <a:gd name="T2" fmla="*/ 0 w 13"/>
                <a:gd name="T3" fmla="*/ 3 h 6"/>
                <a:gd name="T4" fmla="*/ 13 w 13"/>
                <a:gd name="T5" fmla="*/ 1 h 6"/>
                <a:gd name="T6" fmla="*/ 7 w 1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0"/>
                  </a:moveTo>
                  <a:cubicBezTo>
                    <a:pt x="5" y="1"/>
                    <a:pt x="3" y="2"/>
                    <a:pt x="0" y="3"/>
                  </a:cubicBezTo>
                  <a:cubicBezTo>
                    <a:pt x="5" y="6"/>
                    <a:pt x="9" y="6"/>
                    <a:pt x="13" y="1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5" name="Freeform 1283">
              <a:extLst>
                <a:ext uri="{FF2B5EF4-FFF2-40B4-BE49-F238E27FC236}">
                  <a16:creationId xmlns:a16="http://schemas.microsoft.com/office/drawing/2014/main" id="{1125957C-EA8C-D599-45DB-3182FFDC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739" y="2126536"/>
              <a:ext cx="65145" cy="31585"/>
            </a:xfrm>
            <a:custGeom>
              <a:avLst/>
              <a:gdLst>
                <a:gd name="T0" fmla="*/ 58 w 149"/>
                <a:gd name="T1" fmla="*/ 12 h 71"/>
                <a:gd name="T2" fmla="*/ 127 w 149"/>
                <a:gd name="T3" fmla="*/ 45 h 71"/>
                <a:gd name="T4" fmla="*/ 121 w 149"/>
                <a:gd name="T5" fmla="*/ 68 h 71"/>
                <a:gd name="T6" fmla="*/ 50 w 149"/>
                <a:gd name="T7" fmla="*/ 49 h 71"/>
                <a:gd name="T8" fmla="*/ 28 w 149"/>
                <a:gd name="T9" fmla="*/ 24 h 71"/>
                <a:gd name="T10" fmla="*/ 0 w 149"/>
                <a:gd name="T11" fmla="*/ 10 h 71"/>
                <a:gd name="T12" fmla="*/ 58 w 149"/>
                <a:gd name="T13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71">
                  <a:moveTo>
                    <a:pt x="58" y="12"/>
                  </a:moveTo>
                  <a:cubicBezTo>
                    <a:pt x="86" y="15"/>
                    <a:pt x="102" y="35"/>
                    <a:pt x="127" y="45"/>
                  </a:cubicBezTo>
                  <a:cubicBezTo>
                    <a:pt x="149" y="55"/>
                    <a:pt x="146" y="71"/>
                    <a:pt x="121" y="68"/>
                  </a:cubicBezTo>
                  <a:cubicBezTo>
                    <a:pt x="97" y="66"/>
                    <a:pt x="71" y="63"/>
                    <a:pt x="50" y="49"/>
                  </a:cubicBezTo>
                  <a:cubicBezTo>
                    <a:pt x="41" y="42"/>
                    <a:pt x="37" y="31"/>
                    <a:pt x="28" y="24"/>
                  </a:cubicBezTo>
                  <a:cubicBezTo>
                    <a:pt x="20" y="18"/>
                    <a:pt x="9" y="12"/>
                    <a:pt x="0" y="10"/>
                  </a:cubicBezTo>
                  <a:cubicBezTo>
                    <a:pt x="19" y="0"/>
                    <a:pt x="38" y="11"/>
                    <a:pt x="58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6" name="Freeform 1284">
              <a:extLst>
                <a:ext uri="{FF2B5EF4-FFF2-40B4-BE49-F238E27FC236}">
                  <a16:creationId xmlns:a16="http://schemas.microsoft.com/office/drawing/2014/main" id="{39CDFB27-0F6D-19DC-E9BB-D57506494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443" y="2073237"/>
              <a:ext cx="179640" cy="163847"/>
            </a:xfrm>
            <a:custGeom>
              <a:avLst/>
              <a:gdLst>
                <a:gd name="T0" fmla="*/ 20 w 413"/>
                <a:gd name="T1" fmla="*/ 278 h 375"/>
                <a:gd name="T2" fmla="*/ 97 w 413"/>
                <a:gd name="T3" fmla="*/ 232 h 375"/>
                <a:gd name="T4" fmla="*/ 75 w 413"/>
                <a:gd name="T5" fmla="*/ 214 h 375"/>
                <a:gd name="T6" fmla="*/ 78 w 413"/>
                <a:gd name="T7" fmla="*/ 224 h 375"/>
                <a:gd name="T8" fmla="*/ 116 w 413"/>
                <a:gd name="T9" fmla="*/ 191 h 375"/>
                <a:gd name="T10" fmla="*/ 137 w 413"/>
                <a:gd name="T11" fmla="*/ 187 h 375"/>
                <a:gd name="T12" fmla="*/ 147 w 413"/>
                <a:gd name="T13" fmla="*/ 163 h 375"/>
                <a:gd name="T14" fmla="*/ 178 w 413"/>
                <a:gd name="T15" fmla="*/ 116 h 375"/>
                <a:gd name="T16" fmla="*/ 213 w 413"/>
                <a:gd name="T17" fmla="*/ 72 h 375"/>
                <a:gd name="T18" fmla="*/ 259 w 413"/>
                <a:gd name="T19" fmla="*/ 34 h 375"/>
                <a:gd name="T20" fmla="*/ 329 w 413"/>
                <a:gd name="T21" fmla="*/ 14 h 375"/>
                <a:gd name="T22" fmla="*/ 304 w 413"/>
                <a:gd name="T23" fmla="*/ 35 h 375"/>
                <a:gd name="T24" fmla="*/ 307 w 413"/>
                <a:gd name="T25" fmla="*/ 51 h 375"/>
                <a:gd name="T26" fmla="*/ 275 w 413"/>
                <a:gd name="T27" fmla="*/ 81 h 375"/>
                <a:gd name="T28" fmla="*/ 227 w 413"/>
                <a:gd name="T29" fmla="*/ 129 h 375"/>
                <a:gd name="T30" fmla="*/ 214 w 413"/>
                <a:gd name="T31" fmla="*/ 152 h 375"/>
                <a:gd name="T32" fmla="*/ 265 w 413"/>
                <a:gd name="T33" fmla="*/ 122 h 375"/>
                <a:gd name="T34" fmla="*/ 253 w 413"/>
                <a:gd name="T35" fmla="*/ 150 h 375"/>
                <a:gd name="T36" fmla="*/ 263 w 413"/>
                <a:gd name="T37" fmla="*/ 158 h 375"/>
                <a:gd name="T38" fmla="*/ 266 w 413"/>
                <a:gd name="T39" fmla="*/ 158 h 375"/>
                <a:gd name="T40" fmla="*/ 281 w 413"/>
                <a:gd name="T41" fmla="*/ 170 h 375"/>
                <a:gd name="T42" fmla="*/ 294 w 413"/>
                <a:gd name="T43" fmla="*/ 173 h 375"/>
                <a:gd name="T44" fmla="*/ 283 w 413"/>
                <a:gd name="T45" fmla="*/ 193 h 375"/>
                <a:gd name="T46" fmla="*/ 293 w 413"/>
                <a:gd name="T47" fmla="*/ 181 h 375"/>
                <a:gd name="T48" fmla="*/ 347 w 413"/>
                <a:gd name="T49" fmla="*/ 157 h 375"/>
                <a:gd name="T50" fmla="*/ 354 w 413"/>
                <a:gd name="T51" fmla="*/ 165 h 375"/>
                <a:gd name="T52" fmla="*/ 401 w 413"/>
                <a:gd name="T53" fmla="*/ 177 h 375"/>
                <a:gd name="T54" fmla="*/ 368 w 413"/>
                <a:gd name="T55" fmla="*/ 209 h 375"/>
                <a:gd name="T56" fmla="*/ 358 w 413"/>
                <a:gd name="T57" fmla="*/ 224 h 375"/>
                <a:gd name="T58" fmla="*/ 377 w 413"/>
                <a:gd name="T59" fmla="*/ 219 h 375"/>
                <a:gd name="T60" fmla="*/ 339 w 413"/>
                <a:gd name="T61" fmla="*/ 243 h 375"/>
                <a:gd name="T62" fmla="*/ 367 w 413"/>
                <a:gd name="T63" fmla="*/ 232 h 375"/>
                <a:gd name="T64" fmla="*/ 393 w 413"/>
                <a:gd name="T65" fmla="*/ 230 h 375"/>
                <a:gd name="T66" fmla="*/ 402 w 413"/>
                <a:gd name="T67" fmla="*/ 238 h 375"/>
                <a:gd name="T68" fmla="*/ 355 w 413"/>
                <a:gd name="T69" fmla="*/ 255 h 375"/>
                <a:gd name="T70" fmla="*/ 346 w 413"/>
                <a:gd name="T71" fmla="*/ 268 h 375"/>
                <a:gd name="T72" fmla="*/ 342 w 413"/>
                <a:gd name="T73" fmla="*/ 281 h 375"/>
                <a:gd name="T74" fmla="*/ 352 w 413"/>
                <a:gd name="T75" fmla="*/ 305 h 375"/>
                <a:gd name="T76" fmla="*/ 409 w 413"/>
                <a:gd name="T77" fmla="*/ 262 h 375"/>
                <a:gd name="T78" fmla="*/ 373 w 413"/>
                <a:gd name="T79" fmla="*/ 297 h 375"/>
                <a:gd name="T80" fmla="*/ 407 w 413"/>
                <a:gd name="T81" fmla="*/ 287 h 375"/>
                <a:gd name="T82" fmla="*/ 378 w 413"/>
                <a:gd name="T83" fmla="*/ 349 h 375"/>
                <a:gd name="T84" fmla="*/ 331 w 413"/>
                <a:gd name="T85" fmla="*/ 372 h 375"/>
                <a:gd name="T86" fmla="*/ 342 w 413"/>
                <a:gd name="T87" fmla="*/ 347 h 375"/>
                <a:gd name="T88" fmla="*/ 298 w 413"/>
                <a:gd name="T89" fmla="*/ 357 h 375"/>
                <a:gd name="T90" fmla="*/ 323 w 413"/>
                <a:gd name="T91" fmla="*/ 281 h 375"/>
                <a:gd name="T92" fmla="*/ 299 w 413"/>
                <a:gd name="T93" fmla="*/ 304 h 375"/>
                <a:gd name="T94" fmla="*/ 210 w 413"/>
                <a:gd name="T95" fmla="*/ 353 h 375"/>
                <a:gd name="T96" fmla="*/ 230 w 413"/>
                <a:gd name="T97" fmla="*/ 332 h 375"/>
                <a:gd name="T98" fmla="*/ 274 w 413"/>
                <a:gd name="T99" fmla="*/ 304 h 375"/>
                <a:gd name="T100" fmla="*/ 267 w 413"/>
                <a:gd name="T101" fmla="*/ 299 h 375"/>
                <a:gd name="T102" fmla="*/ 244 w 413"/>
                <a:gd name="T103" fmla="*/ 295 h 375"/>
                <a:gd name="T104" fmla="*/ 217 w 413"/>
                <a:gd name="T105" fmla="*/ 309 h 375"/>
                <a:gd name="T106" fmla="*/ 201 w 413"/>
                <a:gd name="T107" fmla="*/ 309 h 375"/>
                <a:gd name="T108" fmla="*/ 230 w 413"/>
                <a:gd name="T109" fmla="*/ 278 h 375"/>
                <a:gd name="T110" fmla="*/ 208 w 413"/>
                <a:gd name="T111" fmla="*/ 284 h 375"/>
                <a:gd name="T112" fmla="*/ 166 w 413"/>
                <a:gd name="T113" fmla="*/ 302 h 375"/>
                <a:gd name="T114" fmla="*/ 133 w 413"/>
                <a:gd name="T115" fmla="*/ 296 h 375"/>
                <a:gd name="T116" fmla="*/ 79 w 413"/>
                <a:gd name="T117" fmla="*/ 28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3" h="375">
                  <a:moveTo>
                    <a:pt x="68" y="297"/>
                  </a:moveTo>
                  <a:cubicBezTo>
                    <a:pt x="53" y="296"/>
                    <a:pt x="0" y="313"/>
                    <a:pt x="20" y="278"/>
                  </a:cubicBezTo>
                  <a:cubicBezTo>
                    <a:pt x="26" y="268"/>
                    <a:pt x="40" y="262"/>
                    <a:pt x="50" y="257"/>
                  </a:cubicBezTo>
                  <a:cubicBezTo>
                    <a:pt x="66" y="249"/>
                    <a:pt x="80" y="237"/>
                    <a:pt x="97" y="232"/>
                  </a:cubicBezTo>
                  <a:cubicBezTo>
                    <a:pt x="80" y="235"/>
                    <a:pt x="64" y="227"/>
                    <a:pt x="47" y="234"/>
                  </a:cubicBezTo>
                  <a:cubicBezTo>
                    <a:pt x="48" y="222"/>
                    <a:pt x="67" y="218"/>
                    <a:pt x="75" y="214"/>
                  </a:cubicBezTo>
                  <a:cubicBezTo>
                    <a:pt x="71" y="217"/>
                    <a:pt x="66" y="221"/>
                    <a:pt x="63" y="225"/>
                  </a:cubicBezTo>
                  <a:cubicBezTo>
                    <a:pt x="69" y="222"/>
                    <a:pt x="74" y="230"/>
                    <a:pt x="78" y="224"/>
                  </a:cubicBezTo>
                  <a:cubicBezTo>
                    <a:pt x="83" y="217"/>
                    <a:pt x="90" y="209"/>
                    <a:pt x="96" y="202"/>
                  </a:cubicBezTo>
                  <a:cubicBezTo>
                    <a:pt x="103" y="195"/>
                    <a:pt x="105" y="191"/>
                    <a:pt x="116" y="191"/>
                  </a:cubicBezTo>
                  <a:cubicBezTo>
                    <a:pt x="124" y="191"/>
                    <a:pt x="126" y="203"/>
                    <a:pt x="135" y="197"/>
                  </a:cubicBezTo>
                  <a:cubicBezTo>
                    <a:pt x="122" y="200"/>
                    <a:pt x="122" y="184"/>
                    <a:pt x="137" y="187"/>
                  </a:cubicBezTo>
                  <a:cubicBezTo>
                    <a:pt x="125" y="186"/>
                    <a:pt x="132" y="183"/>
                    <a:pt x="137" y="180"/>
                  </a:cubicBezTo>
                  <a:cubicBezTo>
                    <a:pt x="104" y="184"/>
                    <a:pt x="149" y="141"/>
                    <a:pt x="147" y="163"/>
                  </a:cubicBezTo>
                  <a:cubicBezTo>
                    <a:pt x="156" y="162"/>
                    <a:pt x="148" y="149"/>
                    <a:pt x="154" y="141"/>
                  </a:cubicBezTo>
                  <a:cubicBezTo>
                    <a:pt x="160" y="131"/>
                    <a:pt x="170" y="125"/>
                    <a:pt x="178" y="116"/>
                  </a:cubicBezTo>
                  <a:cubicBezTo>
                    <a:pt x="186" y="107"/>
                    <a:pt x="203" y="73"/>
                    <a:pt x="219" y="79"/>
                  </a:cubicBezTo>
                  <a:cubicBezTo>
                    <a:pt x="217" y="77"/>
                    <a:pt x="215" y="74"/>
                    <a:pt x="213" y="72"/>
                  </a:cubicBezTo>
                  <a:cubicBezTo>
                    <a:pt x="221" y="69"/>
                    <a:pt x="230" y="67"/>
                    <a:pt x="236" y="61"/>
                  </a:cubicBezTo>
                  <a:cubicBezTo>
                    <a:pt x="245" y="54"/>
                    <a:pt x="250" y="42"/>
                    <a:pt x="259" y="34"/>
                  </a:cubicBezTo>
                  <a:cubicBezTo>
                    <a:pt x="277" y="16"/>
                    <a:pt x="302" y="18"/>
                    <a:pt x="322" y="4"/>
                  </a:cubicBezTo>
                  <a:cubicBezTo>
                    <a:pt x="322" y="9"/>
                    <a:pt x="325" y="13"/>
                    <a:pt x="329" y="14"/>
                  </a:cubicBezTo>
                  <a:cubicBezTo>
                    <a:pt x="330" y="0"/>
                    <a:pt x="353" y="8"/>
                    <a:pt x="341" y="18"/>
                  </a:cubicBezTo>
                  <a:cubicBezTo>
                    <a:pt x="326" y="31"/>
                    <a:pt x="308" y="15"/>
                    <a:pt x="304" y="35"/>
                  </a:cubicBezTo>
                  <a:cubicBezTo>
                    <a:pt x="306" y="35"/>
                    <a:pt x="328" y="31"/>
                    <a:pt x="318" y="40"/>
                  </a:cubicBezTo>
                  <a:cubicBezTo>
                    <a:pt x="314" y="44"/>
                    <a:pt x="311" y="47"/>
                    <a:pt x="307" y="51"/>
                  </a:cubicBezTo>
                  <a:cubicBezTo>
                    <a:pt x="302" y="56"/>
                    <a:pt x="291" y="73"/>
                    <a:pt x="288" y="60"/>
                  </a:cubicBezTo>
                  <a:cubicBezTo>
                    <a:pt x="282" y="65"/>
                    <a:pt x="282" y="75"/>
                    <a:pt x="275" y="81"/>
                  </a:cubicBezTo>
                  <a:cubicBezTo>
                    <a:pt x="264" y="89"/>
                    <a:pt x="256" y="100"/>
                    <a:pt x="247" y="108"/>
                  </a:cubicBezTo>
                  <a:cubicBezTo>
                    <a:pt x="239" y="116"/>
                    <a:pt x="234" y="120"/>
                    <a:pt x="227" y="129"/>
                  </a:cubicBezTo>
                  <a:cubicBezTo>
                    <a:pt x="224" y="133"/>
                    <a:pt x="218" y="134"/>
                    <a:pt x="215" y="139"/>
                  </a:cubicBezTo>
                  <a:cubicBezTo>
                    <a:pt x="212" y="144"/>
                    <a:pt x="220" y="146"/>
                    <a:pt x="214" y="152"/>
                  </a:cubicBezTo>
                  <a:cubicBezTo>
                    <a:pt x="231" y="139"/>
                    <a:pt x="247" y="125"/>
                    <a:pt x="265" y="113"/>
                  </a:cubicBezTo>
                  <a:cubicBezTo>
                    <a:pt x="267" y="118"/>
                    <a:pt x="269" y="118"/>
                    <a:pt x="265" y="122"/>
                  </a:cubicBezTo>
                  <a:cubicBezTo>
                    <a:pt x="277" y="123"/>
                    <a:pt x="290" y="128"/>
                    <a:pt x="302" y="122"/>
                  </a:cubicBezTo>
                  <a:cubicBezTo>
                    <a:pt x="300" y="134"/>
                    <a:pt x="263" y="145"/>
                    <a:pt x="253" y="150"/>
                  </a:cubicBezTo>
                  <a:cubicBezTo>
                    <a:pt x="259" y="148"/>
                    <a:pt x="266" y="143"/>
                    <a:pt x="273" y="146"/>
                  </a:cubicBezTo>
                  <a:cubicBezTo>
                    <a:pt x="267" y="148"/>
                    <a:pt x="267" y="154"/>
                    <a:pt x="263" y="158"/>
                  </a:cubicBezTo>
                  <a:cubicBezTo>
                    <a:pt x="259" y="161"/>
                    <a:pt x="253" y="161"/>
                    <a:pt x="249" y="165"/>
                  </a:cubicBezTo>
                  <a:cubicBezTo>
                    <a:pt x="255" y="163"/>
                    <a:pt x="260" y="159"/>
                    <a:pt x="266" y="158"/>
                  </a:cubicBezTo>
                  <a:cubicBezTo>
                    <a:pt x="272" y="157"/>
                    <a:pt x="276" y="163"/>
                    <a:pt x="283" y="161"/>
                  </a:cubicBezTo>
                  <a:cubicBezTo>
                    <a:pt x="282" y="164"/>
                    <a:pt x="282" y="167"/>
                    <a:pt x="281" y="170"/>
                  </a:cubicBezTo>
                  <a:cubicBezTo>
                    <a:pt x="284" y="165"/>
                    <a:pt x="288" y="161"/>
                    <a:pt x="293" y="159"/>
                  </a:cubicBezTo>
                  <a:cubicBezTo>
                    <a:pt x="293" y="164"/>
                    <a:pt x="294" y="168"/>
                    <a:pt x="294" y="173"/>
                  </a:cubicBezTo>
                  <a:cubicBezTo>
                    <a:pt x="302" y="169"/>
                    <a:pt x="300" y="160"/>
                    <a:pt x="307" y="156"/>
                  </a:cubicBezTo>
                  <a:cubicBezTo>
                    <a:pt x="311" y="167"/>
                    <a:pt x="290" y="186"/>
                    <a:pt x="283" y="193"/>
                  </a:cubicBezTo>
                  <a:cubicBezTo>
                    <a:pt x="287" y="191"/>
                    <a:pt x="292" y="189"/>
                    <a:pt x="297" y="187"/>
                  </a:cubicBezTo>
                  <a:cubicBezTo>
                    <a:pt x="296" y="185"/>
                    <a:pt x="294" y="183"/>
                    <a:pt x="293" y="181"/>
                  </a:cubicBezTo>
                  <a:cubicBezTo>
                    <a:pt x="300" y="178"/>
                    <a:pt x="320" y="180"/>
                    <a:pt x="320" y="169"/>
                  </a:cubicBezTo>
                  <a:cubicBezTo>
                    <a:pt x="322" y="183"/>
                    <a:pt x="339" y="161"/>
                    <a:pt x="347" y="157"/>
                  </a:cubicBezTo>
                  <a:cubicBezTo>
                    <a:pt x="348" y="164"/>
                    <a:pt x="344" y="171"/>
                    <a:pt x="341" y="176"/>
                  </a:cubicBezTo>
                  <a:cubicBezTo>
                    <a:pt x="346" y="174"/>
                    <a:pt x="348" y="166"/>
                    <a:pt x="354" y="165"/>
                  </a:cubicBezTo>
                  <a:cubicBezTo>
                    <a:pt x="359" y="164"/>
                    <a:pt x="365" y="165"/>
                    <a:pt x="369" y="163"/>
                  </a:cubicBezTo>
                  <a:cubicBezTo>
                    <a:pt x="381" y="157"/>
                    <a:pt x="391" y="174"/>
                    <a:pt x="401" y="177"/>
                  </a:cubicBezTo>
                  <a:cubicBezTo>
                    <a:pt x="389" y="187"/>
                    <a:pt x="364" y="208"/>
                    <a:pt x="349" y="210"/>
                  </a:cubicBezTo>
                  <a:cubicBezTo>
                    <a:pt x="355" y="211"/>
                    <a:pt x="362" y="208"/>
                    <a:pt x="368" y="209"/>
                  </a:cubicBezTo>
                  <a:cubicBezTo>
                    <a:pt x="366" y="213"/>
                    <a:pt x="362" y="216"/>
                    <a:pt x="357" y="214"/>
                  </a:cubicBezTo>
                  <a:cubicBezTo>
                    <a:pt x="357" y="217"/>
                    <a:pt x="357" y="221"/>
                    <a:pt x="358" y="224"/>
                  </a:cubicBezTo>
                  <a:cubicBezTo>
                    <a:pt x="363" y="223"/>
                    <a:pt x="366" y="219"/>
                    <a:pt x="367" y="214"/>
                  </a:cubicBezTo>
                  <a:cubicBezTo>
                    <a:pt x="368" y="220"/>
                    <a:pt x="372" y="222"/>
                    <a:pt x="377" y="219"/>
                  </a:cubicBezTo>
                  <a:cubicBezTo>
                    <a:pt x="371" y="223"/>
                    <a:pt x="364" y="227"/>
                    <a:pt x="356" y="227"/>
                  </a:cubicBezTo>
                  <a:cubicBezTo>
                    <a:pt x="372" y="228"/>
                    <a:pt x="343" y="237"/>
                    <a:pt x="339" y="243"/>
                  </a:cubicBezTo>
                  <a:cubicBezTo>
                    <a:pt x="343" y="241"/>
                    <a:pt x="367" y="228"/>
                    <a:pt x="355" y="241"/>
                  </a:cubicBezTo>
                  <a:cubicBezTo>
                    <a:pt x="359" y="238"/>
                    <a:pt x="363" y="235"/>
                    <a:pt x="367" y="232"/>
                  </a:cubicBezTo>
                  <a:cubicBezTo>
                    <a:pt x="360" y="245"/>
                    <a:pt x="380" y="234"/>
                    <a:pt x="383" y="231"/>
                  </a:cubicBezTo>
                  <a:cubicBezTo>
                    <a:pt x="391" y="222"/>
                    <a:pt x="388" y="225"/>
                    <a:pt x="393" y="230"/>
                  </a:cubicBezTo>
                  <a:cubicBezTo>
                    <a:pt x="400" y="235"/>
                    <a:pt x="404" y="215"/>
                    <a:pt x="409" y="225"/>
                  </a:cubicBezTo>
                  <a:cubicBezTo>
                    <a:pt x="413" y="231"/>
                    <a:pt x="406" y="235"/>
                    <a:pt x="402" y="238"/>
                  </a:cubicBezTo>
                  <a:cubicBezTo>
                    <a:pt x="392" y="243"/>
                    <a:pt x="382" y="245"/>
                    <a:pt x="373" y="252"/>
                  </a:cubicBezTo>
                  <a:cubicBezTo>
                    <a:pt x="367" y="257"/>
                    <a:pt x="363" y="258"/>
                    <a:pt x="355" y="255"/>
                  </a:cubicBezTo>
                  <a:cubicBezTo>
                    <a:pt x="344" y="250"/>
                    <a:pt x="345" y="267"/>
                    <a:pt x="359" y="264"/>
                  </a:cubicBezTo>
                  <a:cubicBezTo>
                    <a:pt x="355" y="267"/>
                    <a:pt x="351" y="269"/>
                    <a:pt x="346" y="268"/>
                  </a:cubicBezTo>
                  <a:cubicBezTo>
                    <a:pt x="350" y="269"/>
                    <a:pt x="355" y="269"/>
                    <a:pt x="359" y="267"/>
                  </a:cubicBezTo>
                  <a:cubicBezTo>
                    <a:pt x="358" y="275"/>
                    <a:pt x="347" y="284"/>
                    <a:pt x="342" y="281"/>
                  </a:cubicBezTo>
                  <a:cubicBezTo>
                    <a:pt x="341" y="288"/>
                    <a:pt x="337" y="297"/>
                    <a:pt x="348" y="293"/>
                  </a:cubicBezTo>
                  <a:cubicBezTo>
                    <a:pt x="346" y="296"/>
                    <a:pt x="344" y="307"/>
                    <a:pt x="352" y="305"/>
                  </a:cubicBezTo>
                  <a:cubicBezTo>
                    <a:pt x="355" y="304"/>
                    <a:pt x="363" y="288"/>
                    <a:pt x="366" y="284"/>
                  </a:cubicBezTo>
                  <a:cubicBezTo>
                    <a:pt x="374" y="275"/>
                    <a:pt x="396" y="256"/>
                    <a:pt x="409" y="262"/>
                  </a:cubicBezTo>
                  <a:cubicBezTo>
                    <a:pt x="397" y="266"/>
                    <a:pt x="390" y="279"/>
                    <a:pt x="382" y="287"/>
                  </a:cubicBezTo>
                  <a:cubicBezTo>
                    <a:pt x="379" y="290"/>
                    <a:pt x="375" y="294"/>
                    <a:pt x="373" y="297"/>
                  </a:cubicBezTo>
                  <a:cubicBezTo>
                    <a:pt x="372" y="302"/>
                    <a:pt x="375" y="306"/>
                    <a:pt x="372" y="311"/>
                  </a:cubicBezTo>
                  <a:cubicBezTo>
                    <a:pt x="389" y="311"/>
                    <a:pt x="392" y="290"/>
                    <a:pt x="407" y="287"/>
                  </a:cubicBezTo>
                  <a:cubicBezTo>
                    <a:pt x="405" y="296"/>
                    <a:pt x="406" y="305"/>
                    <a:pt x="402" y="313"/>
                  </a:cubicBezTo>
                  <a:cubicBezTo>
                    <a:pt x="394" y="325"/>
                    <a:pt x="386" y="337"/>
                    <a:pt x="378" y="349"/>
                  </a:cubicBezTo>
                  <a:cubicBezTo>
                    <a:pt x="376" y="353"/>
                    <a:pt x="361" y="375"/>
                    <a:pt x="355" y="369"/>
                  </a:cubicBezTo>
                  <a:cubicBezTo>
                    <a:pt x="347" y="362"/>
                    <a:pt x="339" y="368"/>
                    <a:pt x="331" y="372"/>
                  </a:cubicBezTo>
                  <a:cubicBezTo>
                    <a:pt x="325" y="365"/>
                    <a:pt x="333" y="357"/>
                    <a:pt x="338" y="353"/>
                  </a:cubicBezTo>
                  <a:cubicBezTo>
                    <a:pt x="325" y="366"/>
                    <a:pt x="337" y="349"/>
                    <a:pt x="342" y="347"/>
                  </a:cubicBezTo>
                  <a:cubicBezTo>
                    <a:pt x="328" y="346"/>
                    <a:pt x="342" y="338"/>
                    <a:pt x="346" y="332"/>
                  </a:cubicBezTo>
                  <a:cubicBezTo>
                    <a:pt x="329" y="337"/>
                    <a:pt x="317" y="361"/>
                    <a:pt x="298" y="357"/>
                  </a:cubicBezTo>
                  <a:cubicBezTo>
                    <a:pt x="305" y="331"/>
                    <a:pt x="335" y="325"/>
                    <a:pt x="334" y="299"/>
                  </a:cubicBezTo>
                  <a:cubicBezTo>
                    <a:pt x="334" y="294"/>
                    <a:pt x="333" y="272"/>
                    <a:pt x="323" y="281"/>
                  </a:cubicBezTo>
                  <a:cubicBezTo>
                    <a:pt x="310" y="292"/>
                    <a:pt x="303" y="308"/>
                    <a:pt x="288" y="318"/>
                  </a:cubicBezTo>
                  <a:cubicBezTo>
                    <a:pt x="291" y="313"/>
                    <a:pt x="295" y="309"/>
                    <a:pt x="299" y="304"/>
                  </a:cubicBezTo>
                  <a:cubicBezTo>
                    <a:pt x="283" y="317"/>
                    <a:pt x="270" y="314"/>
                    <a:pt x="256" y="331"/>
                  </a:cubicBezTo>
                  <a:cubicBezTo>
                    <a:pt x="243" y="348"/>
                    <a:pt x="230" y="353"/>
                    <a:pt x="210" y="353"/>
                  </a:cubicBezTo>
                  <a:cubicBezTo>
                    <a:pt x="204" y="353"/>
                    <a:pt x="191" y="352"/>
                    <a:pt x="199" y="343"/>
                  </a:cubicBezTo>
                  <a:cubicBezTo>
                    <a:pt x="207" y="334"/>
                    <a:pt x="220" y="337"/>
                    <a:pt x="230" y="332"/>
                  </a:cubicBezTo>
                  <a:cubicBezTo>
                    <a:pt x="241" y="326"/>
                    <a:pt x="245" y="318"/>
                    <a:pt x="254" y="311"/>
                  </a:cubicBezTo>
                  <a:cubicBezTo>
                    <a:pt x="260" y="306"/>
                    <a:pt x="267" y="307"/>
                    <a:pt x="274" y="304"/>
                  </a:cubicBezTo>
                  <a:cubicBezTo>
                    <a:pt x="279" y="302"/>
                    <a:pt x="281" y="297"/>
                    <a:pt x="286" y="295"/>
                  </a:cubicBezTo>
                  <a:cubicBezTo>
                    <a:pt x="280" y="296"/>
                    <a:pt x="274" y="299"/>
                    <a:pt x="267" y="299"/>
                  </a:cubicBezTo>
                  <a:cubicBezTo>
                    <a:pt x="269" y="294"/>
                    <a:pt x="273" y="290"/>
                    <a:pt x="277" y="287"/>
                  </a:cubicBezTo>
                  <a:cubicBezTo>
                    <a:pt x="263" y="296"/>
                    <a:pt x="262" y="297"/>
                    <a:pt x="244" y="295"/>
                  </a:cubicBezTo>
                  <a:cubicBezTo>
                    <a:pt x="248" y="307"/>
                    <a:pt x="236" y="307"/>
                    <a:pt x="230" y="314"/>
                  </a:cubicBezTo>
                  <a:cubicBezTo>
                    <a:pt x="230" y="303"/>
                    <a:pt x="225" y="309"/>
                    <a:pt x="217" y="309"/>
                  </a:cubicBezTo>
                  <a:cubicBezTo>
                    <a:pt x="218" y="307"/>
                    <a:pt x="219" y="305"/>
                    <a:pt x="221" y="303"/>
                  </a:cubicBezTo>
                  <a:cubicBezTo>
                    <a:pt x="214" y="303"/>
                    <a:pt x="208" y="307"/>
                    <a:pt x="201" y="309"/>
                  </a:cubicBezTo>
                  <a:cubicBezTo>
                    <a:pt x="208" y="300"/>
                    <a:pt x="220" y="300"/>
                    <a:pt x="229" y="296"/>
                  </a:cubicBezTo>
                  <a:cubicBezTo>
                    <a:pt x="214" y="304"/>
                    <a:pt x="228" y="282"/>
                    <a:pt x="230" y="278"/>
                  </a:cubicBezTo>
                  <a:cubicBezTo>
                    <a:pt x="226" y="286"/>
                    <a:pt x="217" y="286"/>
                    <a:pt x="211" y="291"/>
                  </a:cubicBezTo>
                  <a:cubicBezTo>
                    <a:pt x="210" y="288"/>
                    <a:pt x="209" y="286"/>
                    <a:pt x="208" y="284"/>
                  </a:cubicBezTo>
                  <a:cubicBezTo>
                    <a:pt x="205" y="288"/>
                    <a:pt x="187" y="306"/>
                    <a:pt x="195" y="291"/>
                  </a:cubicBezTo>
                  <a:cubicBezTo>
                    <a:pt x="193" y="301"/>
                    <a:pt x="174" y="299"/>
                    <a:pt x="166" y="302"/>
                  </a:cubicBezTo>
                  <a:cubicBezTo>
                    <a:pt x="159" y="305"/>
                    <a:pt x="152" y="303"/>
                    <a:pt x="146" y="301"/>
                  </a:cubicBezTo>
                  <a:cubicBezTo>
                    <a:pt x="140" y="299"/>
                    <a:pt x="130" y="304"/>
                    <a:pt x="133" y="296"/>
                  </a:cubicBezTo>
                  <a:cubicBezTo>
                    <a:pt x="123" y="298"/>
                    <a:pt x="112" y="300"/>
                    <a:pt x="102" y="296"/>
                  </a:cubicBezTo>
                  <a:cubicBezTo>
                    <a:pt x="94" y="293"/>
                    <a:pt x="67" y="300"/>
                    <a:pt x="79" y="289"/>
                  </a:cubicBezTo>
                  <a:cubicBezTo>
                    <a:pt x="75" y="291"/>
                    <a:pt x="71" y="294"/>
                    <a:pt x="68" y="29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7" name="Freeform 1285">
              <a:extLst>
                <a:ext uri="{FF2B5EF4-FFF2-40B4-BE49-F238E27FC236}">
                  <a16:creationId xmlns:a16="http://schemas.microsoft.com/office/drawing/2014/main" id="{40FF3309-F34E-D722-6CBC-92EADC679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628" y="2102848"/>
              <a:ext cx="1975" cy="1973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5" y="2"/>
                    <a:pt x="3" y="4"/>
                    <a:pt x="0" y="6"/>
                  </a:cubicBezTo>
                  <a:cubicBezTo>
                    <a:pt x="1" y="2"/>
                    <a:pt x="3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8" name="Freeform 1286">
              <a:extLst>
                <a:ext uri="{FF2B5EF4-FFF2-40B4-BE49-F238E27FC236}">
                  <a16:creationId xmlns:a16="http://schemas.microsoft.com/office/drawing/2014/main" id="{CC324F39-FA74-8014-ED5A-E15629000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576" y="2138381"/>
              <a:ext cx="9871" cy="7896"/>
            </a:xfrm>
            <a:custGeom>
              <a:avLst/>
              <a:gdLst>
                <a:gd name="T0" fmla="*/ 22 w 22"/>
                <a:gd name="T1" fmla="*/ 0 h 16"/>
                <a:gd name="T2" fmla="*/ 0 w 22"/>
                <a:gd name="T3" fmla="*/ 5 h 16"/>
                <a:gd name="T4" fmla="*/ 22 w 22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6">
                  <a:moveTo>
                    <a:pt x="22" y="0"/>
                  </a:moveTo>
                  <a:cubicBezTo>
                    <a:pt x="17" y="6"/>
                    <a:pt x="1" y="16"/>
                    <a:pt x="0" y="5"/>
                  </a:cubicBezTo>
                  <a:cubicBezTo>
                    <a:pt x="7" y="1"/>
                    <a:pt x="15" y="4"/>
                    <a:pt x="2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9" name="Freeform 1287">
              <a:extLst>
                <a:ext uri="{FF2B5EF4-FFF2-40B4-BE49-F238E27FC236}">
                  <a16:creationId xmlns:a16="http://schemas.microsoft.com/office/drawing/2014/main" id="{47E060B2-7B9D-F7E4-9F42-E541B1A00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393" y="2134433"/>
              <a:ext cx="9871" cy="5922"/>
            </a:xfrm>
            <a:custGeom>
              <a:avLst/>
              <a:gdLst>
                <a:gd name="T0" fmla="*/ 17 w 20"/>
                <a:gd name="T1" fmla="*/ 2 h 14"/>
                <a:gd name="T2" fmla="*/ 20 w 20"/>
                <a:gd name="T3" fmla="*/ 8 h 14"/>
                <a:gd name="T4" fmla="*/ 1 w 20"/>
                <a:gd name="T5" fmla="*/ 14 h 14"/>
                <a:gd name="T6" fmla="*/ 17 w 20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4">
                  <a:moveTo>
                    <a:pt x="17" y="2"/>
                  </a:moveTo>
                  <a:cubicBezTo>
                    <a:pt x="18" y="4"/>
                    <a:pt x="19" y="6"/>
                    <a:pt x="20" y="8"/>
                  </a:cubicBezTo>
                  <a:cubicBezTo>
                    <a:pt x="14" y="9"/>
                    <a:pt x="7" y="12"/>
                    <a:pt x="1" y="14"/>
                  </a:cubicBezTo>
                  <a:cubicBezTo>
                    <a:pt x="0" y="6"/>
                    <a:pt x="10" y="0"/>
                    <a:pt x="1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0" name="Freeform 1288">
              <a:extLst>
                <a:ext uri="{FF2B5EF4-FFF2-40B4-BE49-F238E27FC236}">
                  <a16:creationId xmlns:a16="http://schemas.microsoft.com/office/drawing/2014/main" id="{CC77A224-C9A3-6659-7C93-9DE19461D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589" y="2130485"/>
              <a:ext cx="11844" cy="11844"/>
            </a:xfrm>
            <a:custGeom>
              <a:avLst/>
              <a:gdLst>
                <a:gd name="T0" fmla="*/ 21 w 26"/>
                <a:gd name="T1" fmla="*/ 0 h 27"/>
                <a:gd name="T2" fmla="*/ 7 w 26"/>
                <a:gd name="T3" fmla="*/ 19 h 27"/>
                <a:gd name="T4" fmla="*/ 21 w 2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21" y="0"/>
                  </a:moveTo>
                  <a:cubicBezTo>
                    <a:pt x="14" y="1"/>
                    <a:pt x="0" y="14"/>
                    <a:pt x="7" y="19"/>
                  </a:cubicBezTo>
                  <a:cubicBezTo>
                    <a:pt x="16" y="27"/>
                    <a:pt x="26" y="8"/>
                    <a:pt x="2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1" name="Freeform 1289">
              <a:extLst>
                <a:ext uri="{FF2B5EF4-FFF2-40B4-BE49-F238E27FC236}">
                  <a16:creationId xmlns:a16="http://schemas.microsoft.com/office/drawing/2014/main" id="{89F4F575-C23D-2009-E0B5-34167B904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59" y="2146277"/>
              <a:ext cx="3948" cy="3948"/>
            </a:xfrm>
            <a:custGeom>
              <a:avLst/>
              <a:gdLst>
                <a:gd name="T0" fmla="*/ 9 w 9"/>
                <a:gd name="T1" fmla="*/ 0 h 9"/>
                <a:gd name="T2" fmla="*/ 1 w 9"/>
                <a:gd name="T3" fmla="*/ 9 h 9"/>
                <a:gd name="T4" fmla="*/ 9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3" y="0"/>
                    <a:pt x="0" y="3"/>
                    <a:pt x="1" y="9"/>
                  </a:cubicBezTo>
                  <a:cubicBezTo>
                    <a:pt x="6" y="9"/>
                    <a:pt x="9" y="5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2" name="Freeform 1290">
              <a:extLst>
                <a:ext uri="{FF2B5EF4-FFF2-40B4-BE49-F238E27FC236}">
                  <a16:creationId xmlns:a16="http://schemas.microsoft.com/office/drawing/2014/main" id="{4471028C-4A22-5120-2B91-335193715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382" y="2152199"/>
              <a:ext cx="1975" cy="1973"/>
            </a:xfrm>
            <a:custGeom>
              <a:avLst/>
              <a:gdLst>
                <a:gd name="T0" fmla="*/ 1 w 1"/>
                <a:gd name="T1" fmla="*/ 0 h 6"/>
                <a:gd name="T2" fmla="*/ 0 w 1"/>
                <a:gd name="T3" fmla="*/ 6 h 6"/>
                <a:gd name="T4" fmla="*/ 1 w 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4"/>
                    <a:pt x="0" y="2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3" name="Freeform 1291">
              <a:extLst>
                <a:ext uri="{FF2B5EF4-FFF2-40B4-BE49-F238E27FC236}">
                  <a16:creationId xmlns:a16="http://schemas.microsoft.com/office/drawing/2014/main" id="{97A99B56-8795-7F37-BDAE-D0EC4FE46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382" y="2073237"/>
              <a:ext cx="7896" cy="9870"/>
            </a:xfrm>
            <a:custGeom>
              <a:avLst/>
              <a:gdLst>
                <a:gd name="T0" fmla="*/ 17 w 17"/>
                <a:gd name="T1" fmla="*/ 0 h 21"/>
                <a:gd name="T2" fmla="*/ 5 w 17"/>
                <a:gd name="T3" fmla="*/ 20 h 21"/>
                <a:gd name="T4" fmla="*/ 17 w 17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1">
                  <a:moveTo>
                    <a:pt x="17" y="0"/>
                  </a:moveTo>
                  <a:cubicBezTo>
                    <a:pt x="4" y="0"/>
                    <a:pt x="0" y="21"/>
                    <a:pt x="5" y="20"/>
                  </a:cubicBezTo>
                  <a:cubicBezTo>
                    <a:pt x="11" y="18"/>
                    <a:pt x="16" y="5"/>
                    <a:pt x="1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4" name="Freeform 1292">
              <a:extLst>
                <a:ext uri="{FF2B5EF4-FFF2-40B4-BE49-F238E27FC236}">
                  <a16:creationId xmlns:a16="http://schemas.microsoft.com/office/drawing/2014/main" id="{495B2388-618A-D4E1-BB4E-3ADE40786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330" y="2104821"/>
              <a:ext cx="3948" cy="3948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3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7" y="0"/>
                    <a:pt x="5" y="0"/>
                    <a:pt x="0" y="3"/>
                  </a:cubicBezTo>
                  <a:cubicBezTo>
                    <a:pt x="2" y="4"/>
                    <a:pt x="5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5" name="Freeform 1293">
              <a:extLst>
                <a:ext uri="{FF2B5EF4-FFF2-40B4-BE49-F238E27FC236}">
                  <a16:creationId xmlns:a16="http://schemas.microsoft.com/office/drawing/2014/main" id="{2F27AAB1-9950-5C05-7CFA-AA4495057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278" y="2059419"/>
              <a:ext cx="9871" cy="11844"/>
            </a:xfrm>
            <a:custGeom>
              <a:avLst/>
              <a:gdLst>
                <a:gd name="T0" fmla="*/ 25 w 25"/>
                <a:gd name="T1" fmla="*/ 7 h 27"/>
                <a:gd name="T2" fmla="*/ 0 w 25"/>
                <a:gd name="T3" fmla="*/ 27 h 27"/>
                <a:gd name="T4" fmla="*/ 25 w 25"/>
                <a:gd name="T5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7">
                  <a:moveTo>
                    <a:pt x="25" y="7"/>
                  </a:moveTo>
                  <a:cubicBezTo>
                    <a:pt x="10" y="0"/>
                    <a:pt x="5" y="17"/>
                    <a:pt x="0" y="27"/>
                  </a:cubicBezTo>
                  <a:cubicBezTo>
                    <a:pt x="11" y="26"/>
                    <a:pt x="18" y="14"/>
                    <a:pt x="2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6" name="Freeform 1294">
              <a:extLst>
                <a:ext uri="{FF2B5EF4-FFF2-40B4-BE49-F238E27FC236}">
                  <a16:creationId xmlns:a16="http://schemas.microsoft.com/office/drawing/2014/main" id="{ECA0638B-6C39-FD83-E2E1-EA961A932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278" y="1998222"/>
              <a:ext cx="11844" cy="29611"/>
            </a:xfrm>
            <a:custGeom>
              <a:avLst/>
              <a:gdLst>
                <a:gd name="T0" fmla="*/ 0 w 25"/>
                <a:gd name="T1" fmla="*/ 35 h 68"/>
                <a:gd name="T2" fmla="*/ 6 w 25"/>
                <a:gd name="T3" fmla="*/ 32 h 68"/>
                <a:gd name="T4" fmla="*/ 21 w 25"/>
                <a:gd name="T5" fmla="*/ 47 h 68"/>
                <a:gd name="T6" fmla="*/ 15 w 25"/>
                <a:gd name="T7" fmla="*/ 42 h 68"/>
                <a:gd name="T8" fmla="*/ 14 w 25"/>
                <a:gd name="T9" fmla="*/ 13 h 68"/>
                <a:gd name="T10" fmla="*/ 0 w 25"/>
                <a:gd name="T11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68">
                  <a:moveTo>
                    <a:pt x="0" y="35"/>
                  </a:moveTo>
                  <a:cubicBezTo>
                    <a:pt x="2" y="34"/>
                    <a:pt x="4" y="33"/>
                    <a:pt x="6" y="32"/>
                  </a:cubicBezTo>
                  <a:cubicBezTo>
                    <a:pt x="1" y="53"/>
                    <a:pt x="0" y="68"/>
                    <a:pt x="21" y="47"/>
                  </a:cubicBezTo>
                  <a:cubicBezTo>
                    <a:pt x="19" y="45"/>
                    <a:pt x="17" y="43"/>
                    <a:pt x="15" y="42"/>
                  </a:cubicBezTo>
                  <a:cubicBezTo>
                    <a:pt x="25" y="42"/>
                    <a:pt x="20" y="20"/>
                    <a:pt x="14" y="13"/>
                  </a:cubicBezTo>
                  <a:cubicBezTo>
                    <a:pt x="3" y="0"/>
                    <a:pt x="2" y="33"/>
                    <a:pt x="0" y="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7" name="Freeform 1295">
              <a:extLst>
                <a:ext uri="{FF2B5EF4-FFF2-40B4-BE49-F238E27FC236}">
                  <a16:creationId xmlns:a16="http://schemas.microsoft.com/office/drawing/2014/main" id="{2D54B4EA-21D2-31AD-88F7-0F4E9A2AB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226" y="2057444"/>
              <a:ext cx="1975" cy="1973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3" y="5"/>
                    <a:pt x="6" y="3"/>
                    <a:pt x="8" y="0"/>
                  </a:cubicBezTo>
                  <a:cubicBezTo>
                    <a:pt x="3" y="0"/>
                    <a:pt x="0" y="2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8" name="Freeform 1296">
              <a:extLst>
                <a:ext uri="{FF2B5EF4-FFF2-40B4-BE49-F238E27FC236}">
                  <a16:creationId xmlns:a16="http://schemas.microsoft.com/office/drawing/2014/main" id="{D57F57E9-D11E-1AEE-EAF4-B2A83F294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251" y="2057444"/>
              <a:ext cx="7896" cy="5922"/>
            </a:xfrm>
            <a:custGeom>
              <a:avLst/>
              <a:gdLst>
                <a:gd name="T0" fmla="*/ 14 w 14"/>
                <a:gd name="T1" fmla="*/ 1 h 11"/>
                <a:gd name="T2" fmla="*/ 2 w 14"/>
                <a:gd name="T3" fmla="*/ 11 h 11"/>
                <a:gd name="T4" fmla="*/ 14 w 14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14" y="1"/>
                  </a:moveTo>
                  <a:cubicBezTo>
                    <a:pt x="7" y="0"/>
                    <a:pt x="0" y="4"/>
                    <a:pt x="2" y="11"/>
                  </a:cubicBezTo>
                  <a:cubicBezTo>
                    <a:pt x="7" y="9"/>
                    <a:pt x="11" y="5"/>
                    <a:pt x="1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9" name="Freeform 1297">
              <a:extLst>
                <a:ext uri="{FF2B5EF4-FFF2-40B4-BE49-F238E27FC236}">
                  <a16:creationId xmlns:a16="http://schemas.microsoft.com/office/drawing/2014/main" id="{4E620355-44BF-F7F7-35B3-7CB366206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00" y="2100873"/>
              <a:ext cx="5923" cy="1973"/>
            </a:xfrm>
            <a:custGeom>
              <a:avLst/>
              <a:gdLst>
                <a:gd name="T0" fmla="*/ 0 w 13"/>
                <a:gd name="T1" fmla="*/ 5 h 5"/>
                <a:gd name="T2" fmla="*/ 13 w 13"/>
                <a:gd name="T3" fmla="*/ 0 h 5"/>
                <a:gd name="T4" fmla="*/ 0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5"/>
                  </a:moveTo>
                  <a:cubicBezTo>
                    <a:pt x="5" y="5"/>
                    <a:pt x="9" y="3"/>
                    <a:pt x="13" y="0"/>
                  </a:cubicBezTo>
                  <a:cubicBezTo>
                    <a:pt x="8" y="0"/>
                    <a:pt x="4" y="2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0" name="Freeform 1298">
              <a:extLst>
                <a:ext uri="{FF2B5EF4-FFF2-40B4-BE49-F238E27FC236}">
                  <a16:creationId xmlns:a16="http://schemas.microsoft.com/office/drawing/2014/main" id="{8029EE2F-1809-37ED-D774-98A787B70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00" y="2021911"/>
              <a:ext cx="5923" cy="7896"/>
            </a:xfrm>
            <a:custGeom>
              <a:avLst/>
              <a:gdLst>
                <a:gd name="T0" fmla="*/ 17 w 17"/>
                <a:gd name="T1" fmla="*/ 0 h 16"/>
                <a:gd name="T2" fmla="*/ 4 w 17"/>
                <a:gd name="T3" fmla="*/ 16 h 16"/>
                <a:gd name="T4" fmla="*/ 17 w 17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7" y="0"/>
                  </a:moveTo>
                  <a:cubicBezTo>
                    <a:pt x="11" y="2"/>
                    <a:pt x="0" y="8"/>
                    <a:pt x="4" y="16"/>
                  </a:cubicBezTo>
                  <a:cubicBezTo>
                    <a:pt x="11" y="13"/>
                    <a:pt x="17" y="8"/>
                    <a:pt x="1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1" name="Freeform 1299">
              <a:extLst>
                <a:ext uri="{FF2B5EF4-FFF2-40B4-BE49-F238E27FC236}">
                  <a16:creationId xmlns:a16="http://schemas.microsoft.com/office/drawing/2014/main" id="{B1D5BB2E-4A9F-A705-640E-94570BD9F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00" y="2108769"/>
              <a:ext cx="9871" cy="1973"/>
            </a:xfrm>
            <a:custGeom>
              <a:avLst/>
              <a:gdLst>
                <a:gd name="T0" fmla="*/ 19 w 19"/>
                <a:gd name="T1" fmla="*/ 0 h 6"/>
                <a:gd name="T2" fmla="*/ 0 w 19"/>
                <a:gd name="T3" fmla="*/ 5 h 6"/>
                <a:gd name="T4" fmla="*/ 19 w 1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0"/>
                  </a:moveTo>
                  <a:cubicBezTo>
                    <a:pt x="12" y="1"/>
                    <a:pt x="6" y="3"/>
                    <a:pt x="0" y="5"/>
                  </a:cubicBezTo>
                  <a:cubicBezTo>
                    <a:pt x="7" y="6"/>
                    <a:pt x="14" y="6"/>
                    <a:pt x="1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2" name="Freeform 1300">
              <a:extLst>
                <a:ext uri="{FF2B5EF4-FFF2-40B4-BE49-F238E27FC236}">
                  <a16:creationId xmlns:a16="http://schemas.microsoft.com/office/drawing/2014/main" id="{DAB6FCBE-80C3-592A-36B7-FA235538A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74" y="1998222"/>
              <a:ext cx="1975" cy="1973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4" y="1"/>
                    <a:pt x="1" y="3"/>
                    <a:pt x="0" y="6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3" name="Freeform 1301">
              <a:extLst>
                <a:ext uri="{FF2B5EF4-FFF2-40B4-BE49-F238E27FC236}">
                  <a16:creationId xmlns:a16="http://schemas.microsoft.com/office/drawing/2014/main" id="{A62A6ED1-46FA-C712-A1C9-65410CD4C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74" y="2059419"/>
              <a:ext cx="5923" cy="1973"/>
            </a:xfrm>
            <a:custGeom>
              <a:avLst/>
              <a:gdLst>
                <a:gd name="T0" fmla="*/ 6 w 13"/>
                <a:gd name="T1" fmla="*/ 0 h 7"/>
                <a:gd name="T2" fmla="*/ 0 w 13"/>
                <a:gd name="T3" fmla="*/ 6 h 7"/>
                <a:gd name="T4" fmla="*/ 13 w 13"/>
                <a:gd name="T5" fmla="*/ 0 h 7"/>
                <a:gd name="T6" fmla="*/ 6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6" y="0"/>
                  </a:moveTo>
                  <a:cubicBezTo>
                    <a:pt x="4" y="2"/>
                    <a:pt x="2" y="4"/>
                    <a:pt x="0" y="6"/>
                  </a:cubicBezTo>
                  <a:cubicBezTo>
                    <a:pt x="5" y="7"/>
                    <a:pt x="10" y="5"/>
                    <a:pt x="13" y="0"/>
                  </a:cubicBezTo>
                  <a:cubicBezTo>
                    <a:pt x="10" y="0"/>
                    <a:pt x="8" y="0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4" name="Freeform 1302">
              <a:extLst>
                <a:ext uri="{FF2B5EF4-FFF2-40B4-BE49-F238E27FC236}">
                  <a16:creationId xmlns:a16="http://schemas.microsoft.com/office/drawing/2014/main" id="{DA717CD3-78AE-F864-522A-0C9408ED0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148" y="2100873"/>
              <a:ext cx="11844" cy="5922"/>
            </a:xfrm>
            <a:custGeom>
              <a:avLst/>
              <a:gdLst>
                <a:gd name="T0" fmla="*/ 29 w 29"/>
                <a:gd name="T1" fmla="*/ 0 h 15"/>
                <a:gd name="T2" fmla="*/ 0 w 29"/>
                <a:gd name="T3" fmla="*/ 13 h 15"/>
                <a:gd name="T4" fmla="*/ 29 w 29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5">
                  <a:moveTo>
                    <a:pt x="29" y="0"/>
                  </a:moveTo>
                  <a:cubicBezTo>
                    <a:pt x="18" y="0"/>
                    <a:pt x="6" y="5"/>
                    <a:pt x="0" y="13"/>
                  </a:cubicBezTo>
                  <a:cubicBezTo>
                    <a:pt x="10" y="15"/>
                    <a:pt x="26" y="13"/>
                    <a:pt x="2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5" name="Freeform 1303">
              <a:extLst>
                <a:ext uri="{FF2B5EF4-FFF2-40B4-BE49-F238E27FC236}">
                  <a16:creationId xmlns:a16="http://schemas.microsoft.com/office/drawing/2014/main" id="{6D670DA9-66BD-87A3-E27D-EF91B2111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148" y="2102848"/>
              <a:ext cx="1975" cy="1973"/>
            </a:xfrm>
            <a:custGeom>
              <a:avLst/>
              <a:gdLst>
                <a:gd name="T0" fmla="*/ 0 w 7"/>
                <a:gd name="T1" fmla="*/ 1 h 4"/>
                <a:gd name="T2" fmla="*/ 0 w 7"/>
                <a:gd name="T3" fmla="*/ 4 h 4"/>
                <a:gd name="T4" fmla="*/ 7 w 7"/>
                <a:gd name="T5" fmla="*/ 0 h 4"/>
                <a:gd name="T6" fmla="*/ 0 w 7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1"/>
                  </a:moveTo>
                  <a:lnTo>
                    <a:pt x="0" y="4"/>
                  </a:lnTo>
                  <a:cubicBezTo>
                    <a:pt x="2" y="3"/>
                    <a:pt x="5" y="2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6" name="Freeform 1304">
              <a:extLst>
                <a:ext uri="{FF2B5EF4-FFF2-40B4-BE49-F238E27FC236}">
                  <a16:creationId xmlns:a16="http://schemas.microsoft.com/office/drawing/2014/main" id="{0E978142-7E0D-19F6-359C-23450D78E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148" y="2019937"/>
              <a:ext cx="1975" cy="1973"/>
            </a:xfrm>
            <a:custGeom>
              <a:avLst/>
              <a:gdLst>
                <a:gd name="T0" fmla="*/ 3 w 3"/>
                <a:gd name="T1" fmla="*/ 0 h 7"/>
                <a:gd name="T2" fmla="*/ 1 w 3"/>
                <a:gd name="T3" fmla="*/ 7 h 7"/>
                <a:gd name="T4" fmla="*/ 3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1" y="2"/>
                    <a:pt x="0" y="4"/>
                    <a:pt x="1" y="7"/>
                  </a:cubicBezTo>
                  <a:cubicBezTo>
                    <a:pt x="2" y="5"/>
                    <a:pt x="2" y="2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7" name="Freeform 1305">
              <a:extLst>
                <a:ext uri="{FF2B5EF4-FFF2-40B4-BE49-F238E27FC236}">
                  <a16:creationId xmlns:a16="http://schemas.microsoft.com/office/drawing/2014/main" id="{B128F410-5AB2-6889-1105-2B38548B6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122" y="2051523"/>
              <a:ext cx="3948" cy="394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9 h 9"/>
                <a:gd name="T4" fmla="*/ 12 w 1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5" y="8"/>
                    <a:pt x="10" y="5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8" name="Freeform 1306">
              <a:extLst>
                <a:ext uri="{FF2B5EF4-FFF2-40B4-BE49-F238E27FC236}">
                  <a16:creationId xmlns:a16="http://schemas.microsoft.com/office/drawing/2014/main" id="{D70C8D2B-0C18-3666-F84B-D6C8E1B0E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122" y="2053496"/>
              <a:ext cx="3948" cy="3948"/>
            </a:xfrm>
            <a:custGeom>
              <a:avLst/>
              <a:gdLst>
                <a:gd name="T0" fmla="*/ 12 w 12"/>
                <a:gd name="T1" fmla="*/ 2 h 10"/>
                <a:gd name="T2" fmla="*/ 3 w 12"/>
                <a:gd name="T3" fmla="*/ 10 h 10"/>
                <a:gd name="T4" fmla="*/ 12 w 12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2"/>
                  </a:moveTo>
                  <a:cubicBezTo>
                    <a:pt x="6" y="0"/>
                    <a:pt x="0" y="3"/>
                    <a:pt x="3" y="10"/>
                  </a:cubicBezTo>
                  <a:cubicBezTo>
                    <a:pt x="8" y="10"/>
                    <a:pt x="12" y="7"/>
                    <a:pt x="12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9" name="Freeform 1307">
              <a:extLst>
                <a:ext uri="{FF2B5EF4-FFF2-40B4-BE49-F238E27FC236}">
                  <a16:creationId xmlns:a16="http://schemas.microsoft.com/office/drawing/2014/main" id="{79DA7CD8-B3FF-3067-EC12-BC367F084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303" y="2047575"/>
              <a:ext cx="5923" cy="5922"/>
            </a:xfrm>
            <a:custGeom>
              <a:avLst/>
              <a:gdLst>
                <a:gd name="T0" fmla="*/ 13 w 13"/>
                <a:gd name="T1" fmla="*/ 5 h 16"/>
                <a:gd name="T2" fmla="*/ 2 w 13"/>
                <a:gd name="T3" fmla="*/ 16 h 16"/>
                <a:gd name="T4" fmla="*/ 13 w 13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3" y="5"/>
                  </a:moveTo>
                  <a:cubicBezTo>
                    <a:pt x="10" y="10"/>
                    <a:pt x="6" y="14"/>
                    <a:pt x="2" y="16"/>
                  </a:cubicBezTo>
                  <a:cubicBezTo>
                    <a:pt x="0" y="11"/>
                    <a:pt x="6" y="0"/>
                    <a:pt x="1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0" name="Freeform 1308">
              <a:extLst>
                <a:ext uri="{FF2B5EF4-FFF2-40B4-BE49-F238E27FC236}">
                  <a16:creationId xmlns:a16="http://schemas.microsoft.com/office/drawing/2014/main" id="{AE93F7C1-064E-A28B-7032-606BA77DF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251" y="2043626"/>
              <a:ext cx="9871" cy="7896"/>
            </a:xfrm>
            <a:custGeom>
              <a:avLst/>
              <a:gdLst>
                <a:gd name="T0" fmla="*/ 6 w 23"/>
                <a:gd name="T1" fmla="*/ 13 h 19"/>
                <a:gd name="T2" fmla="*/ 23 w 23"/>
                <a:gd name="T3" fmla="*/ 0 h 19"/>
                <a:gd name="T4" fmla="*/ 6 w 23"/>
                <a:gd name="T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6" y="13"/>
                  </a:moveTo>
                  <a:cubicBezTo>
                    <a:pt x="0" y="4"/>
                    <a:pt x="19" y="2"/>
                    <a:pt x="23" y="0"/>
                  </a:cubicBezTo>
                  <a:cubicBezTo>
                    <a:pt x="19" y="6"/>
                    <a:pt x="15" y="19"/>
                    <a:pt x="6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1" name="Freeform 1309">
              <a:extLst>
                <a:ext uri="{FF2B5EF4-FFF2-40B4-BE49-F238E27FC236}">
                  <a16:creationId xmlns:a16="http://schemas.microsoft.com/office/drawing/2014/main" id="{1D3B5F4E-F90D-F068-221B-1017F7111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86" y="2059419"/>
              <a:ext cx="3948" cy="3948"/>
            </a:xfrm>
            <a:custGeom>
              <a:avLst/>
              <a:gdLst>
                <a:gd name="T0" fmla="*/ 7 w 8"/>
                <a:gd name="T1" fmla="*/ 0 h 10"/>
                <a:gd name="T2" fmla="*/ 1 w 8"/>
                <a:gd name="T3" fmla="*/ 10 h 10"/>
                <a:gd name="T4" fmla="*/ 7 w 8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7" y="0"/>
                  </a:moveTo>
                  <a:cubicBezTo>
                    <a:pt x="2" y="2"/>
                    <a:pt x="0" y="5"/>
                    <a:pt x="1" y="10"/>
                  </a:cubicBezTo>
                  <a:cubicBezTo>
                    <a:pt x="6" y="9"/>
                    <a:pt x="8" y="5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2" name="Freeform 1310">
              <a:extLst>
                <a:ext uri="{FF2B5EF4-FFF2-40B4-BE49-F238E27FC236}">
                  <a16:creationId xmlns:a16="http://schemas.microsoft.com/office/drawing/2014/main" id="{DB5B79B3-90A6-0260-5623-A6A56DE37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109" y="2041652"/>
              <a:ext cx="3948" cy="1973"/>
            </a:xfrm>
            <a:custGeom>
              <a:avLst/>
              <a:gdLst>
                <a:gd name="T0" fmla="*/ 11 w 11"/>
                <a:gd name="T1" fmla="*/ 0 h 7"/>
                <a:gd name="T2" fmla="*/ 0 w 11"/>
                <a:gd name="T3" fmla="*/ 5 h 7"/>
                <a:gd name="T4" fmla="*/ 11 w 11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7" y="1"/>
                    <a:pt x="3" y="3"/>
                    <a:pt x="0" y="5"/>
                  </a:cubicBezTo>
                  <a:cubicBezTo>
                    <a:pt x="5" y="7"/>
                    <a:pt x="9" y="5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3" name="Freeform 1311">
              <a:extLst>
                <a:ext uri="{FF2B5EF4-FFF2-40B4-BE49-F238E27FC236}">
                  <a16:creationId xmlns:a16="http://schemas.microsoft.com/office/drawing/2014/main" id="{C681C06D-FE51-569C-C252-DDDDEF540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109" y="2037704"/>
              <a:ext cx="1975" cy="0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2" y="1"/>
                    <a:pt x="4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4" name="Freeform 1312">
              <a:extLst>
                <a:ext uri="{FF2B5EF4-FFF2-40B4-BE49-F238E27FC236}">
                  <a16:creationId xmlns:a16="http://schemas.microsoft.com/office/drawing/2014/main" id="{28D3F190-41E5-C671-6B38-E45EDB8A0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109" y="2029807"/>
              <a:ext cx="7896" cy="7896"/>
            </a:xfrm>
            <a:custGeom>
              <a:avLst/>
              <a:gdLst>
                <a:gd name="T0" fmla="*/ 0 w 19"/>
                <a:gd name="T1" fmla="*/ 8 h 17"/>
                <a:gd name="T2" fmla="*/ 19 w 19"/>
                <a:gd name="T3" fmla="*/ 4 h 17"/>
                <a:gd name="T4" fmla="*/ 0 w 19"/>
                <a:gd name="T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7">
                  <a:moveTo>
                    <a:pt x="0" y="8"/>
                  </a:moveTo>
                  <a:cubicBezTo>
                    <a:pt x="6" y="17"/>
                    <a:pt x="15" y="11"/>
                    <a:pt x="19" y="4"/>
                  </a:cubicBezTo>
                  <a:cubicBezTo>
                    <a:pt x="12" y="3"/>
                    <a:pt x="4" y="0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5" name="Freeform 1313">
              <a:extLst>
                <a:ext uri="{FF2B5EF4-FFF2-40B4-BE49-F238E27FC236}">
                  <a16:creationId xmlns:a16="http://schemas.microsoft.com/office/drawing/2014/main" id="{FEFA1099-01E5-FA84-9DC9-CB7FBADC3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485" y="2012041"/>
              <a:ext cx="13819" cy="15793"/>
            </a:xfrm>
            <a:custGeom>
              <a:avLst/>
              <a:gdLst>
                <a:gd name="T0" fmla="*/ 13 w 32"/>
                <a:gd name="T1" fmla="*/ 32 h 36"/>
                <a:gd name="T2" fmla="*/ 13 w 32"/>
                <a:gd name="T3" fmla="*/ 36 h 36"/>
                <a:gd name="T4" fmla="*/ 30 w 32"/>
                <a:gd name="T5" fmla="*/ 21 h 36"/>
                <a:gd name="T6" fmla="*/ 10 w 32"/>
                <a:gd name="T7" fmla="*/ 2 h 36"/>
                <a:gd name="T8" fmla="*/ 13 w 32"/>
                <a:gd name="T9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lnTo>
                    <a:pt x="13" y="36"/>
                  </a:lnTo>
                  <a:cubicBezTo>
                    <a:pt x="22" y="34"/>
                    <a:pt x="32" y="33"/>
                    <a:pt x="30" y="21"/>
                  </a:cubicBezTo>
                  <a:cubicBezTo>
                    <a:pt x="30" y="13"/>
                    <a:pt x="18" y="0"/>
                    <a:pt x="10" y="2"/>
                  </a:cubicBezTo>
                  <a:cubicBezTo>
                    <a:pt x="0" y="4"/>
                    <a:pt x="15" y="27"/>
                    <a:pt x="13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6" name="Freeform 1314">
              <a:extLst>
                <a:ext uri="{FF2B5EF4-FFF2-40B4-BE49-F238E27FC236}">
                  <a16:creationId xmlns:a16="http://schemas.microsoft.com/office/drawing/2014/main" id="{15715DE3-D0B9-0E41-7C19-3B0383952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55" y="1996249"/>
              <a:ext cx="13819" cy="9870"/>
            </a:xfrm>
            <a:custGeom>
              <a:avLst/>
              <a:gdLst>
                <a:gd name="T0" fmla="*/ 29 w 32"/>
                <a:gd name="T1" fmla="*/ 3 h 20"/>
                <a:gd name="T2" fmla="*/ 0 w 32"/>
                <a:gd name="T3" fmla="*/ 18 h 20"/>
                <a:gd name="T4" fmla="*/ 10 w 32"/>
                <a:gd name="T5" fmla="*/ 15 h 20"/>
                <a:gd name="T6" fmla="*/ 22 w 32"/>
                <a:gd name="T7" fmla="*/ 11 h 20"/>
                <a:gd name="T8" fmla="*/ 9 w 32"/>
                <a:gd name="T9" fmla="*/ 19 h 20"/>
                <a:gd name="T10" fmla="*/ 29 w 32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0">
                  <a:moveTo>
                    <a:pt x="29" y="3"/>
                  </a:moveTo>
                  <a:cubicBezTo>
                    <a:pt x="22" y="0"/>
                    <a:pt x="0" y="8"/>
                    <a:pt x="0" y="18"/>
                  </a:cubicBezTo>
                  <a:cubicBezTo>
                    <a:pt x="2" y="4"/>
                    <a:pt x="4" y="17"/>
                    <a:pt x="10" y="15"/>
                  </a:cubicBezTo>
                  <a:cubicBezTo>
                    <a:pt x="14" y="13"/>
                    <a:pt x="17" y="10"/>
                    <a:pt x="22" y="11"/>
                  </a:cubicBezTo>
                  <a:cubicBezTo>
                    <a:pt x="17" y="12"/>
                    <a:pt x="12" y="14"/>
                    <a:pt x="9" y="19"/>
                  </a:cubicBezTo>
                  <a:cubicBezTo>
                    <a:pt x="17" y="20"/>
                    <a:pt x="32" y="13"/>
                    <a:pt x="29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7" name="Freeform 1315">
              <a:extLst>
                <a:ext uri="{FF2B5EF4-FFF2-40B4-BE49-F238E27FC236}">
                  <a16:creationId xmlns:a16="http://schemas.microsoft.com/office/drawing/2014/main" id="{3AF0D8F8-7849-D17B-EAA9-CE584053D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382" y="2008093"/>
              <a:ext cx="7896" cy="7896"/>
            </a:xfrm>
            <a:custGeom>
              <a:avLst/>
              <a:gdLst>
                <a:gd name="T0" fmla="*/ 18 w 18"/>
                <a:gd name="T1" fmla="*/ 0 h 20"/>
                <a:gd name="T2" fmla="*/ 7 w 18"/>
                <a:gd name="T3" fmla="*/ 14 h 20"/>
                <a:gd name="T4" fmla="*/ 18 w 18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18" y="0"/>
                  </a:moveTo>
                  <a:cubicBezTo>
                    <a:pt x="13" y="2"/>
                    <a:pt x="0" y="7"/>
                    <a:pt x="7" y="14"/>
                  </a:cubicBezTo>
                  <a:cubicBezTo>
                    <a:pt x="13" y="20"/>
                    <a:pt x="18" y="3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8" name="Freeform 1316">
              <a:extLst>
                <a:ext uri="{FF2B5EF4-FFF2-40B4-BE49-F238E27FC236}">
                  <a16:creationId xmlns:a16="http://schemas.microsoft.com/office/drawing/2014/main" id="{9F0850B9-2440-8BC3-2F18-0E9AE19AC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55" y="2037704"/>
              <a:ext cx="7896" cy="11844"/>
            </a:xfrm>
            <a:custGeom>
              <a:avLst/>
              <a:gdLst>
                <a:gd name="T0" fmla="*/ 11 w 16"/>
                <a:gd name="T1" fmla="*/ 0 h 25"/>
                <a:gd name="T2" fmla="*/ 5 w 16"/>
                <a:gd name="T3" fmla="*/ 25 h 25"/>
                <a:gd name="T4" fmla="*/ 11 w 1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5">
                  <a:moveTo>
                    <a:pt x="11" y="0"/>
                  </a:moveTo>
                  <a:cubicBezTo>
                    <a:pt x="0" y="0"/>
                    <a:pt x="0" y="18"/>
                    <a:pt x="5" y="25"/>
                  </a:cubicBezTo>
                  <a:cubicBezTo>
                    <a:pt x="15" y="19"/>
                    <a:pt x="16" y="9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9" name="Freeform 1317">
              <a:extLst>
                <a:ext uri="{FF2B5EF4-FFF2-40B4-BE49-F238E27FC236}">
                  <a16:creationId xmlns:a16="http://schemas.microsoft.com/office/drawing/2014/main" id="{1692C79B-FE8D-7B6C-EAC4-C5B888F2B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303" y="2015989"/>
              <a:ext cx="3948" cy="0"/>
            </a:xfrm>
            <a:custGeom>
              <a:avLst/>
              <a:gdLst>
                <a:gd name="T0" fmla="*/ 0 w 8"/>
                <a:gd name="T1" fmla="*/ 3 h 3"/>
                <a:gd name="T2" fmla="*/ 8 w 8"/>
                <a:gd name="T3" fmla="*/ 0 h 3"/>
                <a:gd name="T4" fmla="*/ 0 w 8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cubicBezTo>
                    <a:pt x="3" y="3"/>
                    <a:pt x="5" y="2"/>
                    <a:pt x="8" y="0"/>
                  </a:cubicBezTo>
                  <a:cubicBezTo>
                    <a:pt x="5" y="0"/>
                    <a:pt x="2" y="2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0" name="Freeform 1318">
              <a:extLst>
                <a:ext uri="{FF2B5EF4-FFF2-40B4-BE49-F238E27FC236}">
                  <a16:creationId xmlns:a16="http://schemas.microsoft.com/office/drawing/2014/main" id="{74C067E9-3F65-5560-3AA9-AE8A1D781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278" y="2025859"/>
              <a:ext cx="3948" cy="7896"/>
            </a:xfrm>
            <a:custGeom>
              <a:avLst/>
              <a:gdLst>
                <a:gd name="T0" fmla="*/ 8 w 9"/>
                <a:gd name="T1" fmla="*/ 0 h 16"/>
                <a:gd name="T2" fmla="*/ 0 w 9"/>
                <a:gd name="T3" fmla="*/ 13 h 16"/>
                <a:gd name="T4" fmla="*/ 8 w 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6">
                  <a:moveTo>
                    <a:pt x="8" y="0"/>
                  </a:moveTo>
                  <a:cubicBezTo>
                    <a:pt x="4" y="3"/>
                    <a:pt x="1" y="8"/>
                    <a:pt x="0" y="13"/>
                  </a:cubicBezTo>
                  <a:cubicBezTo>
                    <a:pt x="9" y="16"/>
                    <a:pt x="7" y="5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1" name="Freeform 1319">
              <a:extLst>
                <a:ext uri="{FF2B5EF4-FFF2-40B4-BE49-F238E27FC236}">
                  <a16:creationId xmlns:a16="http://schemas.microsoft.com/office/drawing/2014/main" id="{228E933B-3264-36CC-0904-1B2597C88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264" y="1994274"/>
              <a:ext cx="51326" cy="33559"/>
            </a:xfrm>
            <a:custGeom>
              <a:avLst/>
              <a:gdLst>
                <a:gd name="T0" fmla="*/ 12 w 116"/>
                <a:gd name="T1" fmla="*/ 42 h 75"/>
                <a:gd name="T2" fmla="*/ 62 w 116"/>
                <a:gd name="T3" fmla="*/ 4 h 75"/>
                <a:gd name="T4" fmla="*/ 52 w 116"/>
                <a:gd name="T5" fmla="*/ 15 h 75"/>
                <a:gd name="T6" fmla="*/ 78 w 116"/>
                <a:gd name="T7" fmla="*/ 15 h 75"/>
                <a:gd name="T8" fmla="*/ 34 w 116"/>
                <a:gd name="T9" fmla="*/ 38 h 75"/>
                <a:gd name="T10" fmla="*/ 47 w 116"/>
                <a:gd name="T11" fmla="*/ 37 h 75"/>
                <a:gd name="T12" fmla="*/ 34 w 116"/>
                <a:gd name="T13" fmla="*/ 44 h 75"/>
                <a:gd name="T14" fmla="*/ 78 w 116"/>
                <a:gd name="T15" fmla="*/ 18 h 75"/>
                <a:gd name="T16" fmla="*/ 116 w 116"/>
                <a:gd name="T17" fmla="*/ 3 h 75"/>
                <a:gd name="T18" fmla="*/ 63 w 116"/>
                <a:gd name="T19" fmla="*/ 45 h 75"/>
                <a:gd name="T20" fmla="*/ 7 w 116"/>
                <a:gd name="T21" fmla="*/ 75 h 75"/>
                <a:gd name="T22" fmla="*/ 0 w 116"/>
                <a:gd name="T23" fmla="*/ 66 h 75"/>
                <a:gd name="T24" fmla="*/ 7 w 116"/>
                <a:gd name="T25" fmla="*/ 59 h 75"/>
                <a:gd name="T26" fmla="*/ 20 w 116"/>
                <a:gd name="T27" fmla="*/ 58 h 75"/>
                <a:gd name="T28" fmla="*/ 6 w 116"/>
                <a:gd name="T29" fmla="*/ 42 h 75"/>
                <a:gd name="T30" fmla="*/ 12 w 116"/>
                <a:gd name="T31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5">
                  <a:moveTo>
                    <a:pt x="12" y="42"/>
                  </a:moveTo>
                  <a:cubicBezTo>
                    <a:pt x="18" y="15"/>
                    <a:pt x="34" y="0"/>
                    <a:pt x="62" y="4"/>
                  </a:cubicBezTo>
                  <a:cubicBezTo>
                    <a:pt x="60" y="9"/>
                    <a:pt x="57" y="13"/>
                    <a:pt x="52" y="15"/>
                  </a:cubicBezTo>
                  <a:cubicBezTo>
                    <a:pt x="56" y="12"/>
                    <a:pt x="83" y="0"/>
                    <a:pt x="78" y="15"/>
                  </a:cubicBezTo>
                  <a:cubicBezTo>
                    <a:pt x="72" y="33"/>
                    <a:pt x="48" y="31"/>
                    <a:pt x="34" y="38"/>
                  </a:cubicBezTo>
                  <a:cubicBezTo>
                    <a:pt x="38" y="38"/>
                    <a:pt x="43" y="38"/>
                    <a:pt x="47" y="37"/>
                  </a:cubicBezTo>
                  <a:cubicBezTo>
                    <a:pt x="42" y="38"/>
                    <a:pt x="38" y="41"/>
                    <a:pt x="34" y="44"/>
                  </a:cubicBezTo>
                  <a:cubicBezTo>
                    <a:pt x="51" y="37"/>
                    <a:pt x="64" y="31"/>
                    <a:pt x="78" y="18"/>
                  </a:cubicBezTo>
                  <a:cubicBezTo>
                    <a:pt x="88" y="9"/>
                    <a:pt x="104" y="10"/>
                    <a:pt x="116" y="3"/>
                  </a:cubicBezTo>
                  <a:cubicBezTo>
                    <a:pt x="102" y="21"/>
                    <a:pt x="79" y="28"/>
                    <a:pt x="63" y="45"/>
                  </a:cubicBezTo>
                  <a:cubicBezTo>
                    <a:pt x="48" y="63"/>
                    <a:pt x="30" y="70"/>
                    <a:pt x="7" y="75"/>
                  </a:cubicBezTo>
                  <a:cubicBezTo>
                    <a:pt x="8" y="70"/>
                    <a:pt x="6" y="67"/>
                    <a:pt x="0" y="66"/>
                  </a:cubicBezTo>
                  <a:cubicBezTo>
                    <a:pt x="4" y="66"/>
                    <a:pt x="22" y="61"/>
                    <a:pt x="7" y="59"/>
                  </a:cubicBezTo>
                  <a:cubicBezTo>
                    <a:pt x="11" y="59"/>
                    <a:pt x="16" y="59"/>
                    <a:pt x="20" y="58"/>
                  </a:cubicBezTo>
                  <a:cubicBezTo>
                    <a:pt x="17" y="51"/>
                    <a:pt x="7" y="51"/>
                    <a:pt x="6" y="42"/>
                  </a:cubicBezTo>
                  <a:cubicBezTo>
                    <a:pt x="8" y="42"/>
                    <a:pt x="10" y="42"/>
                    <a:pt x="12" y="4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2" name="Freeform 1320">
              <a:extLst>
                <a:ext uri="{FF2B5EF4-FFF2-40B4-BE49-F238E27FC236}">
                  <a16:creationId xmlns:a16="http://schemas.microsoft.com/office/drawing/2014/main" id="{62FF1389-8903-03DB-534B-F49BFBBF3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289" y="2021911"/>
              <a:ext cx="25664" cy="39481"/>
            </a:xfrm>
            <a:custGeom>
              <a:avLst/>
              <a:gdLst>
                <a:gd name="T0" fmla="*/ 21 w 58"/>
                <a:gd name="T1" fmla="*/ 11 h 90"/>
                <a:gd name="T2" fmla="*/ 54 w 58"/>
                <a:gd name="T3" fmla="*/ 13 h 90"/>
                <a:gd name="T4" fmla="*/ 38 w 58"/>
                <a:gd name="T5" fmla="*/ 18 h 90"/>
                <a:gd name="T6" fmla="*/ 21 w 58"/>
                <a:gd name="T7" fmla="*/ 31 h 90"/>
                <a:gd name="T8" fmla="*/ 23 w 58"/>
                <a:gd name="T9" fmla="*/ 49 h 90"/>
                <a:gd name="T10" fmla="*/ 34 w 58"/>
                <a:gd name="T11" fmla="*/ 73 h 90"/>
                <a:gd name="T12" fmla="*/ 22 w 58"/>
                <a:gd name="T13" fmla="*/ 78 h 90"/>
                <a:gd name="T14" fmla="*/ 16 w 58"/>
                <a:gd name="T15" fmla="*/ 83 h 90"/>
                <a:gd name="T16" fmla="*/ 13 w 58"/>
                <a:gd name="T17" fmla="*/ 62 h 90"/>
                <a:gd name="T18" fmla="*/ 11 w 58"/>
                <a:gd name="T19" fmla="*/ 37 h 90"/>
                <a:gd name="T20" fmla="*/ 7 w 58"/>
                <a:gd name="T21" fmla="*/ 30 h 90"/>
                <a:gd name="T22" fmla="*/ 21 w 58"/>
                <a:gd name="T23" fmla="*/ 22 h 90"/>
                <a:gd name="T24" fmla="*/ 2 w 58"/>
                <a:gd name="T25" fmla="*/ 19 h 90"/>
                <a:gd name="T26" fmla="*/ 21 w 58"/>
                <a:gd name="T27" fmla="*/ 1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90">
                  <a:moveTo>
                    <a:pt x="21" y="11"/>
                  </a:moveTo>
                  <a:cubicBezTo>
                    <a:pt x="27" y="12"/>
                    <a:pt x="58" y="0"/>
                    <a:pt x="54" y="13"/>
                  </a:cubicBezTo>
                  <a:cubicBezTo>
                    <a:pt x="51" y="22"/>
                    <a:pt x="44" y="16"/>
                    <a:pt x="38" y="18"/>
                  </a:cubicBezTo>
                  <a:cubicBezTo>
                    <a:pt x="31" y="21"/>
                    <a:pt x="30" y="31"/>
                    <a:pt x="21" y="31"/>
                  </a:cubicBezTo>
                  <a:cubicBezTo>
                    <a:pt x="34" y="28"/>
                    <a:pt x="25" y="44"/>
                    <a:pt x="23" y="49"/>
                  </a:cubicBezTo>
                  <a:cubicBezTo>
                    <a:pt x="19" y="55"/>
                    <a:pt x="23" y="77"/>
                    <a:pt x="34" y="73"/>
                  </a:cubicBezTo>
                  <a:cubicBezTo>
                    <a:pt x="33" y="83"/>
                    <a:pt x="14" y="90"/>
                    <a:pt x="22" y="78"/>
                  </a:cubicBezTo>
                  <a:cubicBezTo>
                    <a:pt x="20" y="80"/>
                    <a:pt x="18" y="81"/>
                    <a:pt x="16" y="83"/>
                  </a:cubicBezTo>
                  <a:cubicBezTo>
                    <a:pt x="12" y="76"/>
                    <a:pt x="17" y="68"/>
                    <a:pt x="13" y="62"/>
                  </a:cubicBezTo>
                  <a:cubicBezTo>
                    <a:pt x="9" y="55"/>
                    <a:pt x="3" y="43"/>
                    <a:pt x="11" y="37"/>
                  </a:cubicBezTo>
                  <a:cubicBezTo>
                    <a:pt x="0" y="43"/>
                    <a:pt x="4" y="35"/>
                    <a:pt x="7" y="30"/>
                  </a:cubicBezTo>
                  <a:cubicBezTo>
                    <a:pt x="10" y="26"/>
                    <a:pt x="17" y="25"/>
                    <a:pt x="21" y="22"/>
                  </a:cubicBezTo>
                  <a:cubicBezTo>
                    <a:pt x="15" y="19"/>
                    <a:pt x="9" y="20"/>
                    <a:pt x="2" y="19"/>
                  </a:cubicBezTo>
                  <a:cubicBezTo>
                    <a:pt x="6" y="12"/>
                    <a:pt x="14" y="14"/>
                    <a:pt x="21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3" name="Freeform 1321">
              <a:extLst>
                <a:ext uri="{FF2B5EF4-FFF2-40B4-BE49-F238E27FC236}">
                  <a16:creationId xmlns:a16="http://schemas.microsoft.com/office/drawing/2014/main" id="{A23A618A-7BFA-9DEE-5DEE-CDF71A515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312" y="2197603"/>
              <a:ext cx="5923" cy="3948"/>
            </a:xfrm>
            <a:custGeom>
              <a:avLst/>
              <a:gdLst>
                <a:gd name="T0" fmla="*/ 13 w 13"/>
                <a:gd name="T1" fmla="*/ 1 h 8"/>
                <a:gd name="T2" fmla="*/ 0 w 13"/>
                <a:gd name="T3" fmla="*/ 8 h 8"/>
                <a:gd name="T4" fmla="*/ 13 w 1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cubicBezTo>
                    <a:pt x="8" y="0"/>
                    <a:pt x="3" y="3"/>
                    <a:pt x="0" y="8"/>
                  </a:cubicBezTo>
                  <a:cubicBezTo>
                    <a:pt x="5" y="8"/>
                    <a:pt x="10" y="5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4" name="Freeform 1322">
              <a:extLst>
                <a:ext uri="{FF2B5EF4-FFF2-40B4-BE49-F238E27FC236}">
                  <a16:creationId xmlns:a16="http://schemas.microsoft.com/office/drawing/2014/main" id="{5E92BD18-50E1-64D8-04D8-5923A9776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6053" y="2244981"/>
              <a:ext cx="11844" cy="7896"/>
            </a:xfrm>
            <a:custGeom>
              <a:avLst/>
              <a:gdLst>
                <a:gd name="T0" fmla="*/ 12 w 28"/>
                <a:gd name="T1" fmla="*/ 19 h 19"/>
                <a:gd name="T2" fmla="*/ 21 w 28"/>
                <a:gd name="T3" fmla="*/ 6 h 19"/>
                <a:gd name="T4" fmla="*/ 12 w 28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9">
                  <a:moveTo>
                    <a:pt x="12" y="19"/>
                  </a:moveTo>
                  <a:cubicBezTo>
                    <a:pt x="16" y="18"/>
                    <a:pt x="28" y="9"/>
                    <a:pt x="21" y="6"/>
                  </a:cubicBezTo>
                  <a:cubicBezTo>
                    <a:pt x="11" y="0"/>
                    <a:pt x="0" y="15"/>
                    <a:pt x="12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5" name="Freeform 1323">
              <a:extLst>
                <a:ext uri="{FF2B5EF4-FFF2-40B4-BE49-F238E27FC236}">
                  <a16:creationId xmlns:a16="http://schemas.microsoft.com/office/drawing/2014/main" id="{A4888EE7-E80F-7D8F-8673-4CCEF3555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9870" y="2256825"/>
              <a:ext cx="5923" cy="3948"/>
            </a:xfrm>
            <a:custGeom>
              <a:avLst/>
              <a:gdLst>
                <a:gd name="T0" fmla="*/ 13 w 16"/>
                <a:gd name="T1" fmla="*/ 0 h 11"/>
                <a:gd name="T2" fmla="*/ 0 w 16"/>
                <a:gd name="T3" fmla="*/ 8 h 11"/>
                <a:gd name="T4" fmla="*/ 13 w 16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cubicBezTo>
                    <a:pt x="8" y="1"/>
                    <a:pt x="3" y="4"/>
                    <a:pt x="0" y="8"/>
                  </a:cubicBezTo>
                  <a:cubicBezTo>
                    <a:pt x="6" y="11"/>
                    <a:pt x="16" y="9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6" name="Freeform 1324">
              <a:extLst>
                <a:ext uri="{FF2B5EF4-FFF2-40B4-BE49-F238E27FC236}">
                  <a16:creationId xmlns:a16="http://schemas.microsoft.com/office/drawing/2014/main" id="{DF756E7E-729B-4C40-FDCA-10CE908AF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793" y="2250903"/>
              <a:ext cx="41456" cy="19741"/>
            </a:xfrm>
            <a:custGeom>
              <a:avLst/>
              <a:gdLst>
                <a:gd name="T0" fmla="*/ 69 w 95"/>
                <a:gd name="T1" fmla="*/ 46 h 46"/>
                <a:gd name="T2" fmla="*/ 95 w 95"/>
                <a:gd name="T3" fmla="*/ 25 h 46"/>
                <a:gd name="T4" fmla="*/ 93 w 95"/>
                <a:gd name="T5" fmla="*/ 19 h 46"/>
                <a:gd name="T6" fmla="*/ 81 w 95"/>
                <a:gd name="T7" fmla="*/ 28 h 46"/>
                <a:gd name="T8" fmla="*/ 63 w 95"/>
                <a:gd name="T9" fmla="*/ 22 h 46"/>
                <a:gd name="T10" fmla="*/ 38 w 95"/>
                <a:gd name="T11" fmla="*/ 22 h 46"/>
                <a:gd name="T12" fmla="*/ 0 w 95"/>
                <a:gd name="T13" fmla="*/ 20 h 46"/>
                <a:gd name="T14" fmla="*/ 43 w 95"/>
                <a:gd name="T15" fmla="*/ 34 h 46"/>
                <a:gd name="T16" fmla="*/ 59 w 95"/>
                <a:gd name="T17" fmla="*/ 42 h 46"/>
                <a:gd name="T18" fmla="*/ 78 w 95"/>
                <a:gd name="T19" fmla="*/ 33 h 46"/>
                <a:gd name="T20" fmla="*/ 65 w 95"/>
                <a:gd name="T21" fmla="*/ 42 h 46"/>
                <a:gd name="T22" fmla="*/ 69 w 95"/>
                <a:gd name="T2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46">
                  <a:moveTo>
                    <a:pt x="69" y="46"/>
                  </a:moveTo>
                  <a:cubicBezTo>
                    <a:pt x="79" y="41"/>
                    <a:pt x="88" y="33"/>
                    <a:pt x="95" y="25"/>
                  </a:cubicBezTo>
                  <a:cubicBezTo>
                    <a:pt x="85" y="27"/>
                    <a:pt x="89" y="24"/>
                    <a:pt x="93" y="19"/>
                  </a:cubicBezTo>
                  <a:cubicBezTo>
                    <a:pt x="88" y="21"/>
                    <a:pt x="84" y="24"/>
                    <a:pt x="81" y="28"/>
                  </a:cubicBezTo>
                  <a:cubicBezTo>
                    <a:pt x="86" y="13"/>
                    <a:pt x="70" y="10"/>
                    <a:pt x="63" y="22"/>
                  </a:cubicBezTo>
                  <a:cubicBezTo>
                    <a:pt x="62" y="4"/>
                    <a:pt x="45" y="18"/>
                    <a:pt x="38" y="22"/>
                  </a:cubicBezTo>
                  <a:cubicBezTo>
                    <a:pt x="27" y="28"/>
                    <a:pt x="9" y="0"/>
                    <a:pt x="0" y="20"/>
                  </a:cubicBezTo>
                  <a:cubicBezTo>
                    <a:pt x="16" y="20"/>
                    <a:pt x="28" y="32"/>
                    <a:pt x="43" y="34"/>
                  </a:cubicBezTo>
                  <a:cubicBezTo>
                    <a:pt x="49" y="35"/>
                    <a:pt x="53" y="42"/>
                    <a:pt x="59" y="42"/>
                  </a:cubicBezTo>
                  <a:cubicBezTo>
                    <a:pt x="66" y="43"/>
                    <a:pt x="72" y="36"/>
                    <a:pt x="78" y="33"/>
                  </a:cubicBezTo>
                  <a:cubicBezTo>
                    <a:pt x="75" y="38"/>
                    <a:pt x="70" y="41"/>
                    <a:pt x="65" y="42"/>
                  </a:cubicBezTo>
                  <a:cubicBezTo>
                    <a:pt x="66" y="43"/>
                    <a:pt x="68" y="45"/>
                    <a:pt x="69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7" name="Freeform 1325">
              <a:extLst>
                <a:ext uri="{FF2B5EF4-FFF2-40B4-BE49-F238E27FC236}">
                  <a16:creationId xmlns:a16="http://schemas.microsoft.com/office/drawing/2014/main" id="{C57C48D5-1CA9-ED7F-CFAA-91A346C79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856" y="2162070"/>
              <a:ext cx="9871" cy="5922"/>
            </a:xfrm>
            <a:custGeom>
              <a:avLst/>
              <a:gdLst>
                <a:gd name="T0" fmla="*/ 23 w 23"/>
                <a:gd name="T1" fmla="*/ 4 h 12"/>
                <a:gd name="T2" fmla="*/ 4 w 23"/>
                <a:gd name="T3" fmla="*/ 12 h 12"/>
                <a:gd name="T4" fmla="*/ 23 w 23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2">
                  <a:moveTo>
                    <a:pt x="23" y="4"/>
                  </a:moveTo>
                  <a:cubicBezTo>
                    <a:pt x="18" y="0"/>
                    <a:pt x="0" y="1"/>
                    <a:pt x="4" y="12"/>
                  </a:cubicBezTo>
                  <a:cubicBezTo>
                    <a:pt x="11" y="9"/>
                    <a:pt x="19" y="12"/>
                    <a:pt x="2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8" name="Freeform 1326">
              <a:extLst>
                <a:ext uri="{FF2B5EF4-FFF2-40B4-BE49-F238E27FC236}">
                  <a16:creationId xmlns:a16="http://schemas.microsoft.com/office/drawing/2014/main" id="{2D45E1F0-3C98-58E8-CA0E-3B3970F3A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727" y="2164043"/>
              <a:ext cx="3948" cy="3948"/>
            </a:xfrm>
            <a:custGeom>
              <a:avLst/>
              <a:gdLst>
                <a:gd name="T0" fmla="*/ 5 w 5"/>
                <a:gd name="T1" fmla="*/ 1 h 7"/>
                <a:gd name="T2" fmla="*/ 4 w 5"/>
                <a:gd name="T3" fmla="*/ 7 h 7"/>
                <a:gd name="T4" fmla="*/ 5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0" y="0"/>
                    <a:pt x="0" y="2"/>
                    <a:pt x="4" y="7"/>
                  </a:cubicBezTo>
                  <a:cubicBezTo>
                    <a:pt x="4" y="5"/>
                    <a:pt x="5" y="3"/>
                    <a:pt x="5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9" name="Freeform 1327">
              <a:extLst>
                <a:ext uri="{FF2B5EF4-FFF2-40B4-BE49-F238E27FC236}">
                  <a16:creationId xmlns:a16="http://schemas.microsoft.com/office/drawing/2014/main" id="{982BD9E6-4709-F521-99C7-0718672BF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990" y="3295185"/>
              <a:ext cx="71067" cy="45403"/>
            </a:xfrm>
            <a:custGeom>
              <a:avLst/>
              <a:gdLst>
                <a:gd name="T0" fmla="*/ 2 w 163"/>
                <a:gd name="T1" fmla="*/ 54 h 102"/>
                <a:gd name="T2" fmla="*/ 8 w 163"/>
                <a:gd name="T3" fmla="*/ 38 h 102"/>
                <a:gd name="T4" fmla="*/ 28 w 163"/>
                <a:gd name="T5" fmla="*/ 30 h 102"/>
                <a:gd name="T6" fmla="*/ 41 w 163"/>
                <a:gd name="T7" fmla="*/ 16 h 102"/>
                <a:gd name="T8" fmla="*/ 42 w 163"/>
                <a:gd name="T9" fmla="*/ 7 h 102"/>
                <a:gd name="T10" fmla="*/ 61 w 163"/>
                <a:gd name="T11" fmla="*/ 4 h 102"/>
                <a:gd name="T12" fmla="*/ 109 w 163"/>
                <a:gd name="T13" fmla="*/ 44 h 102"/>
                <a:gd name="T14" fmla="*/ 142 w 163"/>
                <a:gd name="T15" fmla="*/ 44 h 102"/>
                <a:gd name="T16" fmla="*/ 159 w 163"/>
                <a:gd name="T17" fmla="*/ 53 h 102"/>
                <a:gd name="T18" fmla="*/ 150 w 163"/>
                <a:gd name="T19" fmla="*/ 77 h 102"/>
                <a:gd name="T20" fmla="*/ 138 w 163"/>
                <a:gd name="T21" fmla="*/ 98 h 102"/>
                <a:gd name="T22" fmla="*/ 94 w 163"/>
                <a:gd name="T23" fmla="*/ 90 h 102"/>
                <a:gd name="T24" fmla="*/ 82 w 163"/>
                <a:gd name="T25" fmla="*/ 90 h 102"/>
                <a:gd name="T26" fmla="*/ 52 w 163"/>
                <a:gd name="T27" fmla="*/ 74 h 102"/>
                <a:gd name="T28" fmla="*/ 20 w 163"/>
                <a:gd name="T29" fmla="*/ 70 h 102"/>
                <a:gd name="T30" fmla="*/ 2 w 163"/>
                <a:gd name="T31" fmla="*/ 5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3" h="102">
                  <a:moveTo>
                    <a:pt x="2" y="54"/>
                  </a:moveTo>
                  <a:cubicBezTo>
                    <a:pt x="0" y="46"/>
                    <a:pt x="3" y="43"/>
                    <a:pt x="8" y="38"/>
                  </a:cubicBezTo>
                  <a:cubicBezTo>
                    <a:pt x="15" y="32"/>
                    <a:pt x="21" y="34"/>
                    <a:pt x="28" y="30"/>
                  </a:cubicBezTo>
                  <a:cubicBezTo>
                    <a:pt x="29" y="30"/>
                    <a:pt x="34" y="20"/>
                    <a:pt x="41" y="16"/>
                  </a:cubicBezTo>
                  <a:cubicBezTo>
                    <a:pt x="44" y="15"/>
                    <a:pt x="42" y="11"/>
                    <a:pt x="42" y="7"/>
                  </a:cubicBezTo>
                  <a:cubicBezTo>
                    <a:pt x="44" y="0"/>
                    <a:pt x="56" y="3"/>
                    <a:pt x="61" y="4"/>
                  </a:cubicBezTo>
                  <a:cubicBezTo>
                    <a:pt x="70" y="6"/>
                    <a:pt x="114" y="34"/>
                    <a:pt x="109" y="44"/>
                  </a:cubicBezTo>
                  <a:cubicBezTo>
                    <a:pt x="118" y="44"/>
                    <a:pt x="139" y="28"/>
                    <a:pt x="142" y="44"/>
                  </a:cubicBezTo>
                  <a:cubicBezTo>
                    <a:pt x="149" y="39"/>
                    <a:pt x="163" y="42"/>
                    <a:pt x="159" y="53"/>
                  </a:cubicBezTo>
                  <a:cubicBezTo>
                    <a:pt x="159" y="56"/>
                    <a:pt x="152" y="87"/>
                    <a:pt x="150" y="77"/>
                  </a:cubicBezTo>
                  <a:cubicBezTo>
                    <a:pt x="143" y="86"/>
                    <a:pt x="156" y="93"/>
                    <a:pt x="138" y="98"/>
                  </a:cubicBezTo>
                  <a:cubicBezTo>
                    <a:pt x="121" y="102"/>
                    <a:pt x="109" y="86"/>
                    <a:pt x="94" y="90"/>
                  </a:cubicBezTo>
                  <a:cubicBezTo>
                    <a:pt x="111" y="94"/>
                    <a:pt x="86" y="92"/>
                    <a:pt x="82" y="90"/>
                  </a:cubicBezTo>
                  <a:cubicBezTo>
                    <a:pt x="71" y="85"/>
                    <a:pt x="63" y="77"/>
                    <a:pt x="52" y="74"/>
                  </a:cubicBezTo>
                  <a:cubicBezTo>
                    <a:pt x="42" y="71"/>
                    <a:pt x="30" y="75"/>
                    <a:pt x="20" y="70"/>
                  </a:cubicBezTo>
                  <a:cubicBezTo>
                    <a:pt x="14" y="67"/>
                    <a:pt x="9" y="58"/>
                    <a:pt x="2" y="5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0" name="Freeform 1328">
              <a:extLst>
                <a:ext uri="{FF2B5EF4-FFF2-40B4-BE49-F238E27FC236}">
                  <a16:creationId xmlns:a16="http://schemas.microsoft.com/office/drawing/2014/main" id="{8334AAB1-FF60-6619-DF01-17DB951D6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229" y="3490616"/>
              <a:ext cx="138184" cy="242810"/>
            </a:xfrm>
            <a:custGeom>
              <a:avLst/>
              <a:gdLst>
                <a:gd name="T0" fmla="*/ 0 w 320"/>
                <a:gd name="T1" fmla="*/ 196 h 555"/>
                <a:gd name="T2" fmla="*/ 15 w 320"/>
                <a:gd name="T3" fmla="*/ 158 h 555"/>
                <a:gd name="T4" fmla="*/ 28 w 320"/>
                <a:gd name="T5" fmla="*/ 137 h 555"/>
                <a:gd name="T6" fmla="*/ 40 w 320"/>
                <a:gd name="T7" fmla="*/ 132 h 555"/>
                <a:gd name="T8" fmla="*/ 54 w 320"/>
                <a:gd name="T9" fmla="*/ 127 h 555"/>
                <a:gd name="T10" fmla="*/ 74 w 320"/>
                <a:gd name="T11" fmla="*/ 114 h 555"/>
                <a:gd name="T12" fmla="*/ 66 w 320"/>
                <a:gd name="T13" fmla="*/ 104 h 555"/>
                <a:gd name="T14" fmla="*/ 52 w 320"/>
                <a:gd name="T15" fmla="*/ 85 h 555"/>
                <a:gd name="T16" fmla="*/ 59 w 320"/>
                <a:gd name="T17" fmla="*/ 62 h 555"/>
                <a:gd name="T18" fmla="*/ 73 w 320"/>
                <a:gd name="T19" fmla="*/ 50 h 555"/>
                <a:gd name="T20" fmla="*/ 103 w 320"/>
                <a:gd name="T21" fmla="*/ 25 h 555"/>
                <a:gd name="T22" fmla="*/ 99 w 320"/>
                <a:gd name="T23" fmla="*/ 0 h 555"/>
                <a:gd name="T24" fmla="*/ 136 w 320"/>
                <a:gd name="T25" fmla="*/ 30 h 555"/>
                <a:gd name="T26" fmla="*/ 114 w 320"/>
                <a:gd name="T27" fmla="*/ 10 h 555"/>
                <a:gd name="T28" fmla="*/ 155 w 320"/>
                <a:gd name="T29" fmla="*/ 38 h 555"/>
                <a:gd name="T30" fmla="*/ 185 w 320"/>
                <a:gd name="T31" fmla="*/ 72 h 555"/>
                <a:gd name="T32" fmla="*/ 196 w 320"/>
                <a:gd name="T33" fmla="*/ 114 h 555"/>
                <a:gd name="T34" fmla="*/ 187 w 320"/>
                <a:gd name="T35" fmla="*/ 138 h 555"/>
                <a:gd name="T36" fmla="*/ 181 w 320"/>
                <a:gd name="T37" fmla="*/ 163 h 555"/>
                <a:gd name="T38" fmla="*/ 211 w 320"/>
                <a:gd name="T39" fmla="*/ 129 h 555"/>
                <a:gd name="T40" fmla="*/ 259 w 320"/>
                <a:gd name="T41" fmla="*/ 171 h 555"/>
                <a:gd name="T42" fmla="*/ 282 w 320"/>
                <a:gd name="T43" fmla="*/ 193 h 555"/>
                <a:gd name="T44" fmla="*/ 269 w 320"/>
                <a:gd name="T45" fmla="*/ 244 h 555"/>
                <a:gd name="T46" fmla="*/ 267 w 320"/>
                <a:gd name="T47" fmla="*/ 265 h 555"/>
                <a:gd name="T48" fmla="*/ 222 w 320"/>
                <a:gd name="T49" fmla="*/ 285 h 555"/>
                <a:gd name="T50" fmla="*/ 221 w 320"/>
                <a:gd name="T51" fmla="*/ 331 h 555"/>
                <a:gd name="T52" fmla="*/ 238 w 320"/>
                <a:gd name="T53" fmla="*/ 374 h 555"/>
                <a:gd name="T54" fmla="*/ 254 w 320"/>
                <a:gd name="T55" fmla="*/ 393 h 555"/>
                <a:gd name="T56" fmla="*/ 265 w 320"/>
                <a:gd name="T57" fmla="*/ 393 h 555"/>
                <a:gd name="T58" fmla="*/ 273 w 320"/>
                <a:gd name="T59" fmla="*/ 421 h 555"/>
                <a:gd name="T60" fmla="*/ 294 w 320"/>
                <a:gd name="T61" fmla="*/ 471 h 555"/>
                <a:gd name="T62" fmla="*/ 320 w 320"/>
                <a:gd name="T63" fmla="*/ 499 h 555"/>
                <a:gd name="T64" fmla="*/ 257 w 320"/>
                <a:gd name="T65" fmla="*/ 502 h 555"/>
                <a:gd name="T66" fmla="*/ 249 w 320"/>
                <a:gd name="T67" fmla="*/ 512 h 555"/>
                <a:gd name="T68" fmla="*/ 229 w 320"/>
                <a:gd name="T69" fmla="*/ 518 h 555"/>
                <a:gd name="T70" fmla="*/ 201 w 320"/>
                <a:gd name="T71" fmla="*/ 528 h 555"/>
                <a:gd name="T72" fmla="*/ 191 w 320"/>
                <a:gd name="T73" fmla="*/ 535 h 555"/>
                <a:gd name="T74" fmla="*/ 184 w 320"/>
                <a:gd name="T75" fmla="*/ 538 h 555"/>
                <a:gd name="T76" fmla="*/ 185 w 320"/>
                <a:gd name="T77" fmla="*/ 545 h 555"/>
                <a:gd name="T78" fmla="*/ 157 w 320"/>
                <a:gd name="T79" fmla="*/ 553 h 555"/>
                <a:gd name="T80" fmla="*/ 149 w 320"/>
                <a:gd name="T81" fmla="*/ 546 h 555"/>
                <a:gd name="T82" fmla="*/ 131 w 320"/>
                <a:gd name="T83" fmla="*/ 536 h 555"/>
                <a:gd name="T84" fmla="*/ 106 w 320"/>
                <a:gd name="T85" fmla="*/ 513 h 555"/>
                <a:gd name="T86" fmla="*/ 109 w 320"/>
                <a:gd name="T87" fmla="*/ 507 h 555"/>
                <a:gd name="T88" fmla="*/ 102 w 320"/>
                <a:gd name="T89" fmla="*/ 493 h 555"/>
                <a:gd name="T90" fmla="*/ 95 w 320"/>
                <a:gd name="T91" fmla="*/ 471 h 555"/>
                <a:gd name="T92" fmla="*/ 88 w 320"/>
                <a:gd name="T93" fmla="*/ 419 h 555"/>
                <a:gd name="T94" fmla="*/ 99 w 320"/>
                <a:gd name="T95" fmla="*/ 385 h 555"/>
                <a:gd name="T96" fmla="*/ 108 w 320"/>
                <a:gd name="T97" fmla="*/ 366 h 555"/>
                <a:gd name="T98" fmla="*/ 117 w 320"/>
                <a:gd name="T99" fmla="*/ 344 h 555"/>
                <a:gd name="T100" fmla="*/ 106 w 320"/>
                <a:gd name="T101" fmla="*/ 325 h 555"/>
                <a:gd name="T102" fmla="*/ 102 w 320"/>
                <a:gd name="T103" fmla="*/ 309 h 555"/>
                <a:gd name="T104" fmla="*/ 82 w 320"/>
                <a:gd name="T105" fmla="*/ 302 h 555"/>
                <a:gd name="T106" fmla="*/ 90 w 320"/>
                <a:gd name="T107" fmla="*/ 278 h 555"/>
                <a:gd name="T108" fmla="*/ 83 w 320"/>
                <a:gd name="T109" fmla="*/ 251 h 555"/>
                <a:gd name="T110" fmla="*/ 41 w 320"/>
                <a:gd name="T111" fmla="*/ 250 h 555"/>
                <a:gd name="T112" fmla="*/ 0 w 320"/>
                <a:gd name="T113" fmla="*/ 196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0" h="555">
                  <a:moveTo>
                    <a:pt x="0" y="196"/>
                  </a:moveTo>
                  <a:cubicBezTo>
                    <a:pt x="6" y="184"/>
                    <a:pt x="17" y="177"/>
                    <a:pt x="15" y="158"/>
                  </a:cubicBezTo>
                  <a:cubicBezTo>
                    <a:pt x="14" y="145"/>
                    <a:pt x="20" y="141"/>
                    <a:pt x="28" y="137"/>
                  </a:cubicBezTo>
                  <a:cubicBezTo>
                    <a:pt x="29" y="136"/>
                    <a:pt x="34" y="128"/>
                    <a:pt x="40" y="132"/>
                  </a:cubicBezTo>
                  <a:cubicBezTo>
                    <a:pt x="48" y="137"/>
                    <a:pt x="47" y="131"/>
                    <a:pt x="54" y="127"/>
                  </a:cubicBezTo>
                  <a:cubicBezTo>
                    <a:pt x="60" y="123"/>
                    <a:pt x="71" y="120"/>
                    <a:pt x="74" y="114"/>
                  </a:cubicBezTo>
                  <a:cubicBezTo>
                    <a:pt x="77" y="109"/>
                    <a:pt x="73" y="102"/>
                    <a:pt x="66" y="104"/>
                  </a:cubicBezTo>
                  <a:cubicBezTo>
                    <a:pt x="50" y="110"/>
                    <a:pt x="59" y="94"/>
                    <a:pt x="52" y="85"/>
                  </a:cubicBezTo>
                  <a:cubicBezTo>
                    <a:pt x="46" y="77"/>
                    <a:pt x="54" y="68"/>
                    <a:pt x="59" y="62"/>
                  </a:cubicBezTo>
                  <a:cubicBezTo>
                    <a:pt x="65" y="54"/>
                    <a:pt x="64" y="54"/>
                    <a:pt x="73" y="50"/>
                  </a:cubicBezTo>
                  <a:cubicBezTo>
                    <a:pt x="85" y="43"/>
                    <a:pt x="92" y="31"/>
                    <a:pt x="103" y="25"/>
                  </a:cubicBezTo>
                  <a:cubicBezTo>
                    <a:pt x="118" y="18"/>
                    <a:pt x="106" y="13"/>
                    <a:pt x="99" y="0"/>
                  </a:cubicBezTo>
                  <a:cubicBezTo>
                    <a:pt x="109" y="12"/>
                    <a:pt x="125" y="20"/>
                    <a:pt x="136" y="30"/>
                  </a:cubicBezTo>
                  <a:cubicBezTo>
                    <a:pt x="131" y="22"/>
                    <a:pt x="119" y="19"/>
                    <a:pt x="114" y="10"/>
                  </a:cubicBezTo>
                  <a:cubicBezTo>
                    <a:pt x="129" y="16"/>
                    <a:pt x="144" y="26"/>
                    <a:pt x="155" y="38"/>
                  </a:cubicBezTo>
                  <a:cubicBezTo>
                    <a:pt x="164" y="47"/>
                    <a:pt x="175" y="66"/>
                    <a:pt x="185" y="72"/>
                  </a:cubicBezTo>
                  <a:cubicBezTo>
                    <a:pt x="197" y="79"/>
                    <a:pt x="201" y="102"/>
                    <a:pt x="196" y="114"/>
                  </a:cubicBezTo>
                  <a:cubicBezTo>
                    <a:pt x="193" y="123"/>
                    <a:pt x="188" y="129"/>
                    <a:pt x="187" y="138"/>
                  </a:cubicBezTo>
                  <a:cubicBezTo>
                    <a:pt x="186" y="147"/>
                    <a:pt x="186" y="156"/>
                    <a:pt x="181" y="163"/>
                  </a:cubicBezTo>
                  <a:cubicBezTo>
                    <a:pt x="198" y="160"/>
                    <a:pt x="185" y="119"/>
                    <a:pt x="211" y="129"/>
                  </a:cubicBezTo>
                  <a:cubicBezTo>
                    <a:pt x="230" y="135"/>
                    <a:pt x="254" y="149"/>
                    <a:pt x="259" y="171"/>
                  </a:cubicBezTo>
                  <a:cubicBezTo>
                    <a:pt x="271" y="160"/>
                    <a:pt x="280" y="184"/>
                    <a:pt x="282" y="193"/>
                  </a:cubicBezTo>
                  <a:cubicBezTo>
                    <a:pt x="285" y="208"/>
                    <a:pt x="279" y="232"/>
                    <a:pt x="269" y="244"/>
                  </a:cubicBezTo>
                  <a:cubicBezTo>
                    <a:pt x="286" y="249"/>
                    <a:pt x="271" y="261"/>
                    <a:pt x="267" y="265"/>
                  </a:cubicBezTo>
                  <a:cubicBezTo>
                    <a:pt x="264" y="270"/>
                    <a:pt x="220" y="256"/>
                    <a:pt x="222" y="285"/>
                  </a:cubicBezTo>
                  <a:cubicBezTo>
                    <a:pt x="224" y="302"/>
                    <a:pt x="223" y="314"/>
                    <a:pt x="221" y="331"/>
                  </a:cubicBezTo>
                  <a:cubicBezTo>
                    <a:pt x="219" y="343"/>
                    <a:pt x="229" y="366"/>
                    <a:pt x="238" y="374"/>
                  </a:cubicBezTo>
                  <a:cubicBezTo>
                    <a:pt x="246" y="382"/>
                    <a:pt x="241" y="391"/>
                    <a:pt x="254" y="393"/>
                  </a:cubicBezTo>
                  <a:cubicBezTo>
                    <a:pt x="256" y="394"/>
                    <a:pt x="263" y="390"/>
                    <a:pt x="265" y="393"/>
                  </a:cubicBezTo>
                  <a:cubicBezTo>
                    <a:pt x="270" y="401"/>
                    <a:pt x="271" y="412"/>
                    <a:pt x="273" y="421"/>
                  </a:cubicBezTo>
                  <a:cubicBezTo>
                    <a:pt x="275" y="439"/>
                    <a:pt x="294" y="454"/>
                    <a:pt x="294" y="471"/>
                  </a:cubicBezTo>
                  <a:cubicBezTo>
                    <a:pt x="294" y="489"/>
                    <a:pt x="314" y="488"/>
                    <a:pt x="320" y="499"/>
                  </a:cubicBezTo>
                  <a:cubicBezTo>
                    <a:pt x="299" y="513"/>
                    <a:pt x="278" y="485"/>
                    <a:pt x="257" y="502"/>
                  </a:cubicBezTo>
                  <a:cubicBezTo>
                    <a:pt x="254" y="505"/>
                    <a:pt x="252" y="509"/>
                    <a:pt x="249" y="512"/>
                  </a:cubicBezTo>
                  <a:cubicBezTo>
                    <a:pt x="243" y="518"/>
                    <a:pt x="236" y="515"/>
                    <a:pt x="229" y="518"/>
                  </a:cubicBezTo>
                  <a:cubicBezTo>
                    <a:pt x="216" y="522"/>
                    <a:pt x="216" y="528"/>
                    <a:pt x="201" y="528"/>
                  </a:cubicBezTo>
                  <a:cubicBezTo>
                    <a:pt x="196" y="528"/>
                    <a:pt x="194" y="532"/>
                    <a:pt x="191" y="535"/>
                  </a:cubicBezTo>
                  <a:cubicBezTo>
                    <a:pt x="188" y="535"/>
                    <a:pt x="186" y="536"/>
                    <a:pt x="184" y="538"/>
                  </a:cubicBezTo>
                  <a:cubicBezTo>
                    <a:pt x="185" y="540"/>
                    <a:pt x="185" y="543"/>
                    <a:pt x="185" y="545"/>
                  </a:cubicBezTo>
                  <a:cubicBezTo>
                    <a:pt x="182" y="552"/>
                    <a:pt x="164" y="555"/>
                    <a:pt x="157" y="553"/>
                  </a:cubicBezTo>
                  <a:cubicBezTo>
                    <a:pt x="153" y="551"/>
                    <a:pt x="156" y="546"/>
                    <a:pt x="149" y="546"/>
                  </a:cubicBezTo>
                  <a:cubicBezTo>
                    <a:pt x="144" y="546"/>
                    <a:pt x="133" y="542"/>
                    <a:pt x="131" y="536"/>
                  </a:cubicBezTo>
                  <a:cubicBezTo>
                    <a:pt x="128" y="528"/>
                    <a:pt x="116" y="514"/>
                    <a:pt x="106" y="513"/>
                  </a:cubicBezTo>
                  <a:cubicBezTo>
                    <a:pt x="107" y="511"/>
                    <a:pt x="108" y="509"/>
                    <a:pt x="109" y="507"/>
                  </a:cubicBezTo>
                  <a:cubicBezTo>
                    <a:pt x="100" y="507"/>
                    <a:pt x="101" y="499"/>
                    <a:pt x="102" y="493"/>
                  </a:cubicBezTo>
                  <a:cubicBezTo>
                    <a:pt x="104" y="483"/>
                    <a:pt x="101" y="479"/>
                    <a:pt x="95" y="471"/>
                  </a:cubicBezTo>
                  <a:cubicBezTo>
                    <a:pt x="84" y="458"/>
                    <a:pt x="85" y="434"/>
                    <a:pt x="88" y="419"/>
                  </a:cubicBezTo>
                  <a:cubicBezTo>
                    <a:pt x="90" y="408"/>
                    <a:pt x="99" y="397"/>
                    <a:pt x="99" y="385"/>
                  </a:cubicBezTo>
                  <a:cubicBezTo>
                    <a:pt x="99" y="374"/>
                    <a:pt x="102" y="375"/>
                    <a:pt x="108" y="366"/>
                  </a:cubicBezTo>
                  <a:cubicBezTo>
                    <a:pt x="112" y="360"/>
                    <a:pt x="120" y="350"/>
                    <a:pt x="117" y="344"/>
                  </a:cubicBezTo>
                  <a:cubicBezTo>
                    <a:pt x="114" y="338"/>
                    <a:pt x="106" y="331"/>
                    <a:pt x="106" y="325"/>
                  </a:cubicBezTo>
                  <a:cubicBezTo>
                    <a:pt x="106" y="318"/>
                    <a:pt x="109" y="313"/>
                    <a:pt x="102" y="309"/>
                  </a:cubicBezTo>
                  <a:cubicBezTo>
                    <a:pt x="97" y="307"/>
                    <a:pt x="85" y="307"/>
                    <a:pt x="82" y="302"/>
                  </a:cubicBezTo>
                  <a:cubicBezTo>
                    <a:pt x="79" y="297"/>
                    <a:pt x="89" y="283"/>
                    <a:pt x="90" y="278"/>
                  </a:cubicBezTo>
                  <a:cubicBezTo>
                    <a:pt x="92" y="268"/>
                    <a:pt x="90" y="258"/>
                    <a:pt x="83" y="251"/>
                  </a:cubicBezTo>
                  <a:cubicBezTo>
                    <a:pt x="72" y="241"/>
                    <a:pt x="54" y="257"/>
                    <a:pt x="41" y="250"/>
                  </a:cubicBezTo>
                  <a:cubicBezTo>
                    <a:pt x="25" y="243"/>
                    <a:pt x="7" y="211"/>
                    <a:pt x="0" y="19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1" name="Freeform 1329">
              <a:extLst>
                <a:ext uri="{FF2B5EF4-FFF2-40B4-BE49-F238E27FC236}">
                  <a16:creationId xmlns:a16="http://schemas.microsoft.com/office/drawing/2014/main" id="{75D906BF-2E80-DCA5-E394-212416F5D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411" y="2081133"/>
              <a:ext cx="98704" cy="61196"/>
            </a:xfrm>
            <a:custGeom>
              <a:avLst/>
              <a:gdLst>
                <a:gd name="T0" fmla="*/ 1 w 223"/>
                <a:gd name="T1" fmla="*/ 29 h 143"/>
                <a:gd name="T2" fmla="*/ 53 w 223"/>
                <a:gd name="T3" fmla="*/ 8 h 143"/>
                <a:gd name="T4" fmla="*/ 70 w 223"/>
                <a:gd name="T5" fmla="*/ 16 h 143"/>
                <a:gd name="T6" fmla="*/ 85 w 223"/>
                <a:gd name="T7" fmla="*/ 18 h 143"/>
                <a:gd name="T8" fmla="*/ 104 w 223"/>
                <a:gd name="T9" fmla="*/ 15 h 143"/>
                <a:gd name="T10" fmla="*/ 101 w 223"/>
                <a:gd name="T11" fmla="*/ 7 h 143"/>
                <a:gd name="T12" fmla="*/ 113 w 223"/>
                <a:gd name="T13" fmla="*/ 0 h 143"/>
                <a:gd name="T14" fmla="*/ 129 w 223"/>
                <a:gd name="T15" fmla="*/ 0 h 143"/>
                <a:gd name="T16" fmla="*/ 147 w 223"/>
                <a:gd name="T17" fmla="*/ 0 h 143"/>
                <a:gd name="T18" fmla="*/ 193 w 223"/>
                <a:gd name="T19" fmla="*/ 24 h 143"/>
                <a:gd name="T20" fmla="*/ 191 w 223"/>
                <a:gd name="T21" fmla="*/ 52 h 143"/>
                <a:gd name="T22" fmla="*/ 203 w 223"/>
                <a:gd name="T23" fmla="*/ 52 h 143"/>
                <a:gd name="T24" fmla="*/ 212 w 223"/>
                <a:gd name="T25" fmla="*/ 70 h 143"/>
                <a:gd name="T26" fmla="*/ 223 w 223"/>
                <a:gd name="T27" fmla="*/ 84 h 143"/>
                <a:gd name="T28" fmla="*/ 208 w 223"/>
                <a:gd name="T29" fmla="*/ 97 h 143"/>
                <a:gd name="T30" fmla="*/ 193 w 223"/>
                <a:gd name="T31" fmla="*/ 102 h 143"/>
                <a:gd name="T32" fmla="*/ 186 w 223"/>
                <a:gd name="T33" fmla="*/ 120 h 143"/>
                <a:gd name="T34" fmla="*/ 185 w 223"/>
                <a:gd name="T35" fmla="*/ 143 h 143"/>
                <a:gd name="T36" fmla="*/ 168 w 223"/>
                <a:gd name="T37" fmla="*/ 142 h 143"/>
                <a:gd name="T38" fmla="*/ 158 w 223"/>
                <a:gd name="T39" fmla="*/ 131 h 143"/>
                <a:gd name="T40" fmla="*/ 133 w 223"/>
                <a:gd name="T41" fmla="*/ 121 h 143"/>
                <a:gd name="T42" fmla="*/ 132 w 223"/>
                <a:gd name="T43" fmla="*/ 95 h 143"/>
                <a:gd name="T44" fmla="*/ 121 w 223"/>
                <a:gd name="T45" fmla="*/ 107 h 143"/>
                <a:gd name="T46" fmla="*/ 92 w 223"/>
                <a:gd name="T47" fmla="*/ 109 h 143"/>
                <a:gd name="T48" fmla="*/ 91 w 223"/>
                <a:gd name="T49" fmla="*/ 85 h 143"/>
                <a:gd name="T50" fmla="*/ 66 w 223"/>
                <a:gd name="T51" fmla="*/ 84 h 143"/>
                <a:gd name="T52" fmla="*/ 51 w 223"/>
                <a:gd name="T53" fmla="*/ 71 h 143"/>
                <a:gd name="T54" fmla="*/ 37 w 223"/>
                <a:gd name="T55" fmla="*/ 58 h 143"/>
                <a:gd name="T56" fmla="*/ 12 w 223"/>
                <a:gd name="T57" fmla="*/ 53 h 143"/>
                <a:gd name="T58" fmla="*/ 1 w 223"/>
                <a:gd name="T59" fmla="*/ 2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3" h="143">
                  <a:moveTo>
                    <a:pt x="1" y="29"/>
                  </a:moveTo>
                  <a:cubicBezTo>
                    <a:pt x="17" y="21"/>
                    <a:pt x="36" y="13"/>
                    <a:pt x="53" y="8"/>
                  </a:cubicBezTo>
                  <a:cubicBezTo>
                    <a:pt x="45" y="17"/>
                    <a:pt x="64" y="15"/>
                    <a:pt x="70" y="16"/>
                  </a:cubicBezTo>
                  <a:cubicBezTo>
                    <a:pt x="76" y="17"/>
                    <a:pt x="79" y="20"/>
                    <a:pt x="85" y="18"/>
                  </a:cubicBezTo>
                  <a:cubicBezTo>
                    <a:pt x="93" y="16"/>
                    <a:pt x="101" y="3"/>
                    <a:pt x="104" y="15"/>
                  </a:cubicBezTo>
                  <a:cubicBezTo>
                    <a:pt x="103" y="13"/>
                    <a:pt x="102" y="10"/>
                    <a:pt x="101" y="7"/>
                  </a:cubicBezTo>
                  <a:cubicBezTo>
                    <a:pt x="107" y="8"/>
                    <a:pt x="114" y="8"/>
                    <a:pt x="113" y="0"/>
                  </a:cubicBezTo>
                  <a:cubicBezTo>
                    <a:pt x="118" y="4"/>
                    <a:pt x="125" y="6"/>
                    <a:pt x="129" y="0"/>
                  </a:cubicBezTo>
                  <a:cubicBezTo>
                    <a:pt x="132" y="7"/>
                    <a:pt x="143" y="5"/>
                    <a:pt x="147" y="0"/>
                  </a:cubicBezTo>
                  <a:cubicBezTo>
                    <a:pt x="152" y="17"/>
                    <a:pt x="178" y="17"/>
                    <a:pt x="193" y="24"/>
                  </a:cubicBezTo>
                  <a:cubicBezTo>
                    <a:pt x="185" y="33"/>
                    <a:pt x="177" y="45"/>
                    <a:pt x="191" y="52"/>
                  </a:cubicBezTo>
                  <a:cubicBezTo>
                    <a:pt x="196" y="54"/>
                    <a:pt x="199" y="53"/>
                    <a:pt x="203" y="52"/>
                  </a:cubicBezTo>
                  <a:cubicBezTo>
                    <a:pt x="200" y="59"/>
                    <a:pt x="221" y="61"/>
                    <a:pt x="212" y="70"/>
                  </a:cubicBezTo>
                  <a:cubicBezTo>
                    <a:pt x="221" y="69"/>
                    <a:pt x="220" y="79"/>
                    <a:pt x="223" y="84"/>
                  </a:cubicBezTo>
                  <a:cubicBezTo>
                    <a:pt x="213" y="86"/>
                    <a:pt x="214" y="91"/>
                    <a:pt x="208" y="97"/>
                  </a:cubicBezTo>
                  <a:cubicBezTo>
                    <a:pt x="205" y="99"/>
                    <a:pt x="199" y="93"/>
                    <a:pt x="193" y="102"/>
                  </a:cubicBezTo>
                  <a:cubicBezTo>
                    <a:pt x="188" y="110"/>
                    <a:pt x="184" y="114"/>
                    <a:pt x="186" y="120"/>
                  </a:cubicBezTo>
                  <a:cubicBezTo>
                    <a:pt x="187" y="127"/>
                    <a:pt x="197" y="135"/>
                    <a:pt x="185" y="143"/>
                  </a:cubicBezTo>
                  <a:cubicBezTo>
                    <a:pt x="183" y="143"/>
                    <a:pt x="176" y="143"/>
                    <a:pt x="168" y="142"/>
                  </a:cubicBezTo>
                  <a:cubicBezTo>
                    <a:pt x="167" y="141"/>
                    <a:pt x="163" y="134"/>
                    <a:pt x="158" y="131"/>
                  </a:cubicBezTo>
                  <a:cubicBezTo>
                    <a:pt x="151" y="127"/>
                    <a:pt x="138" y="126"/>
                    <a:pt x="133" y="121"/>
                  </a:cubicBezTo>
                  <a:cubicBezTo>
                    <a:pt x="131" y="117"/>
                    <a:pt x="133" y="100"/>
                    <a:pt x="132" y="95"/>
                  </a:cubicBezTo>
                  <a:cubicBezTo>
                    <a:pt x="126" y="98"/>
                    <a:pt x="125" y="103"/>
                    <a:pt x="121" y="107"/>
                  </a:cubicBezTo>
                  <a:cubicBezTo>
                    <a:pt x="113" y="114"/>
                    <a:pt x="101" y="111"/>
                    <a:pt x="92" y="109"/>
                  </a:cubicBezTo>
                  <a:cubicBezTo>
                    <a:pt x="94" y="101"/>
                    <a:pt x="97" y="89"/>
                    <a:pt x="91" y="85"/>
                  </a:cubicBezTo>
                  <a:cubicBezTo>
                    <a:pt x="83" y="80"/>
                    <a:pt x="71" y="81"/>
                    <a:pt x="66" y="84"/>
                  </a:cubicBezTo>
                  <a:cubicBezTo>
                    <a:pt x="67" y="72"/>
                    <a:pt x="59" y="75"/>
                    <a:pt x="51" y="71"/>
                  </a:cubicBezTo>
                  <a:cubicBezTo>
                    <a:pt x="40" y="67"/>
                    <a:pt x="43" y="67"/>
                    <a:pt x="37" y="58"/>
                  </a:cubicBezTo>
                  <a:cubicBezTo>
                    <a:pt x="35" y="55"/>
                    <a:pt x="16" y="55"/>
                    <a:pt x="12" y="53"/>
                  </a:cubicBezTo>
                  <a:cubicBezTo>
                    <a:pt x="0" y="46"/>
                    <a:pt x="11" y="32"/>
                    <a:pt x="1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2" name="Freeform 1330">
              <a:extLst>
                <a:ext uri="{FF2B5EF4-FFF2-40B4-BE49-F238E27FC236}">
                  <a16:creationId xmlns:a16="http://schemas.microsoft.com/office/drawing/2014/main" id="{CC834852-459E-E0FF-1040-365F40826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569" y="3646569"/>
              <a:ext cx="21715" cy="19741"/>
            </a:xfrm>
            <a:custGeom>
              <a:avLst/>
              <a:gdLst>
                <a:gd name="T0" fmla="*/ 24 w 51"/>
                <a:gd name="T1" fmla="*/ 46 h 46"/>
                <a:gd name="T2" fmla="*/ 32 w 51"/>
                <a:gd name="T3" fmla="*/ 4 h 46"/>
                <a:gd name="T4" fmla="*/ 18 w 51"/>
                <a:gd name="T5" fmla="*/ 16 h 46"/>
                <a:gd name="T6" fmla="*/ 6 w 51"/>
                <a:gd name="T7" fmla="*/ 31 h 46"/>
                <a:gd name="T8" fmla="*/ 24 w 5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6">
                  <a:moveTo>
                    <a:pt x="24" y="46"/>
                  </a:moveTo>
                  <a:cubicBezTo>
                    <a:pt x="29" y="40"/>
                    <a:pt x="51" y="0"/>
                    <a:pt x="32" y="4"/>
                  </a:cubicBezTo>
                  <a:cubicBezTo>
                    <a:pt x="24" y="5"/>
                    <a:pt x="21" y="10"/>
                    <a:pt x="18" y="16"/>
                  </a:cubicBezTo>
                  <a:cubicBezTo>
                    <a:pt x="16" y="24"/>
                    <a:pt x="11" y="25"/>
                    <a:pt x="6" y="31"/>
                  </a:cubicBezTo>
                  <a:cubicBezTo>
                    <a:pt x="0" y="38"/>
                    <a:pt x="21" y="44"/>
                    <a:pt x="24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3" name="Freeform 1331">
              <a:extLst>
                <a:ext uri="{FF2B5EF4-FFF2-40B4-BE49-F238E27FC236}">
                  <a16:creationId xmlns:a16="http://schemas.microsoft.com/office/drawing/2014/main" id="{A942C8D8-6F85-51B2-03C6-69F451A2D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0206" y="3693946"/>
              <a:ext cx="59222" cy="47378"/>
            </a:xfrm>
            <a:custGeom>
              <a:avLst/>
              <a:gdLst>
                <a:gd name="T0" fmla="*/ 22 w 136"/>
                <a:gd name="T1" fmla="*/ 60 h 110"/>
                <a:gd name="T2" fmla="*/ 29 w 136"/>
                <a:gd name="T3" fmla="*/ 59 h 110"/>
                <a:gd name="T4" fmla="*/ 30 w 136"/>
                <a:gd name="T5" fmla="*/ 41 h 110"/>
                <a:gd name="T6" fmla="*/ 36 w 136"/>
                <a:gd name="T7" fmla="*/ 0 h 110"/>
                <a:gd name="T8" fmla="*/ 64 w 136"/>
                <a:gd name="T9" fmla="*/ 17 h 110"/>
                <a:gd name="T10" fmla="*/ 136 w 136"/>
                <a:gd name="T11" fmla="*/ 16 h 110"/>
                <a:gd name="T12" fmla="*/ 136 w 136"/>
                <a:gd name="T13" fmla="*/ 104 h 110"/>
                <a:gd name="T14" fmla="*/ 57 w 136"/>
                <a:gd name="T15" fmla="*/ 102 h 110"/>
                <a:gd name="T16" fmla="*/ 36 w 136"/>
                <a:gd name="T17" fmla="*/ 99 h 110"/>
                <a:gd name="T18" fmla="*/ 4 w 136"/>
                <a:gd name="T19" fmla="*/ 93 h 110"/>
                <a:gd name="T20" fmla="*/ 22 w 136"/>
                <a:gd name="T21" fmla="*/ 6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" h="110">
                  <a:moveTo>
                    <a:pt x="22" y="60"/>
                  </a:moveTo>
                  <a:cubicBezTo>
                    <a:pt x="24" y="61"/>
                    <a:pt x="27" y="60"/>
                    <a:pt x="29" y="59"/>
                  </a:cubicBezTo>
                  <a:cubicBezTo>
                    <a:pt x="15" y="66"/>
                    <a:pt x="27" y="45"/>
                    <a:pt x="30" y="41"/>
                  </a:cubicBezTo>
                  <a:cubicBezTo>
                    <a:pt x="37" y="30"/>
                    <a:pt x="31" y="14"/>
                    <a:pt x="36" y="0"/>
                  </a:cubicBezTo>
                  <a:cubicBezTo>
                    <a:pt x="46" y="19"/>
                    <a:pt x="52" y="14"/>
                    <a:pt x="64" y="17"/>
                  </a:cubicBezTo>
                  <a:lnTo>
                    <a:pt x="136" y="16"/>
                  </a:lnTo>
                  <a:lnTo>
                    <a:pt x="136" y="104"/>
                  </a:lnTo>
                  <a:lnTo>
                    <a:pt x="57" y="102"/>
                  </a:lnTo>
                  <a:cubicBezTo>
                    <a:pt x="52" y="102"/>
                    <a:pt x="27" y="110"/>
                    <a:pt x="36" y="99"/>
                  </a:cubicBezTo>
                  <a:cubicBezTo>
                    <a:pt x="28" y="94"/>
                    <a:pt x="9" y="103"/>
                    <a:pt x="4" y="93"/>
                  </a:cubicBezTo>
                  <a:cubicBezTo>
                    <a:pt x="0" y="83"/>
                    <a:pt x="18" y="68"/>
                    <a:pt x="22" y="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4" name="Freeform 1332">
              <a:extLst>
                <a:ext uri="{FF2B5EF4-FFF2-40B4-BE49-F238E27FC236}">
                  <a16:creationId xmlns:a16="http://schemas.microsoft.com/office/drawing/2014/main" id="{4C822B92-4317-5038-11F4-EE5EA7EFD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671" y="4714537"/>
              <a:ext cx="69093" cy="75015"/>
            </a:xfrm>
            <a:custGeom>
              <a:avLst/>
              <a:gdLst>
                <a:gd name="T0" fmla="*/ 0 w 159"/>
                <a:gd name="T1" fmla="*/ 86 h 171"/>
                <a:gd name="T2" fmla="*/ 14 w 159"/>
                <a:gd name="T3" fmla="*/ 114 h 171"/>
                <a:gd name="T4" fmla="*/ 24 w 159"/>
                <a:gd name="T5" fmla="*/ 137 h 171"/>
                <a:gd name="T6" fmla="*/ 66 w 159"/>
                <a:gd name="T7" fmla="*/ 160 h 171"/>
                <a:gd name="T8" fmla="*/ 80 w 159"/>
                <a:gd name="T9" fmla="*/ 133 h 171"/>
                <a:gd name="T10" fmla="*/ 108 w 159"/>
                <a:gd name="T11" fmla="*/ 121 h 171"/>
                <a:gd name="T12" fmla="*/ 136 w 159"/>
                <a:gd name="T13" fmla="*/ 104 h 171"/>
                <a:gd name="T14" fmla="*/ 148 w 159"/>
                <a:gd name="T15" fmla="*/ 79 h 171"/>
                <a:gd name="T16" fmla="*/ 158 w 159"/>
                <a:gd name="T17" fmla="*/ 61 h 171"/>
                <a:gd name="T18" fmla="*/ 136 w 159"/>
                <a:gd name="T19" fmla="*/ 33 h 171"/>
                <a:gd name="T20" fmla="*/ 111 w 159"/>
                <a:gd name="T21" fmla="*/ 8 h 171"/>
                <a:gd name="T22" fmla="*/ 85 w 159"/>
                <a:gd name="T23" fmla="*/ 15 h 171"/>
                <a:gd name="T24" fmla="*/ 68 w 159"/>
                <a:gd name="T25" fmla="*/ 25 h 171"/>
                <a:gd name="T26" fmla="*/ 44 w 159"/>
                <a:gd name="T27" fmla="*/ 37 h 171"/>
                <a:gd name="T28" fmla="*/ 28 w 159"/>
                <a:gd name="T29" fmla="*/ 66 h 171"/>
                <a:gd name="T30" fmla="*/ 0 w 159"/>
                <a:gd name="T31" fmla="*/ 8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71">
                  <a:moveTo>
                    <a:pt x="0" y="86"/>
                  </a:moveTo>
                  <a:cubicBezTo>
                    <a:pt x="8" y="94"/>
                    <a:pt x="8" y="106"/>
                    <a:pt x="14" y="114"/>
                  </a:cubicBezTo>
                  <a:cubicBezTo>
                    <a:pt x="20" y="122"/>
                    <a:pt x="18" y="131"/>
                    <a:pt x="24" y="137"/>
                  </a:cubicBezTo>
                  <a:cubicBezTo>
                    <a:pt x="32" y="145"/>
                    <a:pt x="52" y="171"/>
                    <a:pt x="66" y="160"/>
                  </a:cubicBezTo>
                  <a:cubicBezTo>
                    <a:pt x="71" y="155"/>
                    <a:pt x="76" y="139"/>
                    <a:pt x="80" y="133"/>
                  </a:cubicBezTo>
                  <a:cubicBezTo>
                    <a:pt x="87" y="122"/>
                    <a:pt x="98" y="124"/>
                    <a:pt x="108" y="121"/>
                  </a:cubicBezTo>
                  <a:cubicBezTo>
                    <a:pt x="116" y="119"/>
                    <a:pt x="132" y="112"/>
                    <a:pt x="136" y="104"/>
                  </a:cubicBezTo>
                  <a:cubicBezTo>
                    <a:pt x="140" y="94"/>
                    <a:pt x="140" y="88"/>
                    <a:pt x="148" y="79"/>
                  </a:cubicBezTo>
                  <a:cubicBezTo>
                    <a:pt x="150" y="76"/>
                    <a:pt x="159" y="66"/>
                    <a:pt x="158" y="61"/>
                  </a:cubicBezTo>
                  <a:cubicBezTo>
                    <a:pt x="153" y="45"/>
                    <a:pt x="146" y="44"/>
                    <a:pt x="136" y="33"/>
                  </a:cubicBezTo>
                  <a:cubicBezTo>
                    <a:pt x="128" y="25"/>
                    <a:pt x="119" y="17"/>
                    <a:pt x="111" y="8"/>
                  </a:cubicBezTo>
                  <a:cubicBezTo>
                    <a:pt x="104" y="0"/>
                    <a:pt x="92" y="12"/>
                    <a:pt x="85" y="15"/>
                  </a:cubicBezTo>
                  <a:cubicBezTo>
                    <a:pt x="78" y="18"/>
                    <a:pt x="75" y="21"/>
                    <a:pt x="68" y="25"/>
                  </a:cubicBezTo>
                  <a:cubicBezTo>
                    <a:pt x="59" y="30"/>
                    <a:pt x="51" y="28"/>
                    <a:pt x="44" y="37"/>
                  </a:cubicBezTo>
                  <a:cubicBezTo>
                    <a:pt x="37" y="46"/>
                    <a:pt x="34" y="57"/>
                    <a:pt x="28" y="66"/>
                  </a:cubicBezTo>
                  <a:cubicBezTo>
                    <a:pt x="20" y="77"/>
                    <a:pt x="10" y="78"/>
                    <a:pt x="0" y="8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5" name="Freeform 1333">
              <a:extLst>
                <a:ext uri="{FF2B5EF4-FFF2-40B4-BE49-F238E27FC236}">
                  <a16:creationId xmlns:a16="http://schemas.microsoft.com/office/drawing/2014/main" id="{4C95FB38-9BF7-FDAB-0930-D65CD31B3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643" y="2312099"/>
              <a:ext cx="163848" cy="98704"/>
            </a:xfrm>
            <a:custGeom>
              <a:avLst/>
              <a:gdLst>
                <a:gd name="T0" fmla="*/ 0 w 378"/>
                <a:gd name="T1" fmla="*/ 35 h 225"/>
                <a:gd name="T2" fmla="*/ 15 w 378"/>
                <a:gd name="T3" fmla="*/ 3 h 225"/>
                <a:gd name="T4" fmla="*/ 35 w 378"/>
                <a:gd name="T5" fmla="*/ 11 h 225"/>
                <a:gd name="T6" fmla="*/ 30 w 378"/>
                <a:gd name="T7" fmla="*/ 29 h 225"/>
                <a:gd name="T8" fmla="*/ 73 w 378"/>
                <a:gd name="T9" fmla="*/ 32 h 225"/>
                <a:gd name="T10" fmla="*/ 119 w 378"/>
                <a:gd name="T11" fmla="*/ 40 h 225"/>
                <a:gd name="T12" fmla="*/ 160 w 378"/>
                <a:gd name="T13" fmla="*/ 40 h 225"/>
                <a:gd name="T14" fmla="*/ 206 w 378"/>
                <a:gd name="T15" fmla="*/ 37 h 225"/>
                <a:gd name="T16" fmla="*/ 247 w 378"/>
                <a:gd name="T17" fmla="*/ 15 h 225"/>
                <a:gd name="T18" fmla="*/ 295 w 378"/>
                <a:gd name="T19" fmla="*/ 11 h 225"/>
                <a:gd name="T20" fmla="*/ 330 w 378"/>
                <a:gd name="T21" fmla="*/ 19 h 225"/>
                <a:gd name="T22" fmla="*/ 354 w 378"/>
                <a:gd name="T23" fmla="*/ 36 h 225"/>
                <a:gd name="T24" fmla="*/ 375 w 378"/>
                <a:gd name="T25" fmla="*/ 43 h 225"/>
                <a:gd name="T26" fmla="*/ 364 w 378"/>
                <a:gd name="T27" fmla="*/ 63 h 225"/>
                <a:gd name="T28" fmla="*/ 338 w 378"/>
                <a:gd name="T29" fmla="*/ 83 h 225"/>
                <a:gd name="T30" fmla="*/ 333 w 378"/>
                <a:gd name="T31" fmla="*/ 115 h 225"/>
                <a:gd name="T32" fmla="*/ 327 w 378"/>
                <a:gd name="T33" fmla="*/ 125 h 225"/>
                <a:gd name="T34" fmla="*/ 314 w 378"/>
                <a:gd name="T35" fmla="*/ 133 h 225"/>
                <a:gd name="T36" fmla="*/ 345 w 378"/>
                <a:gd name="T37" fmla="*/ 160 h 225"/>
                <a:gd name="T38" fmla="*/ 320 w 378"/>
                <a:gd name="T39" fmla="*/ 172 h 225"/>
                <a:gd name="T40" fmla="*/ 297 w 378"/>
                <a:gd name="T41" fmla="*/ 163 h 225"/>
                <a:gd name="T42" fmla="*/ 272 w 378"/>
                <a:gd name="T43" fmla="*/ 171 h 225"/>
                <a:gd name="T44" fmla="*/ 264 w 378"/>
                <a:gd name="T45" fmla="*/ 179 h 225"/>
                <a:gd name="T46" fmla="*/ 254 w 378"/>
                <a:gd name="T47" fmla="*/ 190 h 225"/>
                <a:gd name="T48" fmla="*/ 235 w 378"/>
                <a:gd name="T49" fmla="*/ 218 h 225"/>
                <a:gd name="T50" fmla="*/ 193 w 378"/>
                <a:gd name="T51" fmla="*/ 223 h 225"/>
                <a:gd name="T52" fmla="*/ 168 w 378"/>
                <a:gd name="T53" fmla="*/ 215 h 225"/>
                <a:gd name="T54" fmla="*/ 145 w 378"/>
                <a:gd name="T55" fmla="*/ 206 h 225"/>
                <a:gd name="T56" fmla="*/ 124 w 378"/>
                <a:gd name="T57" fmla="*/ 201 h 225"/>
                <a:gd name="T58" fmla="*/ 91 w 378"/>
                <a:gd name="T59" fmla="*/ 217 h 225"/>
                <a:gd name="T60" fmla="*/ 61 w 378"/>
                <a:gd name="T61" fmla="*/ 221 h 225"/>
                <a:gd name="T62" fmla="*/ 42 w 378"/>
                <a:gd name="T63" fmla="*/ 219 h 225"/>
                <a:gd name="T64" fmla="*/ 42 w 378"/>
                <a:gd name="T65" fmla="*/ 190 h 225"/>
                <a:gd name="T66" fmla="*/ 24 w 378"/>
                <a:gd name="T67" fmla="*/ 163 h 225"/>
                <a:gd name="T68" fmla="*/ 3 w 378"/>
                <a:gd name="T69" fmla="*/ 141 h 225"/>
                <a:gd name="T70" fmla="*/ 11 w 378"/>
                <a:gd name="T71" fmla="*/ 106 h 225"/>
                <a:gd name="T72" fmla="*/ 25 w 378"/>
                <a:gd name="T73" fmla="*/ 101 h 225"/>
                <a:gd name="T74" fmla="*/ 41 w 378"/>
                <a:gd name="T75" fmla="*/ 79 h 225"/>
                <a:gd name="T76" fmla="*/ 0 w 378"/>
                <a:gd name="T77" fmla="*/ 3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8" h="225">
                  <a:moveTo>
                    <a:pt x="0" y="35"/>
                  </a:moveTo>
                  <a:cubicBezTo>
                    <a:pt x="0" y="25"/>
                    <a:pt x="9" y="10"/>
                    <a:pt x="15" y="3"/>
                  </a:cubicBezTo>
                  <a:cubicBezTo>
                    <a:pt x="17" y="0"/>
                    <a:pt x="34" y="9"/>
                    <a:pt x="35" y="11"/>
                  </a:cubicBezTo>
                  <a:cubicBezTo>
                    <a:pt x="38" y="17"/>
                    <a:pt x="26" y="23"/>
                    <a:pt x="30" y="29"/>
                  </a:cubicBezTo>
                  <a:cubicBezTo>
                    <a:pt x="35" y="39"/>
                    <a:pt x="64" y="30"/>
                    <a:pt x="73" y="32"/>
                  </a:cubicBezTo>
                  <a:cubicBezTo>
                    <a:pt x="88" y="35"/>
                    <a:pt x="104" y="45"/>
                    <a:pt x="119" y="40"/>
                  </a:cubicBezTo>
                  <a:cubicBezTo>
                    <a:pt x="132" y="35"/>
                    <a:pt x="147" y="39"/>
                    <a:pt x="160" y="40"/>
                  </a:cubicBezTo>
                  <a:cubicBezTo>
                    <a:pt x="179" y="41"/>
                    <a:pt x="189" y="50"/>
                    <a:pt x="206" y="37"/>
                  </a:cubicBezTo>
                  <a:cubicBezTo>
                    <a:pt x="220" y="26"/>
                    <a:pt x="229" y="18"/>
                    <a:pt x="247" y="15"/>
                  </a:cubicBezTo>
                  <a:cubicBezTo>
                    <a:pt x="262" y="12"/>
                    <a:pt x="279" y="3"/>
                    <a:pt x="295" y="11"/>
                  </a:cubicBezTo>
                  <a:cubicBezTo>
                    <a:pt x="305" y="17"/>
                    <a:pt x="319" y="21"/>
                    <a:pt x="330" y="19"/>
                  </a:cubicBezTo>
                  <a:cubicBezTo>
                    <a:pt x="334" y="18"/>
                    <a:pt x="348" y="33"/>
                    <a:pt x="354" y="36"/>
                  </a:cubicBezTo>
                  <a:cubicBezTo>
                    <a:pt x="361" y="39"/>
                    <a:pt x="374" y="33"/>
                    <a:pt x="375" y="43"/>
                  </a:cubicBezTo>
                  <a:cubicBezTo>
                    <a:pt x="377" y="55"/>
                    <a:pt x="378" y="64"/>
                    <a:pt x="364" y="63"/>
                  </a:cubicBezTo>
                  <a:cubicBezTo>
                    <a:pt x="350" y="61"/>
                    <a:pt x="344" y="72"/>
                    <a:pt x="338" y="83"/>
                  </a:cubicBezTo>
                  <a:cubicBezTo>
                    <a:pt x="334" y="93"/>
                    <a:pt x="339" y="104"/>
                    <a:pt x="333" y="115"/>
                  </a:cubicBezTo>
                  <a:cubicBezTo>
                    <a:pt x="331" y="118"/>
                    <a:pt x="329" y="121"/>
                    <a:pt x="327" y="125"/>
                  </a:cubicBezTo>
                  <a:cubicBezTo>
                    <a:pt x="324" y="130"/>
                    <a:pt x="317" y="126"/>
                    <a:pt x="314" y="133"/>
                  </a:cubicBezTo>
                  <a:cubicBezTo>
                    <a:pt x="331" y="136"/>
                    <a:pt x="334" y="149"/>
                    <a:pt x="345" y="160"/>
                  </a:cubicBezTo>
                  <a:cubicBezTo>
                    <a:pt x="359" y="174"/>
                    <a:pt x="329" y="174"/>
                    <a:pt x="320" y="172"/>
                  </a:cubicBezTo>
                  <a:cubicBezTo>
                    <a:pt x="311" y="169"/>
                    <a:pt x="310" y="159"/>
                    <a:pt x="297" y="163"/>
                  </a:cubicBezTo>
                  <a:cubicBezTo>
                    <a:pt x="288" y="165"/>
                    <a:pt x="281" y="168"/>
                    <a:pt x="272" y="171"/>
                  </a:cubicBezTo>
                  <a:cubicBezTo>
                    <a:pt x="258" y="175"/>
                    <a:pt x="267" y="177"/>
                    <a:pt x="264" y="179"/>
                  </a:cubicBezTo>
                  <a:cubicBezTo>
                    <a:pt x="259" y="181"/>
                    <a:pt x="248" y="186"/>
                    <a:pt x="254" y="190"/>
                  </a:cubicBezTo>
                  <a:cubicBezTo>
                    <a:pt x="211" y="182"/>
                    <a:pt x="261" y="209"/>
                    <a:pt x="235" y="218"/>
                  </a:cubicBezTo>
                  <a:cubicBezTo>
                    <a:pt x="223" y="223"/>
                    <a:pt x="226" y="216"/>
                    <a:pt x="193" y="223"/>
                  </a:cubicBezTo>
                  <a:cubicBezTo>
                    <a:pt x="184" y="225"/>
                    <a:pt x="176" y="214"/>
                    <a:pt x="168" y="215"/>
                  </a:cubicBezTo>
                  <a:cubicBezTo>
                    <a:pt x="157" y="215"/>
                    <a:pt x="156" y="219"/>
                    <a:pt x="145" y="206"/>
                  </a:cubicBezTo>
                  <a:cubicBezTo>
                    <a:pt x="139" y="198"/>
                    <a:pt x="133" y="200"/>
                    <a:pt x="124" y="201"/>
                  </a:cubicBezTo>
                  <a:cubicBezTo>
                    <a:pt x="111" y="203"/>
                    <a:pt x="104" y="217"/>
                    <a:pt x="91" y="217"/>
                  </a:cubicBezTo>
                  <a:cubicBezTo>
                    <a:pt x="74" y="217"/>
                    <a:pt x="66" y="216"/>
                    <a:pt x="61" y="221"/>
                  </a:cubicBezTo>
                  <a:cubicBezTo>
                    <a:pt x="58" y="223"/>
                    <a:pt x="49" y="221"/>
                    <a:pt x="42" y="219"/>
                  </a:cubicBezTo>
                  <a:cubicBezTo>
                    <a:pt x="48" y="212"/>
                    <a:pt x="41" y="201"/>
                    <a:pt x="42" y="190"/>
                  </a:cubicBezTo>
                  <a:cubicBezTo>
                    <a:pt x="43" y="179"/>
                    <a:pt x="31" y="169"/>
                    <a:pt x="24" y="163"/>
                  </a:cubicBezTo>
                  <a:cubicBezTo>
                    <a:pt x="16" y="158"/>
                    <a:pt x="9" y="148"/>
                    <a:pt x="3" y="141"/>
                  </a:cubicBezTo>
                  <a:cubicBezTo>
                    <a:pt x="32" y="133"/>
                    <a:pt x="2" y="126"/>
                    <a:pt x="11" y="106"/>
                  </a:cubicBezTo>
                  <a:cubicBezTo>
                    <a:pt x="13" y="99"/>
                    <a:pt x="20" y="104"/>
                    <a:pt x="25" y="101"/>
                  </a:cubicBezTo>
                  <a:cubicBezTo>
                    <a:pt x="30" y="97"/>
                    <a:pt x="38" y="85"/>
                    <a:pt x="41" y="79"/>
                  </a:cubicBezTo>
                  <a:cubicBezTo>
                    <a:pt x="24" y="74"/>
                    <a:pt x="3" y="51"/>
                    <a:pt x="0" y="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6" name="Freeform 1334">
              <a:extLst>
                <a:ext uri="{FF2B5EF4-FFF2-40B4-BE49-F238E27FC236}">
                  <a16:creationId xmlns:a16="http://schemas.microsoft.com/office/drawing/2014/main" id="{6FE7C3FC-1092-B18E-2126-B4FFB9B10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634" y="3845949"/>
              <a:ext cx="57249" cy="73040"/>
            </a:xfrm>
            <a:custGeom>
              <a:avLst/>
              <a:gdLst>
                <a:gd name="T0" fmla="*/ 0 w 131"/>
                <a:gd name="T1" fmla="*/ 39 h 167"/>
                <a:gd name="T2" fmla="*/ 25 w 131"/>
                <a:gd name="T3" fmla="*/ 42 h 167"/>
                <a:gd name="T4" fmla="*/ 63 w 131"/>
                <a:gd name="T5" fmla="*/ 6 h 167"/>
                <a:gd name="T6" fmla="*/ 110 w 131"/>
                <a:gd name="T7" fmla="*/ 12 h 167"/>
                <a:gd name="T8" fmla="*/ 101 w 131"/>
                <a:gd name="T9" fmla="*/ 32 h 167"/>
                <a:gd name="T10" fmla="*/ 122 w 131"/>
                <a:gd name="T11" fmla="*/ 56 h 167"/>
                <a:gd name="T12" fmla="*/ 116 w 131"/>
                <a:gd name="T13" fmla="*/ 82 h 167"/>
                <a:gd name="T14" fmla="*/ 105 w 131"/>
                <a:gd name="T15" fmla="*/ 97 h 167"/>
                <a:gd name="T16" fmla="*/ 92 w 131"/>
                <a:gd name="T17" fmla="*/ 102 h 167"/>
                <a:gd name="T18" fmla="*/ 97 w 131"/>
                <a:gd name="T19" fmla="*/ 118 h 167"/>
                <a:gd name="T20" fmla="*/ 84 w 131"/>
                <a:gd name="T21" fmla="*/ 134 h 167"/>
                <a:gd name="T22" fmla="*/ 58 w 131"/>
                <a:gd name="T23" fmla="*/ 162 h 167"/>
                <a:gd name="T24" fmla="*/ 40 w 131"/>
                <a:gd name="T25" fmla="*/ 167 h 167"/>
                <a:gd name="T26" fmla="*/ 21 w 131"/>
                <a:gd name="T27" fmla="*/ 121 h 167"/>
                <a:gd name="T28" fmla="*/ 14 w 131"/>
                <a:gd name="T29" fmla="*/ 82 h 167"/>
                <a:gd name="T30" fmla="*/ 13 w 131"/>
                <a:gd name="T31" fmla="*/ 60 h 167"/>
                <a:gd name="T32" fmla="*/ 0 w 131"/>
                <a:gd name="T33" fmla="*/ 3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67">
                  <a:moveTo>
                    <a:pt x="0" y="39"/>
                  </a:moveTo>
                  <a:cubicBezTo>
                    <a:pt x="9" y="12"/>
                    <a:pt x="23" y="41"/>
                    <a:pt x="25" y="42"/>
                  </a:cubicBezTo>
                  <a:cubicBezTo>
                    <a:pt x="54" y="45"/>
                    <a:pt x="60" y="35"/>
                    <a:pt x="63" y="6"/>
                  </a:cubicBezTo>
                  <a:cubicBezTo>
                    <a:pt x="79" y="20"/>
                    <a:pt x="74" y="0"/>
                    <a:pt x="110" y="12"/>
                  </a:cubicBezTo>
                  <a:cubicBezTo>
                    <a:pt x="104" y="15"/>
                    <a:pt x="88" y="32"/>
                    <a:pt x="101" y="32"/>
                  </a:cubicBezTo>
                  <a:cubicBezTo>
                    <a:pt x="90" y="59"/>
                    <a:pt x="111" y="60"/>
                    <a:pt x="122" y="56"/>
                  </a:cubicBezTo>
                  <a:cubicBezTo>
                    <a:pt x="115" y="67"/>
                    <a:pt x="131" y="71"/>
                    <a:pt x="116" y="82"/>
                  </a:cubicBezTo>
                  <a:cubicBezTo>
                    <a:pt x="107" y="88"/>
                    <a:pt x="107" y="85"/>
                    <a:pt x="105" y="97"/>
                  </a:cubicBezTo>
                  <a:cubicBezTo>
                    <a:pt x="104" y="99"/>
                    <a:pt x="94" y="98"/>
                    <a:pt x="92" y="102"/>
                  </a:cubicBezTo>
                  <a:cubicBezTo>
                    <a:pt x="90" y="106"/>
                    <a:pt x="98" y="115"/>
                    <a:pt x="97" y="118"/>
                  </a:cubicBezTo>
                  <a:cubicBezTo>
                    <a:pt x="97" y="120"/>
                    <a:pt x="92" y="129"/>
                    <a:pt x="84" y="134"/>
                  </a:cubicBezTo>
                  <a:cubicBezTo>
                    <a:pt x="72" y="143"/>
                    <a:pt x="71" y="154"/>
                    <a:pt x="58" y="162"/>
                  </a:cubicBezTo>
                  <a:cubicBezTo>
                    <a:pt x="52" y="166"/>
                    <a:pt x="45" y="167"/>
                    <a:pt x="40" y="167"/>
                  </a:cubicBezTo>
                  <a:cubicBezTo>
                    <a:pt x="37" y="160"/>
                    <a:pt x="24" y="131"/>
                    <a:pt x="21" y="121"/>
                  </a:cubicBezTo>
                  <a:cubicBezTo>
                    <a:pt x="17" y="108"/>
                    <a:pt x="23" y="94"/>
                    <a:pt x="14" y="82"/>
                  </a:cubicBezTo>
                  <a:cubicBezTo>
                    <a:pt x="15" y="75"/>
                    <a:pt x="18" y="67"/>
                    <a:pt x="13" y="60"/>
                  </a:cubicBezTo>
                  <a:cubicBezTo>
                    <a:pt x="8" y="53"/>
                    <a:pt x="2" y="47"/>
                    <a:pt x="0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7" name="Freeform 1335">
              <a:extLst>
                <a:ext uri="{FF2B5EF4-FFF2-40B4-BE49-F238E27FC236}">
                  <a16:creationId xmlns:a16="http://schemas.microsoft.com/office/drawing/2014/main" id="{064B3B56-BB7C-1C3B-16C7-CC727867D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863" y="3352432"/>
              <a:ext cx="53301" cy="63170"/>
            </a:xfrm>
            <a:custGeom>
              <a:avLst/>
              <a:gdLst>
                <a:gd name="T0" fmla="*/ 8 w 122"/>
                <a:gd name="T1" fmla="*/ 127 h 142"/>
                <a:gd name="T2" fmla="*/ 12 w 122"/>
                <a:gd name="T3" fmla="*/ 68 h 142"/>
                <a:gd name="T4" fmla="*/ 38 w 122"/>
                <a:gd name="T5" fmla="*/ 27 h 142"/>
                <a:gd name="T6" fmla="*/ 66 w 122"/>
                <a:gd name="T7" fmla="*/ 23 h 142"/>
                <a:gd name="T8" fmla="*/ 75 w 122"/>
                <a:gd name="T9" fmla="*/ 11 h 142"/>
                <a:gd name="T10" fmla="*/ 92 w 122"/>
                <a:gd name="T11" fmla="*/ 0 h 142"/>
                <a:gd name="T12" fmla="*/ 110 w 122"/>
                <a:gd name="T13" fmla="*/ 52 h 142"/>
                <a:gd name="T14" fmla="*/ 76 w 122"/>
                <a:gd name="T15" fmla="*/ 72 h 142"/>
                <a:gd name="T16" fmla="*/ 55 w 122"/>
                <a:gd name="T17" fmla="*/ 88 h 142"/>
                <a:gd name="T18" fmla="*/ 93 w 122"/>
                <a:gd name="T19" fmla="*/ 86 h 142"/>
                <a:gd name="T20" fmla="*/ 88 w 122"/>
                <a:gd name="T21" fmla="*/ 121 h 142"/>
                <a:gd name="T22" fmla="*/ 58 w 122"/>
                <a:gd name="T23" fmla="*/ 123 h 142"/>
                <a:gd name="T24" fmla="*/ 8 w 122"/>
                <a:gd name="T25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142">
                  <a:moveTo>
                    <a:pt x="8" y="127"/>
                  </a:moveTo>
                  <a:cubicBezTo>
                    <a:pt x="8" y="107"/>
                    <a:pt x="0" y="87"/>
                    <a:pt x="12" y="68"/>
                  </a:cubicBezTo>
                  <a:cubicBezTo>
                    <a:pt x="22" y="54"/>
                    <a:pt x="30" y="42"/>
                    <a:pt x="38" y="27"/>
                  </a:cubicBezTo>
                  <a:cubicBezTo>
                    <a:pt x="48" y="11"/>
                    <a:pt x="52" y="20"/>
                    <a:pt x="66" y="23"/>
                  </a:cubicBezTo>
                  <a:cubicBezTo>
                    <a:pt x="72" y="25"/>
                    <a:pt x="72" y="14"/>
                    <a:pt x="75" y="11"/>
                  </a:cubicBezTo>
                  <a:cubicBezTo>
                    <a:pt x="79" y="5"/>
                    <a:pt x="86" y="3"/>
                    <a:pt x="92" y="0"/>
                  </a:cubicBezTo>
                  <a:cubicBezTo>
                    <a:pt x="98" y="13"/>
                    <a:pt x="122" y="37"/>
                    <a:pt x="110" y="52"/>
                  </a:cubicBezTo>
                  <a:cubicBezTo>
                    <a:pt x="104" y="59"/>
                    <a:pt x="85" y="68"/>
                    <a:pt x="76" y="72"/>
                  </a:cubicBezTo>
                  <a:cubicBezTo>
                    <a:pt x="67" y="75"/>
                    <a:pt x="66" y="86"/>
                    <a:pt x="55" y="88"/>
                  </a:cubicBezTo>
                  <a:cubicBezTo>
                    <a:pt x="62" y="97"/>
                    <a:pt x="83" y="82"/>
                    <a:pt x="93" y="86"/>
                  </a:cubicBezTo>
                  <a:cubicBezTo>
                    <a:pt x="111" y="93"/>
                    <a:pt x="93" y="111"/>
                    <a:pt x="88" y="121"/>
                  </a:cubicBezTo>
                  <a:cubicBezTo>
                    <a:pt x="81" y="136"/>
                    <a:pt x="69" y="120"/>
                    <a:pt x="58" y="123"/>
                  </a:cubicBezTo>
                  <a:cubicBezTo>
                    <a:pt x="46" y="126"/>
                    <a:pt x="16" y="142"/>
                    <a:pt x="8" y="1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8" name="Freeform 1336">
              <a:extLst>
                <a:ext uri="{FF2B5EF4-FFF2-40B4-BE49-F238E27FC236}">
                  <a16:creationId xmlns:a16="http://schemas.microsoft.com/office/drawing/2014/main" id="{8161803F-E298-B255-2971-F2B01066F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656" y="2387113"/>
              <a:ext cx="150029" cy="116470"/>
            </a:xfrm>
            <a:custGeom>
              <a:avLst/>
              <a:gdLst>
                <a:gd name="T0" fmla="*/ 0 w 343"/>
                <a:gd name="T1" fmla="*/ 49 h 267"/>
                <a:gd name="T2" fmla="*/ 47 w 343"/>
                <a:gd name="T3" fmla="*/ 51 h 267"/>
                <a:gd name="T4" fmla="*/ 77 w 343"/>
                <a:gd name="T5" fmla="*/ 58 h 267"/>
                <a:gd name="T6" fmla="*/ 98 w 343"/>
                <a:gd name="T7" fmla="*/ 63 h 267"/>
                <a:gd name="T8" fmla="*/ 80 w 343"/>
                <a:gd name="T9" fmla="*/ 34 h 267"/>
                <a:gd name="T10" fmla="*/ 69 w 343"/>
                <a:gd name="T11" fmla="*/ 19 h 267"/>
                <a:gd name="T12" fmla="*/ 77 w 343"/>
                <a:gd name="T13" fmla="*/ 2 h 267"/>
                <a:gd name="T14" fmla="*/ 115 w 343"/>
                <a:gd name="T15" fmla="*/ 22 h 267"/>
                <a:gd name="T16" fmla="*/ 133 w 343"/>
                <a:gd name="T17" fmla="*/ 35 h 267"/>
                <a:gd name="T18" fmla="*/ 148 w 343"/>
                <a:gd name="T19" fmla="*/ 52 h 267"/>
                <a:gd name="T20" fmla="*/ 171 w 343"/>
                <a:gd name="T21" fmla="*/ 57 h 267"/>
                <a:gd name="T22" fmla="*/ 185 w 343"/>
                <a:gd name="T23" fmla="*/ 41 h 267"/>
                <a:gd name="T24" fmla="*/ 208 w 343"/>
                <a:gd name="T25" fmla="*/ 8 h 267"/>
                <a:gd name="T26" fmla="*/ 244 w 343"/>
                <a:gd name="T27" fmla="*/ 40 h 267"/>
                <a:gd name="T28" fmla="*/ 276 w 343"/>
                <a:gd name="T29" fmla="*/ 84 h 267"/>
                <a:gd name="T30" fmla="*/ 283 w 343"/>
                <a:gd name="T31" fmla="*/ 87 h 267"/>
                <a:gd name="T32" fmla="*/ 283 w 343"/>
                <a:gd name="T33" fmla="*/ 94 h 267"/>
                <a:gd name="T34" fmla="*/ 305 w 343"/>
                <a:gd name="T35" fmla="*/ 104 h 267"/>
                <a:gd name="T36" fmla="*/ 343 w 343"/>
                <a:gd name="T37" fmla="*/ 130 h 267"/>
                <a:gd name="T38" fmla="*/ 305 w 343"/>
                <a:gd name="T39" fmla="*/ 123 h 267"/>
                <a:gd name="T40" fmla="*/ 287 w 343"/>
                <a:gd name="T41" fmla="*/ 156 h 267"/>
                <a:gd name="T42" fmla="*/ 290 w 343"/>
                <a:gd name="T43" fmla="*/ 193 h 267"/>
                <a:gd name="T44" fmla="*/ 283 w 343"/>
                <a:gd name="T45" fmla="*/ 209 h 267"/>
                <a:gd name="T46" fmla="*/ 276 w 343"/>
                <a:gd name="T47" fmla="*/ 222 h 267"/>
                <a:gd name="T48" fmla="*/ 268 w 343"/>
                <a:gd name="T49" fmla="*/ 217 h 267"/>
                <a:gd name="T50" fmla="*/ 270 w 343"/>
                <a:gd name="T51" fmla="*/ 266 h 267"/>
                <a:gd name="T52" fmla="*/ 253 w 343"/>
                <a:gd name="T53" fmla="*/ 264 h 267"/>
                <a:gd name="T54" fmla="*/ 213 w 343"/>
                <a:gd name="T55" fmla="*/ 230 h 267"/>
                <a:gd name="T56" fmla="*/ 226 w 343"/>
                <a:gd name="T57" fmla="*/ 222 h 267"/>
                <a:gd name="T58" fmla="*/ 228 w 343"/>
                <a:gd name="T59" fmla="*/ 193 h 267"/>
                <a:gd name="T60" fmla="*/ 180 w 343"/>
                <a:gd name="T61" fmla="*/ 179 h 267"/>
                <a:gd name="T62" fmla="*/ 152 w 343"/>
                <a:gd name="T63" fmla="*/ 201 h 267"/>
                <a:gd name="T64" fmla="*/ 121 w 343"/>
                <a:gd name="T65" fmla="*/ 229 h 267"/>
                <a:gd name="T66" fmla="*/ 122 w 343"/>
                <a:gd name="T67" fmla="*/ 205 h 267"/>
                <a:gd name="T68" fmla="*/ 108 w 343"/>
                <a:gd name="T69" fmla="*/ 189 h 267"/>
                <a:gd name="T70" fmla="*/ 110 w 343"/>
                <a:gd name="T71" fmla="*/ 181 h 267"/>
                <a:gd name="T72" fmla="*/ 97 w 343"/>
                <a:gd name="T73" fmla="*/ 177 h 267"/>
                <a:gd name="T74" fmla="*/ 51 w 343"/>
                <a:gd name="T75" fmla="*/ 147 h 267"/>
                <a:gd name="T76" fmla="*/ 72 w 343"/>
                <a:gd name="T77" fmla="*/ 138 h 267"/>
                <a:gd name="T78" fmla="*/ 58 w 343"/>
                <a:gd name="T79" fmla="*/ 123 h 267"/>
                <a:gd name="T80" fmla="*/ 42 w 343"/>
                <a:gd name="T81" fmla="*/ 88 h 267"/>
                <a:gd name="T82" fmla="*/ 7 w 343"/>
                <a:gd name="T83" fmla="*/ 63 h 267"/>
                <a:gd name="T84" fmla="*/ 0 w 343"/>
                <a:gd name="T85" fmla="*/ 49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43" h="267">
                  <a:moveTo>
                    <a:pt x="0" y="49"/>
                  </a:moveTo>
                  <a:cubicBezTo>
                    <a:pt x="19" y="35"/>
                    <a:pt x="30" y="37"/>
                    <a:pt x="47" y="51"/>
                  </a:cubicBezTo>
                  <a:cubicBezTo>
                    <a:pt x="57" y="60"/>
                    <a:pt x="65" y="55"/>
                    <a:pt x="77" y="58"/>
                  </a:cubicBezTo>
                  <a:cubicBezTo>
                    <a:pt x="86" y="61"/>
                    <a:pt x="90" y="67"/>
                    <a:pt x="98" y="63"/>
                  </a:cubicBezTo>
                  <a:cubicBezTo>
                    <a:pt x="117" y="53"/>
                    <a:pt x="83" y="36"/>
                    <a:pt x="80" y="34"/>
                  </a:cubicBezTo>
                  <a:cubicBezTo>
                    <a:pt x="72" y="29"/>
                    <a:pt x="68" y="23"/>
                    <a:pt x="69" y="19"/>
                  </a:cubicBezTo>
                  <a:cubicBezTo>
                    <a:pt x="70" y="16"/>
                    <a:pt x="83" y="7"/>
                    <a:pt x="77" y="2"/>
                  </a:cubicBezTo>
                  <a:cubicBezTo>
                    <a:pt x="82" y="0"/>
                    <a:pt x="107" y="12"/>
                    <a:pt x="115" y="22"/>
                  </a:cubicBezTo>
                  <a:cubicBezTo>
                    <a:pt x="120" y="29"/>
                    <a:pt x="131" y="29"/>
                    <a:pt x="133" y="35"/>
                  </a:cubicBezTo>
                  <a:cubicBezTo>
                    <a:pt x="137" y="42"/>
                    <a:pt x="139" y="49"/>
                    <a:pt x="148" y="52"/>
                  </a:cubicBezTo>
                  <a:cubicBezTo>
                    <a:pt x="155" y="54"/>
                    <a:pt x="163" y="57"/>
                    <a:pt x="171" y="57"/>
                  </a:cubicBezTo>
                  <a:cubicBezTo>
                    <a:pt x="178" y="56"/>
                    <a:pt x="182" y="47"/>
                    <a:pt x="185" y="41"/>
                  </a:cubicBezTo>
                  <a:cubicBezTo>
                    <a:pt x="186" y="38"/>
                    <a:pt x="214" y="16"/>
                    <a:pt x="208" y="8"/>
                  </a:cubicBezTo>
                  <a:cubicBezTo>
                    <a:pt x="222" y="13"/>
                    <a:pt x="236" y="28"/>
                    <a:pt x="244" y="40"/>
                  </a:cubicBezTo>
                  <a:cubicBezTo>
                    <a:pt x="254" y="56"/>
                    <a:pt x="263" y="70"/>
                    <a:pt x="276" y="84"/>
                  </a:cubicBezTo>
                  <a:cubicBezTo>
                    <a:pt x="278" y="85"/>
                    <a:pt x="280" y="86"/>
                    <a:pt x="283" y="87"/>
                  </a:cubicBezTo>
                  <a:cubicBezTo>
                    <a:pt x="283" y="89"/>
                    <a:pt x="283" y="91"/>
                    <a:pt x="283" y="94"/>
                  </a:cubicBezTo>
                  <a:cubicBezTo>
                    <a:pt x="289" y="101"/>
                    <a:pt x="296" y="104"/>
                    <a:pt x="305" y="104"/>
                  </a:cubicBezTo>
                  <a:cubicBezTo>
                    <a:pt x="325" y="106"/>
                    <a:pt x="335" y="112"/>
                    <a:pt x="343" y="130"/>
                  </a:cubicBezTo>
                  <a:cubicBezTo>
                    <a:pt x="336" y="120"/>
                    <a:pt x="316" y="116"/>
                    <a:pt x="305" y="123"/>
                  </a:cubicBezTo>
                  <a:cubicBezTo>
                    <a:pt x="290" y="133"/>
                    <a:pt x="290" y="139"/>
                    <a:pt x="287" y="156"/>
                  </a:cubicBezTo>
                  <a:cubicBezTo>
                    <a:pt x="284" y="170"/>
                    <a:pt x="287" y="180"/>
                    <a:pt x="290" y="193"/>
                  </a:cubicBezTo>
                  <a:cubicBezTo>
                    <a:pt x="291" y="198"/>
                    <a:pt x="284" y="203"/>
                    <a:pt x="283" y="209"/>
                  </a:cubicBezTo>
                  <a:cubicBezTo>
                    <a:pt x="283" y="217"/>
                    <a:pt x="286" y="224"/>
                    <a:pt x="276" y="222"/>
                  </a:cubicBezTo>
                  <a:cubicBezTo>
                    <a:pt x="287" y="212"/>
                    <a:pt x="265" y="206"/>
                    <a:pt x="268" y="217"/>
                  </a:cubicBezTo>
                  <a:cubicBezTo>
                    <a:pt x="271" y="234"/>
                    <a:pt x="264" y="249"/>
                    <a:pt x="270" y="266"/>
                  </a:cubicBezTo>
                  <a:cubicBezTo>
                    <a:pt x="265" y="267"/>
                    <a:pt x="257" y="267"/>
                    <a:pt x="253" y="264"/>
                  </a:cubicBezTo>
                  <a:cubicBezTo>
                    <a:pt x="238" y="254"/>
                    <a:pt x="212" y="239"/>
                    <a:pt x="213" y="230"/>
                  </a:cubicBezTo>
                  <a:cubicBezTo>
                    <a:pt x="214" y="225"/>
                    <a:pt x="225" y="226"/>
                    <a:pt x="226" y="222"/>
                  </a:cubicBezTo>
                  <a:cubicBezTo>
                    <a:pt x="227" y="214"/>
                    <a:pt x="209" y="200"/>
                    <a:pt x="228" y="193"/>
                  </a:cubicBezTo>
                  <a:cubicBezTo>
                    <a:pt x="212" y="174"/>
                    <a:pt x="197" y="161"/>
                    <a:pt x="180" y="179"/>
                  </a:cubicBezTo>
                  <a:cubicBezTo>
                    <a:pt x="163" y="197"/>
                    <a:pt x="154" y="195"/>
                    <a:pt x="152" y="201"/>
                  </a:cubicBezTo>
                  <a:cubicBezTo>
                    <a:pt x="138" y="222"/>
                    <a:pt x="131" y="223"/>
                    <a:pt x="121" y="229"/>
                  </a:cubicBezTo>
                  <a:cubicBezTo>
                    <a:pt x="117" y="224"/>
                    <a:pt x="111" y="206"/>
                    <a:pt x="122" y="205"/>
                  </a:cubicBezTo>
                  <a:cubicBezTo>
                    <a:pt x="119" y="201"/>
                    <a:pt x="105" y="195"/>
                    <a:pt x="108" y="189"/>
                  </a:cubicBezTo>
                  <a:cubicBezTo>
                    <a:pt x="109" y="186"/>
                    <a:pt x="114" y="185"/>
                    <a:pt x="110" y="181"/>
                  </a:cubicBezTo>
                  <a:cubicBezTo>
                    <a:pt x="107" y="179"/>
                    <a:pt x="101" y="176"/>
                    <a:pt x="97" y="177"/>
                  </a:cubicBezTo>
                  <a:cubicBezTo>
                    <a:pt x="84" y="180"/>
                    <a:pt x="66" y="156"/>
                    <a:pt x="51" y="147"/>
                  </a:cubicBezTo>
                  <a:cubicBezTo>
                    <a:pt x="58" y="144"/>
                    <a:pt x="68" y="147"/>
                    <a:pt x="72" y="138"/>
                  </a:cubicBezTo>
                  <a:cubicBezTo>
                    <a:pt x="76" y="128"/>
                    <a:pt x="64" y="126"/>
                    <a:pt x="58" y="123"/>
                  </a:cubicBezTo>
                  <a:cubicBezTo>
                    <a:pt x="48" y="117"/>
                    <a:pt x="18" y="95"/>
                    <a:pt x="42" y="88"/>
                  </a:cubicBezTo>
                  <a:cubicBezTo>
                    <a:pt x="36" y="72"/>
                    <a:pt x="18" y="72"/>
                    <a:pt x="7" y="63"/>
                  </a:cubicBezTo>
                  <a:cubicBezTo>
                    <a:pt x="24" y="66"/>
                    <a:pt x="2" y="53"/>
                    <a:pt x="0" y="4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9" name="Freeform 1337">
              <a:extLst>
                <a:ext uri="{FF2B5EF4-FFF2-40B4-BE49-F238E27FC236}">
                  <a16:creationId xmlns:a16="http://schemas.microsoft.com/office/drawing/2014/main" id="{59F0652D-83BE-F1FF-9F80-020FF093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629" y="2458180"/>
              <a:ext cx="41456" cy="31585"/>
            </a:xfrm>
            <a:custGeom>
              <a:avLst/>
              <a:gdLst>
                <a:gd name="T0" fmla="*/ 0 w 95"/>
                <a:gd name="T1" fmla="*/ 7 h 70"/>
                <a:gd name="T2" fmla="*/ 26 w 95"/>
                <a:gd name="T3" fmla="*/ 17 h 70"/>
                <a:gd name="T4" fmla="*/ 47 w 95"/>
                <a:gd name="T5" fmla="*/ 20 h 70"/>
                <a:gd name="T6" fmla="*/ 67 w 95"/>
                <a:gd name="T7" fmla="*/ 21 h 70"/>
                <a:gd name="T8" fmla="*/ 78 w 95"/>
                <a:gd name="T9" fmla="*/ 39 h 70"/>
                <a:gd name="T10" fmla="*/ 95 w 95"/>
                <a:gd name="T11" fmla="*/ 70 h 70"/>
                <a:gd name="T12" fmla="*/ 40 w 95"/>
                <a:gd name="T13" fmla="*/ 50 h 70"/>
                <a:gd name="T14" fmla="*/ 0 w 95"/>
                <a:gd name="T15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70">
                  <a:moveTo>
                    <a:pt x="0" y="7"/>
                  </a:moveTo>
                  <a:cubicBezTo>
                    <a:pt x="11" y="5"/>
                    <a:pt x="28" y="0"/>
                    <a:pt x="26" y="17"/>
                  </a:cubicBezTo>
                  <a:cubicBezTo>
                    <a:pt x="34" y="12"/>
                    <a:pt x="39" y="23"/>
                    <a:pt x="47" y="20"/>
                  </a:cubicBezTo>
                  <a:cubicBezTo>
                    <a:pt x="51" y="19"/>
                    <a:pt x="63" y="16"/>
                    <a:pt x="67" y="21"/>
                  </a:cubicBezTo>
                  <a:cubicBezTo>
                    <a:pt x="73" y="30"/>
                    <a:pt x="64" y="32"/>
                    <a:pt x="78" y="39"/>
                  </a:cubicBezTo>
                  <a:cubicBezTo>
                    <a:pt x="83" y="42"/>
                    <a:pt x="90" y="64"/>
                    <a:pt x="95" y="70"/>
                  </a:cubicBezTo>
                  <a:cubicBezTo>
                    <a:pt x="58" y="68"/>
                    <a:pt x="57" y="64"/>
                    <a:pt x="40" y="50"/>
                  </a:cubicBezTo>
                  <a:cubicBezTo>
                    <a:pt x="25" y="38"/>
                    <a:pt x="8" y="2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0" name="Freeform 1338">
              <a:extLst>
                <a:ext uri="{FF2B5EF4-FFF2-40B4-BE49-F238E27FC236}">
                  <a16:creationId xmlns:a16="http://schemas.microsoft.com/office/drawing/2014/main" id="{F3632BC6-F1C2-4D04-C703-4FC5ECD09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344" y="2436465"/>
              <a:ext cx="43430" cy="51326"/>
            </a:xfrm>
            <a:custGeom>
              <a:avLst/>
              <a:gdLst>
                <a:gd name="T0" fmla="*/ 101 w 103"/>
                <a:gd name="T1" fmla="*/ 88 h 116"/>
                <a:gd name="T2" fmla="*/ 70 w 103"/>
                <a:gd name="T3" fmla="*/ 116 h 116"/>
                <a:gd name="T4" fmla="*/ 71 w 103"/>
                <a:gd name="T5" fmla="*/ 92 h 116"/>
                <a:gd name="T6" fmla="*/ 57 w 103"/>
                <a:gd name="T7" fmla="*/ 76 h 116"/>
                <a:gd name="T8" fmla="*/ 59 w 103"/>
                <a:gd name="T9" fmla="*/ 68 h 116"/>
                <a:gd name="T10" fmla="*/ 46 w 103"/>
                <a:gd name="T11" fmla="*/ 64 h 116"/>
                <a:gd name="T12" fmla="*/ 0 w 103"/>
                <a:gd name="T13" fmla="*/ 34 h 116"/>
                <a:gd name="T14" fmla="*/ 21 w 103"/>
                <a:gd name="T15" fmla="*/ 25 h 116"/>
                <a:gd name="T16" fmla="*/ 20 w 103"/>
                <a:gd name="T17" fmla="*/ 17 h 116"/>
                <a:gd name="T18" fmla="*/ 30 w 103"/>
                <a:gd name="T19" fmla="*/ 21 h 116"/>
                <a:gd name="T20" fmla="*/ 41 w 103"/>
                <a:gd name="T21" fmla="*/ 12 h 116"/>
                <a:gd name="T22" fmla="*/ 42 w 103"/>
                <a:gd name="T23" fmla="*/ 4 h 116"/>
                <a:gd name="T24" fmla="*/ 49 w 103"/>
                <a:gd name="T25" fmla="*/ 1 h 116"/>
                <a:gd name="T26" fmla="*/ 60 w 103"/>
                <a:gd name="T27" fmla="*/ 17 h 116"/>
                <a:gd name="T28" fmla="*/ 78 w 103"/>
                <a:gd name="T29" fmla="*/ 31 h 116"/>
                <a:gd name="T30" fmla="*/ 87 w 103"/>
                <a:gd name="T31" fmla="*/ 47 h 116"/>
                <a:gd name="T32" fmla="*/ 97 w 103"/>
                <a:gd name="T33" fmla="*/ 55 h 116"/>
                <a:gd name="T34" fmla="*/ 95 w 103"/>
                <a:gd name="T35" fmla="*/ 67 h 116"/>
                <a:gd name="T36" fmla="*/ 103 w 103"/>
                <a:gd name="T37" fmla="*/ 81 h 116"/>
                <a:gd name="T38" fmla="*/ 101 w 103"/>
                <a:gd name="T39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3" h="116">
                  <a:moveTo>
                    <a:pt x="101" y="88"/>
                  </a:moveTo>
                  <a:cubicBezTo>
                    <a:pt x="87" y="109"/>
                    <a:pt x="80" y="110"/>
                    <a:pt x="70" y="116"/>
                  </a:cubicBezTo>
                  <a:cubicBezTo>
                    <a:pt x="66" y="111"/>
                    <a:pt x="60" y="93"/>
                    <a:pt x="71" y="92"/>
                  </a:cubicBezTo>
                  <a:cubicBezTo>
                    <a:pt x="68" y="88"/>
                    <a:pt x="54" y="82"/>
                    <a:pt x="57" y="76"/>
                  </a:cubicBezTo>
                  <a:cubicBezTo>
                    <a:pt x="58" y="73"/>
                    <a:pt x="63" y="72"/>
                    <a:pt x="59" y="68"/>
                  </a:cubicBezTo>
                  <a:cubicBezTo>
                    <a:pt x="56" y="66"/>
                    <a:pt x="50" y="63"/>
                    <a:pt x="46" y="64"/>
                  </a:cubicBezTo>
                  <a:cubicBezTo>
                    <a:pt x="33" y="67"/>
                    <a:pt x="15" y="43"/>
                    <a:pt x="0" y="34"/>
                  </a:cubicBezTo>
                  <a:cubicBezTo>
                    <a:pt x="7" y="31"/>
                    <a:pt x="17" y="34"/>
                    <a:pt x="21" y="25"/>
                  </a:cubicBezTo>
                  <a:cubicBezTo>
                    <a:pt x="23" y="21"/>
                    <a:pt x="22" y="19"/>
                    <a:pt x="20" y="17"/>
                  </a:cubicBezTo>
                  <a:cubicBezTo>
                    <a:pt x="20" y="17"/>
                    <a:pt x="29" y="21"/>
                    <a:pt x="30" y="21"/>
                  </a:cubicBezTo>
                  <a:cubicBezTo>
                    <a:pt x="32" y="21"/>
                    <a:pt x="41" y="12"/>
                    <a:pt x="41" y="12"/>
                  </a:cubicBezTo>
                  <a:cubicBezTo>
                    <a:pt x="41" y="12"/>
                    <a:pt x="40" y="8"/>
                    <a:pt x="42" y="4"/>
                  </a:cubicBezTo>
                  <a:cubicBezTo>
                    <a:pt x="43" y="2"/>
                    <a:pt x="48" y="0"/>
                    <a:pt x="49" y="1"/>
                  </a:cubicBezTo>
                  <a:cubicBezTo>
                    <a:pt x="50" y="1"/>
                    <a:pt x="59" y="16"/>
                    <a:pt x="60" y="17"/>
                  </a:cubicBezTo>
                  <a:cubicBezTo>
                    <a:pt x="61" y="18"/>
                    <a:pt x="78" y="30"/>
                    <a:pt x="78" y="31"/>
                  </a:cubicBezTo>
                  <a:cubicBezTo>
                    <a:pt x="78" y="33"/>
                    <a:pt x="82" y="44"/>
                    <a:pt x="87" y="47"/>
                  </a:cubicBezTo>
                  <a:cubicBezTo>
                    <a:pt x="93" y="49"/>
                    <a:pt x="97" y="55"/>
                    <a:pt x="97" y="55"/>
                  </a:cubicBezTo>
                  <a:cubicBezTo>
                    <a:pt x="97" y="55"/>
                    <a:pt x="94" y="60"/>
                    <a:pt x="95" y="67"/>
                  </a:cubicBezTo>
                  <a:cubicBezTo>
                    <a:pt x="96" y="74"/>
                    <a:pt x="103" y="79"/>
                    <a:pt x="103" y="81"/>
                  </a:cubicBezTo>
                  <a:cubicBezTo>
                    <a:pt x="103" y="83"/>
                    <a:pt x="101" y="88"/>
                    <a:pt x="101" y="8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1" name="Freeform 1340">
              <a:extLst>
                <a:ext uri="{FF2B5EF4-FFF2-40B4-BE49-F238E27FC236}">
                  <a16:creationId xmlns:a16="http://schemas.microsoft.com/office/drawing/2014/main" id="{DD48F518-F833-7516-E7BC-A914DC3B0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895" y="2886552"/>
              <a:ext cx="5923" cy="1973"/>
            </a:xfrm>
            <a:custGeom>
              <a:avLst/>
              <a:gdLst>
                <a:gd name="T0" fmla="*/ 7 w 13"/>
                <a:gd name="T1" fmla="*/ 5 h 5"/>
                <a:gd name="T2" fmla="*/ 13 w 13"/>
                <a:gd name="T3" fmla="*/ 3 h 5"/>
                <a:gd name="T4" fmla="*/ 0 w 13"/>
                <a:gd name="T5" fmla="*/ 2 h 5"/>
                <a:gd name="T6" fmla="*/ 7 w 1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7" y="5"/>
                  </a:moveTo>
                  <a:cubicBezTo>
                    <a:pt x="9" y="4"/>
                    <a:pt x="11" y="3"/>
                    <a:pt x="13" y="3"/>
                  </a:cubicBezTo>
                  <a:cubicBezTo>
                    <a:pt x="9" y="1"/>
                    <a:pt x="5" y="0"/>
                    <a:pt x="0" y="2"/>
                  </a:cubicBezTo>
                  <a:cubicBezTo>
                    <a:pt x="3" y="3"/>
                    <a:pt x="5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2" name="Freeform 1341">
              <a:extLst>
                <a:ext uri="{FF2B5EF4-FFF2-40B4-BE49-F238E27FC236}">
                  <a16:creationId xmlns:a16="http://schemas.microsoft.com/office/drawing/2014/main" id="{C7ECFC94-9DAF-B9C5-43D0-B043C937D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610" y="2896423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4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4"/>
                  </a:cubicBezTo>
                  <a:lnTo>
                    <a:pt x="7" y="5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3" name="Freeform 1342">
              <a:extLst>
                <a:ext uri="{FF2B5EF4-FFF2-40B4-BE49-F238E27FC236}">
                  <a16:creationId xmlns:a16="http://schemas.microsoft.com/office/drawing/2014/main" id="{18DFCE9E-31A9-E6A3-FB9B-FB4100C55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116" y="2878655"/>
              <a:ext cx="27637" cy="19741"/>
            </a:xfrm>
            <a:custGeom>
              <a:avLst/>
              <a:gdLst>
                <a:gd name="T0" fmla="*/ 36 w 66"/>
                <a:gd name="T1" fmla="*/ 12 h 48"/>
                <a:gd name="T2" fmla="*/ 2 w 66"/>
                <a:gd name="T3" fmla="*/ 33 h 48"/>
                <a:gd name="T4" fmla="*/ 29 w 66"/>
                <a:gd name="T5" fmla="*/ 30 h 48"/>
                <a:gd name="T6" fmla="*/ 47 w 66"/>
                <a:gd name="T7" fmla="*/ 27 h 48"/>
                <a:gd name="T8" fmla="*/ 66 w 66"/>
                <a:gd name="T9" fmla="*/ 10 h 48"/>
                <a:gd name="T10" fmla="*/ 36 w 66"/>
                <a:gd name="T11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8">
                  <a:moveTo>
                    <a:pt x="36" y="12"/>
                  </a:moveTo>
                  <a:cubicBezTo>
                    <a:pt x="26" y="20"/>
                    <a:pt x="18" y="35"/>
                    <a:pt x="2" y="33"/>
                  </a:cubicBezTo>
                  <a:cubicBezTo>
                    <a:pt x="0" y="48"/>
                    <a:pt x="24" y="32"/>
                    <a:pt x="29" y="30"/>
                  </a:cubicBezTo>
                  <a:cubicBezTo>
                    <a:pt x="35" y="27"/>
                    <a:pt x="41" y="29"/>
                    <a:pt x="47" y="27"/>
                  </a:cubicBezTo>
                  <a:cubicBezTo>
                    <a:pt x="55" y="23"/>
                    <a:pt x="56" y="11"/>
                    <a:pt x="66" y="10"/>
                  </a:cubicBezTo>
                  <a:cubicBezTo>
                    <a:pt x="55" y="0"/>
                    <a:pt x="47" y="17"/>
                    <a:pt x="36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4" name="Freeform 1343">
              <a:extLst>
                <a:ext uri="{FF2B5EF4-FFF2-40B4-BE49-F238E27FC236}">
                  <a16:creationId xmlns:a16="http://schemas.microsoft.com/office/drawing/2014/main" id="{C7368BF0-85E4-69AC-3EFE-AF3CBFD05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863" y="2458180"/>
              <a:ext cx="588272" cy="489568"/>
            </a:xfrm>
            <a:custGeom>
              <a:avLst/>
              <a:gdLst>
                <a:gd name="T0" fmla="*/ 41 w 1351"/>
                <a:gd name="T1" fmla="*/ 10 h 1121"/>
                <a:gd name="T2" fmla="*/ 118 w 1351"/>
                <a:gd name="T3" fmla="*/ 69 h 1121"/>
                <a:gd name="T4" fmla="*/ 206 w 1351"/>
                <a:gd name="T5" fmla="*/ 29 h 1121"/>
                <a:gd name="T6" fmla="*/ 263 w 1351"/>
                <a:gd name="T7" fmla="*/ 63 h 1121"/>
                <a:gd name="T8" fmla="*/ 309 w 1351"/>
                <a:gd name="T9" fmla="*/ 106 h 1121"/>
                <a:gd name="T10" fmla="*/ 423 w 1351"/>
                <a:gd name="T11" fmla="*/ 208 h 1121"/>
                <a:gd name="T12" fmla="*/ 643 w 1351"/>
                <a:gd name="T13" fmla="*/ 220 h 1121"/>
                <a:gd name="T14" fmla="*/ 636 w 1351"/>
                <a:gd name="T15" fmla="*/ 184 h 1121"/>
                <a:gd name="T16" fmla="*/ 725 w 1351"/>
                <a:gd name="T17" fmla="*/ 130 h 1121"/>
                <a:gd name="T18" fmla="*/ 823 w 1351"/>
                <a:gd name="T19" fmla="*/ 120 h 1121"/>
                <a:gd name="T20" fmla="*/ 915 w 1351"/>
                <a:gd name="T21" fmla="*/ 163 h 1121"/>
                <a:gd name="T22" fmla="*/ 1023 w 1351"/>
                <a:gd name="T23" fmla="*/ 210 h 1121"/>
                <a:gd name="T24" fmla="*/ 1109 w 1351"/>
                <a:gd name="T25" fmla="*/ 279 h 1121"/>
                <a:gd name="T26" fmla="*/ 1115 w 1351"/>
                <a:gd name="T27" fmla="*/ 349 h 1121"/>
                <a:gd name="T28" fmla="*/ 1093 w 1351"/>
                <a:gd name="T29" fmla="*/ 426 h 1121"/>
                <a:gd name="T30" fmla="*/ 1134 w 1351"/>
                <a:gd name="T31" fmla="*/ 570 h 1121"/>
                <a:gd name="T32" fmla="*/ 1210 w 1351"/>
                <a:gd name="T33" fmla="*/ 681 h 1121"/>
                <a:gd name="T34" fmla="*/ 1179 w 1351"/>
                <a:gd name="T35" fmla="*/ 768 h 1121"/>
                <a:gd name="T36" fmla="*/ 1295 w 1351"/>
                <a:gd name="T37" fmla="*/ 872 h 1121"/>
                <a:gd name="T38" fmla="*/ 1345 w 1351"/>
                <a:gd name="T39" fmla="*/ 988 h 1121"/>
                <a:gd name="T40" fmla="*/ 1255 w 1351"/>
                <a:gd name="T41" fmla="*/ 1090 h 1121"/>
                <a:gd name="T42" fmla="*/ 1186 w 1351"/>
                <a:gd name="T43" fmla="*/ 1095 h 1121"/>
                <a:gd name="T44" fmla="*/ 1097 w 1351"/>
                <a:gd name="T45" fmla="*/ 1090 h 1121"/>
                <a:gd name="T46" fmla="*/ 1019 w 1351"/>
                <a:gd name="T47" fmla="*/ 1077 h 1121"/>
                <a:gd name="T48" fmla="*/ 945 w 1351"/>
                <a:gd name="T49" fmla="*/ 991 h 1121"/>
                <a:gd name="T50" fmla="*/ 850 w 1351"/>
                <a:gd name="T51" fmla="*/ 982 h 1121"/>
                <a:gd name="T52" fmla="*/ 757 w 1351"/>
                <a:gd name="T53" fmla="*/ 991 h 1121"/>
                <a:gd name="T54" fmla="*/ 651 w 1351"/>
                <a:gd name="T55" fmla="*/ 941 h 1121"/>
                <a:gd name="T56" fmla="*/ 580 w 1351"/>
                <a:gd name="T57" fmla="*/ 903 h 1121"/>
                <a:gd name="T58" fmla="*/ 524 w 1351"/>
                <a:gd name="T59" fmla="*/ 819 h 1121"/>
                <a:gd name="T60" fmla="*/ 493 w 1351"/>
                <a:gd name="T61" fmla="*/ 768 h 1121"/>
                <a:gd name="T62" fmla="*/ 411 w 1351"/>
                <a:gd name="T63" fmla="*/ 725 h 1121"/>
                <a:gd name="T64" fmla="*/ 392 w 1351"/>
                <a:gd name="T65" fmla="*/ 705 h 1121"/>
                <a:gd name="T66" fmla="*/ 368 w 1351"/>
                <a:gd name="T67" fmla="*/ 744 h 1121"/>
                <a:gd name="T68" fmla="*/ 321 w 1351"/>
                <a:gd name="T69" fmla="*/ 666 h 1121"/>
                <a:gd name="T70" fmla="*/ 261 w 1351"/>
                <a:gd name="T71" fmla="*/ 555 h 1121"/>
                <a:gd name="T72" fmla="*/ 185 w 1351"/>
                <a:gd name="T73" fmla="*/ 507 h 1121"/>
                <a:gd name="T74" fmla="*/ 144 w 1351"/>
                <a:gd name="T75" fmla="*/ 428 h 1121"/>
                <a:gd name="T76" fmla="*/ 152 w 1351"/>
                <a:gd name="T77" fmla="*/ 397 h 1121"/>
                <a:gd name="T78" fmla="*/ 169 w 1351"/>
                <a:gd name="T79" fmla="*/ 358 h 1121"/>
                <a:gd name="T80" fmla="*/ 179 w 1351"/>
                <a:gd name="T81" fmla="*/ 301 h 1121"/>
                <a:gd name="T82" fmla="*/ 114 w 1351"/>
                <a:gd name="T83" fmla="*/ 288 h 1121"/>
                <a:gd name="T84" fmla="*/ 67 w 1351"/>
                <a:gd name="T85" fmla="*/ 197 h 1121"/>
                <a:gd name="T86" fmla="*/ 26 w 1351"/>
                <a:gd name="T87" fmla="*/ 140 h 1121"/>
                <a:gd name="T88" fmla="*/ 13 w 1351"/>
                <a:gd name="T89" fmla="*/ 58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51" h="1121">
                  <a:moveTo>
                    <a:pt x="0" y="33"/>
                  </a:moveTo>
                  <a:cubicBezTo>
                    <a:pt x="17" y="27"/>
                    <a:pt x="23" y="40"/>
                    <a:pt x="23" y="12"/>
                  </a:cubicBezTo>
                  <a:cubicBezTo>
                    <a:pt x="23" y="0"/>
                    <a:pt x="33" y="5"/>
                    <a:pt x="41" y="10"/>
                  </a:cubicBezTo>
                  <a:cubicBezTo>
                    <a:pt x="48" y="16"/>
                    <a:pt x="52" y="25"/>
                    <a:pt x="59" y="31"/>
                  </a:cubicBezTo>
                  <a:cubicBezTo>
                    <a:pt x="66" y="37"/>
                    <a:pt x="73" y="41"/>
                    <a:pt x="80" y="47"/>
                  </a:cubicBezTo>
                  <a:cubicBezTo>
                    <a:pt x="93" y="60"/>
                    <a:pt x="99" y="66"/>
                    <a:pt x="118" y="69"/>
                  </a:cubicBezTo>
                  <a:cubicBezTo>
                    <a:pt x="130" y="71"/>
                    <a:pt x="147" y="72"/>
                    <a:pt x="158" y="69"/>
                  </a:cubicBezTo>
                  <a:cubicBezTo>
                    <a:pt x="165" y="67"/>
                    <a:pt x="186" y="48"/>
                    <a:pt x="189" y="42"/>
                  </a:cubicBezTo>
                  <a:cubicBezTo>
                    <a:pt x="191" y="35"/>
                    <a:pt x="201" y="34"/>
                    <a:pt x="206" y="29"/>
                  </a:cubicBezTo>
                  <a:cubicBezTo>
                    <a:pt x="212" y="24"/>
                    <a:pt x="217" y="18"/>
                    <a:pt x="224" y="13"/>
                  </a:cubicBezTo>
                  <a:cubicBezTo>
                    <a:pt x="241" y="1"/>
                    <a:pt x="257" y="20"/>
                    <a:pt x="267" y="32"/>
                  </a:cubicBezTo>
                  <a:cubicBezTo>
                    <a:pt x="244" y="41"/>
                    <a:pt x="276" y="60"/>
                    <a:pt x="263" y="63"/>
                  </a:cubicBezTo>
                  <a:cubicBezTo>
                    <a:pt x="239" y="69"/>
                    <a:pt x="264" y="83"/>
                    <a:pt x="274" y="89"/>
                  </a:cubicBezTo>
                  <a:cubicBezTo>
                    <a:pt x="281" y="94"/>
                    <a:pt x="287" y="101"/>
                    <a:pt x="295" y="104"/>
                  </a:cubicBezTo>
                  <a:cubicBezTo>
                    <a:pt x="298" y="106"/>
                    <a:pt x="308" y="104"/>
                    <a:pt x="309" y="106"/>
                  </a:cubicBezTo>
                  <a:cubicBezTo>
                    <a:pt x="318" y="125"/>
                    <a:pt x="317" y="158"/>
                    <a:pt x="339" y="169"/>
                  </a:cubicBezTo>
                  <a:cubicBezTo>
                    <a:pt x="357" y="179"/>
                    <a:pt x="379" y="174"/>
                    <a:pt x="397" y="182"/>
                  </a:cubicBezTo>
                  <a:cubicBezTo>
                    <a:pt x="409" y="187"/>
                    <a:pt x="414" y="201"/>
                    <a:pt x="423" y="208"/>
                  </a:cubicBezTo>
                  <a:cubicBezTo>
                    <a:pt x="434" y="217"/>
                    <a:pt x="450" y="223"/>
                    <a:pt x="463" y="229"/>
                  </a:cubicBezTo>
                  <a:cubicBezTo>
                    <a:pt x="486" y="239"/>
                    <a:pt x="518" y="246"/>
                    <a:pt x="543" y="239"/>
                  </a:cubicBezTo>
                  <a:cubicBezTo>
                    <a:pt x="573" y="230"/>
                    <a:pt x="611" y="215"/>
                    <a:pt x="643" y="220"/>
                  </a:cubicBezTo>
                  <a:cubicBezTo>
                    <a:pt x="637" y="222"/>
                    <a:pt x="630" y="222"/>
                    <a:pt x="623" y="223"/>
                  </a:cubicBezTo>
                  <a:cubicBezTo>
                    <a:pt x="628" y="226"/>
                    <a:pt x="646" y="233"/>
                    <a:pt x="649" y="223"/>
                  </a:cubicBezTo>
                  <a:cubicBezTo>
                    <a:pt x="651" y="215"/>
                    <a:pt x="638" y="192"/>
                    <a:pt x="636" y="184"/>
                  </a:cubicBezTo>
                  <a:cubicBezTo>
                    <a:pt x="651" y="187"/>
                    <a:pt x="662" y="187"/>
                    <a:pt x="676" y="181"/>
                  </a:cubicBezTo>
                  <a:cubicBezTo>
                    <a:pt x="692" y="174"/>
                    <a:pt x="681" y="168"/>
                    <a:pt x="688" y="157"/>
                  </a:cubicBezTo>
                  <a:cubicBezTo>
                    <a:pt x="696" y="146"/>
                    <a:pt x="713" y="135"/>
                    <a:pt x="725" y="130"/>
                  </a:cubicBezTo>
                  <a:cubicBezTo>
                    <a:pt x="742" y="123"/>
                    <a:pt x="760" y="134"/>
                    <a:pt x="777" y="130"/>
                  </a:cubicBezTo>
                  <a:cubicBezTo>
                    <a:pt x="771" y="120"/>
                    <a:pt x="785" y="119"/>
                    <a:pt x="792" y="118"/>
                  </a:cubicBezTo>
                  <a:cubicBezTo>
                    <a:pt x="802" y="117"/>
                    <a:pt x="813" y="121"/>
                    <a:pt x="823" y="120"/>
                  </a:cubicBezTo>
                  <a:cubicBezTo>
                    <a:pt x="836" y="119"/>
                    <a:pt x="836" y="120"/>
                    <a:pt x="843" y="133"/>
                  </a:cubicBezTo>
                  <a:cubicBezTo>
                    <a:pt x="849" y="144"/>
                    <a:pt x="867" y="144"/>
                    <a:pt x="879" y="146"/>
                  </a:cubicBezTo>
                  <a:cubicBezTo>
                    <a:pt x="892" y="148"/>
                    <a:pt x="901" y="162"/>
                    <a:pt x="915" y="163"/>
                  </a:cubicBezTo>
                  <a:cubicBezTo>
                    <a:pt x="930" y="164"/>
                    <a:pt x="942" y="161"/>
                    <a:pt x="957" y="167"/>
                  </a:cubicBezTo>
                  <a:cubicBezTo>
                    <a:pt x="972" y="172"/>
                    <a:pt x="977" y="178"/>
                    <a:pt x="985" y="191"/>
                  </a:cubicBezTo>
                  <a:cubicBezTo>
                    <a:pt x="993" y="204"/>
                    <a:pt x="1012" y="202"/>
                    <a:pt x="1023" y="210"/>
                  </a:cubicBezTo>
                  <a:cubicBezTo>
                    <a:pt x="1033" y="217"/>
                    <a:pt x="1037" y="229"/>
                    <a:pt x="1047" y="236"/>
                  </a:cubicBezTo>
                  <a:cubicBezTo>
                    <a:pt x="1059" y="243"/>
                    <a:pt x="1089" y="229"/>
                    <a:pt x="1098" y="239"/>
                  </a:cubicBezTo>
                  <a:cubicBezTo>
                    <a:pt x="1106" y="247"/>
                    <a:pt x="1108" y="270"/>
                    <a:pt x="1109" y="279"/>
                  </a:cubicBezTo>
                  <a:cubicBezTo>
                    <a:pt x="1111" y="289"/>
                    <a:pt x="1103" y="286"/>
                    <a:pt x="1111" y="293"/>
                  </a:cubicBezTo>
                  <a:cubicBezTo>
                    <a:pt x="1116" y="297"/>
                    <a:pt x="1120" y="315"/>
                    <a:pt x="1121" y="321"/>
                  </a:cubicBezTo>
                  <a:cubicBezTo>
                    <a:pt x="1122" y="331"/>
                    <a:pt x="1113" y="338"/>
                    <a:pt x="1115" y="349"/>
                  </a:cubicBezTo>
                  <a:cubicBezTo>
                    <a:pt x="1118" y="364"/>
                    <a:pt x="1123" y="395"/>
                    <a:pt x="1101" y="398"/>
                  </a:cubicBezTo>
                  <a:cubicBezTo>
                    <a:pt x="1103" y="400"/>
                    <a:pt x="1110" y="407"/>
                    <a:pt x="1110" y="410"/>
                  </a:cubicBezTo>
                  <a:cubicBezTo>
                    <a:pt x="1109" y="416"/>
                    <a:pt x="1095" y="418"/>
                    <a:pt x="1093" y="426"/>
                  </a:cubicBezTo>
                  <a:cubicBezTo>
                    <a:pt x="1088" y="439"/>
                    <a:pt x="1096" y="471"/>
                    <a:pt x="1113" y="473"/>
                  </a:cubicBezTo>
                  <a:cubicBezTo>
                    <a:pt x="1134" y="474"/>
                    <a:pt x="1115" y="491"/>
                    <a:pt x="1112" y="502"/>
                  </a:cubicBezTo>
                  <a:cubicBezTo>
                    <a:pt x="1107" y="517"/>
                    <a:pt x="1129" y="552"/>
                    <a:pt x="1134" y="570"/>
                  </a:cubicBezTo>
                  <a:cubicBezTo>
                    <a:pt x="1139" y="590"/>
                    <a:pt x="1137" y="610"/>
                    <a:pt x="1151" y="625"/>
                  </a:cubicBezTo>
                  <a:cubicBezTo>
                    <a:pt x="1162" y="637"/>
                    <a:pt x="1186" y="631"/>
                    <a:pt x="1200" y="638"/>
                  </a:cubicBezTo>
                  <a:cubicBezTo>
                    <a:pt x="1215" y="645"/>
                    <a:pt x="1214" y="668"/>
                    <a:pt x="1210" y="681"/>
                  </a:cubicBezTo>
                  <a:cubicBezTo>
                    <a:pt x="1206" y="694"/>
                    <a:pt x="1194" y="705"/>
                    <a:pt x="1188" y="717"/>
                  </a:cubicBezTo>
                  <a:cubicBezTo>
                    <a:pt x="1182" y="726"/>
                    <a:pt x="1168" y="748"/>
                    <a:pt x="1163" y="752"/>
                  </a:cubicBezTo>
                  <a:cubicBezTo>
                    <a:pt x="1170" y="759"/>
                    <a:pt x="1176" y="765"/>
                    <a:pt x="1179" y="768"/>
                  </a:cubicBezTo>
                  <a:cubicBezTo>
                    <a:pt x="1210" y="796"/>
                    <a:pt x="1221" y="837"/>
                    <a:pt x="1247" y="851"/>
                  </a:cubicBezTo>
                  <a:cubicBezTo>
                    <a:pt x="1255" y="855"/>
                    <a:pt x="1262" y="858"/>
                    <a:pt x="1270" y="861"/>
                  </a:cubicBezTo>
                  <a:cubicBezTo>
                    <a:pt x="1278" y="865"/>
                    <a:pt x="1287" y="872"/>
                    <a:pt x="1295" y="872"/>
                  </a:cubicBezTo>
                  <a:cubicBezTo>
                    <a:pt x="1307" y="873"/>
                    <a:pt x="1311" y="914"/>
                    <a:pt x="1312" y="924"/>
                  </a:cubicBezTo>
                  <a:cubicBezTo>
                    <a:pt x="1313" y="961"/>
                    <a:pt x="1320" y="951"/>
                    <a:pt x="1341" y="951"/>
                  </a:cubicBezTo>
                  <a:cubicBezTo>
                    <a:pt x="1351" y="951"/>
                    <a:pt x="1345" y="977"/>
                    <a:pt x="1345" y="988"/>
                  </a:cubicBezTo>
                  <a:cubicBezTo>
                    <a:pt x="1343" y="1009"/>
                    <a:pt x="1276" y="989"/>
                    <a:pt x="1287" y="1018"/>
                  </a:cubicBezTo>
                  <a:cubicBezTo>
                    <a:pt x="1280" y="1016"/>
                    <a:pt x="1269" y="1020"/>
                    <a:pt x="1266" y="1025"/>
                  </a:cubicBezTo>
                  <a:cubicBezTo>
                    <a:pt x="1254" y="1041"/>
                    <a:pt x="1256" y="1068"/>
                    <a:pt x="1255" y="1090"/>
                  </a:cubicBezTo>
                  <a:cubicBezTo>
                    <a:pt x="1254" y="1096"/>
                    <a:pt x="1256" y="1108"/>
                    <a:pt x="1246" y="1105"/>
                  </a:cubicBezTo>
                  <a:cubicBezTo>
                    <a:pt x="1251" y="1121"/>
                    <a:pt x="1215" y="1106"/>
                    <a:pt x="1209" y="1105"/>
                  </a:cubicBezTo>
                  <a:cubicBezTo>
                    <a:pt x="1203" y="1103"/>
                    <a:pt x="1188" y="1104"/>
                    <a:pt x="1186" y="1095"/>
                  </a:cubicBezTo>
                  <a:cubicBezTo>
                    <a:pt x="1184" y="1083"/>
                    <a:pt x="1170" y="1090"/>
                    <a:pt x="1176" y="1096"/>
                  </a:cubicBezTo>
                  <a:cubicBezTo>
                    <a:pt x="1173" y="1096"/>
                    <a:pt x="1141" y="1095"/>
                    <a:pt x="1138" y="1093"/>
                  </a:cubicBezTo>
                  <a:cubicBezTo>
                    <a:pt x="1128" y="1085"/>
                    <a:pt x="1108" y="1086"/>
                    <a:pt x="1097" y="1090"/>
                  </a:cubicBezTo>
                  <a:cubicBezTo>
                    <a:pt x="1087" y="1093"/>
                    <a:pt x="1080" y="1087"/>
                    <a:pt x="1073" y="1082"/>
                  </a:cubicBezTo>
                  <a:cubicBezTo>
                    <a:pt x="1063" y="1075"/>
                    <a:pt x="1054" y="1079"/>
                    <a:pt x="1044" y="1076"/>
                  </a:cubicBezTo>
                  <a:cubicBezTo>
                    <a:pt x="1035" y="1074"/>
                    <a:pt x="1028" y="1081"/>
                    <a:pt x="1019" y="1077"/>
                  </a:cubicBezTo>
                  <a:cubicBezTo>
                    <a:pt x="1011" y="1074"/>
                    <a:pt x="1009" y="1063"/>
                    <a:pt x="1000" y="1073"/>
                  </a:cubicBezTo>
                  <a:cubicBezTo>
                    <a:pt x="1002" y="1061"/>
                    <a:pt x="976" y="1064"/>
                    <a:pt x="969" y="1057"/>
                  </a:cubicBezTo>
                  <a:cubicBezTo>
                    <a:pt x="953" y="1043"/>
                    <a:pt x="949" y="1011"/>
                    <a:pt x="945" y="991"/>
                  </a:cubicBezTo>
                  <a:cubicBezTo>
                    <a:pt x="941" y="966"/>
                    <a:pt x="918" y="953"/>
                    <a:pt x="894" y="954"/>
                  </a:cubicBezTo>
                  <a:cubicBezTo>
                    <a:pt x="883" y="955"/>
                    <a:pt x="875" y="965"/>
                    <a:pt x="864" y="968"/>
                  </a:cubicBezTo>
                  <a:cubicBezTo>
                    <a:pt x="856" y="970"/>
                    <a:pt x="845" y="972"/>
                    <a:pt x="850" y="982"/>
                  </a:cubicBezTo>
                  <a:cubicBezTo>
                    <a:pt x="853" y="988"/>
                    <a:pt x="830" y="986"/>
                    <a:pt x="829" y="986"/>
                  </a:cubicBezTo>
                  <a:cubicBezTo>
                    <a:pt x="817" y="989"/>
                    <a:pt x="813" y="1000"/>
                    <a:pt x="804" y="1005"/>
                  </a:cubicBezTo>
                  <a:cubicBezTo>
                    <a:pt x="787" y="1013"/>
                    <a:pt x="773" y="991"/>
                    <a:pt x="757" y="991"/>
                  </a:cubicBezTo>
                  <a:cubicBezTo>
                    <a:pt x="738" y="991"/>
                    <a:pt x="727" y="995"/>
                    <a:pt x="715" y="977"/>
                  </a:cubicBezTo>
                  <a:cubicBezTo>
                    <a:pt x="709" y="968"/>
                    <a:pt x="696" y="966"/>
                    <a:pt x="687" y="961"/>
                  </a:cubicBezTo>
                  <a:cubicBezTo>
                    <a:pt x="675" y="954"/>
                    <a:pt x="663" y="947"/>
                    <a:pt x="651" y="941"/>
                  </a:cubicBezTo>
                  <a:cubicBezTo>
                    <a:pt x="663" y="930"/>
                    <a:pt x="634" y="920"/>
                    <a:pt x="627" y="917"/>
                  </a:cubicBezTo>
                  <a:cubicBezTo>
                    <a:pt x="621" y="914"/>
                    <a:pt x="616" y="908"/>
                    <a:pt x="609" y="907"/>
                  </a:cubicBezTo>
                  <a:cubicBezTo>
                    <a:pt x="600" y="905"/>
                    <a:pt x="588" y="908"/>
                    <a:pt x="580" y="903"/>
                  </a:cubicBezTo>
                  <a:cubicBezTo>
                    <a:pt x="564" y="890"/>
                    <a:pt x="560" y="878"/>
                    <a:pt x="548" y="861"/>
                  </a:cubicBezTo>
                  <a:cubicBezTo>
                    <a:pt x="543" y="853"/>
                    <a:pt x="547" y="841"/>
                    <a:pt x="538" y="834"/>
                  </a:cubicBezTo>
                  <a:cubicBezTo>
                    <a:pt x="533" y="830"/>
                    <a:pt x="524" y="827"/>
                    <a:pt x="524" y="819"/>
                  </a:cubicBezTo>
                  <a:cubicBezTo>
                    <a:pt x="534" y="820"/>
                    <a:pt x="533" y="810"/>
                    <a:pt x="525" y="809"/>
                  </a:cubicBezTo>
                  <a:cubicBezTo>
                    <a:pt x="520" y="808"/>
                    <a:pt x="507" y="809"/>
                    <a:pt x="512" y="799"/>
                  </a:cubicBezTo>
                  <a:cubicBezTo>
                    <a:pt x="519" y="788"/>
                    <a:pt x="499" y="775"/>
                    <a:pt x="493" y="768"/>
                  </a:cubicBezTo>
                  <a:cubicBezTo>
                    <a:pt x="482" y="758"/>
                    <a:pt x="475" y="747"/>
                    <a:pt x="470" y="733"/>
                  </a:cubicBezTo>
                  <a:cubicBezTo>
                    <a:pt x="461" y="710"/>
                    <a:pt x="442" y="751"/>
                    <a:pt x="432" y="737"/>
                  </a:cubicBezTo>
                  <a:cubicBezTo>
                    <a:pt x="426" y="727"/>
                    <a:pt x="416" y="734"/>
                    <a:pt x="411" y="725"/>
                  </a:cubicBezTo>
                  <a:cubicBezTo>
                    <a:pt x="409" y="721"/>
                    <a:pt x="396" y="719"/>
                    <a:pt x="392" y="712"/>
                  </a:cubicBezTo>
                  <a:cubicBezTo>
                    <a:pt x="399" y="712"/>
                    <a:pt x="405" y="714"/>
                    <a:pt x="412" y="712"/>
                  </a:cubicBezTo>
                  <a:cubicBezTo>
                    <a:pt x="409" y="703"/>
                    <a:pt x="399" y="701"/>
                    <a:pt x="392" y="705"/>
                  </a:cubicBezTo>
                  <a:cubicBezTo>
                    <a:pt x="394" y="707"/>
                    <a:pt x="395" y="709"/>
                    <a:pt x="397" y="711"/>
                  </a:cubicBezTo>
                  <a:cubicBezTo>
                    <a:pt x="378" y="708"/>
                    <a:pt x="409" y="751"/>
                    <a:pt x="376" y="738"/>
                  </a:cubicBezTo>
                  <a:cubicBezTo>
                    <a:pt x="379" y="744"/>
                    <a:pt x="373" y="746"/>
                    <a:pt x="368" y="744"/>
                  </a:cubicBezTo>
                  <a:cubicBezTo>
                    <a:pt x="361" y="741"/>
                    <a:pt x="361" y="733"/>
                    <a:pt x="358" y="726"/>
                  </a:cubicBezTo>
                  <a:cubicBezTo>
                    <a:pt x="353" y="713"/>
                    <a:pt x="335" y="712"/>
                    <a:pt x="332" y="696"/>
                  </a:cubicBezTo>
                  <a:cubicBezTo>
                    <a:pt x="331" y="686"/>
                    <a:pt x="336" y="666"/>
                    <a:pt x="321" y="666"/>
                  </a:cubicBezTo>
                  <a:cubicBezTo>
                    <a:pt x="299" y="667"/>
                    <a:pt x="306" y="636"/>
                    <a:pt x="309" y="620"/>
                  </a:cubicBezTo>
                  <a:cubicBezTo>
                    <a:pt x="313" y="600"/>
                    <a:pt x="303" y="596"/>
                    <a:pt x="291" y="582"/>
                  </a:cubicBezTo>
                  <a:cubicBezTo>
                    <a:pt x="278" y="567"/>
                    <a:pt x="281" y="559"/>
                    <a:pt x="261" y="555"/>
                  </a:cubicBezTo>
                  <a:cubicBezTo>
                    <a:pt x="246" y="552"/>
                    <a:pt x="236" y="536"/>
                    <a:pt x="224" y="527"/>
                  </a:cubicBezTo>
                  <a:cubicBezTo>
                    <a:pt x="217" y="523"/>
                    <a:pt x="210" y="517"/>
                    <a:pt x="201" y="518"/>
                  </a:cubicBezTo>
                  <a:cubicBezTo>
                    <a:pt x="187" y="519"/>
                    <a:pt x="196" y="511"/>
                    <a:pt x="185" y="507"/>
                  </a:cubicBezTo>
                  <a:cubicBezTo>
                    <a:pt x="208" y="500"/>
                    <a:pt x="164" y="466"/>
                    <a:pt x="157" y="459"/>
                  </a:cubicBezTo>
                  <a:cubicBezTo>
                    <a:pt x="151" y="455"/>
                    <a:pt x="147" y="450"/>
                    <a:pt x="142" y="445"/>
                  </a:cubicBezTo>
                  <a:cubicBezTo>
                    <a:pt x="134" y="438"/>
                    <a:pt x="141" y="437"/>
                    <a:pt x="144" y="428"/>
                  </a:cubicBezTo>
                  <a:cubicBezTo>
                    <a:pt x="147" y="420"/>
                    <a:pt x="146" y="417"/>
                    <a:pt x="139" y="412"/>
                  </a:cubicBezTo>
                  <a:cubicBezTo>
                    <a:pt x="133" y="407"/>
                    <a:pt x="138" y="399"/>
                    <a:pt x="139" y="393"/>
                  </a:cubicBezTo>
                  <a:cubicBezTo>
                    <a:pt x="143" y="396"/>
                    <a:pt x="147" y="397"/>
                    <a:pt x="152" y="397"/>
                  </a:cubicBezTo>
                  <a:cubicBezTo>
                    <a:pt x="151" y="391"/>
                    <a:pt x="148" y="386"/>
                    <a:pt x="148" y="381"/>
                  </a:cubicBezTo>
                  <a:cubicBezTo>
                    <a:pt x="147" y="371"/>
                    <a:pt x="158" y="372"/>
                    <a:pt x="158" y="365"/>
                  </a:cubicBezTo>
                  <a:cubicBezTo>
                    <a:pt x="159" y="354"/>
                    <a:pt x="160" y="357"/>
                    <a:pt x="169" y="358"/>
                  </a:cubicBezTo>
                  <a:cubicBezTo>
                    <a:pt x="177" y="358"/>
                    <a:pt x="176" y="350"/>
                    <a:pt x="173" y="345"/>
                  </a:cubicBezTo>
                  <a:cubicBezTo>
                    <a:pt x="169" y="337"/>
                    <a:pt x="157" y="329"/>
                    <a:pt x="160" y="319"/>
                  </a:cubicBezTo>
                  <a:cubicBezTo>
                    <a:pt x="163" y="309"/>
                    <a:pt x="177" y="312"/>
                    <a:pt x="179" y="301"/>
                  </a:cubicBezTo>
                  <a:cubicBezTo>
                    <a:pt x="173" y="303"/>
                    <a:pt x="169" y="298"/>
                    <a:pt x="163" y="299"/>
                  </a:cubicBezTo>
                  <a:cubicBezTo>
                    <a:pt x="156" y="300"/>
                    <a:pt x="148" y="303"/>
                    <a:pt x="141" y="299"/>
                  </a:cubicBezTo>
                  <a:cubicBezTo>
                    <a:pt x="130" y="294"/>
                    <a:pt x="128" y="285"/>
                    <a:pt x="114" y="288"/>
                  </a:cubicBezTo>
                  <a:cubicBezTo>
                    <a:pt x="124" y="266"/>
                    <a:pt x="88" y="259"/>
                    <a:pt x="89" y="245"/>
                  </a:cubicBezTo>
                  <a:cubicBezTo>
                    <a:pt x="90" y="236"/>
                    <a:pt x="90" y="233"/>
                    <a:pt x="81" y="229"/>
                  </a:cubicBezTo>
                  <a:cubicBezTo>
                    <a:pt x="79" y="229"/>
                    <a:pt x="66" y="201"/>
                    <a:pt x="67" y="197"/>
                  </a:cubicBezTo>
                  <a:cubicBezTo>
                    <a:pt x="71" y="183"/>
                    <a:pt x="62" y="189"/>
                    <a:pt x="55" y="180"/>
                  </a:cubicBezTo>
                  <a:cubicBezTo>
                    <a:pt x="49" y="171"/>
                    <a:pt x="52" y="156"/>
                    <a:pt x="44" y="152"/>
                  </a:cubicBezTo>
                  <a:cubicBezTo>
                    <a:pt x="40" y="151"/>
                    <a:pt x="26" y="146"/>
                    <a:pt x="26" y="140"/>
                  </a:cubicBezTo>
                  <a:cubicBezTo>
                    <a:pt x="27" y="131"/>
                    <a:pt x="31" y="119"/>
                    <a:pt x="38" y="112"/>
                  </a:cubicBezTo>
                  <a:cubicBezTo>
                    <a:pt x="19" y="108"/>
                    <a:pt x="28" y="84"/>
                    <a:pt x="19" y="74"/>
                  </a:cubicBezTo>
                  <a:cubicBezTo>
                    <a:pt x="15" y="69"/>
                    <a:pt x="16" y="64"/>
                    <a:pt x="13" y="58"/>
                  </a:cubicBezTo>
                  <a:cubicBezTo>
                    <a:pt x="12" y="54"/>
                    <a:pt x="4" y="40"/>
                    <a:pt x="0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5" name="Freeform 1344">
              <a:extLst>
                <a:ext uri="{FF2B5EF4-FFF2-40B4-BE49-F238E27FC236}">
                  <a16:creationId xmlns:a16="http://schemas.microsoft.com/office/drawing/2014/main" id="{02709FB3-07BE-1046-07CF-B5BDC82A3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5456" y="3549839"/>
              <a:ext cx="130289" cy="181614"/>
            </a:xfrm>
            <a:custGeom>
              <a:avLst/>
              <a:gdLst>
                <a:gd name="T0" fmla="*/ 0 w 297"/>
                <a:gd name="T1" fmla="*/ 26 h 419"/>
                <a:gd name="T2" fmla="*/ 4 w 297"/>
                <a:gd name="T3" fmla="*/ 8 h 419"/>
                <a:gd name="T4" fmla="*/ 21 w 297"/>
                <a:gd name="T5" fmla="*/ 18 h 419"/>
                <a:gd name="T6" fmla="*/ 40 w 297"/>
                <a:gd name="T7" fmla="*/ 22 h 419"/>
                <a:gd name="T8" fmla="*/ 50 w 297"/>
                <a:gd name="T9" fmla="*/ 36 h 419"/>
                <a:gd name="T10" fmla="*/ 67 w 297"/>
                <a:gd name="T11" fmla="*/ 58 h 419"/>
                <a:gd name="T12" fmla="*/ 75 w 297"/>
                <a:gd name="T13" fmla="*/ 82 h 419"/>
                <a:gd name="T14" fmla="*/ 96 w 297"/>
                <a:gd name="T15" fmla="*/ 65 h 419"/>
                <a:gd name="T16" fmla="*/ 115 w 297"/>
                <a:gd name="T17" fmla="*/ 76 h 419"/>
                <a:gd name="T18" fmla="*/ 128 w 297"/>
                <a:gd name="T19" fmla="*/ 38 h 419"/>
                <a:gd name="T20" fmla="*/ 153 w 297"/>
                <a:gd name="T21" fmla="*/ 51 h 419"/>
                <a:gd name="T22" fmla="*/ 168 w 297"/>
                <a:gd name="T23" fmla="*/ 73 h 419"/>
                <a:gd name="T24" fmla="*/ 213 w 297"/>
                <a:gd name="T25" fmla="*/ 122 h 419"/>
                <a:gd name="T26" fmla="*/ 230 w 297"/>
                <a:gd name="T27" fmla="*/ 189 h 419"/>
                <a:gd name="T28" fmla="*/ 227 w 297"/>
                <a:gd name="T29" fmla="*/ 218 h 419"/>
                <a:gd name="T30" fmla="*/ 231 w 297"/>
                <a:gd name="T31" fmla="*/ 243 h 419"/>
                <a:gd name="T32" fmla="*/ 236 w 297"/>
                <a:gd name="T33" fmla="*/ 300 h 419"/>
                <a:gd name="T34" fmla="*/ 267 w 297"/>
                <a:gd name="T35" fmla="*/ 337 h 419"/>
                <a:gd name="T36" fmla="*/ 290 w 297"/>
                <a:gd name="T37" fmla="*/ 393 h 419"/>
                <a:gd name="T38" fmla="*/ 280 w 297"/>
                <a:gd name="T39" fmla="*/ 395 h 419"/>
                <a:gd name="T40" fmla="*/ 268 w 297"/>
                <a:gd name="T41" fmla="*/ 388 h 419"/>
                <a:gd name="T42" fmla="*/ 267 w 297"/>
                <a:gd name="T43" fmla="*/ 402 h 419"/>
                <a:gd name="T44" fmla="*/ 236 w 297"/>
                <a:gd name="T45" fmla="*/ 412 h 419"/>
                <a:gd name="T46" fmla="*/ 184 w 297"/>
                <a:gd name="T47" fmla="*/ 368 h 419"/>
                <a:gd name="T48" fmla="*/ 172 w 297"/>
                <a:gd name="T49" fmla="*/ 356 h 419"/>
                <a:gd name="T50" fmla="*/ 147 w 297"/>
                <a:gd name="T51" fmla="*/ 345 h 419"/>
                <a:gd name="T52" fmla="*/ 124 w 297"/>
                <a:gd name="T53" fmla="*/ 321 h 419"/>
                <a:gd name="T54" fmla="*/ 112 w 297"/>
                <a:gd name="T55" fmla="*/ 314 h 419"/>
                <a:gd name="T56" fmla="*/ 94 w 297"/>
                <a:gd name="T57" fmla="*/ 299 h 419"/>
                <a:gd name="T58" fmla="*/ 92 w 297"/>
                <a:gd name="T59" fmla="*/ 289 h 419"/>
                <a:gd name="T60" fmla="*/ 89 w 297"/>
                <a:gd name="T61" fmla="*/ 268 h 419"/>
                <a:gd name="T62" fmla="*/ 58 w 297"/>
                <a:gd name="T63" fmla="*/ 226 h 419"/>
                <a:gd name="T64" fmla="*/ 57 w 297"/>
                <a:gd name="T65" fmla="*/ 208 h 419"/>
                <a:gd name="T66" fmla="*/ 38 w 297"/>
                <a:gd name="T67" fmla="*/ 178 h 419"/>
                <a:gd name="T68" fmla="*/ 26 w 297"/>
                <a:gd name="T69" fmla="*/ 134 h 419"/>
                <a:gd name="T70" fmla="*/ 19 w 297"/>
                <a:gd name="T71" fmla="*/ 77 h 419"/>
                <a:gd name="T72" fmla="*/ 0 w 297"/>
                <a:gd name="T73" fmla="*/ 26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7" h="419">
                  <a:moveTo>
                    <a:pt x="0" y="26"/>
                  </a:moveTo>
                  <a:cubicBezTo>
                    <a:pt x="3" y="20"/>
                    <a:pt x="2" y="13"/>
                    <a:pt x="4" y="8"/>
                  </a:cubicBezTo>
                  <a:cubicBezTo>
                    <a:pt x="7" y="0"/>
                    <a:pt x="12" y="14"/>
                    <a:pt x="21" y="18"/>
                  </a:cubicBezTo>
                  <a:cubicBezTo>
                    <a:pt x="27" y="20"/>
                    <a:pt x="34" y="20"/>
                    <a:pt x="40" y="22"/>
                  </a:cubicBezTo>
                  <a:cubicBezTo>
                    <a:pt x="46" y="24"/>
                    <a:pt x="47" y="32"/>
                    <a:pt x="50" y="36"/>
                  </a:cubicBezTo>
                  <a:cubicBezTo>
                    <a:pt x="55" y="42"/>
                    <a:pt x="73" y="41"/>
                    <a:pt x="67" y="58"/>
                  </a:cubicBezTo>
                  <a:cubicBezTo>
                    <a:pt x="64" y="64"/>
                    <a:pt x="55" y="87"/>
                    <a:pt x="75" y="82"/>
                  </a:cubicBezTo>
                  <a:cubicBezTo>
                    <a:pt x="82" y="81"/>
                    <a:pt x="86" y="66"/>
                    <a:pt x="96" y="65"/>
                  </a:cubicBezTo>
                  <a:cubicBezTo>
                    <a:pt x="107" y="64"/>
                    <a:pt x="107" y="79"/>
                    <a:pt x="115" y="76"/>
                  </a:cubicBezTo>
                  <a:cubicBezTo>
                    <a:pt x="121" y="74"/>
                    <a:pt x="136" y="45"/>
                    <a:pt x="128" y="38"/>
                  </a:cubicBezTo>
                  <a:cubicBezTo>
                    <a:pt x="136" y="40"/>
                    <a:pt x="148" y="43"/>
                    <a:pt x="153" y="51"/>
                  </a:cubicBezTo>
                  <a:cubicBezTo>
                    <a:pt x="158" y="58"/>
                    <a:pt x="161" y="67"/>
                    <a:pt x="168" y="73"/>
                  </a:cubicBezTo>
                  <a:cubicBezTo>
                    <a:pt x="186" y="87"/>
                    <a:pt x="202" y="101"/>
                    <a:pt x="213" y="122"/>
                  </a:cubicBezTo>
                  <a:cubicBezTo>
                    <a:pt x="224" y="143"/>
                    <a:pt x="232" y="165"/>
                    <a:pt x="230" y="189"/>
                  </a:cubicBezTo>
                  <a:cubicBezTo>
                    <a:pt x="230" y="198"/>
                    <a:pt x="229" y="209"/>
                    <a:pt x="227" y="218"/>
                  </a:cubicBezTo>
                  <a:cubicBezTo>
                    <a:pt x="224" y="231"/>
                    <a:pt x="227" y="232"/>
                    <a:pt x="231" y="243"/>
                  </a:cubicBezTo>
                  <a:cubicBezTo>
                    <a:pt x="236" y="261"/>
                    <a:pt x="226" y="282"/>
                    <a:pt x="236" y="300"/>
                  </a:cubicBezTo>
                  <a:cubicBezTo>
                    <a:pt x="244" y="314"/>
                    <a:pt x="263" y="321"/>
                    <a:pt x="267" y="337"/>
                  </a:cubicBezTo>
                  <a:cubicBezTo>
                    <a:pt x="272" y="357"/>
                    <a:pt x="285" y="373"/>
                    <a:pt x="290" y="393"/>
                  </a:cubicBezTo>
                  <a:cubicBezTo>
                    <a:pt x="297" y="419"/>
                    <a:pt x="267" y="405"/>
                    <a:pt x="280" y="395"/>
                  </a:cubicBezTo>
                  <a:cubicBezTo>
                    <a:pt x="275" y="396"/>
                    <a:pt x="271" y="392"/>
                    <a:pt x="268" y="388"/>
                  </a:cubicBezTo>
                  <a:cubicBezTo>
                    <a:pt x="269" y="390"/>
                    <a:pt x="274" y="407"/>
                    <a:pt x="267" y="402"/>
                  </a:cubicBezTo>
                  <a:cubicBezTo>
                    <a:pt x="260" y="397"/>
                    <a:pt x="242" y="408"/>
                    <a:pt x="236" y="412"/>
                  </a:cubicBezTo>
                  <a:cubicBezTo>
                    <a:pt x="229" y="389"/>
                    <a:pt x="200" y="382"/>
                    <a:pt x="184" y="368"/>
                  </a:cubicBezTo>
                  <a:cubicBezTo>
                    <a:pt x="179" y="364"/>
                    <a:pt x="176" y="360"/>
                    <a:pt x="172" y="356"/>
                  </a:cubicBezTo>
                  <a:cubicBezTo>
                    <a:pt x="165" y="350"/>
                    <a:pt x="155" y="350"/>
                    <a:pt x="147" y="345"/>
                  </a:cubicBezTo>
                  <a:cubicBezTo>
                    <a:pt x="140" y="340"/>
                    <a:pt x="128" y="328"/>
                    <a:pt x="124" y="321"/>
                  </a:cubicBezTo>
                  <a:cubicBezTo>
                    <a:pt x="122" y="315"/>
                    <a:pt x="117" y="315"/>
                    <a:pt x="112" y="314"/>
                  </a:cubicBezTo>
                  <a:cubicBezTo>
                    <a:pt x="104" y="311"/>
                    <a:pt x="100" y="304"/>
                    <a:pt x="94" y="299"/>
                  </a:cubicBezTo>
                  <a:cubicBezTo>
                    <a:pt x="87" y="295"/>
                    <a:pt x="89" y="294"/>
                    <a:pt x="92" y="289"/>
                  </a:cubicBezTo>
                  <a:cubicBezTo>
                    <a:pt x="96" y="284"/>
                    <a:pt x="91" y="273"/>
                    <a:pt x="89" y="268"/>
                  </a:cubicBezTo>
                  <a:cubicBezTo>
                    <a:pt x="82" y="253"/>
                    <a:pt x="64" y="242"/>
                    <a:pt x="58" y="226"/>
                  </a:cubicBezTo>
                  <a:cubicBezTo>
                    <a:pt x="55" y="219"/>
                    <a:pt x="38" y="214"/>
                    <a:pt x="57" y="208"/>
                  </a:cubicBezTo>
                  <a:cubicBezTo>
                    <a:pt x="46" y="210"/>
                    <a:pt x="35" y="187"/>
                    <a:pt x="38" y="178"/>
                  </a:cubicBezTo>
                  <a:cubicBezTo>
                    <a:pt x="44" y="162"/>
                    <a:pt x="35" y="145"/>
                    <a:pt x="26" y="134"/>
                  </a:cubicBezTo>
                  <a:cubicBezTo>
                    <a:pt x="17" y="123"/>
                    <a:pt x="19" y="90"/>
                    <a:pt x="19" y="77"/>
                  </a:cubicBezTo>
                  <a:cubicBezTo>
                    <a:pt x="19" y="58"/>
                    <a:pt x="7" y="43"/>
                    <a:pt x="0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6" name="Freeform 1345">
              <a:extLst>
                <a:ext uri="{FF2B5EF4-FFF2-40B4-BE49-F238E27FC236}">
                  <a16:creationId xmlns:a16="http://schemas.microsoft.com/office/drawing/2014/main" id="{1F654BAA-9869-3CFF-C58F-FFA080376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0687" y="3632750"/>
              <a:ext cx="5923" cy="1973"/>
            </a:xfrm>
            <a:custGeom>
              <a:avLst/>
              <a:gdLst>
                <a:gd name="T0" fmla="*/ 2 w 16"/>
                <a:gd name="T1" fmla="*/ 8 h 8"/>
                <a:gd name="T2" fmla="*/ 0 w 16"/>
                <a:gd name="T3" fmla="*/ 1 h 8"/>
                <a:gd name="T4" fmla="*/ 16 w 16"/>
                <a:gd name="T5" fmla="*/ 7 h 8"/>
                <a:gd name="T6" fmla="*/ 2 w 16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2" y="8"/>
                  </a:moveTo>
                  <a:cubicBezTo>
                    <a:pt x="1" y="6"/>
                    <a:pt x="1" y="3"/>
                    <a:pt x="0" y="1"/>
                  </a:cubicBezTo>
                  <a:cubicBezTo>
                    <a:pt x="7" y="0"/>
                    <a:pt x="11" y="4"/>
                    <a:pt x="16" y="7"/>
                  </a:cubicBezTo>
                  <a:cubicBezTo>
                    <a:pt x="11" y="7"/>
                    <a:pt x="6" y="7"/>
                    <a:pt x="2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7" name="Freeform 1346">
              <a:extLst>
                <a:ext uri="{FF2B5EF4-FFF2-40B4-BE49-F238E27FC236}">
                  <a16:creationId xmlns:a16="http://schemas.microsoft.com/office/drawing/2014/main" id="{6C1DF0F6-E37D-5BB0-9D48-1DC5F5382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5125" y="3682101"/>
              <a:ext cx="3948" cy="11844"/>
            </a:xfrm>
            <a:custGeom>
              <a:avLst/>
              <a:gdLst>
                <a:gd name="T0" fmla="*/ 2 w 9"/>
                <a:gd name="T1" fmla="*/ 20 h 27"/>
                <a:gd name="T2" fmla="*/ 8 w 9"/>
                <a:gd name="T3" fmla="*/ 27 h 27"/>
                <a:gd name="T4" fmla="*/ 0 w 9"/>
                <a:gd name="T5" fmla="*/ 0 h 27"/>
                <a:gd name="T6" fmla="*/ 2 w 9"/>
                <a:gd name="T7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7">
                  <a:moveTo>
                    <a:pt x="2" y="20"/>
                  </a:moveTo>
                  <a:cubicBezTo>
                    <a:pt x="2" y="24"/>
                    <a:pt x="3" y="26"/>
                    <a:pt x="8" y="27"/>
                  </a:cubicBezTo>
                  <a:cubicBezTo>
                    <a:pt x="4" y="18"/>
                    <a:pt x="9" y="7"/>
                    <a:pt x="0" y="0"/>
                  </a:cubicBezTo>
                  <a:cubicBezTo>
                    <a:pt x="0" y="7"/>
                    <a:pt x="2" y="13"/>
                    <a:pt x="2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8" name="Freeform 1347">
              <a:extLst>
                <a:ext uri="{FF2B5EF4-FFF2-40B4-BE49-F238E27FC236}">
                  <a16:creationId xmlns:a16="http://schemas.microsoft.com/office/drawing/2014/main" id="{48120B57-659C-69D3-2ABE-87F7B1DE9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5673" y="3595243"/>
              <a:ext cx="1975" cy="3948"/>
            </a:xfrm>
            <a:custGeom>
              <a:avLst/>
              <a:gdLst>
                <a:gd name="T0" fmla="*/ 0 w 7"/>
                <a:gd name="T1" fmla="*/ 6 h 9"/>
                <a:gd name="T2" fmla="*/ 3 w 7"/>
                <a:gd name="T3" fmla="*/ 0 h 9"/>
                <a:gd name="T4" fmla="*/ 0 w 7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0" y="6"/>
                  </a:moveTo>
                  <a:cubicBezTo>
                    <a:pt x="6" y="9"/>
                    <a:pt x="7" y="7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9" name="Freeform 1348">
              <a:extLst>
                <a:ext uri="{FF2B5EF4-FFF2-40B4-BE49-F238E27FC236}">
                  <a16:creationId xmlns:a16="http://schemas.microsoft.com/office/drawing/2014/main" id="{A5AE4CB8-9010-8D27-511B-31B973170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1078" y="3532072"/>
              <a:ext cx="3948" cy="3948"/>
            </a:xfrm>
            <a:custGeom>
              <a:avLst/>
              <a:gdLst>
                <a:gd name="T0" fmla="*/ 1 w 8"/>
                <a:gd name="T1" fmla="*/ 9 h 9"/>
                <a:gd name="T2" fmla="*/ 8 w 8"/>
                <a:gd name="T3" fmla="*/ 0 h 9"/>
                <a:gd name="T4" fmla="*/ 1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cubicBezTo>
                    <a:pt x="5" y="7"/>
                    <a:pt x="7" y="4"/>
                    <a:pt x="8" y="0"/>
                  </a:cubicBezTo>
                  <a:cubicBezTo>
                    <a:pt x="3" y="1"/>
                    <a:pt x="0" y="4"/>
                    <a:pt x="1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0" name="Freeform 1349">
              <a:extLst>
                <a:ext uri="{FF2B5EF4-FFF2-40B4-BE49-F238E27FC236}">
                  <a16:creationId xmlns:a16="http://schemas.microsoft.com/office/drawing/2014/main" id="{90AD5BBB-EA8F-ED2D-7D94-9748D9994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998" y="3528124"/>
              <a:ext cx="7896" cy="9870"/>
            </a:xfrm>
            <a:custGeom>
              <a:avLst/>
              <a:gdLst>
                <a:gd name="T0" fmla="*/ 2 w 16"/>
                <a:gd name="T1" fmla="*/ 9 h 21"/>
                <a:gd name="T2" fmla="*/ 3 w 16"/>
                <a:gd name="T3" fmla="*/ 21 h 21"/>
                <a:gd name="T4" fmla="*/ 2 w 16"/>
                <a:gd name="T5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1">
                  <a:moveTo>
                    <a:pt x="2" y="9"/>
                  </a:moveTo>
                  <a:cubicBezTo>
                    <a:pt x="0" y="13"/>
                    <a:pt x="0" y="17"/>
                    <a:pt x="3" y="21"/>
                  </a:cubicBezTo>
                  <a:cubicBezTo>
                    <a:pt x="16" y="16"/>
                    <a:pt x="11" y="0"/>
                    <a:pt x="2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1" name="Freeform 1350">
              <a:extLst>
                <a:ext uri="{FF2B5EF4-FFF2-40B4-BE49-F238E27FC236}">
                  <a16:creationId xmlns:a16="http://schemas.microsoft.com/office/drawing/2014/main" id="{EFC97503-67D8-A9C5-2FAA-B296BEA0D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6869" y="3551813"/>
              <a:ext cx="1975" cy="0"/>
            </a:xfrm>
            <a:custGeom>
              <a:avLst/>
              <a:gdLst>
                <a:gd name="T0" fmla="*/ 0 w 7"/>
                <a:gd name="T1" fmla="*/ 2 h 3"/>
                <a:gd name="T2" fmla="*/ 7 w 7"/>
                <a:gd name="T3" fmla="*/ 0 h 3"/>
                <a:gd name="T4" fmla="*/ 0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cubicBezTo>
                    <a:pt x="2" y="3"/>
                    <a:pt x="5" y="2"/>
                    <a:pt x="7" y="0"/>
                  </a:cubicBezTo>
                  <a:cubicBezTo>
                    <a:pt x="5" y="1"/>
                    <a:pt x="2" y="2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2" name="Freeform 1351">
              <a:extLst>
                <a:ext uri="{FF2B5EF4-FFF2-40B4-BE49-F238E27FC236}">
                  <a16:creationId xmlns:a16="http://schemas.microsoft.com/office/drawing/2014/main" id="{0694A777-7D8B-C5CA-C501-6A9E9DD44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0428" y="3618932"/>
              <a:ext cx="5923" cy="1973"/>
            </a:xfrm>
            <a:custGeom>
              <a:avLst/>
              <a:gdLst>
                <a:gd name="T0" fmla="*/ 0 w 13"/>
                <a:gd name="T1" fmla="*/ 0 h 5"/>
                <a:gd name="T2" fmla="*/ 13 w 13"/>
                <a:gd name="T3" fmla="*/ 2 h 5"/>
                <a:gd name="T4" fmla="*/ 0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cubicBezTo>
                    <a:pt x="4" y="4"/>
                    <a:pt x="8" y="5"/>
                    <a:pt x="13" y="2"/>
                  </a:cubicBezTo>
                  <a:cubicBezTo>
                    <a:pt x="8" y="1"/>
                    <a:pt x="4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3" name="Freeform 1352">
              <a:extLst>
                <a:ext uri="{FF2B5EF4-FFF2-40B4-BE49-F238E27FC236}">
                  <a16:creationId xmlns:a16="http://schemas.microsoft.com/office/drawing/2014/main" id="{D2AAA20E-F827-5F1E-9696-B3DFFE221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1279" y="3672230"/>
              <a:ext cx="3948" cy="5922"/>
            </a:xfrm>
            <a:custGeom>
              <a:avLst/>
              <a:gdLst>
                <a:gd name="T0" fmla="*/ 1 w 8"/>
                <a:gd name="T1" fmla="*/ 13 h 13"/>
                <a:gd name="T2" fmla="*/ 0 w 8"/>
                <a:gd name="T3" fmla="*/ 0 h 13"/>
                <a:gd name="T4" fmla="*/ 1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1" y="13"/>
                  </a:moveTo>
                  <a:cubicBezTo>
                    <a:pt x="7" y="9"/>
                    <a:pt x="8" y="1"/>
                    <a:pt x="0" y="0"/>
                  </a:cubicBezTo>
                  <a:cubicBezTo>
                    <a:pt x="1" y="4"/>
                    <a:pt x="1" y="9"/>
                    <a:pt x="1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4" name="Freeform 1353">
              <a:extLst>
                <a:ext uri="{FF2B5EF4-FFF2-40B4-BE49-F238E27FC236}">
                  <a16:creationId xmlns:a16="http://schemas.microsoft.com/office/drawing/2014/main" id="{8298A7FC-0EF9-FFD2-8A00-E4BEA012E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2085" y="3674205"/>
              <a:ext cx="3948" cy="3948"/>
            </a:xfrm>
            <a:custGeom>
              <a:avLst/>
              <a:gdLst>
                <a:gd name="T0" fmla="*/ 0 w 7"/>
                <a:gd name="T1" fmla="*/ 7 h 8"/>
                <a:gd name="T2" fmla="*/ 7 w 7"/>
                <a:gd name="T3" fmla="*/ 7 h 8"/>
                <a:gd name="T4" fmla="*/ 4 w 7"/>
                <a:gd name="T5" fmla="*/ 0 h 8"/>
                <a:gd name="T6" fmla="*/ 0 w 7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0" y="7"/>
                  </a:moveTo>
                  <a:cubicBezTo>
                    <a:pt x="2" y="8"/>
                    <a:pt x="5" y="8"/>
                    <a:pt x="7" y="7"/>
                  </a:cubicBezTo>
                  <a:cubicBezTo>
                    <a:pt x="6" y="4"/>
                    <a:pt x="5" y="2"/>
                    <a:pt x="4" y="0"/>
                  </a:cubicBezTo>
                  <a:cubicBezTo>
                    <a:pt x="3" y="2"/>
                    <a:pt x="1" y="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5" name="Freeform 1354">
              <a:extLst>
                <a:ext uri="{FF2B5EF4-FFF2-40B4-BE49-F238E27FC236}">
                  <a16:creationId xmlns:a16="http://schemas.microsoft.com/office/drawing/2014/main" id="{4B49428F-D6FD-E3EA-2CAE-B174C2F9B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612" y="3559710"/>
              <a:ext cx="7896" cy="7896"/>
            </a:xfrm>
            <a:custGeom>
              <a:avLst/>
              <a:gdLst>
                <a:gd name="T0" fmla="*/ 11 w 21"/>
                <a:gd name="T1" fmla="*/ 0 h 21"/>
                <a:gd name="T2" fmla="*/ 0 w 21"/>
                <a:gd name="T3" fmla="*/ 8 h 21"/>
                <a:gd name="T4" fmla="*/ 11 w 21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cubicBezTo>
                    <a:pt x="8" y="3"/>
                    <a:pt x="4" y="6"/>
                    <a:pt x="0" y="8"/>
                  </a:cubicBezTo>
                  <a:cubicBezTo>
                    <a:pt x="7" y="21"/>
                    <a:pt x="21" y="8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6" name="Freeform 1355">
              <a:extLst>
                <a:ext uri="{FF2B5EF4-FFF2-40B4-BE49-F238E27FC236}">
                  <a16:creationId xmlns:a16="http://schemas.microsoft.com/office/drawing/2014/main" id="{2785D3D6-9862-0CFF-BFC2-B4126824E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404" y="3591295"/>
              <a:ext cx="3948" cy="9870"/>
            </a:xfrm>
            <a:custGeom>
              <a:avLst/>
              <a:gdLst>
                <a:gd name="T0" fmla="*/ 9 w 10"/>
                <a:gd name="T1" fmla="*/ 4 h 25"/>
                <a:gd name="T2" fmla="*/ 1 w 10"/>
                <a:gd name="T3" fmla="*/ 13 h 25"/>
                <a:gd name="T4" fmla="*/ 9 w 10"/>
                <a:gd name="T5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9" y="4"/>
                  </a:moveTo>
                  <a:cubicBezTo>
                    <a:pt x="1" y="0"/>
                    <a:pt x="0" y="8"/>
                    <a:pt x="1" y="13"/>
                  </a:cubicBezTo>
                  <a:cubicBezTo>
                    <a:pt x="2" y="25"/>
                    <a:pt x="10" y="12"/>
                    <a:pt x="9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7" name="Freeform 1356">
              <a:extLst>
                <a:ext uri="{FF2B5EF4-FFF2-40B4-BE49-F238E27FC236}">
                  <a16:creationId xmlns:a16="http://schemas.microsoft.com/office/drawing/2014/main" id="{DA4565E2-EF50-9491-5616-ED554960B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7849" y="3678153"/>
              <a:ext cx="1975" cy="3948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7 h 8"/>
                <a:gd name="T4" fmla="*/ 4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1" y="2"/>
                    <a:pt x="0" y="4"/>
                    <a:pt x="0" y="7"/>
                  </a:cubicBezTo>
                  <a:cubicBezTo>
                    <a:pt x="7" y="8"/>
                    <a:pt x="8" y="6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8" name="Freeform 1357">
              <a:extLst>
                <a:ext uri="{FF2B5EF4-FFF2-40B4-BE49-F238E27FC236}">
                  <a16:creationId xmlns:a16="http://schemas.microsoft.com/office/drawing/2014/main" id="{0C13B47A-5682-622E-7621-048386AAC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799" y="3541942"/>
              <a:ext cx="282292" cy="203328"/>
            </a:xfrm>
            <a:custGeom>
              <a:avLst/>
              <a:gdLst>
                <a:gd name="T0" fmla="*/ 57 w 647"/>
                <a:gd name="T1" fmla="*/ 394 h 468"/>
                <a:gd name="T2" fmla="*/ 83 w 647"/>
                <a:gd name="T3" fmla="*/ 415 h 468"/>
                <a:gd name="T4" fmla="*/ 128 w 647"/>
                <a:gd name="T5" fmla="*/ 428 h 468"/>
                <a:gd name="T6" fmla="*/ 116 w 647"/>
                <a:gd name="T7" fmla="*/ 406 h 468"/>
                <a:gd name="T8" fmla="*/ 115 w 647"/>
                <a:gd name="T9" fmla="*/ 377 h 468"/>
                <a:gd name="T10" fmla="*/ 113 w 647"/>
                <a:gd name="T11" fmla="*/ 368 h 468"/>
                <a:gd name="T12" fmla="*/ 134 w 647"/>
                <a:gd name="T13" fmla="*/ 352 h 468"/>
                <a:gd name="T14" fmla="*/ 233 w 647"/>
                <a:gd name="T15" fmla="*/ 291 h 468"/>
                <a:gd name="T16" fmla="*/ 295 w 647"/>
                <a:gd name="T17" fmla="*/ 182 h 468"/>
                <a:gd name="T18" fmla="*/ 342 w 647"/>
                <a:gd name="T19" fmla="*/ 224 h 468"/>
                <a:gd name="T20" fmla="*/ 362 w 647"/>
                <a:gd name="T21" fmla="*/ 159 h 468"/>
                <a:gd name="T22" fmla="*/ 375 w 647"/>
                <a:gd name="T23" fmla="*/ 165 h 468"/>
                <a:gd name="T24" fmla="*/ 395 w 647"/>
                <a:gd name="T25" fmla="*/ 135 h 468"/>
                <a:gd name="T26" fmla="*/ 422 w 647"/>
                <a:gd name="T27" fmla="*/ 98 h 468"/>
                <a:gd name="T28" fmla="*/ 443 w 647"/>
                <a:gd name="T29" fmla="*/ 58 h 468"/>
                <a:gd name="T30" fmla="*/ 473 w 647"/>
                <a:gd name="T31" fmla="*/ 0 h 468"/>
                <a:gd name="T32" fmla="*/ 498 w 647"/>
                <a:gd name="T33" fmla="*/ 2 h 468"/>
                <a:gd name="T34" fmla="*/ 540 w 647"/>
                <a:gd name="T35" fmla="*/ 52 h 468"/>
                <a:gd name="T36" fmla="*/ 522 w 647"/>
                <a:gd name="T37" fmla="*/ 86 h 468"/>
                <a:gd name="T38" fmla="*/ 559 w 647"/>
                <a:gd name="T39" fmla="*/ 75 h 468"/>
                <a:gd name="T40" fmla="*/ 573 w 647"/>
                <a:gd name="T41" fmla="*/ 91 h 468"/>
                <a:gd name="T42" fmla="*/ 622 w 647"/>
                <a:gd name="T43" fmla="*/ 122 h 468"/>
                <a:gd name="T44" fmla="*/ 603 w 647"/>
                <a:gd name="T45" fmla="*/ 156 h 468"/>
                <a:gd name="T46" fmla="*/ 597 w 647"/>
                <a:gd name="T47" fmla="*/ 190 h 468"/>
                <a:gd name="T48" fmla="*/ 585 w 647"/>
                <a:gd name="T49" fmla="*/ 203 h 468"/>
                <a:gd name="T50" fmla="*/ 539 w 647"/>
                <a:gd name="T51" fmla="*/ 213 h 468"/>
                <a:gd name="T52" fmla="*/ 467 w 647"/>
                <a:gd name="T53" fmla="*/ 197 h 468"/>
                <a:gd name="T54" fmla="*/ 422 w 647"/>
                <a:gd name="T55" fmla="*/ 198 h 468"/>
                <a:gd name="T56" fmla="*/ 405 w 647"/>
                <a:gd name="T57" fmla="*/ 238 h 468"/>
                <a:gd name="T58" fmla="*/ 401 w 647"/>
                <a:gd name="T59" fmla="*/ 280 h 468"/>
                <a:gd name="T60" fmla="*/ 384 w 647"/>
                <a:gd name="T61" fmla="*/ 340 h 468"/>
                <a:gd name="T62" fmla="*/ 343 w 647"/>
                <a:gd name="T63" fmla="*/ 420 h 468"/>
                <a:gd name="T64" fmla="*/ 300 w 647"/>
                <a:gd name="T65" fmla="*/ 422 h 468"/>
                <a:gd name="T66" fmla="*/ 236 w 647"/>
                <a:gd name="T67" fmla="*/ 416 h 468"/>
                <a:gd name="T68" fmla="*/ 177 w 647"/>
                <a:gd name="T69" fmla="*/ 442 h 468"/>
                <a:gd name="T70" fmla="*/ 120 w 647"/>
                <a:gd name="T71" fmla="*/ 451 h 468"/>
                <a:gd name="T72" fmla="*/ 57 w 647"/>
                <a:gd name="T73" fmla="*/ 454 h 468"/>
                <a:gd name="T74" fmla="*/ 20 w 647"/>
                <a:gd name="T75" fmla="*/ 417 h 468"/>
                <a:gd name="T76" fmla="*/ 11 w 647"/>
                <a:gd name="T77" fmla="*/ 373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7" h="468">
                  <a:moveTo>
                    <a:pt x="11" y="373"/>
                  </a:moveTo>
                  <a:cubicBezTo>
                    <a:pt x="9" y="395"/>
                    <a:pt x="58" y="415"/>
                    <a:pt x="57" y="394"/>
                  </a:cubicBezTo>
                  <a:cubicBezTo>
                    <a:pt x="58" y="400"/>
                    <a:pt x="66" y="400"/>
                    <a:pt x="66" y="403"/>
                  </a:cubicBezTo>
                  <a:cubicBezTo>
                    <a:pt x="64" y="410"/>
                    <a:pt x="78" y="413"/>
                    <a:pt x="83" y="415"/>
                  </a:cubicBezTo>
                  <a:cubicBezTo>
                    <a:pt x="91" y="418"/>
                    <a:pt x="96" y="412"/>
                    <a:pt x="103" y="420"/>
                  </a:cubicBezTo>
                  <a:cubicBezTo>
                    <a:pt x="109" y="427"/>
                    <a:pt x="119" y="428"/>
                    <a:pt x="128" y="428"/>
                  </a:cubicBezTo>
                  <a:cubicBezTo>
                    <a:pt x="122" y="420"/>
                    <a:pt x="108" y="427"/>
                    <a:pt x="105" y="415"/>
                  </a:cubicBezTo>
                  <a:cubicBezTo>
                    <a:pt x="103" y="406"/>
                    <a:pt x="109" y="399"/>
                    <a:pt x="116" y="406"/>
                  </a:cubicBezTo>
                  <a:cubicBezTo>
                    <a:pt x="110" y="402"/>
                    <a:pt x="109" y="395"/>
                    <a:pt x="111" y="388"/>
                  </a:cubicBezTo>
                  <a:cubicBezTo>
                    <a:pt x="113" y="385"/>
                    <a:pt x="114" y="381"/>
                    <a:pt x="115" y="377"/>
                  </a:cubicBezTo>
                  <a:cubicBezTo>
                    <a:pt x="117" y="369"/>
                    <a:pt x="121" y="372"/>
                    <a:pt x="127" y="367"/>
                  </a:cubicBezTo>
                  <a:cubicBezTo>
                    <a:pt x="122" y="367"/>
                    <a:pt x="118" y="368"/>
                    <a:pt x="113" y="368"/>
                  </a:cubicBezTo>
                  <a:cubicBezTo>
                    <a:pt x="119" y="362"/>
                    <a:pt x="113" y="355"/>
                    <a:pt x="115" y="348"/>
                  </a:cubicBezTo>
                  <a:cubicBezTo>
                    <a:pt x="122" y="349"/>
                    <a:pt x="128" y="352"/>
                    <a:pt x="134" y="352"/>
                  </a:cubicBezTo>
                  <a:cubicBezTo>
                    <a:pt x="111" y="335"/>
                    <a:pt x="146" y="315"/>
                    <a:pt x="160" y="313"/>
                  </a:cubicBezTo>
                  <a:cubicBezTo>
                    <a:pt x="182" y="309"/>
                    <a:pt x="214" y="304"/>
                    <a:pt x="233" y="291"/>
                  </a:cubicBezTo>
                  <a:cubicBezTo>
                    <a:pt x="249" y="280"/>
                    <a:pt x="250" y="256"/>
                    <a:pt x="264" y="243"/>
                  </a:cubicBezTo>
                  <a:cubicBezTo>
                    <a:pt x="283" y="226"/>
                    <a:pt x="293" y="207"/>
                    <a:pt x="295" y="182"/>
                  </a:cubicBezTo>
                  <a:cubicBezTo>
                    <a:pt x="313" y="183"/>
                    <a:pt x="312" y="189"/>
                    <a:pt x="316" y="199"/>
                  </a:cubicBezTo>
                  <a:cubicBezTo>
                    <a:pt x="318" y="206"/>
                    <a:pt x="336" y="222"/>
                    <a:pt x="342" y="224"/>
                  </a:cubicBezTo>
                  <a:cubicBezTo>
                    <a:pt x="351" y="226"/>
                    <a:pt x="351" y="195"/>
                    <a:pt x="349" y="188"/>
                  </a:cubicBezTo>
                  <a:cubicBezTo>
                    <a:pt x="343" y="169"/>
                    <a:pt x="354" y="168"/>
                    <a:pt x="362" y="159"/>
                  </a:cubicBezTo>
                  <a:cubicBezTo>
                    <a:pt x="365" y="175"/>
                    <a:pt x="363" y="198"/>
                    <a:pt x="383" y="202"/>
                  </a:cubicBezTo>
                  <a:cubicBezTo>
                    <a:pt x="382" y="190"/>
                    <a:pt x="382" y="175"/>
                    <a:pt x="375" y="165"/>
                  </a:cubicBezTo>
                  <a:cubicBezTo>
                    <a:pt x="364" y="151"/>
                    <a:pt x="382" y="160"/>
                    <a:pt x="387" y="156"/>
                  </a:cubicBezTo>
                  <a:cubicBezTo>
                    <a:pt x="391" y="152"/>
                    <a:pt x="407" y="140"/>
                    <a:pt x="395" y="135"/>
                  </a:cubicBezTo>
                  <a:cubicBezTo>
                    <a:pt x="376" y="128"/>
                    <a:pt x="394" y="114"/>
                    <a:pt x="400" y="106"/>
                  </a:cubicBezTo>
                  <a:cubicBezTo>
                    <a:pt x="398" y="122"/>
                    <a:pt x="418" y="105"/>
                    <a:pt x="422" y="98"/>
                  </a:cubicBezTo>
                  <a:cubicBezTo>
                    <a:pt x="427" y="87"/>
                    <a:pt x="429" y="76"/>
                    <a:pt x="433" y="65"/>
                  </a:cubicBezTo>
                  <a:cubicBezTo>
                    <a:pt x="436" y="59"/>
                    <a:pt x="440" y="62"/>
                    <a:pt x="443" y="58"/>
                  </a:cubicBezTo>
                  <a:cubicBezTo>
                    <a:pt x="447" y="53"/>
                    <a:pt x="450" y="45"/>
                    <a:pt x="454" y="40"/>
                  </a:cubicBezTo>
                  <a:cubicBezTo>
                    <a:pt x="463" y="28"/>
                    <a:pt x="462" y="11"/>
                    <a:pt x="473" y="0"/>
                  </a:cubicBezTo>
                  <a:cubicBezTo>
                    <a:pt x="482" y="10"/>
                    <a:pt x="471" y="21"/>
                    <a:pt x="476" y="32"/>
                  </a:cubicBezTo>
                  <a:cubicBezTo>
                    <a:pt x="483" y="28"/>
                    <a:pt x="489" y="0"/>
                    <a:pt x="498" y="2"/>
                  </a:cubicBezTo>
                  <a:cubicBezTo>
                    <a:pt x="499" y="2"/>
                    <a:pt x="520" y="51"/>
                    <a:pt x="524" y="28"/>
                  </a:cubicBezTo>
                  <a:cubicBezTo>
                    <a:pt x="525" y="38"/>
                    <a:pt x="542" y="42"/>
                    <a:pt x="540" y="52"/>
                  </a:cubicBezTo>
                  <a:cubicBezTo>
                    <a:pt x="540" y="60"/>
                    <a:pt x="529" y="57"/>
                    <a:pt x="532" y="67"/>
                  </a:cubicBezTo>
                  <a:cubicBezTo>
                    <a:pt x="535" y="79"/>
                    <a:pt x="534" y="81"/>
                    <a:pt x="522" y="86"/>
                  </a:cubicBezTo>
                  <a:cubicBezTo>
                    <a:pt x="529" y="82"/>
                    <a:pt x="537" y="86"/>
                    <a:pt x="543" y="82"/>
                  </a:cubicBezTo>
                  <a:cubicBezTo>
                    <a:pt x="549" y="79"/>
                    <a:pt x="552" y="72"/>
                    <a:pt x="559" y="75"/>
                  </a:cubicBezTo>
                  <a:cubicBezTo>
                    <a:pt x="573" y="81"/>
                    <a:pt x="560" y="91"/>
                    <a:pt x="553" y="93"/>
                  </a:cubicBezTo>
                  <a:cubicBezTo>
                    <a:pt x="555" y="107"/>
                    <a:pt x="568" y="94"/>
                    <a:pt x="573" y="91"/>
                  </a:cubicBezTo>
                  <a:cubicBezTo>
                    <a:pt x="584" y="83"/>
                    <a:pt x="597" y="100"/>
                    <a:pt x="598" y="110"/>
                  </a:cubicBezTo>
                  <a:cubicBezTo>
                    <a:pt x="606" y="102"/>
                    <a:pt x="619" y="116"/>
                    <a:pt x="622" y="122"/>
                  </a:cubicBezTo>
                  <a:cubicBezTo>
                    <a:pt x="629" y="114"/>
                    <a:pt x="646" y="120"/>
                    <a:pt x="646" y="130"/>
                  </a:cubicBezTo>
                  <a:cubicBezTo>
                    <a:pt x="647" y="145"/>
                    <a:pt x="615" y="156"/>
                    <a:pt x="603" y="156"/>
                  </a:cubicBezTo>
                  <a:cubicBezTo>
                    <a:pt x="595" y="155"/>
                    <a:pt x="565" y="144"/>
                    <a:pt x="574" y="167"/>
                  </a:cubicBezTo>
                  <a:cubicBezTo>
                    <a:pt x="578" y="175"/>
                    <a:pt x="598" y="179"/>
                    <a:pt x="597" y="190"/>
                  </a:cubicBezTo>
                  <a:cubicBezTo>
                    <a:pt x="603" y="186"/>
                    <a:pt x="608" y="192"/>
                    <a:pt x="604" y="197"/>
                  </a:cubicBezTo>
                  <a:cubicBezTo>
                    <a:pt x="600" y="204"/>
                    <a:pt x="592" y="202"/>
                    <a:pt x="585" y="203"/>
                  </a:cubicBezTo>
                  <a:cubicBezTo>
                    <a:pt x="566" y="205"/>
                    <a:pt x="557" y="210"/>
                    <a:pt x="541" y="195"/>
                  </a:cubicBezTo>
                  <a:cubicBezTo>
                    <a:pt x="539" y="200"/>
                    <a:pt x="544" y="210"/>
                    <a:pt x="539" y="213"/>
                  </a:cubicBezTo>
                  <a:cubicBezTo>
                    <a:pt x="532" y="218"/>
                    <a:pt x="519" y="208"/>
                    <a:pt x="514" y="205"/>
                  </a:cubicBezTo>
                  <a:cubicBezTo>
                    <a:pt x="503" y="197"/>
                    <a:pt x="481" y="210"/>
                    <a:pt x="467" y="197"/>
                  </a:cubicBezTo>
                  <a:cubicBezTo>
                    <a:pt x="466" y="215"/>
                    <a:pt x="454" y="196"/>
                    <a:pt x="448" y="200"/>
                  </a:cubicBezTo>
                  <a:cubicBezTo>
                    <a:pt x="436" y="207"/>
                    <a:pt x="432" y="202"/>
                    <a:pt x="422" y="198"/>
                  </a:cubicBezTo>
                  <a:cubicBezTo>
                    <a:pt x="420" y="205"/>
                    <a:pt x="415" y="207"/>
                    <a:pt x="412" y="213"/>
                  </a:cubicBezTo>
                  <a:cubicBezTo>
                    <a:pt x="408" y="220"/>
                    <a:pt x="406" y="230"/>
                    <a:pt x="405" y="238"/>
                  </a:cubicBezTo>
                  <a:cubicBezTo>
                    <a:pt x="404" y="245"/>
                    <a:pt x="407" y="257"/>
                    <a:pt x="407" y="264"/>
                  </a:cubicBezTo>
                  <a:cubicBezTo>
                    <a:pt x="408" y="275"/>
                    <a:pt x="403" y="271"/>
                    <a:pt x="401" y="280"/>
                  </a:cubicBezTo>
                  <a:cubicBezTo>
                    <a:pt x="397" y="295"/>
                    <a:pt x="403" y="301"/>
                    <a:pt x="386" y="303"/>
                  </a:cubicBezTo>
                  <a:cubicBezTo>
                    <a:pt x="368" y="306"/>
                    <a:pt x="379" y="333"/>
                    <a:pt x="384" y="340"/>
                  </a:cubicBezTo>
                  <a:cubicBezTo>
                    <a:pt x="374" y="343"/>
                    <a:pt x="347" y="360"/>
                    <a:pt x="359" y="374"/>
                  </a:cubicBezTo>
                  <a:cubicBezTo>
                    <a:pt x="366" y="382"/>
                    <a:pt x="340" y="408"/>
                    <a:pt x="343" y="420"/>
                  </a:cubicBezTo>
                  <a:cubicBezTo>
                    <a:pt x="333" y="420"/>
                    <a:pt x="334" y="411"/>
                    <a:pt x="321" y="420"/>
                  </a:cubicBezTo>
                  <a:cubicBezTo>
                    <a:pt x="314" y="426"/>
                    <a:pt x="307" y="417"/>
                    <a:pt x="300" y="422"/>
                  </a:cubicBezTo>
                  <a:cubicBezTo>
                    <a:pt x="290" y="431"/>
                    <a:pt x="286" y="436"/>
                    <a:pt x="272" y="434"/>
                  </a:cubicBezTo>
                  <a:cubicBezTo>
                    <a:pt x="258" y="432"/>
                    <a:pt x="240" y="424"/>
                    <a:pt x="236" y="416"/>
                  </a:cubicBezTo>
                  <a:cubicBezTo>
                    <a:pt x="232" y="405"/>
                    <a:pt x="194" y="410"/>
                    <a:pt x="186" y="422"/>
                  </a:cubicBezTo>
                  <a:cubicBezTo>
                    <a:pt x="182" y="428"/>
                    <a:pt x="181" y="436"/>
                    <a:pt x="177" y="442"/>
                  </a:cubicBezTo>
                  <a:cubicBezTo>
                    <a:pt x="177" y="444"/>
                    <a:pt x="161" y="452"/>
                    <a:pt x="160" y="453"/>
                  </a:cubicBezTo>
                  <a:cubicBezTo>
                    <a:pt x="148" y="458"/>
                    <a:pt x="133" y="452"/>
                    <a:pt x="120" y="451"/>
                  </a:cubicBezTo>
                  <a:cubicBezTo>
                    <a:pt x="107" y="450"/>
                    <a:pt x="98" y="457"/>
                    <a:pt x="87" y="462"/>
                  </a:cubicBezTo>
                  <a:cubicBezTo>
                    <a:pt x="74" y="468"/>
                    <a:pt x="64" y="457"/>
                    <a:pt x="57" y="454"/>
                  </a:cubicBezTo>
                  <a:cubicBezTo>
                    <a:pt x="54" y="453"/>
                    <a:pt x="49" y="441"/>
                    <a:pt x="45" y="438"/>
                  </a:cubicBezTo>
                  <a:cubicBezTo>
                    <a:pt x="35" y="430"/>
                    <a:pt x="27" y="425"/>
                    <a:pt x="20" y="417"/>
                  </a:cubicBezTo>
                  <a:cubicBezTo>
                    <a:pt x="16" y="413"/>
                    <a:pt x="15" y="399"/>
                    <a:pt x="12" y="395"/>
                  </a:cubicBezTo>
                  <a:cubicBezTo>
                    <a:pt x="0" y="388"/>
                    <a:pt x="10" y="382"/>
                    <a:pt x="11" y="37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9" name="Freeform 1358">
              <a:extLst>
                <a:ext uri="{FF2B5EF4-FFF2-40B4-BE49-F238E27FC236}">
                  <a16:creationId xmlns:a16="http://schemas.microsoft.com/office/drawing/2014/main" id="{5941EA0A-B75E-B191-126A-8B404CEE7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2013" y="3611035"/>
              <a:ext cx="1975" cy="7896"/>
            </a:xfrm>
            <a:custGeom>
              <a:avLst/>
              <a:gdLst>
                <a:gd name="T0" fmla="*/ 0 w 4"/>
                <a:gd name="T1" fmla="*/ 20 h 20"/>
                <a:gd name="T2" fmla="*/ 0 w 4"/>
                <a:gd name="T3" fmla="*/ 0 h 20"/>
                <a:gd name="T4" fmla="*/ 0 w 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0">
                  <a:moveTo>
                    <a:pt x="0" y="20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7"/>
                    <a:pt x="0" y="13"/>
                    <a:pt x="0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0" name="Freeform 1359">
              <a:extLst>
                <a:ext uri="{FF2B5EF4-FFF2-40B4-BE49-F238E27FC236}">
                  <a16:creationId xmlns:a16="http://schemas.microsoft.com/office/drawing/2014/main" id="{8411D093-0CB4-8B07-A1C3-626A6A78D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146" y="3356380"/>
              <a:ext cx="0" cy="1973"/>
            </a:xfrm>
            <a:custGeom>
              <a:avLst/>
              <a:gdLst>
                <a:gd name="T0" fmla="*/ 0 w 4"/>
                <a:gd name="T1" fmla="*/ 1 h 2"/>
                <a:gd name="T2" fmla="*/ 4 w 4"/>
                <a:gd name="T3" fmla="*/ 0 h 2"/>
                <a:gd name="T4" fmla="*/ 0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2" y="2"/>
                    <a:pt x="3" y="2"/>
                    <a:pt x="4" y="0"/>
                  </a:cubicBezTo>
                  <a:cubicBezTo>
                    <a:pt x="3" y="0"/>
                    <a:pt x="2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1" name="Freeform 1360">
              <a:extLst>
                <a:ext uri="{FF2B5EF4-FFF2-40B4-BE49-F238E27FC236}">
                  <a16:creationId xmlns:a16="http://schemas.microsoft.com/office/drawing/2014/main" id="{2F4C6607-EF7F-3311-9D4F-BB992703A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3051" y="3506409"/>
              <a:ext cx="3948" cy="7896"/>
            </a:xfrm>
            <a:custGeom>
              <a:avLst/>
              <a:gdLst>
                <a:gd name="T0" fmla="*/ 5 w 10"/>
                <a:gd name="T1" fmla="*/ 21 h 21"/>
                <a:gd name="T2" fmla="*/ 3 w 10"/>
                <a:gd name="T3" fmla="*/ 0 h 21"/>
                <a:gd name="T4" fmla="*/ 5 w 10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1">
                  <a:moveTo>
                    <a:pt x="5" y="21"/>
                  </a:moveTo>
                  <a:cubicBezTo>
                    <a:pt x="10" y="14"/>
                    <a:pt x="10" y="6"/>
                    <a:pt x="3" y="0"/>
                  </a:cubicBezTo>
                  <a:cubicBezTo>
                    <a:pt x="0" y="7"/>
                    <a:pt x="1" y="15"/>
                    <a:pt x="5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2" name="Freeform 1361">
              <a:extLst>
                <a:ext uri="{FF2B5EF4-FFF2-40B4-BE49-F238E27FC236}">
                  <a16:creationId xmlns:a16="http://schemas.microsoft.com/office/drawing/2014/main" id="{AE0A10EE-5133-F5C6-21CC-6985AE169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8454" y="3537994"/>
              <a:ext cx="1975" cy="3948"/>
            </a:xfrm>
            <a:custGeom>
              <a:avLst/>
              <a:gdLst>
                <a:gd name="T0" fmla="*/ 8 w 8"/>
                <a:gd name="T1" fmla="*/ 9 h 9"/>
                <a:gd name="T2" fmla="*/ 0 w 8"/>
                <a:gd name="T3" fmla="*/ 4 h 9"/>
                <a:gd name="T4" fmla="*/ 8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9"/>
                  </a:moveTo>
                  <a:cubicBezTo>
                    <a:pt x="8" y="2"/>
                    <a:pt x="6" y="0"/>
                    <a:pt x="0" y="4"/>
                  </a:cubicBezTo>
                  <a:cubicBezTo>
                    <a:pt x="2" y="6"/>
                    <a:pt x="5" y="7"/>
                    <a:pt x="8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3" name="Freeform 1362">
              <a:extLst>
                <a:ext uri="{FF2B5EF4-FFF2-40B4-BE49-F238E27FC236}">
                  <a16:creationId xmlns:a16="http://schemas.microsoft.com/office/drawing/2014/main" id="{74A9B6EC-082A-1DD3-0D73-8575A7905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9909" y="3593268"/>
              <a:ext cx="13819" cy="11844"/>
            </a:xfrm>
            <a:custGeom>
              <a:avLst/>
              <a:gdLst>
                <a:gd name="T0" fmla="*/ 7 w 34"/>
                <a:gd name="T1" fmla="*/ 28 h 28"/>
                <a:gd name="T2" fmla="*/ 33 w 34"/>
                <a:gd name="T3" fmla="*/ 11 h 28"/>
                <a:gd name="T4" fmla="*/ 17 w 34"/>
                <a:gd name="T5" fmla="*/ 14 h 28"/>
                <a:gd name="T6" fmla="*/ 7 w 34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8">
                  <a:moveTo>
                    <a:pt x="7" y="28"/>
                  </a:moveTo>
                  <a:cubicBezTo>
                    <a:pt x="11" y="26"/>
                    <a:pt x="34" y="14"/>
                    <a:pt x="33" y="11"/>
                  </a:cubicBezTo>
                  <a:cubicBezTo>
                    <a:pt x="29" y="0"/>
                    <a:pt x="23" y="10"/>
                    <a:pt x="17" y="14"/>
                  </a:cubicBezTo>
                  <a:cubicBezTo>
                    <a:pt x="11" y="19"/>
                    <a:pt x="0" y="19"/>
                    <a:pt x="7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4" name="Freeform 1363">
              <a:extLst>
                <a:ext uri="{FF2B5EF4-FFF2-40B4-BE49-F238E27FC236}">
                  <a16:creationId xmlns:a16="http://schemas.microsoft.com/office/drawing/2014/main" id="{E48CDC48-4F9F-982C-841C-DBF196B47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9650" y="3561683"/>
              <a:ext cx="1975" cy="5922"/>
            </a:xfrm>
            <a:custGeom>
              <a:avLst/>
              <a:gdLst>
                <a:gd name="T0" fmla="*/ 1 w 5"/>
                <a:gd name="T1" fmla="*/ 0 h 10"/>
                <a:gd name="T2" fmla="*/ 2 w 5"/>
                <a:gd name="T3" fmla="*/ 10 h 10"/>
                <a:gd name="T4" fmla="*/ 1 w 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0">
                  <a:moveTo>
                    <a:pt x="1" y="0"/>
                  </a:moveTo>
                  <a:cubicBezTo>
                    <a:pt x="0" y="3"/>
                    <a:pt x="0" y="7"/>
                    <a:pt x="2" y="10"/>
                  </a:cubicBezTo>
                  <a:cubicBezTo>
                    <a:pt x="5" y="6"/>
                    <a:pt x="5" y="3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5" name="Freeform 1364">
              <a:extLst>
                <a:ext uri="{FF2B5EF4-FFF2-40B4-BE49-F238E27FC236}">
                  <a16:creationId xmlns:a16="http://schemas.microsoft.com/office/drawing/2014/main" id="{DD43A747-FD9A-166A-DA56-1B53785A6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1495" y="3571554"/>
              <a:ext cx="19741" cy="7896"/>
            </a:xfrm>
            <a:custGeom>
              <a:avLst/>
              <a:gdLst>
                <a:gd name="T0" fmla="*/ 27 w 44"/>
                <a:gd name="T1" fmla="*/ 17 h 17"/>
                <a:gd name="T2" fmla="*/ 9 w 44"/>
                <a:gd name="T3" fmla="*/ 2 h 17"/>
                <a:gd name="T4" fmla="*/ 3 w 44"/>
                <a:gd name="T5" fmla="*/ 14 h 17"/>
                <a:gd name="T6" fmla="*/ 27 w 44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7">
                  <a:moveTo>
                    <a:pt x="27" y="17"/>
                  </a:moveTo>
                  <a:cubicBezTo>
                    <a:pt x="44" y="8"/>
                    <a:pt x="17" y="0"/>
                    <a:pt x="9" y="2"/>
                  </a:cubicBezTo>
                  <a:cubicBezTo>
                    <a:pt x="0" y="3"/>
                    <a:pt x="1" y="15"/>
                    <a:pt x="3" y="14"/>
                  </a:cubicBezTo>
                  <a:cubicBezTo>
                    <a:pt x="9" y="10"/>
                    <a:pt x="24" y="9"/>
                    <a:pt x="27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6" name="Freeform 1365">
              <a:extLst>
                <a:ext uri="{FF2B5EF4-FFF2-40B4-BE49-F238E27FC236}">
                  <a16:creationId xmlns:a16="http://schemas.microsoft.com/office/drawing/2014/main" id="{E0C30543-B0AF-F10F-1117-B93B5A2BA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5183" y="3549839"/>
              <a:ext cx="15793" cy="11844"/>
            </a:xfrm>
            <a:custGeom>
              <a:avLst/>
              <a:gdLst>
                <a:gd name="T0" fmla="*/ 6 w 33"/>
                <a:gd name="T1" fmla="*/ 15 h 27"/>
                <a:gd name="T2" fmla="*/ 22 w 33"/>
                <a:gd name="T3" fmla="*/ 23 h 27"/>
                <a:gd name="T4" fmla="*/ 33 w 33"/>
                <a:gd name="T5" fmla="*/ 7 h 27"/>
                <a:gd name="T6" fmla="*/ 17 w 33"/>
                <a:gd name="T7" fmla="*/ 1 h 27"/>
                <a:gd name="T8" fmla="*/ 0 w 33"/>
                <a:gd name="T9" fmla="*/ 8 h 27"/>
                <a:gd name="T10" fmla="*/ 6 w 33"/>
                <a:gd name="T11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7">
                  <a:moveTo>
                    <a:pt x="6" y="15"/>
                  </a:moveTo>
                  <a:cubicBezTo>
                    <a:pt x="7" y="22"/>
                    <a:pt x="14" y="27"/>
                    <a:pt x="22" y="23"/>
                  </a:cubicBezTo>
                  <a:cubicBezTo>
                    <a:pt x="29" y="20"/>
                    <a:pt x="28" y="12"/>
                    <a:pt x="33" y="7"/>
                  </a:cubicBezTo>
                  <a:cubicBezTo>
                    <a:pt x="27" y="7"/>
                    <a:pt x="23" y="2"/>
                    <a:pt x="17" y="1"/>
                  </a:cubicBezTo>
                  <a:cubicBezTo>
                    <a:pt x="10" y="0"/>
                    <a:pt x="6" y="7"/>
                    <a:pt x="0" y="8"/>
                  </a:cubicBezTo>
                  <a:cubicBezTo>
                    <a:pt x="2" y="11"/>
                    <a:pt x="4" y="13"/>
                    <a:pt x="6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7" name="Freeform 1366">
              <a:extLst>
                <a:ext uri="{FF2B5EF4-FFF2-40B4-BE49-F238E27FC236}">
                  <a16:creationId xmlns:a16="http://schemas.microsoft.com/office/drawing/2014/main" id="{F2BB2A9A-A811-3596-3CBA-6F01FF5C4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158" y="3571554"/>
              <a:ext cx="3948" cy="3948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4 h 6"/>
                <a:gd name="T4" fmla="*/ 0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2" y="4"/>
                    <a:pt x="5" y="6"/>
                    <a:pt x="9" y="4"/>
                  </a:cubicBezTo>
                  <a:cubicBezTo>
                    <a:pt x="6" y="2"/>
                    <a:pt x="3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8" name="Freeform 1367">
              <a:extLst>
                <a:ext uri="{FF2B5EF4-FFF2-40B4-BE49-F238E27FC236}">
                  <a16:creationId xmlns:a16="http://schemas.microsoft.com/office/drawing/2014/main" id="{E7403D61-2CBA-D37B-D17B-F6C8BB0F5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6899" y="3526150"/>
              <a:ext cx="17767" cy="5922"/>
            </a:xfrm>
            <a:custGeom>
              <a:avLst/>
              <a:gdLst>
                <a:gd name="T0" fmla="*/ 19 w 42"/>
                <a:gd name="T1" fmla="*/ 15 h 15"/>
                <a:gd name="T2" fmla="*/ 19 w 42"/>
                <a:gd name="T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" h="15">
                  <a:moveTo>
                    <a:pt x="19" y="15"/>
                  </a:moveTo>
                  <a:cubicBezTo>
                    <a:pt x="42" y="6"/>
                    <a:pt x="0" y="0"/>
                    <a:pt x="19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9" name="Freeform 1368">
              <a:extLst>
                <a:ext uri="{FF2B5EF4-FFF2-40B4-BE49-F238E27FC236}">
                  <a16:creationId xmlns:a16="http://schemas.microsoft.com/office/drawing/2014/main" id="{3B8FE0E2-76DB-1341-AC8E-3681E61C8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8613" y="3464954"/>
              <a:ext cx="9871" cy="7896"/>
            </a:xfrm>
            <a:custGeom>
              <a:avLst/>
              <a:gdLst>
                <a:gd name="T0" fmla="*/ 8 w 19"/>
                <a:gd name="T1" fmla="*/ 16 h 16"/>
                <a:gd name="T2" fmla="*/ 10 w 19"/>
                <a:gd name="T3" fmla="*/ 0 h 16"/>
                <a:gd name="T4" fmla="*/ 8 w 19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6">
                  <a:moveTo>
                    <a:pt x="8" y="16"/>
                  </a:moveTo>
                  <a:cubicBezTo>
                    <a:pt x="19" y="15"/>
                    <a:pt x="15" y="5"/>
                    <a:pt x="10" y="0"/>
                  </a:cubicBezTo>
                  <a:cubicBezTo>
                    <a:pt x="4" y="3"/>
                    <a:pt x="0" y="12"/>
                    <a:pt x="8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0" name="Freeform 1369">
              <a:extLst>
                <a:ext uri="{FF2B5EF4-FFF2-40B4-BE49-F238E27FC236}">
                  <a16:creationId xmlns:a16="http://schemas.microsoft.com/office/drawing/2014/main" id="{C3CD2E25-8DC6-8232-BCD2-DF5FE1C82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09" y="3455083"/>
              <a:ext cx="3948" cy="1973"/>
            </a:xfrm>
            <a:custGeom>
              <a:avLst/>
              <a:gdLst>
                <a:gd name="T0" fmla="*/ 0 w 8"/>
                <a:gd name="T1" fmla="*/ 7 h 7"/>
                <a:gd name="T2" fmla="*/ 7 w 8"/>
                <a:gd name="T3" fmla="*/ 1 h 7"/>
                <a:gd name="T4" fmla="*/ 0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cubicBezTo>
                    <a:pt x="6" y="7"/>
                    <a:pt x="8" y="4"/>
                    <a:pt x="7" y="1"/>
                  </a:cubicBezTo>
                  <a:cubicBezTo>
                    <a:pt x="2" y="0"/>
                    <a:pt x="0" y="2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1" name="Freeform 1370">
              <a:extLst>
                <a:ext uri="{FF2B5EF4-FFF2-40B4-BE49-F238E27FC236}">
                  <a16:creationId xmlns:a16="http://schemas.microsoft.com/office/drawing/2014/main" id="{48AA587E-0685-97B5-4908-5CEE64AA5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0458" y="3431394"/>
              <a:ext cx="1975" cy="3948"/>
            </a:xfrm>
            <a:custGeom>
              <a:avLst/>
              <a:gdLst>
                <a:gd name="T0" fmla="*/ 1 w 6"/>
                <a:gd name="T1" fmla="*/ 6 h 6"/>
                <a:gd name="T2" fmla="*/ 6 w 6"/>
                <a:gd name="T3" fmla="*/ 0 h 6"/>
                <a:gd name="T4" fmla="*/ 1 w 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1" y="6"/>
                  </a:moveTo>
                  <a:cubicBezTo>
                    <a:pt x="3" y="4"/>
                    <a:pt x="4" y="2"/>
                    <a:pt x="6" y="0"/>
                  </a:cubicBezTo>
                  <a:cubicBezTo>
                    <a:pt x="0" y="0"/>
                    <a:pt x="1" y="1"/>
                    <a:pt x="1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2" name="Freeform 1371">
              <a:extLst>
                <a:ext uri="{FF2B5EF4-FFF2-40B4-BE49-F238E27FC236}">
                  <a16:creationId xmlns:a16="http://schemas.microsoft.com/office/drawing/2014/main" id="{8CAF16D7-EB4A-A23A-3E4F-13D21042F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146" y="3464954"/>
              <a:ext cx="3948" cy="7896"/>
            </a:xfrm>
            <a:custGeom>
              <a:avLst/>
              <a:gdLst>
                <a:gd name="T0" fmla="*/ 10 w 13"/>
                <a:gd name="T1" fmla="*/ 17 h 17"/>
                <a:gd name="T2" fmla="*/ 0 w 13"/>
                <a:gd name="T3" fmla="*/ 7 h 17"/>
                <a:gd name="T4" fmla="*/ 10 w 1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10" y="17"/>
                  </a:moveTo>
                  <a:cubicBezTo>
                    <a:pt x="13" y="11"/>
                    <a:pt x="7" y="0"/>
                    <a:pt x="0" y="7"/>
                  </a:cubicBezTo>
                  <a:cubicBezTo>
                    <a:pt x="1" y="12"/>
                    <a:pt x="5" y="16"/>
                    <a:pt x="10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3" name="Freeform 1372">
              <a:extLst>
                <a:ext uri="{FF2B5EF4-FFF2-40B4-BE49-F238E27FC236}">
                  <a16:creationId xmlns:a16="http://schemas.microsoft.com/office/drawing/2014/main" id="{78CC3D26-33FC-E39D-7EC8-A41DF8208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1784" y="3593268"/>
              <a:ext cx="1975" cy="1973"/>
            </a:xfrm>
            <a:custGeom>
              <a:avLst/>
              <a:gdLst>
                <a:gd name="T0" fmla="*/ 0 w 6"/>
                <a:gd name="T1" fmla="*/ 2 h 3"/>
                <a:gd name="T2" fmla="*/ 6 w 6"/>
                <a:gd name="T3" fmla="*/ 3 h 3"/>
                <a:gd name="T4" fmla="*/ 0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2" y="3"/>
                    <a:pt x="4" y="3"/>
                    <a:pt x="6" y="3"/>
                  </a:cubicBezTo>
                  <a:cubicBezTo>
                    <a:pt x="4" y="1"/>
                    <a:pt x="2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4" name="Freeform 1373">
              <a:extLst>
                <a:ext uri="{FF2B5EF4-FFF2-40B4-BE49-F238E27FC236}">
                  <a16:creationId xmlns:a16="http://schemas.microsoft.com/office/drawing/2014/main" id="{46D7026C-CEF7-AFD2-C798-7A52C185F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5732" y="3536021"/>
              <a:ext cx="5923" cy="9870"/>
            </a:xfrm>
            <a:custGeom>
              <a:avLst/>
              <a:gdLst>
                <a:gd name="T0" fmla="*/ 12 w 14"/>
                <a:gd name="T1" fmla="*/ 20 h 20"/>
                <a:gd name="T2" fmla="*/ 11 w 14"/>
                <a:gd name="T3" fmla="*/ 0 h 20"/>
                <a:gd name="T4" fmla="*/ 12 w 1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0">
                  <a:moveTo>
                    <a:pt x="12" y="20"/>
                  </a:moveTo>
                  <a:cubicBezTo>
                    <a:pt x="14" y="13"/>
                    <a:pt x="12" y="6"/>
                    <a:pt x="11" y="0"/>
                  </a:cubicBezTo>
                  <a:cubicBezTo>
                    <a:pt x="0" y="2"/>
                    <a:pt x="9" y="13"/>
                    <a:pt x="12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5" name="Freeform 1374">
              <a:extLst>
                <a:ext uri="{FF2B5EF4-FFF2-40B4-BE49-F238E27FC236}">
                  <a16:creationId xmlns:a16="http://schemas.microsoft.com/office/drawing/2014/main" id="{C347120F-4D5A-81A2-E73C-243378D82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974" y="3395861"/>
              <a:ext cx="69093" cy="102652"/>
            </a:xfrm>
            <a:custGeom>
              <a:avLst/>
              <a:gdLst>
                <a:gd name="T0" fmla="*/ 3 w 161"/>
                <a:gd name="T1" fmla="*/ 212 h 232"/>
                <a:gd name="T2" fmla="*/ 0 w 161"/>
                <a:gd name="T3" fmla="*/ 232 h 232"/>
                <a:gd name="T4" fmla="*/ 56 w 161"/>
                <a:gd name="T5" fmla="*/ 180 h 232"/>
                <a:gd name="T6" fmla="*/ 93 w 161"/>
                <a:gd name="T7" fmla="*/ 125 h 232"/>
                <a:gd name="T8" fmla="*/ 97 w 161"/>
                <a:gd name="T9" fmla="*/ 114 h 232"/>
                <a:gd name="T10" fmla="*/ 115 w 161"/>
                <a:gd name="T11" fmla="*/ 105 h 232"/>
                <a:gd name="T12" fmla="*/ 127 w 161"/>
                <a:gd name="T13" fmla="*/ 92 h 232"/>
                <a:gd name="T14" fmla="*/ 145 w 161"/>
                <a:gd name="T15" fmla="*/ 78 h 232"/>
                <a:gd name="T16" fmla="*/ 143 w 161"/>
                <a:gd name="T17" fmla="*/ 46 h 232"/>
                <a:gd name="T18" fmla="*/ 136 w 161"/>
                <a:gd name="T19" fmla="*/ 0 h 232"/>
                <a:gd name="T20" fmla="*/ 126 w 161"/>
                <a:gd name="T21" fmla="*/ 22 h 232"/>
                <a:gd name="T22" fmla="*/ 137 w 161"/>
                <a:gd name="T23" fmla="*/ 48 h 232"/>
                <a:gd name="T24" fmla="*/ 121 w 161"/>
                <a:gd name="T25" fmla="*/ 33 h 232"/>
                <a:gd name="T26" fmla="*/ 127 w 161"/>
                <a:gd name="T27" fmla="*/ 54 h 232"/>
                <a:gd name="T28" fmla="*/ 116 w 161"/>
                <a:gd name="T29" fmla="*/ 69 h 232"/>
                <a:gd name="T30" fmla="*/ 109 w 161"/>
                <a:gd name="T31" fmla="*/ 76 h 232"/>
                <a:gd name="T32" fmla="*/ 106 w 161"/>
                <a:gd name="T33" fmla="*/ 89 h 232"/>
                <a:gd name="T34" fmla="*/ 97 w 161"/>
                <a:gd name="T35" fmla="*/ 91 h 232"/>
                <a:gd name="T36" fmla="*/ 97 w 161"/>
                <a:gd name="T37" fmla="*/ 104 h 232"/>
                <a:gd name="T38" fmla="*/ 87 w 161"/>
                <a:gd name="T39" fmla="*/ 110 h 232"/>
                <a:gd name="T40" fmla="*/ 75 w 161"/>
                <a:gd name="T41" fmla="*/ 129 h 232"/>
                <a:gd name="T42" fmla="*/ 53 w 161"/>
                <a:gd name="T43" fmla="*/ 159 h 232"/>
                <a:gd name="T44" fmla="*/ 41 w 161"/>
                <a:gd name="T45" fmla="*/ 163 h 232"/>
                <a:gd name="T46" fmla="*/ 32 w 161"/>
                <a:gd name="T47" fmla="*/ 175 h 232"/>
                <a:gd name="T48" fmla="*/ 3 w 161"/>
                <a:gd name="T49" fmla="*/ 21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1" h="232">
                  <a:moveTo>
                    <a:pt x="3" y="212"/>
                  </a:moveTo>
                  <a:cubicBezTo>
                    <a:pt x="0" y="218"/>
                    <a:pt x="1" y="225"/>
                    <a:pt x="0" y="232"/>
                  </a:cubicBezTo>
                  <a:cubicBezTo>
                    <a:pt x="17" y="211"/>
                    <a:pt x="41" y="204"/>
                    <a:pt x="56" y="180"/>
                  </a:cubicBezTo>
                  <a:cubicBezTo>
                    <a:pt x="62" y="171"/>
                    <a:pt x="110" y="139"/>
                    <a:pt x="93" y="125"/>
                  </a:cubicBezTo>
                  <a:cubicBezTo>
                    <a:pt x="103" y="127"/>
                    <a:pt x="96" y="120"/>
                    <a:pt x="97" y="114"/>
                  </a:cubicBezTo>
                  <a:cubicBezTo>
                    <a:pt x="97" y="106"/>
                    <a:pt x="110" y="105"/>
                    <a:pt x="115" y="105"/>
                  </a:cubicBezTo>
                  <a:cubicBezTo>
                    <a:pt x="124" y="104"/>
                    <a:pt x="126" y="100"/>
                    <a:pt x="127" y="92"/>
                  </a:cubicBezTo>
                  <a:cubicBezTo>
                    <a:pt x="129" y="80"/>
                    <a:pt x="138" y="83"/>
                    <a:pt x="145" y="78"/>
                  </a:cubicBezTo>
                  <a:cubicBezTo>
                    <a:pt x="161" y="68"/>
                    <a:pt x="149" y="58"/>
                    <a:pt x="143" y="46"/>
                  </a:cubicBezTo>
                  <a:cubicBezTo>
                    <a:pt x="135" y="32"/>
                    <a:pt x="148" y="12"/>
                    <a:pt x="136" y="0"/>
                  </a:cubicBezTo>
                  <a:cubicBezTo>
                    <a:pt x="128" y="7"/>
                    <a:pt x="137" y="32"/>
                    <a:pt x="126" y="22"/>
                  </a:cubicBezTo>
                  <a:cubicBezTo>
                    <a:pt x="129" y="27"/>
                    <a:pt x="136" y="42"/>
                    <a:pt x="137" y="48"/>
                  </a:cubicBezTo>
                  <a:cubicBezTo>
                    <a:pt x="130" y="44"/>
                    <a:pt x="123" y="40"/>
                    <a:pt x="121" y="33"/>
                  </a:cubicBezTo>
                  <a:cubicBezTo>
                    <a:pt x="120" y="41"/>
                    <a:pt x="125" y="47"/>
                    <a:pt x="127" y="54"/>
                  </a:cubicBezTo>
                  <a:cubicBezTo>
                    <a:pt x="129" y="62"/>
                    <a:pt x="120" y="84"/>
                    <a:pt x="116" y="69"/>
                  </a:cubicBezTo>
                  <a:cubicBezTo>
                    <a:pt x="116" y="74"/>
                    <a:pt x="113" y="75"/>
                    <a:pt x="109" y="76"/>
                  </a:cubicBezTo>
                  <a:cubicBezTo>
                    <a:pt x="105" y="77"/>
                    <a:pt x="107" y="87"/>
                    <a:pt x="106" y="89"/>
                  </a:cubicBezTo>
                  <a:cubicBezTo>
                    <a:pt x="105" y="93"/>
                    <a:pt x="99" y="89"/>
                    <a:pt x="97" y="91"/>
                  </a:cubicBezTo>
                  <a:cubicBezTo>
                    <a:pt x="95" y="96"/>
                    <a:pt x="101" y="99"/>
                    <a:pt x="97" y="104"/>
                  </a:cubicBezTo>
                  <a:cubicBezTo>
                    <a:pt x="96" y="89"/>
                    <a:pt x="89" y="106"/>
                    <a:pt x="87" y="110"/>
                  </a:cubicBezTo>
                  <a:cubicBezTo>
                    <a:pt x="83" y="117"/>
                    <a:pt x="80" y="124"/>
                    <a:pt x="75" y="129"/>
                  </a:cubicBezTo>
                  <a:cubicBezTo>
                    <a:pt x="67" y="138"/>
                    <a:pt x="62" y="151"/>
                    <a:pt x="53" y="159"/>
                  </a:cubicBezTo>
                  <a:cubicBezTo>
                    <a:pt x="49" y="162"/>
                    <a:pt x="45" y="160"/>
                    <a:pt x="41" y="163"/>
                  </a:cubicBezTo>
                  <a:cubicBezTo>
                    <a:pt x="37" y="166"/>
                    <a:pt x="36" y="172"/>
                    <a:pt x="32" y="175"/>
                  </a:cubicBezTo>
                  <a:cubicBezTo>
                    <a:pt x="19" y="182"/>
                    <a:pt x="8" y="199"/>
                    <a:pt x="3" y="2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6" name="Freeform 1375">
              <a:extLst>
                <a:ext uri="{FF2B5EF4-FFF2-40B4-BE49-F238E27FC236}">
                  <a16:creationId xmlns:a16="http://schemas.microsoft.com/office/drawing/2014/main" id="{EC62A30F-E265-9D17-2844-B4D8E8E9E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4117" y="3393887"/>
              <a:ext cx="3948" cy="3948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4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1"/>
                    <a:pt x="6" y="0"/>
                    <a:pt x="0" y="4"/>
                  </a:cubicBezTo>
                  <a:cubicBezTo>
                    <a:pt x="2" y="5"/>
                    <a:pt x="4" y="6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7" name="Freeform 1376">
              <a:extLst>
                <a:ext uri="{FF2B5EF4-FFF2-40B4-BE49-F238E27FC236}">
                  <a16:creationId xmlns:a16="http://schemas.microsoft.com/office/drawing/2014/main" id="{DBF26ADF-4C39-D022-98E6-73D79697D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143" y="3366251"/>
              <a:ext cx="17767" cy="9870"/>
            </a:xfrm>
            <a:custGeom>
              <a:avLst/>
              <a:gdLst>
                <a:gd name="T0" fmla="*/ 17 w 42"/>
                <a:gd name="T1" fmla="*/ 5 h 24"/>
                <a:gd name="T2" fmla="*/ 11 w 42"/>
                <a:gd name="T3" fmla="*/ 0 h 24"/>
                <a:gd name="T4" fmla="*/ 42 w 42"/>
                <a:gd name="T5" fmla="*/ 24 h 24"/>
                <a:gd name="T6" fmla="*/ 36 w 42"/>
                <a:gd name="T7" fmla="*/ 13 h 24"/>
                <a:gd name="T8" fmla="*/ 17 w 42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4">
                  <a:moveTo>
                    <a:pt x="17" y="5"/>
                  </a:moveTo>
                  <a:cubicBezTo>
                    <a:pt x="15" y="3"/>
                    <a:pt x="13" y="1"/>
                    <a:pt x="11" y="0"/>
                  </a:cubicBezTo>
                  <a:cubicBezTo>
                    <a:pt x="0" y="21"/>
                    <a:pt x="27" y="24"/>
                    <a:pt x="42" y="24"/>
                  </a:cubicBezTo>
                  <a:cubicBezTo>
                    <a:pt x="42" y="21"/>
                    <a:pt x="40" y="15"/>
                    <a:pt x="36" y="13"/>
                  </a:cubicBezTo>
                  <a:cubicBezTo>
                    <a:pt x="29" y="9"/>
                    <a:pt x="25" y="11"/>
                    <a:pt x="1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8" name="Freeform 1377">
              <a:extLst>
                <a:ext uri="{FF2B5EF4-FFF2-40B4-BE49-F238E27FC236}">
                  <a16:creationId xmlns:a16="http://schemas.microsoft.com/office/drawing/2014/main" id="{F425F582-A4D2-2D90-C920-0E65C08FF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091" y="3314925"/>
              <a:ext cx="5923" cy="5922"/>
            </a:xfrm>
            <a:custGeom>
              <a:avLst/>
              <a:gdLst>
                <a:gd name="T0" fmla="*/ 0 w 14"/>
                <a:gd name="T1" fmla="*/ 0 h 13"/>
                <a:gd name="T2" fmla="*/ 14 w 14"/>
                <a:gd name="T3" fmla="*/ 13 h 13"/>
                <a:gd name="T4" fmla="*/ 0 w 14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3" y="6"/>
                    <a:pt x="9" y="10"/>
                    <a:pt x="14" y="13"/>
                  </a:cubicBezTo>
                  <a:cubicBezTo>
                    <a:pt x="14" y="6"/>
                    <a:pt x="7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9" name="Freeform 1378">
              <a:extLst>
                <a:ext uri="{FF2B5EF4-FFF2-40B4-BE49-F238E27FC236}">
                  <a16:creationId xmlns:a16="http://schemas.microsoft.com/office/drawing/2014/main" id="{3A127BA2-7BDA-227C-423E-8F916D6D6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091" y="3378096"/>
              <a:ext cx="7896" cy="7896"/>
            </a:xfrm>
            <a:custGeom>
              <a:avLst/>
              <a:gdLst>
                <a:gd name="T0" fmla="*/ 9 w 16"/>
                <a:gd name="T1" fmla="*/ 0 h 19"/>
                <a:gd name="T2" fmla="*/ 0 w 16"/>
                <a:gd name="T3" fmla="*/ 2 h 19"/>
                <a:gd name="T4" fmla="*/ 11 w 16"/>
                <a:gd name="T5" fmla="*/ 19 h 19"/>
                <a:gd name="T6" fmla="*/ 9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9" y="0"/>
                  </a:moveTo>
                  <a:lnTo>
                    <a:pt x="0" y="2"/>
                  </a:lnTo>
                  <a:cubicBezTo>
                    <a:pt x="2" y="10"/>
                    <a:pt x="11" y="10"/>
                    <a:pt x="11" y="19"/>
                  </a:cubicBezTo>
                  <a:cubicBezTo>
                    <a:pt x="16" y="14"/>
                    <a:pt x="11" y="5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0" name="Freeform 1379">
              <a:extLst>
                <a:ext uri="{FF2B5EF4-FFF2-40B4-BE49-F238E27FC236}">
                  <a16:creationId xmlns:a16="http://schemas.microsoft.com/office/drawing/2014/main" id="{4DE7AF0E-E8F7-E038-4565-9A8E7BE47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8065" y="3419550"/>
              <a:ext cx="7896" cy="7896"/>
            </a:xfrm>
            <a:custGeom>
              <a:avLst/>
              <a:gdLst>
                <a:gd name="T0" fmla="*/ 15 w 15"/>
                <a:gd name="T1" fmla="*/ 11 h 20"/>
                <a:gd name="T2" fmla="*/ 0 w 15"/>
                <a:gd name="T3" fmla="*/ 17 h 20"/>
                <a:gd name="T4" fmla="*/ 15 w 15"/>
                <a:gd name="T5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0">
                  <a:moveTo>
                    <a:pt x="15" y="11"/>
                  </a:moveTo>
                  <a:cubicBezTo>
                    <a:pt x="14" y="0"/>
                    <a:pt x="0" y="10"/>
                    <a:pt x="0" y="17"/>
                  </a:cubicBezTo>
                  <a:cubicBezTo>
                    <a:pt x="8" y="20"/>
                    <a:pt x="7" y="10"/>
                    <a:pt x="15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1" name="Freeform 1380">
              <a:extLst>
                <a:ext uri="{FF2B5EF4-FFF2-40B4-BE49-F238E27FC236}">
                  <a16:creationId xmlns:a16="http://schemas.microsoft.com/office/drawing/2014/main" id="{9006CD9F-DCAF-B711-D79F-7CE6CF95A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3988" y="3322822"/>
              <a:ext cx="39481" cy="55274"/>
            </a:xfrm>
            <a:custGeom>
              <a:avLst/>
              <a:gdLst>
                <a:gd name="T0" fmla="*/ 0 w 89"/>
                <a:gd name="T1" fmla="*/ 11 h 127"/>
                <a:gd name="T2" fmla="*/ 18 w 89"/>
                <a:gd name="T3" fmla="*/ 29 h 127"/>
                <a:gd name="T4" fmla="*/ 39 w 89"/>
                <a:gd name="T5" fmla="*/ 66 h 127"/>
                <a:gd name="T6" fmla="*/ 81 w 89"/>
                <a:gd name="T7" fmla="*/ 94 h 127"/>
                <a:gd name="T8" fmla="*/ 88 w 89"/>
                <a:gd name="T9" fmla="*/ 75 h 127"/>
                <a:gd name="T10" fmla="*/ 83 w 89"/>
                <a:gd name="T11" fmla="*/ 55 h 127"/>
                <a:gd name="T12" fmla="*/ 63 w 89"/>
                <a:gd name="T13" fmla="*/ 18 h 127"/>
                <a:gd name="T14" fmla="*/ 0 w 89"/>
                <a:gd name="T15" fmla="*/ 1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27">
                  <a:moveTo>
                    <a:pt x="0" y="11"/>
                  </a:moveTo>
                  <a:cubicBezTo>
                    <a:pt x="1" y="15"/>
                    <a:pt x="15" y="26"/>
                    <a:pt x="18" y="29"/>
                  </a:cubicBezTo>
                  <a:cubicBezTo>
                    <a:pt x="32" y="40"/>
                    <a:pt x="29" y="54"/>
                    <a:pt x="39" y="66"/>
                  </a:cubicBezTo>
                  <a:cubicBezTo>
                    <a:pt x="44" y="71"/>
                    <a:pt x="74" y="127"/>
                    <a:pt x="81" y="94"/>
                  </a:cubicBezTo>
                  <a:cubicBezTo>
                    <a:pt x="82" y="87"/>
                    <a:pt x="86" y="82"/>
                    <a:pt x="88" y="75"/>
                  </a:cubicBezTo>
                  <a:cubicBezTo>
                    <a:pt x="89" y="68"/>
                    <a:pt x="83" y="62"/>
                    <a:pt x="83" y="55"/>
                  </a:cubicBezTo>
                  <a:cubicBezTo>
                    <a:pt x="83" y="39"/>
                    <a:pt x="74" y="29"/>
                    <a:pt x="63" y="18"/>
                  </a:cubicBezTo>
                  <a:cubicBezTo>
                    <a:pt x="55" y="9"/>
                    <a:pt x="8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2" name="Freeform 1381">
              <a:extLst>
                <a:ext uri="{FF2B5EF4-FFF2-40B4-BE49-F238E27FC236}">
                  <a16:creationId xmlns:a16="http://schemas.microsoft.com/office/drawing/2014/main" id="{3F486BB5-82B5-FBD0-DB3E-8D889C24C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5961" y="3376121"/>
              <a:ext cx="3948" cy="7896"/>
            </a:xfrm>
            <a:custGeom>
              <a:avLst/>
              <a:gdLst>
                <a:gd name="T0" fmla="*/ 5 w 5"/>
                <a:gd name="T1" fmla="*/ 14 h 14"/>
                <a:gd name="T2" fmla="*/ 3 w 5"/>
                <a:gd name="T3" fmla="*/ 0 h 14"/>
                <a:gd name="T4" fmla="*/ 5 w 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4">
                  <a:moveTo>
                    <a:pt x="5" y="14"/>
                  </a:moveTo>
                  <a:cubicBezTo>
                    <a:pt x="4" y="9"/>
                    <a:pt x="4" y="5"/>
                    <a:pt x="3" y="0"/>
                  </a:cubicBezTo>
                  <a:cubicBezTo>
                    <a:pt x="0" y="5"/>
                    <a:pt x="1" y="10"/>
                    <a:pt x="5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3" name="Freeform 1382">
              <a:extLst>
                <a:ext uri="{FF2B5EF4-FFF2-40B4-BE49-F238E27FC236}">
                  <a16:creationId xmlns:a16="http://schemas.microsoft.com/office/drawing/2014/main" id="{33C59427-ECCB-2B68-8278-7541B3839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351" y="3156999"/>
              <a:ext cx="142132" cy="205303"/>
            </a:xfrm>
            <a:custGeom>
              <a:avLst/>
              <a:gdLst>
                <a:gd name="T0" fmla="*/ 13 w 326"/>
                <a:gd name="T1" fmla="*/ 210 h 469"/>
                <a:gd name="T2" fmla="*/ 33 w 326"/>
                <a:gd name="T3" fmla="*/ 279 h 469"/>
                <a:gd name="T4" fmla="*/ 62 w 326"/>
                <a:gd name="T5" fmla="*/ 317 h 469"/>
                <a:gd name="T6" fmla="*/ 97 w 326"/>
                <a:gd name="T7" fmla="*/ 316 h 469"/>
                <a:gd name="T8" fmla="*/ 81 w 326"/>
                <a:gd name="T9" fmla="*/ 366 h 469"/>
                <a:gd name="T10" fmla="*/ 101 w 326"/>
                <a:gd name="T11" fmla="*/ 375 h 469"/>
                <a:gd name="T12" fmla="*/ 131 w 326"/>
                <a:gd name="T13" fmla="*/ 377 h 469"/>
                <a:gd name="T14" fmla="*/ 156 w 326"/>
                <a:gd name="T15" fmla="*/ 355 h 469"/>
                <a:gd name="T16" fmla="*/ 212 w 326"/>
                <a:gd name="T17" fmla="*/ 407 h 469"/>
                <a:gd name="T18" fmla="*/ 219 w 326"/>
                <a:gd name="T19" fmla="*/ 398 h 469"/>
                <a:gd name="T20" fmla="*/ 200 w 326"/>
                <a:gd name="T21" fmla="*/ 356 h 469"/>
                <a:gd name="T22" fmla="*/ 264 w 326"/>
                <a:gd name="T23" fmla="*/ 409 h 469"/>
                <a:gd name="T24" fmla="*/ 285 w 326"/>
                <a:gd name="T25" fmla="*/ 431 h 469"/>
                <a:gd name="T26" fmla="*/ 314 w 326"/>
                <a:gd name="T27" fmla="*/ 430 h 469"/>
                <a:gd name="T28" fmla="*/ 321 w 326"/>
                <a:gd name="T29" fmla="*/ 460 h 469"/>
                <a:gd name="T30" fmla="*/ 295 w 326"/>
                <a:gd name="T31" fmla="*/ 405 h 469"/>
                <a:gd name="T32" fmla="*/ 304 w 326"/>
                <a:gd name="T33" fmla="*/ 373 h 469"/>
                <a:gd name="T34" fmla="*/ 254 w 326"/>
                <a:gd name="T35" fmla="*/ 346 h 469"/>
                <a:gd name="T36" fmla="*/ 236 w 326"/>
                <a:gd name="T37" fmla="*/ 344 h 469"/>
                <a:gd name="T38" fmla="*/ 185 w 326"/>
                <a:gd name="T39" fmla="*/ 336 h 469"/>
                <a:gd name="T40" fmla="*/ 158 w 326"/>
                <a:gd name="T41" fmla="*/ 345 h 469"/>
                <a:gd name="T42" fmla="*/ 122 w 326"/>
                <a:gd name="T43" fmla="*/ 239 h 469"/>
                <a:gd name="T44" fmla="*/ 157 w 326"/>
                <a:gd name="T45" fmla="*/ 181 h 469"/>
                <a:gd name="T46" fmla="*/ 163 w 326"/>
                <a:gd name="T47" fmla="*/ 163 h 469"/>
                <a:gd name="T48" fmla="*/ 165 w 326"/>
                <a:gd name="T49" fmla="*/ 102 h 469"/>
                <a:gd name="T50" fmla="*/ 145 w 326"/>
                <a:gd name="T51" fmla="*/ 32 h 469"/>
                <a:gd name="T52" fmla="*/ 121 w 326"/>
                <a:gd name="T53" fmla="*/ 28 h 469"/>
                <a:gd name="T54" fmla="*/ 90 w 326"/>
                <a:gd name="T55" fmla="*/ 15 h 469"/>
                <a:gd name="T56" fmla="*/ 42 w 326"/>
                <a:gd name="T57" fmla="*/ 2 h 469"/>
                <a:gd name="T58" fmla="*/ 32 w 326"/>
                <a:gd name="T59" fmla="*/ 22 h 469"/>
                <a:gd name="T60" fmla="*/ 35 w 326"/>
                <a:gd name="T61" fmla="*/ 134 h 469"/>
                <a:gd name="T62" fmla="*/ 7 w 326"/>
                <a:gd name="T63" fmla="*/ 17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6" h="469">
                  <a:moveTo>
                    <a:pt x="3" y="190"/>
                  </a:moveTo>
                  <a:cubicBezTo>
                    <a:pt x="0" y="204"/>
                    <a:pt x="11" y="202"/>
                    <a:pt x="13" y="210"/>
                  </a:cubicBezTo>
                  <a:cubicBezTo>
                    <a:pt x="15" y="222"/>
                    <a:pt x="16" y="238"/>
                    <a:pt x="22" y="248"/>
                  </a:cubicBezTo>
                  <a:cubicBezTo>
                    <a:pt x="28" y="259"/>
                    <a:pt x="31" y="268"/>
                    <a:pt x="33" y="279"/>
                  </a:cubicBezTo>
                  <a:cubicBezTo>
                    <a:pt x="34" y="286"/>
                    <a:pt x="45" y="301"/>
                    <a:pt x="43" y="286"/>
                  </a:cubicBezTo>
                  <a:cubicBezTo>
                    <a:pt x="55" y="290"/>
                    <a:pt x="48" y="313"/>
                    <a:pt x="62" y="317"/>
                  </a:cubicBezTo>
                  <a:cubicBezTo>
                    <a:pt x="82" y="323"/>
                    <a:pt x="66" y="297"/>
                    <a:pt x="67" y="289"/>
                  </a:cubicBezTo>
                  <a:cubicBezTo>
                    <a:pt x="72" y="291"/>
                    <a:pt x="113" y="304"/>
                    <a:pt x="97" y="316"/>
                  </a:cubicBezTo>
                  <a:cubicBezTo>
                    <a:pt x="91" y="320"/>
                    <a:pt x="86" y="326"/>
                    <a:pt x="80" y="331"/>
                  </a:cubicBezTo>
                  <a:cubicBezTo>
                    <a:pt x="71" y="339"/>
                    <a:pt x="80" y="355"/>
                    <a:pt x="81" y="366"/>
                  </a:cubicBezTo>
                  <a:cubicBezTo>
                    <a:pt x="86" y="365"/>
                    <a:pt x="89" y="362"/>
                    <a:pt x="86" y="357"/>
                  </a:cubicBezTo>
                  <a:cubicBezTo>
                    <a:pt x="98" y="357"/>
                    <a:pt x="103" y="363"/>
                    <a:pt x="101" y="375"/>
                  </a:cubicBezTo>
                  <a:cubicBezTo>
                    <a:pt x="104" y="361"/>
                    <a:pt x="113" y="373"/>
                    <a:pt x="110" y="380"/>
                  </a:cubicBezTo>
                  <a:cubicBezTo>
                    <a:pt x="117" y="378"/>
                    <a:pt x="126" y="382"/>
                    <a:pt x="131" y="377"/>
                  </a:cubicBezTo>
                  <a:cubicBezTo>
                    <a:pt x="136" y="373"/>
                    <a:pt x="137" y="366"/>
                    <a:pt x="143" y="362"/>
                  </a:cubicBezTo>
                  <a:cubicBezTo>
                    <a:pt x="144" y="360"/>
                    <a:pt x="154" y="353"/>
                    <a:pt x="156" y="355"/>
                  </a:cubicBezTo>
                  <a:cubicBezTo>
                    <a:pt x="164" y="361"/>
                    <a:pt x="174" y="365"/>
                    <a:pt x="182" y="371"/>
                  </a:cubicBezTo>
                  <a:cubicBezTo>
                    <a:pt x="191" y="381"/>
                    <a:pt x="210" y="393"/>
                    <a:pt x="212" y="407"/>
                  </a:cubicBezTo>
                  <a:cubicBezTo>
                    <a:pt x="213" y="411"/>
                    <a:pt x="221" y="418"/>
                    <a:pt x="223" y="410"/>
                  </a:cubicBezTo>
                  <a:cubicBezTo>
                    <a:pt x="223" y="406"/>
                    <a:pt x="222" y="402"/>
                    <a:pt x="219" y="398"/>
                  </a:cubicBezTo>
                  <a:cubicBezTo>
                    <a:pt x="218" y="396"/>
                    <a:pt x="209" y="383"/>
                    <a:pt x="214" y="385"/>
                  </a:cubicBezTo>
                  <a:cubicBezTo>
                    <a:pt x="204" y="378"/>
                    <a:pt x="207" y="365"/>
                    <a:pt x="200" y="356"/>
                  </a:cubicBezTo>
                  <a:cubicBezTo>
                    <a:pt x="213" y="354"/>
                    <a:pt x="226" y="370"/>
                    <a:pt x="232" y="380"/>
                  </a:cubicBezTo>
                  <a:cubicBezTo>
                    <a:pt x="241" y="392"/>
                    <a:pt x="256" y="393"/>
                    <a:pt x="264" y="409"/>
                  </a:cubicBezTo>
                  <a:cubicBezTo>
                    <a:pt x="266" y="413"/>
                    <a:pt x="261" y="421"/>
                    <a:pt x="267" y="422"/>
                  </a:cubicBezTo>
                  <a:cubicBezTo>
                    <a:pt x="274" y="424"/>
                    <a:pt x="279" y="428"/>
                    <a:pt x="285" y="431"/>
                  </a:cubicBezTo>
                  <a:cubicBezTo>
                    <a:pt x="290" y="433"/>
                    <a:pt x="294" y="440"/>
                    <a:pt x="300" y="437"/>
                  </a:cubicBezTo>
                  <a:cubicBezTo>
                    <a:pt x="304" y="435"/>
                    <a:pt x="309" y="429"/>
                    <a:pt x="314" y="430"/>
                  </a:cubicBezTo>
                  <a:cubicBezTo>
                    <a:pt x="313" y="438"/>
                    <a:pt x="299" y="441"/>
                    <a:pt x="305" y="450"/>
                  </a:cubicBezTo>
                  <a:cubicBezTo>
                    <a:pt x="306" y="452"/>
                    <a:pt x="318" y="469"/>
                    <a:pt x="321" y="460"/>
                  </a:cubicBezTo>
                  <a:cubicBezTo>
                    <a:pt x="326" y="447"/>
                    <a:pt x="321" y="402"/>
                    <a:pt x="297" y="419"/>
                  </a:cubicBezTo>
                  <a:cubicBezTo>
                    <a:pt x="294" y="414"/>
                    <a:pt x="297" y="410"/>
                    <a:pt x="295" y="405"/>
                  </a:cubicBezTo>
                  <a:cubicBezTo>
                    <a:pt x="294" y="399"/>
                    <a:pt x="284" y="389"/>
                    <a:pt x="279" y="386"/>
                  </a:cubicBezTo>
                  <a:cubicBezTo>
                    <a:pt x="264" y="377"/>
                    <a:pt x="295" y="369"/>
                    <a:pt x="304" y="373"/>
                  </a:cubicBezTo>
                  <a:cubicBezTo>
                    <a:pt x="302" y="364"/>
                    <a:pt x="287" y="360"/>
                    <a:pt x="280" y="360"/>
                  </a:cubicBezTo>
                  <a:cubicBezTo>
                    <a:pt x="267" y="358"/>
                    <a:pt x="264" y="347"/>
                    <a:pt x="254" y="346"/>
                  </a:cubicBezTo>
                  <a:cubicBezTo>
                    <a:pt x="251" y="354"/>
                    <a:pt x="267" y="367"/>
                    <a:pt x="254" y="372"/>
                  </a:cubicBezTo>
                  <a:cubicBezTo>
                    <a:pt x="244" y="376"/>
                    <a:pt x="241" y="351"/>
                    <a:pt x="236" y="344"/>
                  </a:cubicBezTo>
                  <a:cubicBezTo>
                    <a:pt x="227" y="329"/>
                    <a:pt x="189" y="315"/>
                    <a:pt x="190" y="344"/>
                  </a:cubicBezTo>
                  <a:cubicBezTo>
                    <a:pt x="189" y="341"/>
                    <a:pt x="187" y="339"/>
                    <a:pt x="185" y="336"/>
                  </a:cubicBezTo>
                  <a:cubicBezTo>
                    <a:pt x="177" y="344"/>
                    <a:pt x="194" y="349"/>
                    <a:pt x="189" y="354"/>
                  </a:cubicBezTo>
                  <a:cubicBezTo>
                    <a:pt x="181" y="364"/>
                    <a:pt x="164" y="351"/>
                    <a:pt x="158" y="345"/>
                  </a:cubicBezTo>
                  <a:cubicBezTo>
                    <a:pt x="153" y="339"/>
                    <a:pt x="130" y="300"/>
                    <a:pt x="147" y="299"/>
                  </a:cubicBezTo>
                  <a:cubicBezTo>
                    <a:pt x="131" y="288"/>
                    <a:pt x="115" y="257"/>
                    <a:pt x="122" y="239"/>
                  </a:cubicBezTo>
                  <a:cubicBezTo>
                    <a:pt x="127" y="227"/>
                    <a:pt x="121" y="216"/>
                    <a:pt x="125" y="205"/>
                  </a:cubicBezTo>
                  <a:cubicBezTo>
                    <a:pt x="131" y="192"/>
                    <a:pt x="148" y="191"/>
                    <a:pt x="157" y="181"/>
                  </a:cubicBezTo>
                  <a:cubicBezTo>
                    <a:pt x="156" y="185"/>
                    <a:pt x="155" y="188"/>
                    <a:pt x="154" y="192"/>
                  </a:cubicBezTo>
                  <a:cubicBezTo>
                    <a:pt x="162" y="183"/>
                    <a:pt x="159" y="173"/>
                    <a:pt x="163" y="163"/>
                  </a:cubicBezTo>
                  <a:cubicBezTo>
                    <a:pt x="168" y="147"/>
                    <a:pt x="176" y="131"/>
                    <a:pt x="173" y="114"/>
                  </a:cubicBezTo>
                  <a:cubicBezTo>
                    <a:pt x="164" y="118"/>
                    <a:pt x="168" y="106"/>
                    <a:pt x="165" y="102"/>
                  </a:cubicBezTo>
                  <a:cubicBezTo>
                    <a:pt x="157" y="91"/>
                    <a:pt x="148" y="90"/>
                    <a:pt x="143" y="75"/>
                  </a:cubicBezTo>
                  <a:cubicBezTo>
                    <a:pt x="138" y="59"/>
                    <a:pt x="139" y="47"/>
                    <a:pt x="145" y="32"/>
                  </a:cubicBezTo>
                  <a:cubicBezTo>
                    <a:pt x="149" y="25"/>
                    <a:pt x="139" y="4"/>
                    <a:pt x="132" y="15"/>
                  </a:cubicBezTo>
                  <a:cubicBezTo>
                    <a:pt x="129" y="19"/>
                    <a:pt x="129" y="29"/>
                    <a:pt x="121" y="28"/>
                  </a:cubicBezTo>
                  <a:cubicBezTo>
                    <a:pt x="116" y="27"/>
                    <a:pt x="107" y="22"/>
                    <a:pt x="103" y="27"/>
                  </a:cubicBezTo>
                  <a:cubicBezTo>
                    <a:pt x="100" y="21"/>
                    <a:pt x="95" y="18"/>
                    <a:pt x="90" y="15"/>
                  </a:cubicBezTo>
                  <a:cubicBezTo>
                    <a:pt x="81" y="9"/>
                    <a:pt x="68" y="0"/>
                    <a:pt x="57" y="4"/>
                  </a:cubicBezTo>
                  <a:cubicBezTo>
                    <a:pt x="52" y="5"/>
                    <a:pt x="47" y="3"/>
                    <a:pt x="42" y="2"/>
                  </a:cubicBezTo>
                  <a:cubicBezTo>
                    <a:pt x="38" y="2"/>
                    <a:pt x="41" y="8"/>
                    <a:pt x="37" y="8"/>
                  </a:cubicBezTo>
                  <a:cubicBezTo>
                    <a:pt x="25" y="8"/>
                    <a:pt x="32" y="15"/>
                    <a:pt x="32" y="22"/>
                  </a:cubicBezTo>
                  <a:cubicBezTo>
                    <a:pt x="32" y="35"/>
                    <a:pt x="28" y="51"/>
                    <a:pt x="26" y="64"/>
                  </a:cubicBezTo>
                  <a:cubicBezTo>
                    <a:pt x="22" y="88"/>
                    <a:pt x="40" y="108"/>
                    <a:pt x="35" y="134"/>
                  </a:cubicBezTo>
                  <a:cubicBezTo>
                    <a:pt x="31" y="154"/>
                    <a:pt x="40" y="169"/>
                    <a:pt x="42" y="188"/>
                  </a:cubicBezTo>
                  <a:cubicBezTo>
                    <a:pt x="46" y="212"/>
                    <a:pt x="10" y="180"/>
                    <a:pt x="7" y="170"/>
                  </a:cubicBezTo>
                  <a:cubicBezTo>
                    <a:pt x="0" y="174"/>
                    <a:pt x="0" y="183"/>
                    <a:pt x="3" y="19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4" name="Freeform 1383">
              <a:extLst>
                <a:ext uri="{FF2B5EF4-FFF2-40B4-BE49-F238E27FC236}">
                  <a16:creationId xmlns:a16="http://schemas.microsoft.com/office/drawing/2014/main" id="{4F432F84-6B34-A478-073E-474D515AC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5961" y="3131336"/>
              <a:ext cx="5923" cy="5922"/>
            </a:xfrm>
            <a:custGeom>
              <a:avLst/>
              <a:gdLst>
                <a:gd name="T0" fmla="*/ 0 w 13"/>
                <a:gd name="T1" fmla="*/ 3 h 12"/>
                <a:gd name="T2" fmla="*/ 11 w 13"/>
                <a:gd name="T3" fmla="*/ 12 h 12"/>
                <a:gd name="T4" fmla="*/ 0 w 13"/>
                <a:gd name="T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3"/>
                  </a:moveTo>
                  <a:cubicBezTo>
                    <a:pt x="2" y="8"/>
                    <a:pt x="6" y="11"/>
                    <a:pt x="11" y="12"/>
                  </a:cubicBezTo>
                  <a:cubicBezTo>
                    <a:pt x="13" y="5"/>
                    <a:pt x="5" y="0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5" name="Freeform 1384">
              <a:extLst>
                <a:ext uri="{FF2B5EF4-FFF2-40B4-BE49-F238E27FC236}">
                  <a16:creationId xmlns:a16="http://schemas.microsoft.com/office/drawing/2014/main" id="{79B5B91C-D7D5-3205-725F-EC2B5C57F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9909" y="3149103"/>
              <a:ext cx="1975" cy="1973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3 h 4"/>
                <a:gd name="T4" fmla="*/ 0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2" y="3"/>
                    <a:pt x="4" y="3"/>
                    <a:pt x="6" y="3"/>
                  </a:cubicBezTo>
                  <a:cubicBezTo>
                    <a:pt x="3" y="1"/>
                    <a:pt x="1" y="0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6" name="Freeform 1385">
              <a:extLst>
                <a:ext uri="{FF2B5EF4-FFF2-40B4-BE49-F238E27FC236}">
                  <a16:creationId xmlns:a16="http://schemas.microsoft.com/office/drawing/2014/main" id="{E10FE675-3E4D-9DC6-C51E-D0A4FBD44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7806" y="3095803"/>
              <a:ext cx="1975" cy="3948"/>
            </a:xfrm>
            <a:custGeom>
              <a:avLst/>
              <a:gdLst>
                <a:gd name="T0" fmla="*/ 2 w 6"/>
                <a:gd name="T1" fmla="*/ 10 h 10"/>
                <a:gd name="T2" fmla="*/ 6 w 6"/>
                <a:gd name="T3" fmla="*/ 0 h 10"/>
                <a:gd name="T4" fmla="*/ 2 w 6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2" y="10"/>
                  </a:moveTo>
                  <a:cubicBezTo>
                    <a:pt x="4" y="7"/>
                    <a:pt x="5" y="4"/>
                    <a:pt x="6" y="0"/>
                  </a:cubicBezTo>
                  <a:cubicBezTo>
                    <a:pt x="2" y="2"/>
                    <a:pt x="0" y="6"/>
                    <a:pt x="2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7" name="Freeform 1386">
              <a:extLst>
                <a:ext uri="{FF2B5EF4-FFF2-40B4-BE49-F238E27FC236}">
                  <a16:creationId xmlns:a16="http://schemas.microsoft.com/office/drawing/2014/main" id="{16CD7C40-1C69-EE89-CBBB-732CD2572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729" y="3145155"/>
              <a:ext cx="1975" cy="5922"/>
            </a:xfrm>
            <a:custGeom>
              <a:avLst/>
              <a:gdLst>
                <a:gd name="T0" fmla="*/ 1 w 7"/>
                <a:gd name="T1" fmla="*/ 13 h 13"/>
                <a:gd name="T2" fmla="*/ 6 w 7"/>
                <a:gd name="T3" fmla="*/ 0 h 13"/>
                <a:gd name="T4" fmla="*/ 1 w 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1" y="13"/>
                  </a:moveTo>
                  <a:cubicBezTo>
                    <a:pt x="5" y="10"/>
                    <a:pt x="7" y="5"/>
                    <a:pt x="6" y="0"/>
                  </a:cubicBezTo>
                  <a:cubicBezTo>
                    <a:pt x="2" y="4"/>
                    <a:pt x="0" y="8"/>
                    <a:pt x="1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8" name="Freeform 1387">
              <a:extLst>
                <a:ext uri="{FF2B5EF4-FFF2-40B4-BE49-F238E27FC236}">
                  <a16:creationId xmlns:a16="http://schemas.microsoft.com/office/drawing/2014/main" id="{F286AF09-C416-672A-2754-EF725994D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1495" y="3271496"/>
              <a:ext cx="7896" cy="17766"/>
            </a:xfrm>
            <a:custGeom>
              <a:avLst/>
              <a:gdLst>
                <a:gd name="T0" fmla="*/ 0 w 18"/>
                <a:gd name="T1" fmla="*/ 14 h 39"/>
                <a:gd name="T2" fmla="*/ 15 w 18"/>
                <a:gd name="T3" fmla="*/ 39 h 39"/>
                <a:gd name="T4" fmla="*/ 0 w 18"/>
                <a:gd name="T5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9">
                  <a:moveTo>
                    <a:pt x="0" y="14"/>
                  </a:moveTo>
                  <a:cubicBezTo>
                    <a:pt x="2" y="21"/>
                    <a:pt x="6" y="36"/>
                    <a:pt x="15" y="39"/>
                  </a:cubicBezTo>
                  <a:cubicBezTo>
                    <a:pt x="18" y="30"/>
                    <a:pt x="16" y="0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9" name="Freeform 1388">
              <a:extLst>
                <a:ext uri="{FF2B5EF4-FFF2-40B4-BE49-F238E27FC236}">
                  <a16:creationId xmlns:a16="http://schemas.microsoft.com/office/drawing/2014/main" id="{0864F78F-F9B9-E064-6756-212F2343A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417" y="3303081"/>
              <a:ext cx="7896" cy="7896"/>
            </a:xfrm>
            <a:custGeom>
              <a:avLst/>
              <a:gdLst>
                <a:gd name="T0" fmla="*/ 19 w 19"/>
                <a:gd name="T1" fmla="*/ 15 h 15"/>
                <a:gd name="T2" fmla="*/ 0 w 19"/>
                <a:gd name="T3" fmla="*/ 0 h 15"/>
                <a:gd name="T4" fmla="*/ 19 w 19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5">
                  <a:moveTo>
                    <a:pt x="19" y="15"/>
                  </a:moveTo>
                  <a:cubicBezTo>
                    <a:pt x="17" y="8"/>
                    <a:pt x="7" y="2"/>
                    <a:pt x="0" y="0"/>
                  </a:cubicBezTo>
                  <a:cubicBezTo>
                    <a:pt x="4" y="7"/>
                    <a:pt x="12" y="11"/>
                    <a:pt x="19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0" name="Freeform 1389">
              <a:extLst>
                <a:ext uri="{FF2B5EF4-FFF2-40B4-BE49-F238E27FC236}">
                  <a16:creationId xmlns:a16="http://schemas.microsoft.com/office/drawing/2014/main" id="{150C35A4-205A-7B11-86E4-7530D6475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417" y="3322822"/>
              <a:ext cx="9871" cy="15793"/>
            </a:xfrm>
            <a:custGeom>
              <a:avLst/>
              <a:gdLst>
                <a:gd name="T0" fmla="*/ 0 w 23"/>
                <a:gd name="T1" fmla="*/ 11 h 36"/>
                <a:gd name="T2" fmla="*/ 22 w 23"/>
                <a:gd name="T3" fmla="*/ 16 h 36"/>
                <a:gd name="T4" fmla="*/ 0 w 23"/>
                <a:gd name="T5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6">
                  <a:moveTo>
                    <a:pt x="0" y="11"/>
                  </a:moveTo>
                  <a:cubicBezTo>
                    <a:pt x="0" y="26"/>
                    <a:pt x="22" y="36"/>
                    <a:pt x="22" y="16"/>
                  </a:cubicBezTo>
                  <a:cubicBezTo>
                    <a:pt x="23" y="6"/>
                    <a:pt x="3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1" name="Freeform 1390">
              <a:extLst>
                <a:ext uri="{FF2B5EF4-FFF2-40B4-BE49-F238E27FC236}">
                  <a16:creationId xmlns:a16="http://schemas.microsoft.com/office/drawing/2014/main" id="{79C22D77-D883-DCE7-7A08-B13B3DC61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339" y="3283340"/>
              <a:ext cx="1975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3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2"/>
                    <a:pt x="6" y="0"/>
                    <a:pt x="0" y="3"/>
                  </a:cubicBezTo>
                  <a:cubicBezTo>
                    <a:pt x="2" y="5"/>
                    <a:pt x="4" y="6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2" name="Freeform 1391">
              <a:extLst>
                <a:ext uri="{FF2B5EF4-FFF2-40B4-BE49-F238E27FC236}">
                  <a16:creationId xmlns:a16="http://schemas.microsoft.com/office/drawing/2014/main" id="{2531ADDD-1C63-A10A-2515-27B7EA855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314" y="3378096"/>
              <a:ext cx="39481" cy="51326"/>
            </a:xfrm>
            <a:custGeom>
              <a:avLst/>
              <a:gdLst>
                <a:gd name="T0" fmla="*/ 0 w 93"/>
                <a:gd name="T1" fmla="*/ 13 h 116"/>
                <a:gd name="T2" fmla="*/ 16 w 93"/>
                <a:gd name="T3" fmla="*/ 48 h 116"/>
                <a:gd name="T4" fmla="*/ 14 w 93"/>
                <a:gd name="T5" fmla="*/ 79 h 116"/>
                <a:gd name="T6" fmla="*/ 14 w 93"/>
                <a:gd name="T7" fmla="*/ 114 h 116"/>
                <a:gd name="T8" fmla="*/ 46 w 93"/>
                <a:gd name="T9" fmla="*/ 96 h 116"/>
                <a:gd name="T10" fmla="*/ 67 w 93"/>
                <a:gd name="T11" fmla="*/ 76 h 116"/>
                <a:gd name="T12" fmla="*/ 88 w 93"/>
                <a:gd name="T13" fmla="*/ 56 h 116"/>
                <a:gd name="T14" fmla="*/ 71 w 93"/>
                <a:gd name="T15" fmla="*/ 39 h 116"/>
                <a:gd name="T16" fmla="*/ 62 w 93"/>
                <a:gd name="T17" fmla="*/ 26 h 116"/>
                <a:gd name="T18" fmla="*/ 47 w 93"/>
                <a:gd name="T19" fmla="*/ 30 h 116"/>
                <a:gd name="T20" fmla="*/ 29 w 93"/>
                <a:gd name="T21" fmla="*/ 13 h 116"/>
                <a:gd name="T22" fmla="*/ 7 w 93"/>
                <a:gd name="T23" fmla="*/ 0 h 116"/>
                <a:gd name="T24" fmla="*/ 0 w 93"/>
                <a:gd name="T25" fmla="*/ 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16">
                  <a:moveTo>
                    <a:pt x="0" y="13"/>
                  </a:moveTo>
                  <a:cubicBezTo>
                    <a:pt x="21" y="17"/>
                    <a:pt x="16" y="33"/>
                    <a:pt x="16" y="48"/>
                  </a:cubicBezTo>
                  <a:cubicBezTo>
                    <a:pt x="15" y="60"/>
                    <a:pt x="17" y="68"/>
                    <a:pt x="14" y="79"/>
                  </a:cubicBezTo>
                  <a:cubicBezTo>
                    <a:pt x="11" y="91"/>
                    <a:pt x="18" y="102"/>
                    <a:pt x="14" y="114"/>
                  </a:cubicBezTo>
                  <a:cubicBezTo>
                    <a:pt x="25" y="116"/>
                    <a:pt x="33" y="96"/>
                    <a:pt x="46" y="96"/>
                  </a:cubicBezTo>
                  <a:cubicBezTo>
                    <a:pt x="54" y="96"/>
                    <a:pt x="69" y="84"/>
                    <a:pt x="67" y="76"/>
                  </a:cubicBezTo>
                  <a:cubicBezTo>
                    <a:pt x="65" y="69"/>
                    <a:pt x="92" y="66"/>
                    <a:pt x="88" y="56"/>
                  </a:cubicBezTo>
                  <a:cubicBezTo>
                    <a:pt x="83" y="42"/>
                    <a:pt x="93" y="23"/>
                    <a:pt x="71" y="39"/>
                  </a:cubicBezTo>
                  <a:cubicBezTo>
                    <a:pt x="76" y="33"/>
                    <a:pt x="68" y="25"/>
                    <a:pt x="62" y="26"/>
                  </a:cubicBezTo>
                  <a:cubicBezTo>
                    <a:pt x="56" y="28"/>
                    <a:pt x="52" y="35"/>
                    <a:pt x="47" y="30"/>
                  </a:cubicBezTo>
                  <a:cubicBezTo>
                    <a:pt x="41" y="24"/>
                    <a:pt x="37" y="17"/>
                    <a:pt x="29" y="13"/>
                  </a:cubicBezTo>
                  <a:cubicBezTo>
                    <a:pt x="21" y="9"/>
                    <a:pt x="12" y="8"/>
                    <a:pt x="7" y="0"/>
                  </a:cubicBezTo>
                  <a:cubicBezTo>
                    <a:pt x="3" y="4"/>
                    <a:pt x="1" y="8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3" name="Freeform 1392">
              <a:extLst>
                <a:ext uri="{FF2B5EF4-FFF2-40B4-BE49-F238E27FC236}">
                  <a16:creationId xmlns:a16="http://schemas.microsoft.com/office/drawing/2014/main" id="{8414D8B0-2158-42DD-CD09-4503FD5FE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339" y="3352432"/>
              <a:ext cx="7896" cy="19741"/>
            </a:xfrm>
            <a:custGeom>
              <a:avLst/>
              <a:gdLst>
                <a:gd name="T0" fmla="*/ 6 w 16"/>
                <a:gd name="T1" fmla="*/ 15 h 45"/>
                <a:gd name="T2" fmla="*/ 10 w 16"/>
                <a:gd name="T3" fmla="*/ 45 h 45"/>
                <a:gd name="T4" fmla="*/ 15 w 16"/>
                <a:gd name="T5" fmla="*/ 7 h 45"/>
                <a:gd name="T6" fmla="*/ 6 w 16"/>
                <a:gd name="T7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5">
                  <a:moveTo>
                    <a:pt x="6" y="15"/>
                  </a:moveTo>
                  <a:cubicBezTo>
                    <a:pt x="6" y="26"/>
                    <a:pt x="1" y="36"/>
                    <a:pt x="10" y="45"/>
                  </a:cubicBezTo>
                  <a:cubicBezTo>
                    <a:pt x="11" y="33"/>
                    <a:pt x="12" y="20"/>
                    <a:pt x="15" y="7"/>
                  </a:cubicBezTo>
                  <a:cubicBezTo>
                    <a:pt x="16" y="0"/>
                    <a:pt x="0" y="4"/>
                    <a:pt x="6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4" name="Freeform 1393">
              <a:extLst>
                <a:ext uri="{FF2B5EF4-FFF2-40B4-BE49-F238E27FC236}">
                  <a16:creationId xmlns:a16="http://schemas.microsoft.com/office/drawing/2014/main" id="{4CF059F7-1909-5455-27A3-5EA605B24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287" y="3287288"/>
              <a:ext cx="1975" cy="0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1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1"/>
                    <a:pt x="6" y="1"/>
                  </a:cubicBezTo>
                  <a:cubicBezTo>
                    <a:pt x="4" y="0"/>
                    <a:pt x="2" y="0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5" name="Freeform 1394">
              <a:extLst>
                <a:ext uri="{FF2B5EF4-FFF2-40B4-BE49-F238E27FC236}">
                  <a16:creationId xmlns:a16="http://schemas.microsoft.com/office/drawing/2014/main" id="{3001A31D-9F5C-BADF-86E6-4E5D40950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210" y="3356380"/>
              <a:ext cx="3948" cy="3948"/>
            </a:xfrm>
            <a:custGeom>
              <a:avLst/>
              <a:gdLst>
                <a:gd name="T0" fmla="*/ 2 w 7"/>
                <a:gd name="T1" fmla="*/ 7 h 7"/>
                <a:gd name="T2" fmla="*/ 0 w 7"/>
                <a:gd name="T3" fmla="*/ 0 h 7"/>
                <a:gd name="T4" fmla="*/ 2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7" y="7"/>
                    <a:pt x="6" y="5"/>
                    <a:pt x="0" y="0"/>
                  </a:cubicBezTo>
                  <a:cubicBezTo>
                    <a:pt x="0" y="2"/>
                    <a:pt x="1" y="5"/>
                    <a:pt x="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6" name="Freeform 1395">
              <a:extLst>
                <a:ext uri="{FF2B5EF4-FFF2-40B4-BE49-F238E27FC236}">
                  <a16:creationId xmlns:a16="http://schemas.microsoft.com/office/drawing/2014/main" id="{60584930-5BA2-192D-B193-B2ADBE68F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158" y="3449161"/>
              <a:ext cx="138184" cy="144106"/>
            </a:xfrm>
            <a:custGeom>
              <a:avLst/>
              <a:gdLst>
                <a:gd name="T0" fmla="*/ 3 w 318"/>
                <a:gd name="T1" fmla="*/ 202 h 331"/>
                <a:gd name="T2" fmla="*/ 26 w 318"/>
                <a:gd name="T3" fmla="*/ 206 h 331"/>
                <a:gd name="T4" fmla="*/ 36 w 318"/>
                <a:gd name="T5" fmla="*/ 175 h 331"/>
                <a:gd name="T6" fmla="*/ 54 w 318"/>
                <a:gd name="T7" fmla="*/ 154 h 331"/>
                <a:gd name="T8" fmla="*/ 65 w 318"/>
                <a:gd name="T9" fmla="*/ 179 h 331"/>
                <a:gd name="T10" fmla="*/ 73 w 318"/>
                <a:gd name="T11" fmla="*/ 179 h 331"/>
                <a:gd name="T12" fmla="*/ 82 w 318"/>
                <a:gd name="T13" fmla="*/ 159 h 331"/>
                <a:gd name="T14" fmla="*/ 81 w 318"/>
                <a:gd name="T15" fmla="*/ 173 h 331"/>
                <a:gd name="T16" fmla="*/ 104 w 318"/>
                <a:gd name="T17" fmla="*/ 183 h 331"/>
                <a:gd name="T18" fmla="*/ 98 w 318"/>
                <a:gd name="T19" fmla="*/ 169 h 331"/>
                <a:gd name="T20" fmla="*/ 105 w 318"/>
                <a:gd name="T21" fmla="*/ 164 h 331"/>
                <a:gd name="T22" fmla="*/ 108 w 318"/>
                <a:gd name="T23" fmla="*/ 152 h 331"/>
                <a:gd name="T24" fmla="*/ 123 w 318"/>
                <a:gd name="T25" fmla="*/ 158 h 331"/>
                <a:gd name="T26" fmla="*/ 154 w 318"/>
                <a:gd name="T27" fmla="*/ 187 h 331"/>
                <a:gd name="T28" fmla="*/ 142 w 318"/>
                <a:gd name="T29" fmla="*/ 217 h 331"/>
                <a:gd name="T30" fmla="*/ 149 w 318"/>
                <a:gd name="T31" fmla="*/ 253 h 331"/>
                <a:gd name="T32" fmla="*/ 180 w 318"/>
                <a:gd name="T33" fmla="*/ 287 h 331"/>
                <a:gd name="T34" fmla="*/ 217 w 318"/>
                <a:gd name="T35" fmla="*/ 299 h 331"/>
                <a:gd name="T36" fmla="*/ 230 w 318"/>
                <a:gd name="T37" fmla="*/ 283 h 331"/>
                <a:gd name="T38" fmla="*/ 242 w 318"/>
                <a:gd name="T39" fmla="*/ 321 h 331"/>
                <a:gd name="T40" fmla="*/ 260 w 318"/>
                <a:gd name="T41" fmla="*/ 278 h 331"/>
                <a:gd name="T42" fmla="*/ 239 w 318"/>
                <a:gd name="T43" fmla="*/ 240 h 331"/>
                <a:gd name="T44" fmla="*/ 262 w 318"/>
                <a:gd name="T45" fmla="*/ 190 h 331"/>
                <a:gd name="T46" fmla="*/ 282 w 318"/>
                <a:gd name="T47" fmla="*/ 224 h 331"/>
                <a:gd name="T48" fmla="*/ 283 w 318"/>
                <a:gd name="T49" fmla="*/ 243 h 331"/>
                <a:gd name="T50" fmla="*/ 293 w 318"/>
                <a:gd name="T51" fmla="*/ 268 h 331"/>
                <a:gd name="T52" fmla="*/ 288 w 318"/>
                <a:gd name="T53" fmla="*/ 222 h 331"/>
                <a:gd name="T54" fmla="*/ 300 w 318"/>
                <a:gd name="T55" fmla="*/ 228 h 331"/>
                <a:gd name="T56" fmla="*/ 309 w 318"/>
                <a:gd name="T57" fmla="*/ 205 h 331"/>
                <a:gd name="T58" fmla="*/ 310 w 318"/>
                <a:gd name="T59" fmla="*/ 162 h 331"/>
                <a:gd name="T60" fmla="*/ 299 w 318"/>
                <a:gd name="T61" fmla="*/ 140 h 331"/>
                <a:gd name="T62" fmla="*/ 291 w 318"/>
                <a:gd name="T63" fmla="*/ 122 h 331"/>
                <a:gd name="T64" fmla="*/ 274 w 318"/>
                <a:gd name="T65" fmla="*/ 90 h 331"/>
                <a:gd name="T66" fmla="*/ 287 w 318"/>
                <a:gd name="T67" fmla="*/ 77 h 331"/>
                <a:gd name="T68" fmla="*/ 278 w 318"/>
                <a:gd name="T69" fmla="*/ 56 h 331"/>
                <a:gd name="T70" fmla="*/ 274 w 318"/>
                <a:gd name="T71" fmla="*/ 40 h 331"/>
                <a:gd name="T72" fmla="*/ 260 w 318"/>
                <a:gd name="T73" fmla="*/ 35 h 331"/>
                <a:gd name="T74" fmla="*/ 249 w 318"/>
                <a:gd name="T75" fmla="*/ 20 h 331"/>
                <a:gd name="T76" fmla="*/ 223 w 318"/>
                <a:gd name="T77" fmla="*/ 0 h 331"/>
                <a:gd name="T78" fmla="*/ 233 w 318"/>
                <a:gd name="T79" fmla="*/ 46 h 331"/>
                <a:gd name="T80" fmla="*/ 233 w 318"/>
                <a:gd name="T81" fmla="*/ 62 h 331"/>
                <a:gd name="T82" fmla="*/ 212 w 318"/>
                <a:gd name="T83" fmla="*/ 55 h 331"/>
                <a:gd name="T84" fmla="*/ 195 w 318"/>
                <a:gd name="T85" fmla="*/ 63 h 331"/>
                <a:gd name="T86" fmla="*/ 179 w 318"/>
                <a:gd name="T87" fmla="*/ 98 h 331"/>
                <a:gd name="T88" fmla="*/ 161 w 318"/>
                <a:gd name="T89" fmla="*/ 93 h 331"/>
                <a:gd name="T90" fmla="*/ 152 w 318"/>
                <a:gd name="T91" fmla="*/ 119 h 331"/>
                <a:gd name="T92" fmla="*/ 130 w 318"/>
                <a:gd name="T93" fmla="*/ 129 h 331"/>
                <a:gd name="T94" fmla="*/ 115 w 318"/>
                <a:gd name="T95" fmla="*/ 139 h 331"/>
                <a:gd name="T96" fmla="*/ 121 w 318"/>
                <a:gd name="T97" fmla="*/ 131 h 331"/>
                <a:gd name="T98" fmla="*/ 127 w 318"/>
                <a:gd name="T99" fmla="*/ 116 h 331"/>
                <a:gd name="T100" fmla="*/ 106 w 318"/>
                <a:gd name="T101" fmla="*/ 94 h 331"/>
                <a:gd name="T102" fmla="*/ 95 w 318"/>
                <a:gd name="T103" fmla="*/ 83 h 331"/>
                <a:gd name="T104" fmla="*/ 72 w 318"/>
                <a:gd name="T105" fmla="*/ 103 h 331"/>
                <a:gd name="T106" fmla="*/ 57 w 318"/>
                <a:gd name="T107" fmla="*/ 129 h 331"/>
                <a:gd name="T108" fmla="*/ 16 w 318"/>
                <a:gd name="T109" fmla="*/ 147 h 331"/>
                <a:gd name="T110" fmla="*/ 14 w 318"/>
                <a:gd name="T111" fmla="*/ 171 h 331"/>
                <a:gd name="T112" fmla="*/ 3 w 318"/>
                <a:gd name="T113" fmla="*/ 202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8" h="331">
                  <a:moveTo>
                    <a:pt x="3" y="202"/>
                  </a:moveTo>
                  <a:cubicBezTo>
                    <a:pt x="0" y="220"/>
                    <a:pt x="24" y="227"/>
                    <a:pt x="26" y="206"/>
                  </a:cubicBezTo>
                  <a:cubicBezTo>
                    <a:pt x="27" y="199"/>
                    <a:pt x="30" y="178"/>
                    <a:pt x="36" y="175"/>
                  </a:cubicBezTo>
                  <a:cubicBezTo>
                    <a:pt x="40" y="174"/>
                    <a:pt x="44" y="146"/>
                    <a:pt x="54" y="154"/>
                  </a:cubicBezTo>
                  <a:cubicBezTo>
                    <a:pt x="62" y="160"/>
                    <a:pt x="59" y="172"/>
                    <a:pt x="65" y="179"/>
                  </a:cubicBezTo>
                  <a:cubicBezTo>
                    <a:pt x="66" y="168"/>
                    <a:pt x="70" y="173"/>
                    <a:pt x="73" y="179"/>
                  </a:cubicBezTo>
                  <a:cubicBezTo>
                    <a:pt x="76" y="172"/>
                    <a:pt x="74" y="163"/>
                    <a:pt x="82" y="159"/>
                  </a:cubicBezTo>
                  <a:cubicBezTo>
                    <a:pt x="86" y="164"/>
                    <a:pt x="85" y="170"/>
                    <a:pt x="81" y="173"/>
                  </a:cubicBezTo>
                  <a:cubicBezTo>
                    <a:pt x="90" y="174"/>
                    <a:pt x="95" y="184"/>
                    <a:pt x="104" y="183"/>
                  </a:cubicBezTo>
                  <a:cubicBezTo>
                    <a:pt x="101" y="179"/>
                    <a:pt x="98" y="174"/>
                    <a:pt x="98" y="169"/>
                  </a:cubicBezTo>
                  <a:cubicBezTo>
                    <a:pt x="98" y="166"/>
                    <a:pt x="104" y="166"/>
                    <a:pt x="105" y="164"/>
                  </a:cubicBezTo>
                  <a:cubicBezTo>
                    <a:pt x="107" y="157"/>
                    <a:pt x="99" y="159"/>
                    <a:pt x="108" y="152"/>
                  </a:cubicBezTo>
                  <a:cubicBezTo>
                    <a:pt x="114" y="148"/>
                    <a:pt x="119" y="155"/>
                    <a:pt x="123" y="158"/>
                  </a:cubicBezTo>
                  <a:cubicBezTo>
                    <a:pt x="137" y="166"/>
                    <a:pt x="149" y="169"/>
                    <a:pt x="154" y="187"/>
                  </a:cubicBezTo>
                  <a:cubicBezTo>
                    <a:pt x="157" y="197"/>
                    <a:pt x="143" y="207"/>
                    <a:pt x="142" y="217"/>
                  </a:cubicBezTo>
                  <a:cubicBezTo>
                    <a:pt x="141" y="228"/>
                    <a:pt x="147" y="243"/>
                    <a:pt x="149" y="253"/>
                  </a:cubicBezTo>
                  <a:cubicBezTo>
                    <a:pt x="152" y="270"/>
                    <a:pt x="167" y="279"/>
                    <a:pt x="180" y="287"/>
                  </a:cubicBezTo>
                  <a:cubicBezTo>
                    <a:pt x="187" y="290"/>
                    <a:pt x="210" y="305"/>
                    <a:pt x="217" y="299"/>
                  </a:cubicBezTo>
                  <a:cubicBezTo>
                    <a:pt x="222" y="294"/>
                    <a:pt x="219" y="282"/>
                    <a:pt x="230" y="283"/>
                  </a:cubicBezTo>
                  <a:cubicBezTo>
                    <a:pt x="231" y="283"/>
                    <a:pt x="228" y="331"/>
                    <a:pt x="242" y="321"/>
                  </a:cubicBezTo>
                  <a:cubicBezTo>
                    <a:pt x="253" y="314"/>
                    <a:pt x="262" y="290"/>
                    <a:pt x="260" y="278"/>
                  </a:cubicBezTo>
                  <a:cubicBezTo>
                    <a:pt x="258" y="261"/>
                    <a:pt x="245" y="254"/>
                    <a:pt x="239" y="240"/>
                  </a:cubicBezTo>
                  <a:cubicBezTo>
                    <a:pt x="235" y="232"/>
                    <a:pt x="255" y="186"/>
                    <a:pt x="262" y="190"/>
                  </a:cubicBezTo>
                  <a:cubicBezTo>
                    <a:pt x="267" y="192"/>
                    <a:pt x="279" y="218"/>
                    <a:pt x="282" y="224"/>
                  </a:cubicBezTo>
                  <a:cubicBezTo>
                    <a:pt x="284" y="231"/>
                    <a:pt x="283" y="237"/>
                    <a:pt x="283" y="243"/>
                  </a:cubicBezTo>
                  <a:cubicBezTo>
                    <a:pt x="284" y="253"/>
                    <a:pt x="291" y="259"/>
                    <a:pt x="293" y="268"/>
                  </a:cubicBezTo>
                  <a:cubicBezTo>
                    <a:pt x="293" y="253"/>
                    <a:pt x="299" y="234"/>
                    <a:pt x="288" y="222"/>
                  </a:cubicBezTo>
                  <a:cubicBezTo>
                    <a:pt x="294" y="219"/>
                    <a:pt x="298" y="223"/>
                    <a:pt x="300" y="228"/>
                  </a:cubicBezTo>
                  <a:cubicBezTo>
                    <a:pt x="291" y="219"/>
                    <a:pt x="305" y="211"/>
                    <a:pt x="309" y="205"/>
                  </a:cubicBezTo>
                  <a:cubicBezTo>
                    <a:pt x="318" y="193"/>
                    <a:pt x="312" y="175"/>
                    <a:pt x="310" y="162"/>
                  </a:cubicBezTo>
                  <a:cubicBezTo>
                    <a:pt x="308" y="152"/>
                    <a:pt x="294" y="152"/>
                    <a:pt x="299" y="140"/>
                  </a:cubicBezTo>
                  <a:cubicBezTo>
                    <a:pt x="302" y="133"/>
                    <a:pt x="303" y="116"/>
                    <a:pt x="291" y="122"/>
                  </a:cubicBezTo>
                  <a:cubicBezTo>
                    <a:pt x="311" y="104"/>
                    <a:pt x="274" y="99"/>
                    <a:pt x="274" y="90"/>
                  </a:cubicBezTo>
                  <a:cubicBezTo>
                    <a:pt x="275" y="84"/>
                    <a:pt x="285" y="82"/>
                    <a:pt x="287" y="77"/>
                  </a:cubicBezTo>
                  <a:cubicBezTo>
                    <a:pt x="291" y="67"/>
                    <a:pt x="280" y="63"/>
                    <a:pt x="278" y="56"/>
                  </a:cubicBezTo>
                  <a:cubicBezTo>
                    <a:pt x="276" y="53"/>
                    <a:pt x="280" y="36"/>
                    <a:pt x="274" y="40"/>
                  </a:cubicBezTo>
                  <a:cubicBezTo>
                    <a:pt x="266" y="44"/>
                    <a:pt x="264" y="41"/>
                    <a:pt x="260" y="35"/>
                  </a:cubicBezTo>
                  <a:cubicBezTo>
                    <a:pt x="255" y="27"/>
                    <a:pt x="260" y="23"/>
                    <a:pt x="249" y="20"/>
                  </a:cubicBezTo>
                  <a:cubicBezTo>
                    <a:pt x="236" y="16"/>
                    <a:pt x="234" y="5"/>
                    <a:pt x="223" y="0"/>
                  </a:cubicBezTo>
                  <a:cubicBezTo>
                    <a:pt x="217" y="14"/>
                    <a:pt x="228" y="33"/>
                    <a:pt x="233" y="46"/>
                  </a:cubicBezTo>
                  <a:cubicBezTo>
                    <a:pt x="234" y="50"/>
                    <a:pt x="238" y="61"/>
                    <a:pt x="233" y="62"/>
                  </a:cubicBezTo>
                  <a:cubicBezTo>
                    <a:pt x="225" y="65"/>
                    <a:pt x="215" y="63"/>
                    <a:pt x="212" y="55"/>
                  </a:cubicBezTo>
                  <a:cubicBezTo>
                    <a:pt x="206" y="73"/>
                    <a:pt x="212" y="75"/>
                    <a:pt x="195" y="63"/>
                  </a:cubicBezTo>
                  <a:cubicBezTo>
                    <a:pt x="179" y="51"/>
                    <a:pt x="193" y="96"/>
                    <a:pt x="179" y="98"/>
                  </a:cubicBezTo>
                  <a:cubicBezTo>
                    <a:pt x="171" y="99"/>
                    <a:pt x="169" y="89"/>
                    <a:pt x="161" y="93"/>
                  </a:cubicBezTo>
                  <a:cubicBezTo>
                    <a:pt x="153" y="96"/>
                    <a:pt x="155" y="112"/>
                    <a:pt x="152" y="119"/>
                  </a:cubicBezTo>
                  <a:cubicBezTo>
                    <a:pt x="149" y="127"/>
                    <a:pt x="137" y="124"/>
                    <a:pt x="130" y="129"/>
                  </a:cubicBezTo>
                  <a:cubicBezTo>
                    <a:pt x="127" y="132"/>
                    <a:pt x="120" y="139"/>
                    <a:pt x="115" y="139"/>
                  </a:cubicBezTo>
                  <a:cubicBezTo>
                    <a:pt x="110" y="139"/>
                    <a:pt x="122" y="131"/>
                    <a:pt x="121" y="131"/>
                  </a:cubicBezTo>
                  <a:cubicBezTo>
                    <a:pt x="127" y="127"/>
                    <a:pt x="129" y="125"/>
                    <a:pt x="127" y="116"/>
                  </a:cubicBezTo>
                  <a:cubicBezTo>
                    <a:pt x="126" y="110"/>
                    <a:pt x="117" y="79"/>
                    <a:pt x="106" y="94"/>
                  </a:cubicBezTo>
                  <a:cubicBezTo>
                    <a:pt x="105" y="89"/>
                    <a:pt x="101" y="82"/>
                    <a:pt x="95" y="83"/>
                  </a:cubicBezTo>
                  <a:cubicBezTo>
                    <a:pt x="99" y="100"/>
                    <a:pt x="77" y="93"/>
                    <a:pt x="72" y="103"/>
                  </a:cubicBezTo>
                  <a:cubicBezTo>
                    <a:pt x="66" y="114"/>
                    <a:pt x="71" y="124"/>
                    <a:pt x="57" y="129"/>
                  </a:cubicBezTo>
                  <a:cubicBezTo>
                    <a:pt x="43" y="133"/>
                    <a:pt x="22" y="129"/>
                    <a:pt x="16" y="147"/>
                  </a:cubicBezTo>
                  <a:cubicBezTo>
                    <a:pt x="13" y="155"/>
                    <a:pt x="15" y="163"/>
                    <a:pt x="14" y="171"/>
                  </a:cubicBezTo>
                  <a:cubicBezTo>
                    <a:pt x="13" y="182"/>
                    <a:pt x="7" y="192"/>
                    <a:pt x="3" y="20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7" name="Freeform 1396">
              <a:extLst>
                <a:ext uri="{FF2B5EF4-FFF2-40B4-BE49-F238E27FC236}">
                  <a16:creationId xmlns:a16="http://schemas.microsoft.com/office/drawing/2014/main" id="{077AB3D7-1005-1981-725D-354DF3D7D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132" y="3360328"/>
              <a:ext cx="9871" cy="7896"/>
            </a:xfrm>
            <a:custGeom>
              <a:avLst/>
              <a:gdLst>
                <a:gd name="T0" fmla="*/ 6 w 22"/>
                <a:gd name="T1" fmla="*/ 0 h 18"/>
                <a:gd name="T2" fmla="*/ 0 w 22"/>
                <a:gd name="T3" fmla="*/ 5 h 18"/>
                <a:gd name="T4" fmla="*/ 16 w 22"/>
                <a:gd name="T5" fmla="*/ 18 h 18"/>
                <a:gd name="T6" fmla="*/ 6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6" y="0"/>
                  </a:moveTo>
                  <a:cubicBezTo>
                    <a:pt x="4" y="1"/>
                    <a:pt x="2" y="3"/>
                    <a:pt x="0" y="5"/>
                  </a:cubicBezTo>
                  <a:cubicBezTo>
                    <a:pt x="6" y="9"/>
                    <a:pt x="11" y="13"/>
                    <a:pt x="16" y="18"/>
                  </a:cubicBezTo>
                  <a:cubicBezTo>
                    <a:pt x="22" y="10"/>
                    <a:pt x="17" y="0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8" name="Freeform 1397">
              <a:extLst>
                <a:ext uri="{FF2B5EF4-FFF2-40B4-BE49-F238E27FC236}">
                  <a16:creationId xmlns:a16="http://schemas.microsoft.com/office/drawing/2014/main" id="{9E2F8495-940A-D3A6-C7B2-29FF2F765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028" y="3409680"/>
              <a:ext cx="33560" cy="67119"/>
            </a:xfrm>
            <a:custGeom>
              <a:avLst/>
              <a:gdLst>
                <a:gd name="T0" fmla="*/ 16 w 80"/>
                <a:gd name="T1" fmla="*/ 119 h 153"/>
                <a:gd name="T2" fmla="*/ 36 w 80"/>
                <a:gd name="T3" fmla="*/ 129 h 153"/>
                <a:gd name="T4" fmla="*/ 43 w 80"/>
                <a:gd name="T5" fmla="*/ 147 h 153"/>
                <a:gd name="T6" fmla="*/ 62 w 80"/>
                <a:gd name="T7" fmla="*/ 139 h 153"/>
                <a:gd name="T8" fmla="*/ 54 w 80"/>
                <a:gd name="T9" fmla="*/ 110 h 153"/>
                <a:gd name="T10" fmla="*/ 61 w 80"/>
                <a:gd name="T11" fmla="*/ 47 h 153"/>
                <a:gd name="T12" fmla="*/ 61 w 80"/>
                <a:gd name="T13" fmla="*/ 5 h 153"/>
                <a:gd name="T14" fmla="*/ 40 w 80"/>
                <a:gd name="T15" fmla="*/ 3 h 153"/>
                <a:gd name="T16" fmla="*/ 31 w 80"/>
                <a:gd name="T17" fmla="*/ 28 h 153"/>
                <a:gd name="T18" fmla="*/ 25 w 80"/>
                <a:gd name="T19" fmla="*/ 43 h 153"/>
                <a:gd name="T20" fmla="*/ 28 w 80"/>
                <a:gd name="T21" fmla="*/ 68 h 153"/>
                <a:gd name="T22" fmla="*/ 0 w 80"/>
                <a:gd name="T23" fmla="*/ 86 h 153"/>
                <a:gd name="T24" fmla="*/ 16 w 80"/>
                <a:gd name="T25" fmla="*/ 1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53">
                  <a:moveTo>
                    <a:pt x="16" y="119"/>
                  </a:moveTo>
                  <a:cubicBezTo>
                    <a:pt x="22" y="123"/>
                    <a:pt x="31" y="123"/>
                    <a:pt x="36" y="129"/>
                  </a:cubicBezTo>
                  <a:cubicBezTo>
                    <a:pt x="40" y="134"/>
                    <a:pt x="38" y="142"/>
                    <a:pt x="43" y="147"/>
                  </a:cubicBezTo>
                  <a:cubicBezTo>
                    <a:pt x="50" y="153"/>
                    <a:pt x="59" y="145"/>
                    <a:pt x="62" y="139"/>
                  </a:cubicBezTo>
                  <a:cubicBezTo>
                    <a:pt x="69" y="128"/>
                    <a:pt x="57" y="120"/>
                    <a:pt x="54" y="110"/>
                  </a:cubicBezTo>
                  <a:cubicBezTo>
                    <a:pt x="48" y="92"/>
                    <a:pt x="55" y="65"/>
                    <a:pt x="61" y="47"/>
                  </a:cubicBezTo>
                  <a:cubicBezTo>
                    <a:pt x="66" y="33"/>
                    <a:pt x="80" y="15"/>
                    <a:pt x="61" y="5"/>
                  </a:cubicBezTo>
                  <a:cubicBezTo>
                    <a:pt x="55" y="1"/>
                    <a:pt x="47" y="0"/>
                    <a:pt x="40" y="3"/>
                  </a:cubicBezTo>
                  <a:cubicBezTo>
                    <a:pt x="29" y="9"/>
                    <a:pt x="34" y="18"/>
                    <a:pt x="31" y="28"/>
                  </a:cubicBezTo>
                  <a:cubicBezTo>
                    <a:pt x="29" y="34"/>
                    <a:pt x="23" y="36"/>
                    <a:pt x="25" y="43"/>
                  </a:cubicBezTo>
                  <a:cubicBezTo>
                    <a:pt x="28" y="51"/>
                    <a:pt x="31" y="60"/>
                    <a:pt x="28" y="68"/>
                  </a:cubicBezTo>
                  <a:cubicBezTo>
                    <a:pt x="23" y="80"/>
                    <a:pt x="0" y="72"/>
                    <a:pt x="0" y="86"/>
                  </a:cubicBezTo>
                  <a:cubicBezTo>
                    <a:pt x="1" y="98"/>
                    <a:pt x="10" y="110"/>
                    <a:pt x="16" y="1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9" name="Freeform 1398">
              <a:extLst>
                <a:ext uri="{FF2B5EF4-FFF2-40B4-BE49-F238E27FC236}">
                  <a16:creationId xmlns:a16="http://schemas.microsoft.com/office/drawing/2014/main" id="{B3BC8B46-6985-F302-B6FC-99DAC1C61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028" y="3417576"/>
              <a:ext cx="9871" cy="11844"/>
            </a:xfrm>
            <a:custGeom>
              <a:avLst/>
              <a:gdLst>
                <a:gd name="T0" fmla="*/ 5 w 24"/>
                <a:gd name="T1" fmla="*/ 25 h 25"/>
                <a:gd name="T2" fmla="*/ 12 w 24"/>
                <a:gd name="T3" fmla="*/ 2 h 25"/>
                <a:gd name="T4" fmla="*/ 5 w 24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5">
                  <a:moveTo>
                    <a:pt x="5" y="25"/>
                  </a:moveTo>
                  <a:cubicBezTo>
                    <a:pt x="10" y="23"/>
                    <a:pt x="24" y="5"/>
                    <a:pt x="12" y="2"/>
                  </a:cubicBezTo>
                  <a:cubicBezTo>
                    <a:pt x="3" y="0"/>
                    <a:pt x="0" y="21"/>
                    <a:pt x="5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0" name="Freeform 1399">
              <a:extLst>
                <a:ext uri="{FF2B5EF4-FFF2-40B4-BE49-F238E27FC236}">
                  <a16:creationId xmlns:a16="http://schemas.microsoft.com/office/drawing/2014/main" id="{34681FE8-B299-7043-0503-7C8876170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976" y="3338614"/>
              <a:ext cx="13819" cy="13818"/>
            </a:xfrm>
            <a:custGeom>
              <a:avLst/>
              <a:gdLst>
                <a:gd name="T0" fmla="*/ 36 w 36"/>
                <a:gd name="T1" fmla="*/ 33 h 33"/>
                <a:gd name="T2" fmla="*/ 7 w 36"/>
                <a:gd name="T3" fmla="*/ 0 h 33"/>
                <a:gd name="T4" fmla="*/ 36 w 36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3">
                  <a:moveTo>
                    <a:pt x="36" y="33"/>
                  </a:moveTo>
                  <a:cubicBezTo>
                    <a:pt x="28" y="21"/>
                    <a:pt x="20" y="5"/>
                    <a:pt x="7" y="0"/>
                  </a:cubicBezTo>
                  <a:cubicBezTo>
                    <a:pt x="0" y="11"/>
                    <a:pt x="31" y="26"/>
                    <a:pt x="36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1" name="Freeform 1400">
              <a:extLst>
                <a:ext uri="{FF2B5EF4-FFF2-40B4-BE49-F238E27FC236}">
                  <a16:creationId xmlns:a16="http://schemas.microsoft.com/office/drawing/2014/main" id="{AF100DF2-5CD0-C971-DF14-52AF3F42D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821" y="3356380"/>
              <a:ext cx="29612" cy="27637"/>
            </a:xfrm>
            <a:custGeom>
              <a:avLst/>
              <a:gdLst>
                <a:gd name="T0" fmla="*/ 2 w 70"/>
                <a:gd name="T1" fmla="*/ 44 h 63"/>
                <a:gd name="T2" fmla="*/ 1 w 70"/>
                <a:gd name="T3" fmla="*/ 51 h 63"/>
                <a:gd name="T4" fmla="*/ 27 w 70"/>
                <a:gd name="T5" fmla="*/ 34 h 63"/>
                <a:gd name="T6" fmla="*/ 40 w 70"/>
                <a:gd name="T7" fmla="*/ 49 h 63"/>
                <a:gd name="T8" fmla="*/ 60 w 70"/>
                <a:gd name="T9" fmla="*/ 63 h 63"/>
                <a:gd name="T10" fmla="*/ 36 w 70"/>
                <a:gd name="T11" fmla="*/ 23 h 63"/>
                <a:gd name="T12" fmla="*/ 21 w 70"/>
                <a:gd name="T13" fmla="*/ 10 h 63"/>
                <a:gd name="T14" fmla="*/ 0 w 70"/>
                <a:gd name="T15" fmla="*/ 0 h 63"/>
                <a:gd name="T16" fmla="*/ 4 w 70"/>
                <a:gd name="T17" fmla="*/ 26 h 63"/>
                <a:gd name="T18" fmla="*/ 2 w 70"/>
                <a:gd name="T19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3">
                  <a:moveTo>
                    <a:pt x="2" y="44"/>
                  </a:moveTo>
                  <a:cubicBezTo>
                    <a:pt x="2" y="47"/>
                    <a:pt x="1" y="49"/>
                    <a:pt x="1" y="51"/>
                  </a:cubicBezTo>
                  <a:cubicBezTo>
                    <a:pt x="10" y="45"/>
                    <a:pt x="17" y="21"/>
                    <a:pt x="27" y="34"/>
                  </a:cubicBezTo>
                  <a:cubicBezTo>
                    <a:pt x="32" y="39"/>
                    <a:pt x="36" y="44"/>
                    <a:pt x="40" y="49"/>
                  </a:cubicBezTo>
                  <a:cubicBezTo>
                    <a:pt x="45" y="56"/>
                    <a:pt x="55" y="56"/>
                    <a:pt x="60" y="63"/>
                  </a:cubicBezTo>
                  <a:cubicBezTo>
                    <a:pt x="70" y="45"/>
                    <a:pt x="44" y="33"/>
                    <a:pt x="36" y="23"/>
                  </a:cubicBezTo>
                  <a:cubicBezTo>
                    <a:pt x="32" y="18"/>
                    <a:pt x="26" y="13"/>
                    <a:pt x="21" y="10"/>
                  </a:cubicBezTo>
                  <a:cubicBezTo>
                    <a:pt x="19" y="7"/>
                    <a:pt x="4" y="0"/>
                    <a:pt x="0" y="0"/>
                  </a:cubicBezTo>
                  <a:cubicBezTo>
                    <a:pt x="3" y="6"/>
                    <a:pt x="1" y="22"/>
                    <a:pt x="4" y="26"/>
                  </a:cubicBezTo>
                  <a:cubicBezTo>
                    <a:pt x="10" y="35"/>
                    <a:pt x="2" y="35"/>
                    <a:pt x="2" y="4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2" name="Freeform 1401">
              <a:extLst>
                <a:ext uri="{FF2B5EF4-FFF2-40B4-BE49-F238E27FC236}">
                  <a16:creationId xmlns:a16="http://schemas.microsoft.com/office/drawing/2014/main" id="{66957A43-D1A2-6D56-79E0-E9C021499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691" y="3354407"/>
              <a:ext cx="5923" cy="9870"/>
            </a:xfrm>
            <a:custGeom>
              <a:avLst/>
              <a:gdLst>
                <a:gd name="T0" fmla="*/ 4 w 14"/>
                <a:gd name="T1" fmla="*/ 12 h 24"/>
                <a:gd name="T2" fmla="*/ 14 w 14"/>
                <a:gd name="T3" fmla="*/ 24 h 24"/>
                <a:gd name="T4" fmla="*/ 2 w 14"/>
                <a:gd name="T5" fmla="*/ 0 h 24"/>
                <a:gd name="T6" fmla="*/ 4 w 14"/>
                <a:gd name="T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4" y="12"/>
                  </a:moveTo>
                  <a:cubicBezTo>
                    <a:pt x="6" y="16"/>
                    <a:pt x="10" y="20"/>
                    <a:pt x="14" y="24"/>
                  </a:cubicBezTo>
                  <a:cubicBezTo>
                    <a:pt x="12" y="15"/>
                    <a:pt x="10" y="5"/>
                    <a:pt x="2" y="0"/>
                  </a:cubicBezTo>
                  <a:cubicBezTo>
                    <a:pt x="0" y="5"/>
                    <a:pt x="0" y="8"/>
                    <a:pt x="4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3" name="Freeform 1402">
              <a:extLst>
                <a:ext uri="{FF2B5EF4-FFF2-40B4-BE49-F238E27FC236}">
                  <a16:creationId xmlns:a16="http://schemas.microsoft.com/office/drawing/2014/main" id="{CAAD34A7-0459-81B2-3A69-CAEEF53AF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691" y="3401784"/>
              <a:ext cx="19741" cy="59222"/>
            </a:xfrm>
            <a:custGeom>
              <a:avLst/>
              <a:gdLst>
                <a:gd name="T0" fmla="*/ 4 w 43"/>
                <a:gd name="T1" fmla="*/ 93 h 137"/>
                <a:gd name="T2" fmla="*/ 0 w 43"/>
                <a:gd name="T3" fmla="*/ 132 h 137"/>
                <a:gd name="T4" fmla="*/ 21 w 43"/>
                <a:gd name="T5" fmla="*/ 86 h 137"/>
                <a:gd name="T6" fmla="*/ 42 w 43"/>
                <a:gd name="T7" fmla="*/ 52 h 137"/>
                <a:gd name="T8" fmla="*/ 38 w 43"/>
                <a:gd name="T9" fmla="*/ 0 h 137"/>
                <a:gd name="T10" fmla="*/ 26 w 43"/>
                <a:gd name="T11" fmla="*/ 36 h 137"/>
                <a:gd name="T12" fmla="*/ 4 w 43"/>
                <a:gd name="T13" fmla="*/ 9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37">
                  <a:moveTo>
                    <a:pt x="4" y="93"/>
                  </a:moveTo>
                  <a:cubicBezTo>
                    <a:pt x="5" y="106"/>
                    <a:pt x="1" y="119"/>
                    <a:pt x="0" y="132"/>
                  </a:cubicBezTo>
                  <a:cubicBezTo>
                    <a:pt x="18" y="137"/>
                    <a:pt x="14" y="94"/>
                    <a:pt x="21" y="86"/>
                  </a:cubicBezTo>
                  <a:cubicBezTo>
                    <a:pt x="30" y="75"/>
                    <a:pt x="40" y="67"/>
                    <a:pt x="42" y="52"/>
                  </a:cubicBezTo>
                  <a:cubicBezTo>
                    <a:pt x="43" y="35"/>
                    <a:pt x="38" y="17"/>
                    <a:pt x="38" y="0"/>
                  </a:cubicBezTo>
                  <a:cubicBezTo>
                    <a:pt x="30" y="2"/>
                    <a:pt x="27" y="29"/>
                    <a:pt x="26" y="36"/>
                  </a:cubicBezTo>
                  <a:cubicBezTo>
                    <a:pt x="21" y="56"/>
                    <a:pt x="9" y="73"/>
                    <a:pt x="4" y="9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4" name="Freeform 1403">
              <a:extLst>
                <a:ext uri="{FF2B5EF4-FFF2-40B4-BE49-F238E27FC236}">
                  <a16:creationId xmlns:a16="http://schemas.microsoft.com/office/drawing/2014/main" id="{2CB8CD69-7D18-A16C-41AC-EE1417062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588" y="3334666"/>
              <a:ext cx="1975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3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1"/>
                    <a:pt x="6" y="0"/>
                    <a:pt x="0" y="3"/>
                  </a:cubicBezTo>
                  <a:cubicBezTo>
                    <a:pt x="3" y="4"/>
                    <a:pt x="5" y="5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5" name="Freeform 1404">
              <a:extLst>
                <a:ext uri="{FF2B5EF4-FFF2-40B4-BE49-F238E27FC236}">
                  <a16:creationId xmlns:a16="http://schemas.microsoft.com/office/drawing/2014/main" id="{E23444F2-B7D7-537D-8472-C4366F267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588" y="3309002"/>
              <a:ext cx="13819" cy="17766"/>
            </a:xfrm>
            <a:custGeom>
              <a:avLst/>
              <a:gdLst>
                <a:gd name="T0" fmla="*/ 14 w 30"/>
                <a:gd name="T1" fmla="*/ 41 h 41"/>
                <a:gd name="T2" fmla="*/ 7 w 30"/>
                <a:gd name="T3" fmla="*/ 0 h 41"/>
                <a:gd name="T4" fmla="*/ 14 w 30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1">
                  <a:moveTo>
                    <a:pt x="14" y="41"/>
                  </a:moveTo>
                  <a:cubicBezTo>
                    <a:pt x="30" y="30"/>
                    <a:pt x="28" y="5"/>
                    <a:pt x="7" y="0"/>
                  </a:cubicBezTo>
                  <a:cubicBezTo>
                    <a:pt x="0" y="13"/>
                    <a:pt x="5" y="32"/>
                    <a:pt x="14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6" name="Freeform 1405">
              <a:extLst>
                <a:ext uri="{FF2B5EF4-FFF2-40B4-BE49-F238E27FC236}">
                  <a16:creationId xmlns:a16="http://schemas.microsoft.com/office/drawing/2014/main" id="{FCA86271-3998-33AA-F925-32BCC963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536" y="3336640"/>
              <a:ext cx="3948" cy="1973"/>
            </a:xfrm>
            <a:custGeom>
              <a:avLst/>
              <a:gdLst>
                <a:gd name="T0" fmla="*/ 7 w 7"/>
                <a:gd name="T1" fmla="*/ 2 h 2"/>
                <a:gd name="T2" fmla="*/ 0 w 7"/>
                <a:gd name="T3" fmla="*/ 1 h 2"/>
                <a:gd name="T4" fmla="*/ 7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cubicBezTo>
                    <a:pt x="5" y="1"/>
                    <a:pt x="3" y="0"/>
                    <a:pt x="0" y="1"/>
                  </a:cubicBezTo>
                  <a:cubicBezTo>
                    <a:pt x="2" y="1"/>
                    <a:pt x="5" y="2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7" name="Freeform 1406">
              <a:extLst>
                <a:ext uri="{FF2B5EF4-FFF2-40B4-BE49-F238E27FC236}">
                  <a16:creationId xmlns:a16="http://schemas.microsoft.com/office/drawing/2014/main" id="{F1BE3CEE-DAB6-F13A-519A-7A53495A2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536" y="3435342"/>
              <a:ext cx="25664" cy="27637"/>
            </a:xfrm>
            <a:custGeom>
              <a:avLst/>
              <a:gdLst>
                <a:gd name="T0" fmla="*/ 11 w 59"/>
                <a:gd name="T1" fmla="*/ 39 h 63"/>
                <a:gd name="T2" fmla="*/ 59 w 59"/>
                <a:gd name="T3" fmla="*/ 37 h 63"/>
                <a:gd name="T4" fmla="*/ 32 w 59"/>
                <a:gd name="T5" fmla="*/ 6 h 63"/>
                <a:gd name="T6" fmla="*/ 11 w 59"/>
                <a:gd name="T7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63">
                  <a:moveTo>
                    <a:pt x="11" y="39"/>
                  </a:moveTo>
                  <a:cubicBezTo>
                    <a:pt x="9" y="63"/>
                    <a:pt x="53" y="35"/>
                    <a:pt x="59" y="37"/>
                  </a:cubicBezTo>
                  <a:cubicBezTo>
                    <a:pt x="55" y="25"/>
                    <a:pt x="55" y="0"/>
                    <a:pt x="32" y="6"/>
                  </a:cubicBezTo>
                  <a:cubicBezTo>
                    <a:pt x="24" y="8"/>
                    <a:pt x="0" y="32"/>
                    <a:pt x="11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8" name="Freeform 1407">
              <a:extLst>
                <a:ext uri="{FF2B5EF4-FFF2-40B4-BE49-F238E27FC236}">
                  <a16:creationId xmlns:a16="http://schemas.microsoft.com/office/drawing/2014/main" id="{FD1CFB9E-7B02-BBA1-3BC5-FC627BE40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2432" y="3356380"/>
              <a:ext cx="49352" cy="84885"/>
            </a:xfrm>
            <a:custGeom>
              <a:avLst/>
              <a:gdLst>
                <a:gd name="T0" fmla="*/ 0 w 110"/>
                <a:gd name="T1" fmla="*/ 8 h 194"/>
                <a:gd name="T2" fmla="*/ 22 w 110"/>
                <a:gd name="T3" fmla="*/ 42 h 194"/>
                <a:gd name="T4" fmla="*/ 56 w 110"/>
                <a:gd name="T5" fmla="*/ 64 h 194"/>
                <a:gd name="T6" fmla="*/ 45 w 110"/>
                <a:gd name="T7" fmla="*/ 81 h 194"/>
                <a:gd name="T8" fmla="*/ 55 w 110"/>
                <a:gd name="T9" fmla="*/ 92 h 194"/>
                <a:gd name="T10" fmla="*/ 39 w 110"/>
                <a:gd name="T11" fmla="*/ 97 h 194"/>
                <a:gd name="T12" fmla="*/ 13 w 110"/>
                <a:gd name="T13" fmla="*/ 82 h 194"/>
                <a:gd name="T14" fmla="*/ 28 w 110"/>
                <a:gd name="T15" fmla="*/ 131 h 194"/>
                <a:gd name="T16" fmla="*/ 47 w 110"/>
                <a:gd name="T17" fmla="*/ 145 h 194"/>
                <a:gd name="T18" fmla="*/ 67 w 110"/>
                <a:gd name="T19" fmla="*/ 194 h 194"/>
                <a:gd name="T20" fmla="*/ 63 w 110"/>
                <a:gd name="T21" fmla="*/ 175 h 194"/>
                <a:gd name="T22" fmla="*/ 81 w 110"/>
                <a:gd name="T23" fmla="*/ 172 h 194"/>
                <a:gd name="T24" fmla="*/ 70 w 110"/>
                <a:gd name="T25" fmla="*/ 146 h 194"/>
                <a:gd name="T26" fmla="*/ 62 w 110"/>
                <a:gd name="T27" fmla="*/ 126 h 194"/>
                <a:gd name="T28" fmla="*/ 56 w 110"/>
                <a:gd name="T29" fmla="*/ 100 h 194"/>
                <a:gd name="T30" fmla="*/ 76 w 110"/>
                <a:gd name="T31" fmla="*/ 113 h 194"/>
                <a:gd name="T32" fmla="*/ 110 w 110"/>
                <a:gd name="T33" fmla="*/ 119 h 194"/>
                <a:gd name="T34" fmla="*/ 94 w 110"/>
                <a:gd name="T35" fmla="*/ 103 h 194"/>
                <a:gd name="T36" fmla="*/ 83 w 110"/>
                <a:gd name="T37" fmla="*/ 64 h 194"/>
                <a:gd name="T38" fmla="*/ 81 w 110"/>
                <a:gd name="T39" fmla="*/ 38 h 194"/>
                <a:gd name="T40" fmla="*/ 80 w 110"/>
                <a:gd name="T41" fmla="*/ 28 h 194"/>
                <a:gd name="T42" fmla="*/ 68 w 110"/>
                <a:gd name="T43" fmla="*/ 19 h 194"/>
                <a:gd name="T44" fmla="*/ 52 w 110"/>
                <a:gd name="T45" fmla="*/ 5 h 194"/>
                <a:gd name="T46" fmla="*/ 31 w 110"/>
                <a:gd name="T47" fmla="*/ 6 h 194"/>
                <a:gd name="T48" fmla="*/ 0 w 110"/>
                <a:gd name="T49" fmla="*/ 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0" h="194">
                  <a:moveTo>
                    <a:pt x="0" y="8"/>
                  </a:moveTo>
                  <a:cubicBezTo>
                    <a:pt x="5" y="21"/>
                    <a:pt x="11" y="32"/>
                    <a:pt x="22" y="42"/>
                  </a:cubicBezTo>
                  <a:cubicBezTo>
                    <a:pt x="28" y="47"/>
                    <a:pt x="48" y="67"/>
                    <a:pt x="56" y="64"/>
                  </a:cubicBezTo>
                  <a:cubicBezTo>
                    <a:pt x="53" y="70"/>
                    <a:pt x="53" y="78"/>
                    <a:pt x="45" y="81"/>
                  </a:cubicBezTo>
                  <a:cubicBezTo>
                    <a:pt x="49" y="84"/>
                    <a:pt x="52" y="88"/>
                    <a:pt x="55" y="92"/>
                  </a:cubicBezTo>
                  <a:cubicBezTo>
                    <a:pt x="48" y="85"/>
                    <a:pt x="44" y="94"/>
                    <a:pt x="39" y="97"/>
                  </a:cubicBezTo>
                  <a:cubicBezTo>
                    <a:pt x="30" y="102"/>
                    <a:pt x="17" y="88"/>
                    <a:pt x="13" y="82"/>
                  </a:cubicBezTo>
                  <a:cubicBezTo>
                    <a:pt x="7" y="90"/>
                    <a:pt x="19" y="127"/>
                    <a:pt x="28" y="131"/>
                  </a:cubicBezTo>
                  <a:cubicBezTo>
                    <a:pt x="27" y="114"/>
                    <a:pt x="47" y="136"/>
                    <a:pt x="47" y="145"/>
                  </a:cubicBezTo>
                  <a:cubicBezTo>
                    <a:pt x="48" y="167"/>
                    <a:pt x="44" y="184"/>
                    <a:pt x="67" y="194"/>
                  </a:cubicBezTo>
                  <a:cubicBezTo>
                    <a:pt x="66" y="187"/>
                    <a:pt x="63" y="181"/>
                    <a:pt x="63" y="175"/>
                  </a:cubicBezTo>
                  <a:cubicBezTo>
                    <a:pt x="67" y="179"/>
                    <a:pt x="80" y="179"/>
                    <a:pt x="81" y="172"/>
                  </a:cubicBezTo>
                  <a:cubicBezTo>
                    <a:pt x="81" y="168"/>
                    <a:pt x="72" y="150"/>
                    <a:pt x="70" y="146"/>
                  </a:cubicBezTo>
                  <a:cubicBezTo>
                    <a:pt x="64" y="137"/>
                    <a:pt x="63" y="138"/>
                    <a:pt x="62" y="126"/>
                  </a:cubicBezTo>
                  <a:cubicBezTo>
                    <a:pt x="61" y="118"/>
                    <a:pt x="63" y="106"/>
                    <a:pt x="56" y="100"/>
                  </a:cubicBezTo>
                  <a:cubicBezTo>
                    <a:pt x="61" y="99"/>
                    <a:pt x="76" y="113"/>
                    <a:pt x="76" y="113"/>
                  </a:cubicBezTo>
                  <a:cubicBezTo>
                    <a:pt x="82" y="106"/>
                    <a:pt x="104" y="115"/>
                    <a:pt x="110" y="119"/>
                  </a:cubicBezTo>
                  <a:cubicBezTo>
                    <a:pt x="105" y="113"/>
                    <a:pt x="102" y="105"/>
                    <a:pt x="94" y="103"/>
                  </a:cubicBezTo>
                  <a:cubicBezTo>
                    <a:pt x="104" y="95"/>
                    <a:pt x="84" y="73"/>
                    <a:pt x="83" y="64"/>
                  </a:cubicBezTo>
                  <a:cubicBezTo>
                    <a:pt x="82" y="54"/>
                    <a:pt x="86" y="46"/>
                    <a:pt x="81" y="38"/>
                  </a:cubicBezTo>
                  <a:cubicBezTo>
                    <a:pt x="78" y="33"/>
                    <a:pt x="90" y="34"/>
                    <a:pt x="80" y="28"/>
                  </a:cubicBezTo>
                  <a:cubicBezTo>
                    <a:pt x="75" y="25"/>
                    <a:pt x="68" y="27"/>
                    <a:pt x="68" y="19"/>
                  </a:cubicBezTo>
                  <a:cubicBezTo>
                    <a:pt x="69" y="8"/>
                    <a:pt x="59" y="7"/>
                    <a:pt x="52" y="5"/>
                  </a:cubicBezTo>
                  <a:cubicBezTo>
                    <a:pt x="43" y="4"/>
                    <a:pt x="40" y="3"/>
                    <a:pt x="31" y="6"/>
                  </a:cubicBezTo>
                  <a:cubicBezTo>
                    <a:pt x="21" y="10"/>
                    <a:pt x="10" y="0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9" name="Freeform 1408">
              <a:extLst>
                <a:ext uri="{FF2B5EF4-FFF2-40B4-BE49-F238E27FC236}">
                  <a16:creationId xmlns:a16="http://schemas.microsoft.com/office/drawing/2014/main" id="{D33DA61F-DDBF-5494-E24A-A7F7B91E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8354" y="3384016"/>
              <a:ext cx="7896" cy="9870"/>
            </a:xfrm>
            <a:custGeom>
              <a:avLst/>
              <a:gdLst>
                <a:gd name="T0" fmla="*/ 11 w 22"/>
                <a:gd name="T1" fmla="*/ 24 h 26"/>
                <a:gd name="T2" fmla="*/ 0 w 22"/>
                <a:gd name="T3" fmla="*/ 8 h 26"/>
                <a:gd name="T4" fmla="*/ 11 w 22"/>
                <a:gd name="T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11" y="24"/>
                  </a:moveTo>
                  <a:cubicBezTo>
                    <a:pt x="22" y="26"/>
                    <a:pt x="14" y="0"/>
                    <a:pt x="0" y="8"/>
                  </a:cubicBezTo>
                  <a:cubicBezTo>
                    <a:pt x="3" y="14"/>
                    <a:pt x="5" y="21"/>
                    <a:pt x="11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0" name="Freeform 1409">
              <a:extLst>
                <a:ext uri="{FF2B5EF4-FFF2-40B4-BE49-F238E27FC236}">
                  <a16:creationId xmlns:a16="http://schemas.microsoft.com/office/drawing/2014/main" id="{86CFB683-59A3-E5F3-BA86-272B99E90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991" y="3439290"/>
              <a:ext cx="3948" cy="5922"/>
            </a:xfrm>
            <a:custGeom>
              <a:avLst/>
              <a:gdLst>
                <a:gd name="T0" fmla="*/ 5 w 12"/>
                <a:gd name="T1" fmla="*/ 9 h 16"/>
                <a:gd name="T2" fmla="*/ 12 w 12"/>
                <a:gd name="T3" fmla="*/ 16 h 16"/>
                <a:gd name="T4" fmla="*/ 0 w 12"/>
                <a:gd name="T5" fmla="*/ 2 h 16"/>
                <a:gd name="T6" fmla="*/ 5 w 12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5" y="9"/>
                  </a:moveTo>
                  <a:cubicBezTo>
                    <a:pt x="8" y="11"/>
                    <a:pt x="10" y="13"/>
                    <a:pt x="12" y="16"/>
                  </a:cubicBezTo>
                  <a:cubicBezTo>
                    <a:pt x="11" y="10"/>
                    <a:pt x="8" y="0"/>
                    <a:pt x="0" y="2"/>
                  </a:cubicBezTo>
                  <a:cubicBezTo>
                    <a:pt x="1" y="5"/>
                    <a:pt x="3" y="7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1" name="Freeform 1410">
              <a:extLst>
                <a:ext uri="{FF2B5EF4-FFF2-40B4-BE49-F238E27FC236}">
                  <a16:creationId xmlns:a16="http://schemas.microsoft.com/office/drawing/2014/main" id="{AEC6FBD6-DAB8-2408-46CA-DC972C1ED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887" y="3427446"/>
              <a:ext cx="9871" cy="21714"/>
            </a:xfrm>
            <a:custGeom>
              <a:avLst/>
              <a:gdLst>
                <a:gd name="T0" fmla="*/ 10 w 20"/>
                <a:gd name="T1" fmla="*/ 33 h 48"/>
                <a:gd name="T2" fmla="*/ 11 w 20"/>
                <a:gd name="T3" fmla="*/ 46 h 48"/>
                <a:gd name="T4" fmla="*/ 17 w 20"/>
                <a:gd name="T5" fmla="*/ 29 h 48"/>
                <a:gd name="T6" fmla="*/ 12 w 20"/>
                <a:gd name="T7" fmla="*/ 14 h 48"/>
                <a:gd name="T8" fmla="*/ 12 w 20"/>
                <a:gd name="T9" fmla="*/ 0 h 48"/>
                <a:gd name="T10" fmla="*/ 3 w 20"/>
                <a:gd name="T11" fmla="*/ 24 h 48"/>
                <a:gd name="T12" fmla="*/ 10 w 20"/>
                <a:gd name="T13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8">
                  <a:moveTo>
                    <a:pt x="10" y="33"/>
                  </a:moveTo>
                  <a:cubicBezTo>
                    <a:pt x="15" y="37"/>
                    <a:pt x="15" y="42"/>
                    <a:pt x="11" y="46"/>
                  </a:cubicBezTo>
                  <a:cubicBezTo>
                    <a:pt x="20" y="48"/>
                    <a:pt x="18" y="34"/>
                    <a:pt x="17" y="29"/>
                  </a:cubicBezTo>
                  <a:cubicBezTo>
                    <a:pt x="16" y="24"/>
                    <a:pt x="12" y="19"/>
                    <a:pt x="12" y="14"/>
                  </a:cubicBezTo>
                  <a:cubicBezTo>
                    <a:pt x="11" y="9"/>
                    <a:pt x="14" y="5"/>
                    <a:pt x="12" y="0"/>
                  </a:cubicBezTo>
                  <a:cubicBezTo>
                    <a:pt x="0" y="5"/>
                    <a:pt x="10" y="16"/>
                    <a:pt x="3" y="24"/>
                  </a:cubicBezTo>
                  <a:cubicBezTo>
                    <a:pt x="8" y="25"/>
                    <a:pt x="11" y="28"/>
                    <a:pt x="10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2" name="Freeform 1411">
              <a:extLst>
                <a:ext uri="{FF2B5EF4-FFF2-40B4-BE49-F238E27FC236}">
                  <a16:creationId xmlns:a16="http://schemas.microsoft.com/office/drawing/2014/main" id="{665EC5FA-5242-3838-A276-2F5BC2F73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7706" y="3451135"/>
              <a:ext cx="3948" cy="5922"/>
            </a:xfrm>
            <a:custGeom>
              <a:avLst/>
              <a:gdLst>
                <a:gd name="T0" fmla="*/ 4 w 8"/>
                <a:gd name="T1" fmla="*/ 14 h 14"/>
                <a:gd name="T2" fmla="*/ 1 w 8"/>
                <a:gd name="T3" fmla="*/ 0 h 14"/>
                <a:gd name="T4" fmla="*/ 4 w 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4">
                  <a:moveTo>
                    <a:pt x="4" y="14"/>
                  </a:moveTo>
                  <a:cubicBezTo>
                    <a:pt x="8" y="9"/>
                    <a:pt x="5" y="3"/>
                    <a:pt x="1" y="0"/>
                  </a:cubicBezTo>
                  <a:cubicBezTo>
                    <a:pt x="0" y="5"/>
                    <a:pt x="1" y="10"/>
                    <a:pt x="4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3" name="Freeform 1413">
              <a:extLst>
                <a:ext uri="{FF2B5EF4-FFF2-40B4-BE49-F238E27FC236}">
                  <a16:creationId xmlns:a16="http://schemas.microsoft.com/office/drawing/2014/main" id="{B02772E1-5BB8-8101-4B33-D758C427B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9681" y="3443240"/>
              <a:ext cx="7896" cy="7896"/>
            </a:xfrm>
            <a:custGeom>
              <a:avLst/>
              <a:gdLst>
                <a:gd name="T0" fmla="*/ 5 w 20"/>
                <a:gd name="T1" fmla="*/ 0 h 22"/>
                <a:gd name="T2" fmla="*/ 10 w 20"/>
                <a:gd name="T3" fmla="*/ 20 h 22"/>
                <a:gd name="T4" fmla="*/ 5 w 20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5" y="0"/>
                  </a:moveTo>
                  <a:cubicBezTo>
                    <a:pt x="2" y="4"/>
                    <a:pt x="0" y="22"/>
                    <a:pt x="10" y="20"/>
                  </a:cubicBezTo>
                  <a:cubicBezTo>
                    <a:pt x="20" y="18"/>
                    <a:pt x="12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4" name="Freeform 1414">
              <a:extLst>
                <a:ext uri="{FF2B5EF4-FFF2-40B4-BE49-F238E27FC236}">
                  <a16:creationId xmlns:a16="http://schemas.microsoft.com/office/drawing/2014/main" id="{DBEA0BF3-1E9F-0625-BF57-903C7072F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329" y="3419551"/>
              <a:ext cx="1975" cy="3948"/>
            </a:xfrm>
            <a:custGeom>
              <a:avLst/>
              <a:gdLst>
                <a:gd name="T0" fmla="*/ 1 w 7"/>
                <a:gd name="T1" fmla="*/ 7 h 7"/>
                <a:gd name="T2" fmla="*/ 0 w 7"/>
                <a:gd name="T3" fmla="*/ 0 h 7"/>
                <a:gd name="T4" fmla="*/ 1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7"/>
                  </a:moveTo>
                  <a:cubicBezTo>
                    <a:pt x="1" y="5"/>
                    <a:pt x="0" y="3"/>
                    <a:pt x="0" y="0"/>
                  </a:cubicBezTo>
                  <a:cubicBezTo>
                    <a:pt x="7" y="1"/>
                    <a:pt x="7" y="4"/>
                    <a:pt x="1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5" name="Freeform 1415">
              <a:extLst>
                <a:ext uri="{FF2B5EF4-FFF2-40B4-BE49-F238E27FC236}">
                  <a16:creationId xmlns:a16="http://schemas.microsoft.com/office/drawing/2014/main" id="{7124C475-3CDD-90DF-7665-250A688BD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121" y="3395863"/>
              <a:ext cx="1975" cy="3948"/>
            </a:xfrm>
            <a:custGeom>
              <a:avLst/>
              <a:gdLst>
                <a:gd name="T0" fmla="*/ 1 w 2"/>
                <a:gd name="T1" fmla="*/ 0 h 8"/>
                <a:gd name="T2" fmla="*/ 2 w 2"/>
                <a:gd name="T3" fmla="*/ 8 h 8"/>
                <a:gd name="T4" fmla="*/ 1 w 2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2" y="3"/>
                    <a:pt x="2" y="5"/>
                    <a:pt x="2" y="8"/>
                  </a:cubicBezTo>
                  <a:cubicBezTo>
                    <a:pt x="1" y="6"/>
                    <a:pt x="0" y="3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6" name="Freeform 1416">
              <a:extLst>
                <a:ext uri="{FF2B5EF4-FFF2-40B4-BE49-F238E27FC236}">
                  <a16:creationId xmlns:a16="http://schemas.microsoft.com/office/drawing/2014/main" id="{6F1828FA-CFBA-A39B-3EEB-426674D76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640" y="3397835"/>
              <a:ext cx="13819" cy="9870"/>
            </a:xfrm>
            <a:custGeom>
              <a:avLst/>
              <a:gdLst>
                <a:gd name="T0" fmla="*/ 5 w 34"/>
                <a:gd name="T1" fmla="*/ 24 h 24"/>
                <a:gd name="T2" fmla="*/ 5 w 34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4" h="24">
                  <a:moveTo>
                    <a:pt x="5" y="24"/>
                  </a:moveTo>
                  <a:cubicBezTo>
                    <a:pt x="0" y="0"/>
                    <a:pt x="34" y="12"/>
                    <a:pt x="5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7" name="Freeform 1417">
              <a:extLst>
                <a:ext uri="{FF2B5EF4-FFF2-40B4-BE49-F238E27FC236}">
                  <a16:creationId xmlns:a16="http://schemas.microsoft.com/office/drawing/2014/main" id="{21DB4717-38FC-4AEC-A1EF-EBEBC3DCE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869" y="4765865"/>
              <a:ext cx="150029" cy="161873"/>
            </a:xfrm>
            <a:custGeom>
              <a:avLst/>
              <a:gdLst>
                <a:gd name="T0" fmla="*/ 2 w 345"/>
                <a:gd name="T1" fmla="*/ 36 h 369"/>
                <a:gd name="T2" fmla="*/ 14 w 345"/>
                <a:gd name="T3" fmla="*/ 10 h 369"/>
                <a:gd name="T4" fmla="*/ 41 w 345"/>
                <a:gd name="T5" fmla="*/ 15 h 369"/>
                <a:gd name="T6" fmla="*/ 54 w 345"/>
                <a:gd name="T7" fmla="*/ 2 h 369"/>
                <a:gd name="T8" fmla="*/ 90 w 345"/>
                <a:gd name="T9" fmla="*/ 25 h 369"/>
                <a:gd name="T10" fmla="*/ 127 w 345"/>
                <a:gd name="T11" fmla="*/ 62 h 369"/>
                <a:gd name="T12" fmla="*/ 136 w 345"/>
                <a:gd name="T13" fmla="*/ 76 h 369"/>
                <a:gd name="T14" fmla="*/ 150 w 345"/>
                <a:gd name="T15" fmla="*/ 60 h 369"/>
                <a:gd name="T16" fmla="*/ 192 w 345"/>
                <a:gd name="T17" fmla="*/ 94 h 369"/>
                <a:gd name="T18" fmla="*/ 209 w 345"/>
                <a:gd name="T19" fmla="*/ 102 h 369"/>
                <a:gd name="T20" fmla="*/ 235 w 345"/>
                <a:gd name="T21" fmla="*/ 116 h 369"/>
                <a:gd name="T22" fmla="*/ 253 w 345"/>
                <a:gd name="T23" fmla="*/ 134 h 369"/>
                <a:gd name="T24" fmla="*/ 282 w 345"/>
                <a:gd name="T25" fmla="*/ 149 h 369"/>
                <a:gd name="T26" fmla="*/ 322 w 345"/>
                <a:gd name="T27" fmla="*/ 190 h 369"/>
                <a:gd name="T28" fmla="*/ 323 w 345"/>
                <a:gd name="T29" fmla="*/ 224 h 369"/>
                <a:gd name="T30" fmla="*/ 333 w 345"/>
                <a:gd name="T31" fmla="*/ 275 h 369"/>
                <a:gd name="T32" fmla="*/ 323 w 345"/>
                <a:gd name="T33" fmla="*/ 318 h 369"/>
                <a:gd name="T34" fmla="*/ 291 w 345"/>
                <a:gd name="T35" fmla="*/ 345 h 369"/>
                <a:gd name="T36" fmla="*/ 278 w 345"/>
                <a:gd name="T37" fmla="*/ 361 h 369"/>
                <a:gd name="T38" fmla="*/ 240 w 345"/>
                <a:gd name="T39" fmla="*/ 364 h 369"/>
                <a:gd name="T40" fmla="*/ 199 w 345"/>
                <a:gd name="T41" fmla="*/ 361 h 369"/>
                <a:gd name="T42" fmla="*/ 181 w 345"/>
                <a:gd name="T43" fmla="*/ 368 h 369"/>
                <a:gd name="T44" fmla="*/ 165 w 345"/>
                <a:gd name="T45" fmla="*/ 359 h 369"/>
                <a:gd name="T46" fmla="*/ 130 w 345"/>
                <a:gd name="T47" fmla="*/ 348 h 369"/>
                <a:gd name="T48" fmla="*/ 91 w 345"/>
                <a:gd name="T49" fmla="*/ 331 h 369"/>
                <a:gd name="T50" fmla="*/ 61 w 345"/>
                <a:gd name="T51" fmla="*/ 327 h 369"/>
                <a:gd name="T52" fmla="*/ 22 w 345"/>
                <a:gd name="T53" fmla="*/ 291 h 369"/>
                <a:gd name="T54" fmla="*/ 20 w 345"/>
                <a:gd name="T55" fmla="*/ 231 h 369"/>
                <a:gd name="T56" fmla="*/ 19 w 345"/>
                <a:gd name="T57" fmla="*/ 201 h 369"/>
                <a:gd name="T58" fmla="*/ 11 w 345"/>
                <a:gd name="T59" fmla="*/ 182 h 369"/>
                <a:gd name="T60" fmla="*/ 13 w 345"/>
                <a:gd name="T61" fmla="*/ 166 h 369"/>
                <a:gd name="T62" fmla="*/ 5 w 345"/>
                <a:gd name="T63" fmla="*/ 135 h 369"/>
                <a:gd name="T64" fmla="*/ 7 w 345"/>
                <a:gd name="T65" fmla="*/ 103 h 369"/>
                <a:gd name="T66" fmla="*/ 7 w 345"/>
                <a:gd name="T67" fmla="*/ 65 h 369"/>
                <a:gd name="T68" fmla="*/ 2 w 345"/>
                <a:gd name="T69" fmla="*/ 36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5" h="369">
                  <a:moveTo>
                    <a:pt x="2" y="36"/>
                  </a:moveTo>
                  <a:cubicBezTo>
                    <a:pt x="7" y="28"/>
                    <a:pt x="18" y="21"/>
                    <a:pt x="14" y="10"/>
                  </a:cubicBezTo>
                  <a:cubicBezTo>
                    <a:pt x="22" y="16"/>
                    <a:pt x="31" y="20"/>
                    <a:pt x="41" y="15"/>
                  </a:cubicBezTo>
                  <a:cubicBezTo>
                    <a:pt x="47" y="12"/>
                    <a:pt x="47" y="3"/>
                    <a:pt x="54" y="2"/>
                  </a:cubicBezTo>
                  <a:cubicBezTo>
                    <a:pt x="68" y="0"/>
                    <a:pt x="81" y="17"/>
                    <a:pt x="90" y="25"/>
                  </a:cubicBezTo>
                  <a:cubicBezTo>
                    <a:pt x="102" y="35"/>
                    <a:pt x="125" y="44"/>
                    <a:pt x="127" y="62"/>
                  </a:cubicBezTo>
                  <a:cubicBezTo>
                    <a:pt x="128" y="68"/>
                    <a:pt x="127" y="79"/>
                    <a:pt x="136" y="76"/>
                  </a:cubicBezTo>
                  <a:cubicBezTo>
                    <a:pt x="143" y="75"/>
                    <a:pt x="154" y="69"/>
                    <a:pt x="150" y="60"/>
                  </a:cubicBezTo>
                  <a:cubicBezTo>
                    <a:pt x="161" y="63"/>
                    <a:pt x="183" y="98"/>
                    <a:pt x="192" y="94"/>
                  </a:cubicBezTo>
                  <a:cubicBezTo>
                    <a:pt x="200" y="91"/>
                    <a:pt x="202" y="98"/>
                    <a:pt x="209" y="102"/>
                  </a:cubicBezTo>
                  <a:cubicBezTo>
                    <a:pt x="218" y="108"/>
                    <a:pt x="227" y="108"/>
                    <a:pt x="235" y="116"/>
                  </a:cubicBezTo>
                  <a:cubicBezTo>
                    <a:pt x="241" y="122"/>
                    <a:pt x="246" y="130"/>
                    <a:pt x="253" y="134"/>
                  </a:cubicBezTo>
                  <a:cubicBezTo>
                    <a:pt x="262" y="140"/>
                    <a:pt x="273" y="141"/>
                    <a:pt x="282" y="149"/>
                  </a:cubicBezTo>
                  <a:cubicBezTo>
                    <a:pt x="298" y="162"/>
                    <a:pt x="303" y="180"/>
                    <a:pt x="322" y="190"/>
                  </a:cubicBezTo>
                  <a:cubicBezTo>
                    <a:pt x="345" y="201"/>
                    <a:pt x="334" y="207"/>
                    <a:pt x="323" y="224"/>
                  </a:cubicBezTo>
                  <a:cubicBezTo>
                    <a:pt x="316" y="236"/>
                    <a:pt x="321" y="267"/>
                    <a:pt x="333" y="275"/>
                  </a:cubicBezTo>
                  <a:cubicBezTo>
                    <a:pt x="341" y="280"/>
                    <a:pt x="328" y="310"/>
                    <a:pt x="323" y="318"/>
                  </a:cubicBezTo>
                  <a:cubicBezTo>
                    <a:pt x="319" y="326"/>
                    <a:pt x="304" y="357"/>
                    <a:pt x="291" y="345"/>
                  </a:cubicBezTo>
                  <a:cubicBezTo>
                    <a:pt x="298" y="354"/>
                    <a:pt x="283" y="358"/>
                    <a:pt x="278" y="361"/>
                  </a:cubicBezTo>
                  <a:cubicBezTo>
                    <a:pt x="262" y="367"/>
                    <a:pt x="257" y="367"/>
                    <a:pt x="240" y="364"/>
                  </a:cubicBezTo>
                  <a:cubicBezTo>
                    <a:pt x="227" y="361"/>
                    <a:pt x="212" y="354"/>
                    <a:pt x="199" y="361"/>
                  </a:cubicBezTo>
                  <a:cubicBezTo>
                    <a:pt x="193" y="364"/>
                    <a:pt x="187" y="367"/>
                    <a:pt x="181" y="368"/>
                  </a:cubicBezTo>
                  <a:cubicBezTo>
                    <a:pt x="171" y="369"/>
                    <a:pt x="172" y="362"/>
                    <a:pt x="165" y="359"/>
                  </a:cubicBezTo>
                  <a:cubicBezTo>
                    <a:pt x="154" y="353"/>
                    <a:pt x="141" y="355"/>
                    <a:pt x="130" y="348"/>
                  </a:cubicBezTo>
                  <a:cubicBezTo>
                    <a:pt x="116" y="340"/>
                    <a:pt x="110" y="331"/>
                    <a:pt x="91" y="331"/>
                  </a:cubicBezTo>
                  <a:cubicBezTo>
                    <a:pt x="79" y="332"/>
                    <a:pt x="70" y="337"/>
                    <a:pt x="61" y="327"/>
                  </a:cubicBezTo>
                  <a:cubicBezTo>
                    <a:pt x="49" y="314"/>
                    <a:pt x="31" y="306"/>
                    <a:pt x="22" y="291"/>
                  </a:cubicBezTo>
                  <a:cubicBezTo>
                    <a:pt x="15" y="280"/>
                    <a:pt x="5" y="235"/>
                    <a:pt x="20" y="231"/>
                  </a:cubicBezTo>
                  <a:cubicBezTo>
                    <a:pt x="35" y="227"/>
                    <a:pt x="24" y="209"/>
                    <a:pt x="19" y="201"/>
                  </a:cubicBezTo>
                  <a:cubicBezTo>
                    <a:pt x="16" y="195"/>
                    <a:pt x="14" y="189"/>
                    <a:pt x="11" y="182"/>
                  </a:cubicBezTo>
                  <a:cubicBezTo>
                    <a:pt x="9" y="177"/>
                    <a:pt x="16" y="173"/>
                    <a:pt x="13" y="166"/>
                  </a:cubicBezTo>
                  <a:cubicBezTo>
                    <a:pt x="11" y="160"/>
                    <a:pt x="0" y="141"/>
                    <a:pt x="5" y="135"/>
                  </a:cubicBezTo>
                  <a:cubicBezTo>
                    <a:pt x="17" y="121"/>
                    <a:pt x="2" y="113"/>
                    <a:pt x="7" y="103"/>
                  </a:cubicBezTo>
                  <a:cubicBezTo>
                    <a:pt x="10" y="97"/>
                    <a:pt x="6" y="66"/>
                    <a:pt x="7" y="65"/>
                  </a:cubicBezTo>
                  <a:cubicBezTo>
                    <a:pt x="18" y="57"/>
                    <a:pt x="4" y="46"/>
                    <a:pt x="2" y="3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8" name="Freeform 1418">
              <a:extLst>
                <a:ext uri="{FF2B5EF4-FFF2-40B4-BE49-F238E27FC236}">
                  <a16:creationId xmlns:a16="http://schemas.microsoft.com/office/drawing/2014/main" id="{B5DD036E-48B7-0BF3-6300-E89528517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1" y="3650517"/>
              <a:ext cx="219122" cy="292162"/>
            </a:xfrm>
            <a:custGeom>
              <a:avLst/>
              <a:gdLst>
                <a:gd name="T0" fmla="*/ 21 w 503"/>
                <a:gd name="T1" fmla="*/ 550 h 672"/>
                <a:gd name="T2" fmla="*/ 52 w 503"/>
                <a:gd name="T3" fmla="*/ 542 h 672"/>
                <a:gd name="T4" fmla="*/ 27 w 503"/>
                <a:gd name="T5" fmla="*/ 495 h 672"/>
                <a:gd name="T6" fmla="*/ 52 w 503"/>
                <a:gd name="T7" fmla="*/ 460 h 672"/>
                <a:gd name="T8" fmla="*/ 90 w 503"/>
                <a:gd name="T9" fmla="*/ 448 h 672"/>
                <a:gd name="T10" fmla="*/ 124 w 503"/>
                <a:gd name="T11" fmla="*/ 461 h 672"/>
                <a:gd name="T12" fmla="*/ 175 w 503"/>
                <a:gd name="T13" fmla="*/ 441 h 672"/>
                <a:gd name="T14" fmla="*/ 206 w 503"/>
                <a:gd name="T15" fmla="*/ 456 h 672"/>
                <a:gd name="T16" fmla="*/ 217 w 503"/>
                <a:gd name="T17" fmla="*/ 403 h 672"/>
                <a:gd name="T18" fmla="*/ 224 w 503"/>
                <a:gd name="T19" fmla="*/ 325 h 672"/>
                <a:gd name="T20" fmla="*/ 194 w 503"/>
                <a:gd name="T21" fmla="*/ 302 h 672"/>
                <a:gd name="T22" fmla="*/ 197 w 503"/>
                <a:gd name="T23" fmla="*/ 242 h 672"/>
                <a:gd name="T24" fmla="*/ 213 w 503"/>
                <a:gd name="T25" fmla="*/ 201 h 672"/>
                <a:gd name="T26" fmla="*/ 137 w 503"/>
                <a:gd name="T27" fmla="*/ 190 h 672"/>
                <a:gd name="T28" fmla="*/ 143 w 503"/>
                <a:gd name="T29" fmla="*/ 118 h 672"/>
                <a:gd name="T30" fmla="*/ 242 w 503"/>
                <a:gd name="T31" fmla="*/ 121 h 672"/>
                <a:gd name="T32" fmla="*/ 330 w 503"/>
                <a:gd name="T33" fmla="*/ 157 h 672"/>
                <a:gd name="T34" fmla="*/ 344 w 503"/>
                <a:gd name="T35" fmla="*/ 103 h 672"/>
                <a:gd name="T36" fmla="*/ 358 w 503"/>
                <a:gd name="T37" fmla="*/ 39 h 672"/>
                <a:gd name="T38" fmla="*/ 400 w 503"/>
                <a:gd name="T39" fmla="*/ 12 h 672"/>
                <a:gd name="T40" fmla="*/ 465 w 503"/>
                <a:gd name="T41" fmla="*/ 14 h 672"/>
                <a:gd name="T42" fmla="*/ 475 w 503"/>
                <a:gd name="T43" fmla="*/ 92 h 672"/>
                <a:gd name="T44" fmla="*/ 458 w 503"/>
                <a:gd name="T45" fmla="*/ 187 h 672"/>
                <a:gd name="T46" fmla="*/ 449 w 503"/>
                <a:gd name="T47" fmla="*/ 250 h 672"/>
                <a:gd name="T48" fmla="*/ 429 w 503"/>
                <a:gd name="T49" fmla="*/ 342 h 672"/>
                <a:gd name="T50" fmla="*/ 366 w 503"/>
                <a:gd name="T51" fmla="*/ 421 h 672"/>
                <a:gd name="T52" fmla="*/ 339 w 503"/>
                <a:gd name="T53" fmla="*/ 523 h 672"/>
                <a:gd name="T54" fmla="*/ 289 w 503"/>
                <a:gd name="T55" fmla="*/ 602 h 672"/>
                <a:gd name="T56" fmla="*/ 247 w 503"/>
                <a:gd name="T57" fmla="*/ 646 h 672"/>
                <a:gd name="T58" fmla="*/ 217 w 503"/>
                <a:gd name="T59" fmla="*/ 623 h 672"/>
                <a:gd name="T60" fmla="*/ 178 w 503"/>
                <a:gd name="T61" fmla="*/ 617 h 672"/>
                <a:gd name="T62" fmla="*/ 151 w 503"/>
                <a:gd name="T63" fmla="*/ 652 h 672"/>
                <a:gd name="T64" fmla="*/ 104 w 503"/>
                <a:gd name="T65" fmla="*/ 622 h 672"/>
                <a:gd name="T66" fmla="*/ 65 w 503"/>
                <a:gd name="T67" fmla="*/ 657 h 672"/>
                <a:gd name="T68" fmla="*/ 0 w 503"/>
                <a:gd name="T69" fmla="*/ 58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3" h="672">
                  <a:moveTo>
                    <a:pt x="0" y="580"/>
                  </a:moveTo>
                  <a:cubicBezTo>
                    <a:pt x="5" y="564"/>
                    <a:pt x="8" y="560"/>
                    <a:pt x="21" y="550"/>
                  </a:cubicBezTo>
                  <a:cubicBezTo>
                    <a:pt x="32" y="542"/>
                    <a:pt x="36" y="570"/>
                    <a:pt x="51" y="561"/>
                  </a:cubicBezTo>
                  <a:cubicBezTo>
                    <a:pt x="53" y="560"/>
                    <a:pt x="50" y="547"/>
                    <a:pt x="52" y="542"/>
                  </a:cubicBezTo>
                  <a:cubicBezTo>
                    <a:pt x="57" y="532"/>
                    <a:pt x="47" y="530"/>
                    <a:pt x="41" y="526"/>
                  </a:cubicBezTo>
                  <a:cubicBezTo>
                    <a:pt x="35" y="522"/>
                    <a:pt x="50" y="489"/>
                    <a:pt x="27" y="495"/>
                  </a:cubicBezTo>
                  <a:cubicBezTo>
                    <a:pt x="35" y="484"/>
                    <a:pt x="33" y="471"/>
                    <a:pt x="29" y="458"/>
                  </a:cubicBezTo>
                  <a:cubicBezTo>
                    <a:pt x="39" y="461"/>
                    <a:pt x="43" y="460"/>
                    <a:pt x="52" y="460"/>
                  </a:cubicBezTo>
                  <a:cubicBezTo>
                    <a:pt x="56" y="460"/>
                    <a:pt x="58" y="466"/>
                    <a:pt x="62" y="465"/>
                  </a:cubicBezTo>
                  <a:cubicBezTo>
                    <a:pt x="73" y="462"/>
                    <a:pt x="93" y="465"/>
                    <a:pt x="90" y="448"/>
                  </a:cubicBezTo>
                  <a:cubicBezTo>
                    <a:pt x="89" y="436"/>
                    <a:pt x="85" y="412"/>
                    <a:pt x="107" y="424"/>
                  </a:cubicBezTo>
                  <a:cubicBezTo>
                    <a:pt x="115" y="428"/>
                    <a:pt x="130" y="452"/>
                    <a:pt x="124" y="461"/>
                  </a:cubicBezTo>
                  <a:cubicBezTo>
                    <a:pt x="135" y="455"/>
                    <a:pt x="145" y="468"/>
                    <a:pt x="155" y="466"/>
                  </a:cubicBezTo>
                  <a:cubicBezTo>
                    <a:pt x="164" y="464"/>
                    <a:pt x="173" y="449"/>
                    <a:pt x="175" y="441"/>
                  </a:cubicBezTo>
                  <a:cubicBezTo>
                    <a:pt x="178" y="446"/>
                    <a:pt x="183" y="474"/>
                    <a:pt x="190" y="474"/>
                  </a:cubicBezTo>
                  <a:cubicBezTo>
                    <a:pt x="194" y="473"/>
                    <a:pt x="207" y="461"/>
                    <a:pt x="206" y="456"/>
                  </a:cubicBezTo>
                  <a:cubicBezTo>
                    <a:pt x="205" y="450"/>
                    <a:pt x="206" y="431"/>
                    <a:pt x="212" y="428"/>
                  </a:cubicBezTo>
                  <a:cubicBezTo>
                    <a:pt x="219" y="424"/>
                    <a:pt x="226" y="410"/>
                    <a:pt x="217" y="403"/>
                  </a:cubicBezTo>
                  <a:cubicBezTo>
                    <a:pt x="230" y="399"/>
                    <a:pt x="223" y="375"/>
                    <a:pt x="221" y="366"/>
                  </a:cubicBezTo>
                  <a:cubicBezTo>
                    <a:pt x="217" y="352"/>
                    <a:pt x="231" y="337"/>
                    <a:pt x="224" y="325"/>
                  </a:cubicBezTo>
                  <a:cubicBezTo>
                    <a:pt x="220" y="318"/>
                    <a:pt x="210" y="316"/>
                    <a:pt x="203" y="316"/>
                  </a:cubicBezTo>
                  <a:cubicBezTo>
                    <a:pt x="199" y="313"/>
                    <a:pt x="203" y="303"/>
                    <a:pt x="194" y="302"/>
                  </a:cubicBezTo>
                  <a:cubicBezTo>
                    <a:pt x="173" y="300"/>
                    <a:pt x="189" y="289"/>
                    <a:pt x="187" y="275"/>
                  </a:cubicBezTo>
                  <a:cubicBezTo>
                    <a:pt x="185" y="266"/>
                    <a:pt x="188" y="248"/>
                    <a:pt x="197" y="242"/>
                  </a:cubicBezTo>
                  <a:cubicBezTo>
                    <a:pt x="206" y="235"/>
                    <a:pt x="214" y="238"/>
                    <a:pt x="219" y="226"/>
                  </a:cubicBezTo>
                  <a:cubicBezTo>
                    <a:pt x="224" y="217"/>
                    <a:pt x="217" y="209"/>
                    <a:pt x="213" y="201"/>
                  </a:cubicBezTo>
                  <a:cubicBezTo>
                    <a:pt x="207" y="186"/>
                    <a:pt x="205" y="172"/>
                    <a:pt x="185" y="175"/>
                  </a:cubicBezTo>
                  <a:cubicBezTo>
                    <a:pt x="169" y="178"/>
                    <a:pt x="154" y="187"/>
                    <a:pt x="137" y="190"/>
                  </a:cubicBezTo>
                  <a:cubicBezTo>
                    <a:pt x="142" y="177"/>
                    <a:pt x="136" y="164"/>
                    <a:pt x="135" y="151"/>
                  </a:cubicBezTo>
                  <a:cubicBezTo>
                    <a:pt x="134" y="138"/>
                    <a:pt x="143" y="125"/>
                    <a:pt x="143" y="118"/>
                  </a:cubicBezTo>
                  <a:cubicBezTo>
                    <a:pt x="143" y="112"/>
                    <a:pt x="211" y="119"/>
                    <a:pt x="216" y="119"/>
                  </a:cubicBezTo>
                  <a:cubicBezTo>
                    <a:pt x="228" y="118"/>
                    <a:pt x="232" y="120"/>
                    <a:pt x="242" y="121"/>
                  </a:cubicBezTo>
                  <a:cubicBezTo>
                    <a:pt x="251" y="122"/>
                    <a:pt x="253" y="134"/>
                    <a:pt x="265" y="131"/>
                  </a:cubicBezTo>
                  <a:cubicBezTo>
                    <a:pt x="289" y="124"/>
                    <a:pt x="314" y="141"/>
                    <a:pt x="330" y="157"/>
                  </a:cubicBezTo>
                  <a:cubicBezTo>
                    <a:pt x="337" y="146"/>
                    <a:pt x="330" y="138"/>
                    <a:pt x="330" y="127"/>
                  </a:cubicBezTo>
                  <a:cubicBezTo>
                    <a:pt x="331" y="117"/>
                    <a:pt x="340" y="111"/>
                    <a:pt x="344" y="103"/>
                  </a:cubicBezTo>
                  <a:cubicBezTo>
                    <a:pt x="348" y="91"/>
                    <a:pt x="354" y="80"/>
                    <a:pt x="357" y="67"/>
                  </a:cubicBezTo>
                  <a:cubicBezTo>
                    <a:pt x="360" y="57"/>
                    <a:pt x="356" y="48"/>
                    <a:pt x="358" y="39"/>
                  </a:cubicBezTo>
                  <a:cubicBezTo>
                    <a:pt x="360" y="31"/>
                    <a:pt x="362" y="20"/>
                    <a:pt x="369" y="16"/>
                  </a:cubicBezTo>
                  <a:cubicBezTo>
                    <a:pt x="378" y="11"/>
                    <a:pt x="390" y="16"/>
                    <a:pt x="400" y="12"/>
                  </a:cubicBezTo>
                  <a:cubicBezTo>
                    <a:pt x="411" y="7"/>
                    <a:pt x="419" y="0"/>
                    <a:pt x="432" y="6"/>
                  </a:cubicBezTo>
                  <a:cubicBezTo>
                    <a:pt x="443" y="11"/>
                    <a:pt x="452" y="16"/>
                    <a:pt x="465" y="14"/>
                  </a:cubicBezTo>
                  <a:cubicBezTo>
                    <a:pt x="482" y="11"/>
                    <a:pt x="503" y="5"/>
                    <a:pt x="501" y="28"/>
                  </a:cubicBezTo>
                  <a:cubicBezTo>
                    <a:pt x="499" y="48"/>
                    <a:pt x="485" y="75"/>
                    <a:pt x="475" y="92"/>
                  </a:cubicBezTo>
                  <a:cubicBezTo>
                    <a:pt x="464" y="112"/>
                    <a:pt x="464" y="125"/>
                    <a:pt x="464" y="149"/>
                  </a:cubicBezTo>
                  <a:cubicBezTo>
                    <a:pt x="464" y="161"/>
                    <a:pt x="462" y="174"/>
                    <a:pt x="458" y="187"/>
                  </a:cubicBezTo>
                  <a:cubicBezTo>
                    <a:pt x="454" y="200"/>
                    <a:pt x="451" y="207"/>
                    <a:pt x="450" y="222"/>
                  </a:cubicBezTo>
                  <a:cubicBezTo>
                    <a:pt x="450" y="232"/>
                    <a:pt x="450" y="241"/>
                    <a:pt x="449" y="250"/>
                  </a:cubicBezTo>
                  <a:cubicBezTo>
                    <a:pt x="448" y="260"/>
                    <a:pt x="446" y="272"/>
                    <a:pt x="443" y="281"/>
                  </a:cubicBezTo>
                  <a:cubicBezTo>
                    <a:pt x="437" y="305"/>
                    <a:pt x="449" y="320"/>
                    <a:pt x="429" y="342"/>
                  </a:cubicBezTo>
                  <a:cubicBezTo>
                    <a:pt x="411" y="361"/>
                    <a:pt x="393" y="367"/>
                    <a:pt x="381" y="388"/>
                  </a:cubicBezTo>
                  <a:cubicBezTo>
                    <a:pt x="375" y="398"/>
                    <a:pt x="371" y="410"/>
                    <a:pt x="366" y="421"/>
                  </a:cubicBezTo>
                  <a:cubicBezTo>
                    <a:pt x="358" y="442"/>
                    <a:pt x="337" y="445"/>
                    <a:pt x="339" y="458"/>
                  </a:cubicBezTo>
                  <a:cubicBezTo>
                    <a:pt x="341" y="479"/>
                    <a:pt x="339" y="499"/>
                    <a:pt x="339" y="523"/>
                  </a:cubicBezTo>
                  <a:cubicBezTo>
                    <a:pt x="339" y="545"/>
                    <a:pt x="329" y="580"/>
                    <a:pt x="307" y="584"/>
                  </a:cubicBezTo>
                  <a:cubicBezTo>
                    <a:pt x="299" y="585"/>
                    <a:pt x="291" y="594"/>
                    <a:pt x="289" y="602"/>
                  </a:cubicBezTo>
                  <a:cubicBezTo>
                    <a:pt x="288" y="606"/>
                    <a:pt x="273" y="612"/>
                    <a:pt x="269" y="617"/>
                  </a:cubicBezTo>
                  <a:cubicBezTo>
                    <a:pt x="262" y="626"/>
                    <a:pt x="256" y="637"/>
                    <a:pt x="247" y="646"/>
                  </a:cubicBezTo>
                  <a:cubicBezTo>
                    <a:pt x="236" y="657"/>
                    <a:pt x="225" y="644"/>
                    <a:pt x="219" y="652"/>
                  </a:cubicBezTo>
                  <a:cubicBezTo>
                    <a:pt x="219" y="644"/>
                    <a:pt x="212" y="630"/>
                    <a:pt x="217" y="623"/>
                  </a:cubicBezTo>
                  <a:cubicBezTo>
                    <a:pt x="222" y="618"/>
                    <a:pt x="224" y="613"/>
                    <a:pt x="215" y="610"/>
                  </a:cubicBezTo>
                  <a:cubicBezTo>
                    <a:pt x="203" y="606"/>
                    <a:pt x="188" y="630"/>
                    <a:pt x="178" y="617"/>
                  </a:cubicBezTo>
                  <a:cubicBezTo>
                    <a:pt x="173" y="622"/>
                    <a:pt x="174" y="629"/>
                    <a:pt x="171" y="635"/>
                  </a:cubicBezTo>
                  <a:cubicBezTo>
                    <a:pt x="168" y="643"/>
                    <a:pt x="157" y="646"/>
                    <a:pt x="151" y="652"/>
                  </a:cubicBezTo>
                  <a:cubicBezTo>
                    <a:pt x="151" y="641"/>
                    <a:pt x="136" y="640"/>
                    <a:pt x="134" y="630"/>
                  </a:cubicBezTo>
                  <a:cubicBezTo>
                    <a:pt x="126" y="644"/>
                    <a:pt x="118" y="601"/>
                    <a:pt x="104" y="622"/>
                  </a:cubicBezTo>
                  <a:cubicBezTo>
                    <a:pt x="100" y="629"/>
                    <a:pt x="92" y="629"/>
                    <a:pt x="86" y="634"/>
                  </a:cubicBezTo>
                  <a:cubicBezTo>
                    <a:pt x="81" y="639"/>
                    <a:pt x="71" y="650"/>
                    <a:pt x="65" y="657"/>
                  </a:cubicBezTo>
                  <a:cubicBezTo>
                    <a:pt x="51" y="672"/>
                    <a:pt x="47" y="643"/>
                    <a:pt x="45" y="635"/>
                  </a:cubicBezTo>
                  <a:cubicBezTo>
                    <a:pt x="39" y="613"/>
                    <a:pt x="16" y="595"/>
                    <a:pt x="0" y="58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9" name="Freeform 1419">
              <a:extLst>
                <a:ext uri="{FF2B5EF4-FFF2-40B4-BE49-F238E27FC236}">
                  <a16:creationId xmlns:a16="http://schemas.microsoft.com/office/drawing/2014/main" id="{0E2E8D90-6A5D-9AF7-C66A-60890B1DB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070" y="2335788"/>
              <a:ext cx="53301" cy="55274"/>
            </a:xfrm>
            <a:custGeom>
              <a:avLst/>
              <a:gdLst>
                <a:gd name="T0" fmla="*/ 16 w 124"/>
                <a:gd name="T1" fmla="*/ 72 h 124"/>
                <a:gd name="T2" fmla="*/ 26 w 124"/>
                <a:gd name="T3" fmla="*/ 38 h 124"/>
                <a:gd name="T4" fmla="*/ 46 w 124"/>
                <a:gd name="T5" fmla="*/ 20 h 124"/>
                <a:gd name="T6" fmla="*/ 41 w 124"/>
                <a:gd name="T7" fmla="*/ 0 h 124"/>
                <a:gd name="T8" fmla="*/ 63 w 124"/>
                <a:gd name="T9" fmla="*/ 18 h 124"/>
                <a:gd name="T10" fmla="*/ 93 w 124"/>
                <a:gd name="T11" fmla="*/ 40 h 124"/>
                <a:gd name="T12" fmla="*/ 119 w 124"/>
                <a:gd name="T13" fmla="*/ 47 h 124"/>
                <a:gd name="T14" fmla="*/ 109 w 124"/>
                <a:gd name="T15" fmla="*/ 57 h 124"/>
                <a:gd name="T16" fmla="*/ 112 w 124"/>
                <a:gd name="T17" fmla="*/ 74 h 124"/>
                <a:gd name="T18" fmla="*/ 96 w 124"/>
                <a:gd name="T19" fmla="*/ 74 h 124"/>
                <a:gd name="T20" fmla="*/ 86 w 124"/>
                <a:gd name="T21" fmla="*/ 69 h 124"/>
                <a:gd name="T22" fmla="*/ 74 w 124"/>
                <a:gd name="T23" fmla="*/ 124 h 124"/>
                <a:gd name="T24" fmla="*/ 46 w 124"/>
                <a:gd name="T25" fmla="*/ 98 h 124"/>
                <a:gd name="T26" fmla="*/ 23 w 124"/>
                <a:gd name="T27" fmla="*/ 81 h 124"/>
                <a:gd name="T28" fmla="*/ 35 w 124"/>
                <a:gd name="T29" fmla="*/ 82 h 124"/>
                <a:gd name="T30" fmla="*/ 16 w 124"/>
                <a:gd name="T31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24">
                  <a:moveTo>
                    <a:pt x="16" y="72"/>
                  </a:moveTo>
                  <a:cubicBezTo>
                    <a:pt x="33" y="69"/>
                    <a:pt x="0" y="32"/>
                    <a:pt x="26" y="38"/>
                  </a:cubicBezTo>
                  <a:cubicBezTo>
                    <a:pt x="18" y="24"/>
                    <a:pt x="41" y="4"/>
                    <a:pt x="46" y="20"/>
                  </a:cubicBezTo>
                  <a:cubicBezTo>
                    <a:pt x="50" y="12"/>
                    <a:pt x="40" y="8"/>
                    <a:pt x="41" y="0"/>
                  </a:cubicBezTo>
                  <a:cubicBezTo>
                    <a:pt x="52" y="4"/>
                    <a:pt x="55" y="10"/>
                    <a:pt x="63" y="18"/>
                  </a:cubicBezTo>
                  <a:cubicBezTo>
                    <a:pt x="75" y="28"/>
                    <a:pt x="79" y="33"/>
                    <a:pt x="93" y="40"/>
                  </a:cubicBezTo>
                  <a:cubicBezTo>
                    <a:pt x="99" y="43"/>
                    <a:pt x="115" y="41"/>
                    <a:pt x="119" y="47"/>
                  </a:cubicBezTo>
                  <a:cubicBezTo>
                    <a:pt x="124" y="56"/>
                    <a:pt x="110" y="56"/>
                    <a:pt x="109" y="57"/>
                  </a:cubicBezTo>
                  <a:cubicBezTo>
                    <a:pt x="105" y="61"/>
                    <a:pt x="120" y="70"/>
                    <a:pt x="112" y="74"/>
                  </a:cubicBezTo>
                  <a:cubicBezTo>
                    <a:pt x="107" y="77"/>
                    <a:pt x="101" y="80"/>
                    <a:pt x="96" y="74"/>
                  </a:cubicBezTo>
                  <a:cubicBezTo>
                    <a:pt x="94" y="70"/>
                    <a:pt x="92" y="63"/>
                    <a:pt x="86" y="69"/>
                  </a:cubicBezTo>
                  <a:cubicBezTo>
                    <a:pt x="72" y="85"/>
                    <a:pt x="67" y="103"/>
                    <a:pt x="74" y="124"/>
                  </a:cubicBezTo>
                  <a:cubicBezTo>
                    <a:pt x="64" y="118"/>
                    <a:pt x="53" y="108"/>
                    <a:pt x="46" y="98"/>
                  </a:cubicBezTo>
                  <a:cubicBezTo>
                    <a:pt x="44" y="95"/>
                    <a:pt x="27" y="81"/>
                    <a:pt x="23" y="81"/>
                  </a:cubicBezTo>
                  <a:cubicBezTo>
                    <a:pt x="29" y="78"/>
                    <a:pt x="28" y="79"/>
                    <a:pt x="35" y="82"/>
                  </a:cubicBezTo>
                  <a:cubicBezTo>
                    <a:pt x="36" y="72"/>
                    <a:pt x="13" y="89"/>
                    <a:pt x="16" y="7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0" name="Freeform 1421">
              <a:extLst>
                <a:ext uri="{FF2B5EF4-FFF2-40B4-BE49-F238E27FC236}">
                  <a16:creationId xmlns:a16="http://schemas.microsoft.com/office/drawing/2014/main" id="{F72163DD-FCB0-6068-E493-B1CD61CB9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239" y="1858063"/>
              <a:ext cx="33560" cy="21714"/>
            </a:xfrm>
            <a:custGeom>
              <a:avLst/>
              <a:gdLst>
                <a:gd name="T0" fmla="*/ 12 w 76"/>
                <a:gd name="T1" fmla="*/ 48 h 48"/>
                <a:gd name="T2" fmla="*/ 25 w 76"/>
                <a:gd name="T3" fmla="*/ 30 h 48"/>
                <a:gd name="T4" fmla="*/ 41 w 76"/>
                <a:gd name="T5" fmla="*/ 25 h 48"/>
                <a:gd name="T6" fmla="*/ 49 w 76"/>
                <a:gd name="T7" fmla="*/ 26 h 48"/>
                <a:gd name="T8" fmla="*/ 58 w 76"/>
                <a:gd name="T9" fmla="*/ 19 h 48"/>
                <a:gd name="T10" fmla="*/ 76 w 76"/>
                <a:gd name="T11" fmla="*/ 11 h 48"/>
                <a:gd name="T12" fmla="*/ 41 w 76"/>
                <a:gd name="T13" fmla="*/ 1 h 48"/>
                <a:gd name="T14" fmla="*/ 22 w 76"/>
                <a:gd name="T15" fmla="*/ 5 h 48"/>
                <a:gd name="T16" fmla="*/ 1 w 76"/>
                <a:gd name="T17" fmla="*/ 7 h 48"/>
                <a:gd name="T18" fmla="*/ 11 w 76"/>
                <a:gd name="T19" fmla="*/ 27 h 48"/>
                <a:gd name="T20" fmla="*/ 12 w 76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48">
                  <a:moveTo>
                    <a:pt x="12" y="48"/>
                  </a:moveTo>
                  <a:cubicBezTo>
                    <a:pt x="22" y="44"/>
                    <a:pt x="19" y="36"/>
                    <a:pt x="25" y="30"/>
                  </a:cubicBezTo>
                  <a:cubicBezTo>
                    <a:pt x="29" y="25"/>
                    <a:pt x="36" y="27"/>
                    <a:pt x="41" y="25"/>
                  </a:cubicBezTo>
                  <a:cubicBezTo>
                    <a:pt x="44" y="25"/>
                    <a:pt x="47" y="25"/>
                    <a:pt x="49" y="26"/>
                  </a:cubicBezTo>
                  <a:cubicBezTo>
                    <a:pt x="52" y="24"/>
                    <a:pt x="55" y="22"/>
                    <a:pt x="58" y="19"/>
                  </a:cubicBezTo>
                  <a:cubicBezTo>
                    <a:pt x="63" y="16"/>
                    <a:pt x="68" y="9"/>
                    <a:pt x="76" y="11"/>
                  </a:cubicBezTo>
                  <a:cubicBezTo>
                    <a:pt x="65" y="1"/>
                    <a:pt x="55" y="0"/>
                    <a:pt x="41" y="1"/>
                  </a:cubicBezTo>
                  <a:cubicBezTo>
                    <a:pt x="33" y="1"/>
                    <a:pt x="29" y="0"/>
                    <a:pt x="22" y="5"/>
                  </a:cubicBezTo>
                  <a:cubicBezTo>
                    <a:pt x="17" y="10"/>
                    <a:pt x="7" y="6"/>
                    <a:pt x="1" y="7"/>
                  </a:cubicBezTo>
                  <a:cubicBezTo>
                    <a:pt x="9" y="14"/>
                    <a:pt x="0" y="20"/>
                    <a:pt x="11" y="27"/>
                  </a:cubicBezTo>
                  <a:cubicBezTo>
                    <a:pt x="24" y="35"/>
                    <a:pt x="5" y="40"/>
                    <a:pt x="12" y="4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1" name="Freeform 1422">
              <a:extLst>
                <a:ext uri="{FF2B5EF4-FFF2-40B4-BE49-F238E27FC236}">
                  <a16:creationId xmlns:a16="http://schemas.microsoft.com/office/drawing/2014/main" id="{3498DFD8-42BD-F39B-7D6F-FB21CDE09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213" y="1844245"/>
              <a:ext cx="23689" cy="11844"/>
            </a:xfrm>
            <a:custGeom>
              <a:avLst/>
              <a:gdLst>
                <a:gd name="T0" fmla="*/ 30 w 52"/>
                <a:gd name="T1" fmla="*/ 0 h 29"/>
                <a:gd name="T2" fmla="*/ 0 w 52"/>
                <a:gd name="T3" fmla="*/ 10 h 29"/>
                <a:gd name="T4" fmla="*/ 24 w 52"/>
                <a:gd name="T5" fmla="*/ 21 h 29"/>
                <a:gd name="T6" fmla="*/ 38 w 52"/>
                <a:gd name="T7" fmla="*/ 21 h 29"/>
                <a:gd name="T8" fmla="*/ 49 w 52"/>
                <a:gd name="T9" fmla="*/ 11 h 29"/>
                <a:gd name="T10" fmla="*/ 30 w 52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9">
                  <a:moveTo>
                    <a:pt x="30" y="0"/>
                  </a:moveTo>
                  <a:cubicBezTo>
                    <a:pt x="21" y="8"/>
                    <a:pt x="11" y="9"/>
                    <a:pt x="0" y="10"/>
                  </a:cubicBezTo>
                  <a:cubicBezTo>
                    <a:pt x="8" y="15"/>
                    <a:pt x="20" y="10"/>
                    <a:pt x="24" y="21"/>
                  </a:cubicBezTo>
                  <a:cubicBezTo>
                    <a:pt x="28" y="29"/>
                    <a:pt x="34" y="27"/>
                    <a:pt x="38" y="21"/>
                  </a:cubicBezTo>
                  <a:cubicBezTo>
                    <a:pt x="40" y="17"/>
                    <a:pt x="52" y="18"/>
                    <a:pt x="49" y="11"/>
                  </a:cubicBezTo>
                  <a:cubicBezTo>
                    <a:pt x="47" y="5"/>
                    <a:pt x="35" y="6"/>
                    <a:pt x="3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2" name="Freeform 1423">
              <a:extLst>
                <a:ext uri="{FF2B5EF4-FFF2-40B4-BE49-F238E27FC236}">
                  <a16:creationId xmlns:a16="http://schemas.microsoft.com/office/drawing/2014/main" id="{7276B317-7FE3-5D39-FEAE-1D87EE2E7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876" y="1856090"/>
              <a:ext cx="7896" cy="3948"/>
            </a:xfrm>
            <a:custGeom>
              <a:avLst/>
              <a:gdLst>
                <a:gd name="T0" fmla="*/ 3 w 14"/>
                <a:gd name="T1" fmla="*/ 10 h 12"/>
                <a:gd name="T2" fmla="*/ 14 w 14"/>
                <a:gd name="T3" fmla="*/ 7 h 12"/>
                <a:gd name="T4" fmla="*/ 0 w 14"/>
                <a:gd name="T5" fmla="*/ 3 h 12"/>
                <a:gd name="T6" fmla="*/ 3 w 14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3" y="10"/>
                  </a:moveTo>
                  <a:cubicBezTo>
                    <a:pt x="7" y="12"/>
                    <a:pt x="11" y="11"/>
                    <a:pt x="14" y="7"/>
                  </a:cubicBezTo>
                  <a:cubicBezTo>
                    <a:pt x="11" y="3"/>
                    <a:pt x="6" y="0"/>
                    <a:pt x="0" y="3"/>
                  </a:cubicBezTo>
                  <a:cubicBezTo>
                    <a:pt x="1" y="5"/>
                    <a:pt x="2" y="7"/>
                    <a:pt x="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3" name="Freeform 1424">
              <a:extLst>
                <a:ext uri="{FF2B5EF4-FFF2-40B4-BE49-F238E27FC236}">
                  <a16:creationId xmlns:a16="http://schemas.microsoft.com/office/drawing/2014/main" id="{4B760FEB-B821-6CAD-7B08-61C8B9178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850" y="1844245"/>
              <a:ext cx="1975" cy="197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5 h 5"/>
                <a:gd name="T4" fmla="*/ 6 w 6"/>
                <a:gd name="T5" fmla="*/ 0 h 5"/>
                <a:gd name="T6" fmla="*/ 0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lnTo>
                    <a:pt x="0" y="5"/>
                  </a:lnTo>
                  <a:cubicBezTo>
                    <a:pt x="2" y="4"/>
                    <a:pt x="4" y="2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4" name="Freeform 1425">
              <a:extLst>
                <a:ext uri="{FF2B5EF4-FFF2-40B4-BE49-F238E27FC236}">
                  <a16:creationId xmlns:a16="http://schemas.microsoft.com/office/drawing/2014/main" id="{9DAD1C5E-6D96-11FF-74B2-847376F80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5798" y="1826479"/>
              <a:ext cx="112523" cy="65144"/>
            </a:xfrm>
            <a:custGeom>
              <a:avLst/>
              <a:gdLst>
                <a:gd name="T0" fmla="*/ 9 w 256"/>
                <a:gd name="T1" fmla="*/ 74 h 148"/>
                <a:gd name="T2" fmla="*/ 28 w 256"/>
                <a:gd name="T3" fmla="*/ 60 h 148"/>
                <a:gd name="T4" fmla="*/ 8 w 256"/>
                <a:gd name="T5" fmla="*/ 60 h 148"/>
                <a:gd name="T6" fmla="*/ 10 w 256"/>
                <a:gd name="T7" fmla="*/ 41 h 148"/>
                <a:gd name="T8" fmla="*/ 4 w 256"/>
                <a:gd name="T9" fmla="*/ 44 h 148"/>
                <a:gd name="T10" fmla="*/ 6 w 256"/>
                <a:gd name="T11" fmla="*/ 30 h 148"/>
                <a:gd name="T12" fmla="*/ 36 w 256"/>
                <a:gd name="T13" fmla="*/ 24 h 148"/>
                <a:gd name="T14" fmla="*/ 32 w 256"/>
                <a:gd name="T15" fmla="*/ 17 h 148"/>
                <a:gd name="T16" fmla="*/ 55 w 256"/>
                <a:gd name="T17" fmla="*/ 11 h 148"/>
                <a:gd name="T18" fmla="*/ 72 w 256"/>
                <a:gd name="T19" fmla="*/ 8 h 148"/>
                <a:gd name="T20" fmla="*/ 109 w 256"/>
                <a:gd name="T21" fmla="*/ 0 h 148"/>
                <a:gd name="T22" fmla="*/ 156 w 256"/>
                <a:gd name="T23" fmla="*/ 5 h 148"/>
                <a:gd name="T24" fmla="*/ 193 w 256"/>
                <a:gd name="T25" fmla="*/ 13 h 148"/>
                <a:gd name="T26" fmla="*/ 256 w 256"/>
                <a:gd name="T27" fmla="*/ 19 h 148"/>
                <a:gd name="T28" fmla="*/ 239 w 256"/>
                <a:gd name="T29" fmla="*/ 36 h 148"/>
                <a:gd name="T30" fmla="*/ 222 w 256"/>
                <a:gd name="T31" fmla="*/ 60 h 148"/>
                <a:gd name="T32" fmla="*/ 229 w 256"/>
                <a:gd name="T33" fmla="*/ 80 h 148"/>
                <a:gd name="T34" fmla="*/ 228 w 256"/>
                <a:gd name="T35" fmla="*/ 97 h 148"/>
                <a:gd name="T36" fmla="*/ 239 w 256"/>
                <a:gd name="T37" fmla="*/ 108 h 148"/>
                <a:gd name="T38" fmla="*/ 249 w 256"/>
                <a:gd name="T39" fmla="*/ 122 h 148"/>
                <a:gd name="T40" fmla="*/ 231 w 256"/>
                <a:gd name="T41" fmla="*/ 147 h 148"/>
                <a:gd name="T42" fmla="*/ 206 w 256"/>
                <a:gd name="T43" fmla="*/ 141 h 148"/>
                <a:gd name="T44" fmla="*/ 183 w 256"/>
                <a:gd name="T45" fmla="*/ 147 h 148"/>
                <a:gd name="T46" fmla="*/ 135 w 256"/>
                <a:gd name="T47" fmla="*/ 121 h 148"/>
                <a:gd name="T48" fmla="*/ 117 w 256"/>
                <a:gd name="T49" fmla="*/ 115 h 148"/>
                <a:gd name="T50" fmla="*/ 100 w 256"/>
                <a:gd name="T51" fmla="*/ 110 h 148"/>
                <a:gd name="T52" fmla="*/ 58 w 256"/>
                <a:gd name="T53" fmla="*/ 123 h 148"/>
                <a:gd name="T54" fmla="*/ 65 w 256"/>
                <a:gd name="T55" fmla="*/ 94 h 148"/>
                <a:gd name="T56" fmla="*/ 56 w 256"/>
                <a:gd name="T57" fmla="*/ 91 h 148"/>
                <a:gd name="T58" fmla="*/ 9 w 256"/>
                <a:gd name="T5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6" h="148">
                  <a:moveTo>
                    <a:pt x="9" y="74"/>
                  </a:moveTo>
                  <a:cubicBezTo>
                    <a:pt x="4" y="61"/>
                    <a:pt x="21" y="63"/>
                    <a:pt x="28" y="60"/>
                  </a:cubicBezTo>
                  <a:cubicBezTo>
                    <a:pt x="23" y="59"/>
                    <a:pt x="12" y="63"/>
                    <a:pt x="8" y="60"/>
                  </a:cubicBezTo>
                  <a:cubicBezTo>
                    <a:pt x="0" y="53"/>
                    <a:pt x="14" y="48"/>
                    <a:pt x="10" y="41"/>
                  </a:cubicBezTo>
                  <a:cubicBezTo>
                    <a:pt x="8" y="42"/>
                    <a:pt x="6" y="43"/>
                    <a:pt x="4" y="44"/>
                  </a:cubicBezTo>
                  <a:cubicBezTo>
                    <a:pt x="5" y="40"/>
                    <a:pt x="3" y="34"/>
                    <a:pt x="6" y="30"/>
                  </a:cubicBezTo>
                  <a:cubicBezTo>
                    <a:pt x="13" y="22"/>
                    <a:pt x="27" y="25"/>
                    <a:pt x="36" y="24"/>
                  </a:cubicBezTo>
                  <a:cubicBezTo>
                    <a:pt x="35" y="22"/>
                    <a:pt x="33" y="19"/>
                    <a:pt x="32" y="17"/>
                  </a:cubicBezTo>
                  <a:cubicBezTo>
                    <a:pt x="42" y="22"/>
                    <a:pt x="46" y="10"/>
                    <a:pt x="55" y="11"/>
                  </a:cubicBezTo>
                  <a:cubicBezTo>
                    <a:pt x="60" y="12"/>
                    <a:pt x="74" y="18"/>
                    <a:pt x="72" y="8"/>
                  </a:cubicBezTo>
                  <a:cubicBezTo>
                    <a:pt x="78" y="8"/>
                    <a:pt x="116" y="14"/>
                    <a:pt x="109" y="0"/>
                  </a:cubicBezTo>
                  <a:cubicBezTo>
                    <a:pt x="123" y="5"/>
                    <a:pt x="141" y="3"/>
                    <a:pt x="156" y="5"/>
                  </a:cubicBezTo>
                  <a:cubicBezTo>
                    <a:pt x="169" y="6"/>
                    <a:pt x="180" y="12"/>
                    <a:pt x="193" y="13"/>
                  </a:cubicBezTo>
                  <a:cubicBezTo>
                    <a:pt x="205" y="15"/>
                    <a:pt x="251" y="6"/>
                    <a:pt x="256" y="19"/>
                  </a:cubicBezTo>
                  <a:cubicBezTo>
                    <a:pt x="244" y="19"/>
                    <a:pt x="242" y="26"/>
                    <a:pt x="239" y="36"/>
                  </a:cubicBezTo>
                  <a:cubicBezTo>
                    <a:pt x="236" y="47"/>
                    <a:pt x="222" y="50"/>
                    <a:pt x="222" y="60"/>
                  </a:cubicBezTo>
                  <a:cubicBezTo>
                    <a:pt x="222" y="68"/>
                    <a:pt x="227" y="73"/>
                    <a:pt x="229" y="80"/>
                  </a:cubicBezTo>
                  <a:cubicBezTo>
                    <a:pt x="231" y="86"/>
                    <a:pt x="226" y="91"/>
                    <a:pt x="228" y="97"/>
                  </a:cubicBezTo>
                  <a:cubicBezTo>
                    <a:pt x="229" y="102"/>
                    <a:pt x="236" y="105"/>
                    <a:pt x="239" y="108"/>
                  </a:cubicBezTo>
                  <a:cubicBezTo>
                    <a:pt x="244" y="113"/>
                    <a:pt x="239" y="117"/>
                    <a:pt x="249" y="122"/>
                  </a:cubicBezTo>
                  <a:cubicBezTo>
                    <a:pt x="240" y="132"/>
                    <a:pt x="227" y="136"/>
                    <a:pt x="231" y="147"/>
                  </a:cubicBezTo>
                  <a:cubicBezTo>
                    <a:pt x="223" y="147"/>
                    <a:pt x="213" y="142"/>
                    <a:pt x="206" y="141"/>
                  </a:cubicBezTo>
                  <a:cubicBezTo>
                    <a:pt x="197" y="140"/>
                    <a:pt x="191" y="148"/>
                    <a:pt x="183" y="147"/>
                  </a:cubicBezTo>
                  <a:cubicBezTo>
                    <a:pt x="165" y="143"/>
                    <a:pt x="151" y="128"/>
                    <a:pt x="135" y="121"/>
                  </a:cubicBezTo>
                  <a:cubicBezTo>
                    <a:pt x="130" y="119"/>
                    <a:pt x="122" y="114"/>
                    <a:pt x="117" y="115"/>
                  </a:cubicBezTo>
                  <a:cubicBezTo>
                    <a:pt x="110" y="115"/>
                    <a:pt x="106" y="110"/>
                    <a:pt x="100" y="110"/>
                  </a:cubicBezTo>
                  <a:cubicBezTo>
                    <a:pt x="86" y="110"/>
                    <a:pt x="72" y="127"/>
                    <a:pt x="58" y="123"/>
                  </a:cubicBezTo>
                  <a:cubicBezTo>
                    <a:pt x="60" y="116"/>
                    <a:pt x="62" y="99"/>
                    <a:pt x="65" y="94"/>
                  </a:cubicBezTo>
                  <a:cubicBezTo>
                    <a:pt x="69" y="87"/>
                    <a:pt x="59" y="84"/>
                    <a:pt x="56" y="91"/>
                  </a:cubicBezTo>
                  <a:cubicBezTo>
                    <a:pt x="46" y="111"/>
                    <a:pt x="17" y="74"/>
                    <a:pt x="9" y="7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5" name="Freeform 1426">
              <a:extLst>
                <a:ext uri="{FF2B5EF4-FFF2-40B4-BE49-F238E27FC236}">
                  <a16:creationId xmlns:a16="http://schemas.microsoft.com/office/drawing/2014/main" id="{C836964C-CB2E-AFBB-FCB7-424958A7C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713" y="3806468"/>
              <a:ext cx="61197" cy="59222"/>
            </a:xfrm>
            <a:custGeom>
              <a:avLst/>
              <a:gdLst>
                <a:gd name="T0" fmla="*/ 5 w 140"/>
                <a:gd name="T1" fmla="*/ 112 h 137"/>
                <a:gd name="T2" fmla="*/ 24 w 140"/>
                <a:gd name="T3" fmla="*/ 73 h 137"/>
                <a:gd name="T4" fmla="*/ 53 w 140"/>
                <a:gd name="T5" fmla="*/ 30 h 137"/>
                <a:gd name="T6" fmla="*/ 70 w 140"/>
                <a:gd name="T7" fmla="*/ 24 h 137"/>
                <a:gd name="T8" fmla="*/ 82 w 140"/>
                <a:gd name="T9" fmla="*/ 31 h 137"/>
                <a:gd name="T10" fmla="*/ 113 w 140"/>
                <a:gd name="T11" fmla="*/ 3 h 137"/>
                <a:gd name="T12" fmla="*/ 125 w 140"/>
                <a:gd name="T13" fmla="*/ 42 h 137"/>
                <a:gd name="T14" fmla="*/ 138 w 140"/>
                <a:gd name="T15" fmla="*/ 88 h 137"/>
                <a:gd name="T16" fmla="*/ 111 w 140"/>
                <a:gd name="T17" fmla="*/ 102 h 137"/>
                <a:gd name="T18" fmla="*/ 77 w 140"/>
                <a:gd name="T19" fmla="*/ 98 h 137"/>
                <a:gd name="T20" fmla="*/ 57 w 140"/>
                <a:gd name="T21" fmla="*/ 134 h 137"/>
                <a:gd name="T22" fmla="*/ 34 w 140"/>
                <a:gd name="T23" fmla="*/ 128 h 137"/>
                <a:gd name="T24" fmla="*/ 14 w 140"/>
                <a:gd name="T25" fmla="*/ 131 h 137"/>
                <a:gd name="T26" fmla="*/ 5 w 140"/>
                <a:gd name="T27" fmla="*/ 11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37">
                  <a:moveTo>
                    <a:pt x="5" y="112"/>
                  </a:moveTo>
                  <a:cubicBezTo>
                    <a:pt x="0" y="102"/>
                    <a:pt x="24" y="86"/>
                    <a:pt x="24" y="73"/>
                  </a:cubicBezTo>
                  <a:cubicBezTo>
                    <a:pt x="24" y="51"/>
                    <a:pt x="34" y="41"/>
                    <a:pt x="53" y="30"/>
                  </a:cubicBezTo>
                  <a:cubicBezTo>
                    <a:pt x="55" y="29"/>
                    <a:pt x="67" y="22"/>
                    <a:pt x="70" y="24"/>
                  </a:cubicBezTo>
                  <a:cubicBezTo>
                    <a:pt x="74" y="27"/>
                    <a:pt x="75" y="38"/>
                    <a:pt x="82" y="31"/>
                  </a:cubicBezTo>
                  <a:cubicBezTo>
                    <a:pt x="87" y="25"/>
                    <a:pt x="103" y="0"/>
                    <a:pt x="113" y="3"/>
                  </a:cubicBezTo>
                  <a:cubicBezTo>
                    <a:pt x="108" y="16"/>
                    <a:pt x="119" y="32"/>
                    <a:pt x="125" y="42"/>
                  </a:cubicBezTo>
                  <a:cubicBezTo>
                    <a:pt x="132" y="54"/>
                    <a:pt x="140" y="74"/>
                    <a:pt x="138" y="88"/>
                  </a:cubicBezTo>
                  <a:cubicBezTo>
                    <a:pt x="136" y="105"/>
                    <a:pt x="126" y="107"/>
                    <a:pt x="111" y="102"/>
                  </a:cubicBezTo>
                  <a:cubicBezTo>
                    <a:pt x="95" y="96"/>
                    <a:pt x="91" y="110"/>
                    <a:pt x="77" y="98"/>
                  </a:cubicBezTo>
                  <a:cubicBezTo>
                    <a:pt x="75" y="113"/>
                    <a:pt x="76" y="130"/>
                    <a:pt x="57" y="134"/>
                  </a:cubicBezTo>
                  <a:cubicBezTo>
                    <a:pt x="48" y="136"/>
                    <a:pt x="39" y="137"/>
                    <a:pt x="34" y="128"/>
                  </a:cubicBezTo>
                  <a:cubicBezTo>
                    <a:pt x="29" y="117"/>
                    <a:pt x="15" y="118"/>
                    <a:pt x="14" y="131"/>
                  </a:cubicBezTo>
                  <a:cubicBezTo>
                    <a:pt x="8" y="125"/>
                    <a:pt x="6" y="120"/>
                    <a:pt x="5" y="1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6" name="Freeform 1427">
              <a:extLst>
                <a:ext uri="{FF2B5EF4-FFF2-40B4-BE49-F238E27FC236}">
                  <a16:creationId xmlns:a16="http://schemas.microsoft.com/office/drawing/2014/main" id="{17F6118C-C9DF-725A-98E5-A9C53F1EB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201" y="2408829"/>
              <a:ext cx="94756" cy="80936"/>
            </a:xfrm>
            <a:custGeom>
              <a:avLst/>
              <a:gdLst>
                <a:gd name="T0" fmla="*/ 0 w 219"/>
                <a:gd name="T1" fmla="*/ 9 h 185"/>
                <a:gd name="T2" fmla="*/ 37 w 219"/>
                <a:gd name="T3" fmla="*/ 9 h 185"/>
                <a:gd name="T4" fmla="*/ 90 w 219"/>
                <a:gd name="T5" fmla="*/ 6 h 185"/>
                <a:gd name="T6" fmla="*/ 98 w 219"/>
                <a:gd name="T7" fmla="*/ 0 h 185"/>
                <a:gd name="T8" fmla="*/ 104 w 219"/>
                <a:gd name="T9" fmla="*/ 13 h 185"/>
                <a:gd name="T10" fmla="*/ 139 w 219"/>
                <a:gd name="T11" fmla="*/ 38 h 185"/>
                <a:gd name="T12" fmla="*/ 151 w 219"/>
                <a:gd name="T13" fmla="*/ 71 h 185"/>
                <a:gd name="T14" fmla="*/ 170 w 219"/>
                <a:gd name="T15" fmla="*/ 83 h 185"/>
                <a:gd name="T16" fmla="*/ 148 w 219"/>
                <a:gd name="T17" fmla="*/ 97 h 185"/>
                <a:gd name="T18" fmla="*/ 192 w 219"/>
                <a:gd name="T19" fmla="*/ 127 h 185"/>
                <a:gd name="T20" fmla="*/ 208 w 219"/>
                <a:gd name="T21" fmla="*/ 136 h 185"/>
                <a:gd name="T22" fmla="*/ 219 w 219"/>
                <a:gd name="T23" fmla="*/ 155 h 185"/>
                <a:gd name="T24" fmla="*/ 218 w 219"/>
                <a:gd name="T25" fmla="*/ 180 h 185"/>
                <a:gd name="T26" fmla="*/ 195 w 219"/>
                <a:gd name="T27" fmla="*/ 182 h 185"/>
                <a:gd name="T28" fmla="*/ 172 w 219"/>
                <a:gd name="T29" fmla="*/ 147 h 185"/>
                <a:gd name="T30" fmla="*/ 163 w 219"/>
                <a:gd name="T31" fmla="*/ 131 h 185"/>
                <a:gd name="T32" fmla="*/ 147 w 219"/>
                <a:gd name="T33" fmla="*/ 132 h 185"/>
                <a:gd name="T34" fmla="*/ 126 w 219"/>
                <a:gd name="T35" fmla="*/ 129 h 185"/>
                <a:gd name="T36" fmla="*/ 100 w 219"/>
                <a:gd name="T37" fmla="*/ 119 h 185"/>
                <a:gd name="T38" fmla="*/ 64 w 219"/>
                <a:gd name="T39" fmla="*/ 94 h 185"/>
                <a:gd name="T40" fmla="*/ 26 w 219"/>
                <a:gd name="T41" fmla="*/ 88 h 185"/>
                <a:gd name="T42" fmla="*/ 26 w 219"/>
                <a:gd name="T43" fmla="*/ 73 h 185"/>
                <a:gd name="T44" fmla="*/ 25 w 219"/>
                <a:gd name="T45" fmla="*/ 55 h 185"/>
                <a:gd name="T46" fmla="*/ 0 w 219"/>
                <a:gd name="T47" fmla="*/ 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9" h="185">
                  <a:moveTo>
                    <a:pt x="0" y="9"/>
                  </a:moveTo>
                  <a:cubicBezTo>
                    <a:pt x="7" y="9"/>
                    <a:pt x="26" y="14"/>
                    <a:pt x="37" y="9"/>
                  </a:cubicBezTo>
                  <a:cubicBezTo>
                    <a:pt x="54" y="3"/>
                    <a:pt x="73" y="6"/>
                    <a:pt x="90" y="6"/>
                  </a:cubicBezTo>
                  <a:cubicBezTo>
                    <a:pt x="89" y="3"/>
                    <a:pt x="94" y="0"/>
                    <a:pt x="98" y="0"/>
                  </a:cubicBezTo>
                  <a:cubicBezTo>
                    <a:pt x="100" y="2"/>
                    <a:pt x="121" y="17"/>
                    <a:pt x="104" y="13"/>
                  </a:cubicBezTo>
                  <a:cubicBezTo>
                    <a:pt x="115" y="22"/>
                    <a:pt x="133" y="22"/>
                    <a:pt x="139" y="38"/>
                  </a:cubicBezTo>
                  <a:cubicBezTo>
                    <a:pt x="116" y="45"/>
                    <a:pt x="141" y="65"/>
                    <a:pt x="151" y="71"/>
                  </a:cubicBezTo>
                  <a:cubicBezTo>
                    <a:pt x="157" y="74"/>
                    <a:pt x="168" y="76"/>
                    <a:pt x="170" y="83"/>
                  </a:cubicBezTo>
                  <a:cubicBezTo>
                    <a:pt x="172" y="97"/>
                    <a:pt x="155" y="94"/>
                    <a:pt x="148" y="97"/>
                  </a:cubicBezTo>
                  <a:cubicBezTo>
                    <a:pt x="155" y="100"/>
                    <a:pt x="184" y="130"/>
                    <a:pt x="192" y="127"/>
                  </a:cubicBezTo>
                  <a:cubicBezTo>
                    <a:pt x="196" y="125"/>
                    <a:pt x="215" y="131"/>
                    <a:pt x="208" y="136"/>
                  </a:cubicBezTo>
                  <a:cubicBezTo>
                    <a:pt x="197" y="142"/>
                    <a:pt x="215" y="150"/>
                    <a:pt x="219" y="155"/>
                  </a:cubicBezTo>
                  <a:cubicBezTo>
                    <a:pt x="208" y="156"/>
                    <a:pt x="214" y="175"/>
                    <a:pt x="218" y="180"/>
                  </a:cubicBezTo>
                  <a:cubicBezTo>
                    <a:pt x="217" y="181"/>
                    <a:pt x="196" y="185"/>
                    <a:pt x="195" y="182"/>
                  </a:cubicBezTo>
                  <a:cubicBezTo>
                    <a:pt x="188" y="171"/>
                    <a:pt x="184" y="154"/>
                    <a:pt x="172" y="147"/>
                  </a:cubicBezTo>
                  <a:cubicBezTo>
                    <a:pt x="167" y="145"/>
                    <a:pt x="171" y="133"/>
                    <a:pt x="163" y="131"/>
                  </a:cubicBezTo>
                  <a:cubicBezTo>
                    <a:pt x="158" y="130"/>
                    <a:pt x="155" y="130"/>
                    <a:pt x="147" y="132"/>
                  </a:cubicBezTo>
                  <a:cubicBezTo>
                    <a:pt x="138" y="135"/>
                    <a:pt x="134" y="124"/>
                    <a:pt x="126" y="129"/>
                  </a:cubicBezTo>
                  <a:cubicBezTo>
                    <a:pt x="127" y="111"/>
                    <a:pt x="107" y="119"/>
                    <a:pt x="100" y="119"/>
                  </a:cubicBezTo>
                  <a:cubicBezTo>
                    <a:pt x="91" y="112"/>
                    <a:pt x="78" y="94"/>
                    <a:pt x="64" y="94"/>
                  </a:cubicBezTo>
                  <a:cubicBezTo>
                    <a:pt x="51" y="95"/>
                    <a:pt x="39" y="94"/>
                    <a:pt x="26" y="88"/>
                  </a:cubicBezTo>
                  <a:cubicBezTo>
                    <a:pt x="31" y="85"/>
                    <a:pt x="28" y="78"/>
                    <a:pt x="26" y="73"/>
                  </a:cubicBezTo>
                  <a:cubicBezTo>
                    <a:pt x="22" y="65"/>
                    <a:pt x="22" y="63"/>
                    <a:pt x="25" y="55"/>
                  </a:cubicBezTo>
                  <a:cubicBezTo>
                    <a:pt x="31" y="40"/>
                    <a:pt x="5" y="35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7" name="Freeform 1428">
              <a:extLst>
                <a:ext uri="{FF2B5EF4-FFF2-40B4-BE49-F238E27FC236}">
                  <a16:creationId xmlns:a16="http://schemas.microsoft.com/office/drawing/2014/main" id="{F89B302A-3B3E-7110-4977-1B2526738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6372" y="3218196"/>
              <a:ext cx="177666" cy="148054"/>
            </a:xfrm>
            <a:custGeom>
              <a:avLst/>
              <a:gdLst>
                <a:gd name="T0" fmla="*/ 1 w 405"/>
                <a:gd name="T1" fmla="*/ 160 h 340"/>
                <a:gd name="T2" fmla="*/ 59 w 405"/>
                <a:gd name="T3" fmla="*/ 90 h 340"/>
                <a:gd name="T4" fmla="*/ 162 w 405"/>
                <a:gd name="T5" fmla="*/ 13 h 340"/>
                <a:gd name="T6" fmla="*/ 263 w 405"/>
                <a:gd name="T7" fmla="*/ 49 h 340"/>
                <a:gd name="T8" fmla="*/ 303 w 405"/>
                <a:gd name="T9" fmla="*/ 103 h 340"/>
                <a:gd name="T10" fmla="*/ 333 w 405"/>
                <a:gd name="T11" fmla="*/ 136 h 340"/>
                <a:gd name="T12" fmla="*/ 352 w 405"/>
                <a:gd name="T13" fmla="*/ 181 h 340"/>
                <a:gd name="T14" fmla="*/ 363 w 405"/>
                <a:gd name="T15" fmla="*/ 230 h 340"/>
                <a:gd name="T16" fmla="*/ 368 w 405"/>
                <a:gd name="T17" fmla="*/ 250 h 340"/>
                <a:gd name="T18" fmla="*/ 398 w 405"/>
                <a:gd name="T19" fmla="*/ 280 h 340"/>
                <a:gd name="T20" fmla="*/ 402 w 405"/>
                <a:gd name="T21" fmla="*/ 332 h 340"/>
                <a:gd name="T22" fmla="*/ 337 w 405"/>
                <a:gd name="T23" fmla="*/ 339 h 340"/>
                <a:gd name="T24" fmla="*/ 291 w 405"/>
                <a:gd name="T25" fmla="*/ 316 h 340"/>
                <a:gd name="T26" fmla="*/ 165 w 405"/>
                <a:gd name="T27" fmla="*/ 311 h 340"/>
                <a:gd name="T28" fmla="*/ 97 w 405"/>
                <a:gd name="T29" fmla="*/ 327 h 340"/>
                <a:gd name="T30" fmla="*/ 47 w 405"/>
                <a:gd name="T31" fmla="*/ 338 h 340"/>
                <a:gd name="T32" fmla="*/ 66 w 405"/>
                <a:gd name="T33" fmla="*/ 320 h 340"/>
                <a:gd name="T34" fmla="*/ 108 w 405"/>
                <a:gd name="T35" fmla="*/ 319 h 340"/>
                <a:gd name="T36" fmla="*/ 136 w 405"/>
                <a:gd name="T37" fmla="*/ 299 h 340"/>
                <a:gd name="T38" fmla="*/ 94 w 405"/>
                <a:gd name="T39" fmla="*/ 308 h 340"/>
                <a:gd name="T40" fmla="*/ 44 w 405"/>
                <a:gd name="T41" fmla="*/ 320 h 340"/>
                <a:gd name="T42" fmla="*/ 46 w 405"/>
                <a:gd name="T43" fmla="*/ 285 h 340"/>
                <a:gd name="T44" fmla="*/ 109 w 405"/>
                <a:gd name="T45" fmla="*/ 273 h 340"/>
                <a:gd name="T46" fmla="*/ 144 w 405"/>
                <a:gd name="T47" fmla="*/ 258 h 340"/>
                <a:gd name="T48" fmla="*/ 229 w 405"/>
                <a:gd name="T49" fmla="*/ 266 h 340"/>
                <a:gd name="T50" fmla="*/ 208 w 405"/>
                <a:gd name="T51" fmla="*/ 251 h 340"/>
                <a:gd name="T52" fmla="*/ 174 w 405"/>
                <a:gd name="T53" fmla="*/ 230 h 340"/>
                <a:gd name="T54" fmla="*/ 137 w 405"/>
                <a:gd name="T55" fmla="*/ 231 h 340"/>
                <a:gd name="T56" fmla="*/ 65 w 405"/>
                <a:gd name="T57" fmla="*/ 242 h 340"/>
                <a:gd name="T58" fmla="*/ 65 w 405"/>
                <a:gd name="T59" fmla="*/ 227 h 340"/>
                <a:gd name="T60" fmla="*/ 49 w 405"/>
                <a:gd name="T61" fmla="*/ 225 h 340"/>
                <a:gd name="T62" fmla="*/ 46 w 405"/>
                <a:gd name="T63" fmla="*/ 2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5" h="340">
                  <a:moveTo>
                    <a:pt x="11" y="156"/>
                  </a:moveTo>
                  <a:cubicBezTo>
                    <a:pt x="8" y="156"/>
                    <a:pt x="4" y="157"/>
                    <a:pt x="1" y="160"/>
                  </a:cubicBezTo>
                  <a:cubicBezTo>
                    <a:pt x="0" y="149"/>
                    <a:pt x="20" y="145"/>
                    <a:pt x="27" y="139"/>
                  </a:cubicBezTo>
                  <a:cubicBezTo>
                    <a:pt x="40" y="126"/>
                    <a:pt x="51" y="108"/>
                    <a:pt x="59" y="90"/>
                  </a:cubicBezTo>
                  <a:cubicBezTo>
                    <a:pt x="63" y="82"/>
                    <a:pt x="81" y="3"/>
                    <a:pt x="100" y="21"/>
                  </a:cubicBezTo>
                  <a:cubicBezTo>
                    <a:pt x="109" y="30"/>
                    <a:pt x="155" y="21"/>
                    <a:pt x="162" y="13"/>
                  </a:cubicBezTo>
                  <a:cubicBezTo>
                    <a:pt x="174" y="0"/>
                    <a:pt x="218" y="14"/>
                    <a:pt x="228" y="26"/>
                  </a:cubicBezTo>
                  <a:cubicBezTo>
                    <a:pt x="240" y="41"/>
                    <a:pt x="242" y="47"/>
                    <a:pt x="263" y="49"/>
                  </a:cubicBezTo>
                  <a:cubicBezTo>
                    <a:pt x="274" y="50"/>
                    <a:pt x="287" y="73"/>
                    <a:pt x="284" y="84"/>
                  </a:cubicBezTo>
                  <a:cubicBezTo>
                    <a:pt x="283" y="89"/>
                    <a:pt x="300" y="98"/>
                    <a:pt x="303" y="103"/>
                  </a:cubicBezTo>
                  <a:cubicBezTo>
                    <a:pt x="306" y="110"/>
                    <a:pt x="308" y="117"/>
                    <a:pt x="313" y="123"/>
                  </a:cubicBezTo>
                  <a:cubicBezTo>
                    <a:pt x="319" y="129"/>
                    <a:pt x="329" y="130"/>
                    <a:pt x="333" y="136"/>
                  </a:cubicBezTo>
                  <a:cubicBezTo>
                    <a:pt x="338" y="147"/>
                    <a:pt x="353" y="152"/>
                    <a:pt x="354" y="164"/>
                  </a:cubicBezTo>
                  <a:cubicBezTo>
                    <a:pt x="355" y="169"/>
                    <a:pt x="346" y="175"/>
                    <a:pt x="352" y="181"/>
                  </a:cubicBezTo>
                  <a:cubicBezTo>
                    <a:pt x="357" y="185"/>
                    <a:pt x="361" y="188"/>
                    <a:pt x="361" y="196"/>
                  </a:cubicBezTo>
                  <a:cubicBezTo>
                    <a:pt x="362" y="204"/>
                    <a:pt x="369" y="224"/>
                    <a:pt x="363" y="230"/>
                  </a:cubicBezTo>
                  <a:cubicBezTo>
                    <a:pt x="356" y="232"/>
                    <a:pt x="355" y="235"/>
                    <a:pt x="361" y="240"/>
                  </a:cubicBezTo>
                  <a:cubicBezTo>
                    <a:pt x="362" y="244"/>
                    <a:pt x="365" y="247"/>
                    <a:pt x="368" y="250"/>
                  </a:cubicBezTo>
                  <a:cubicBezTo>
                    <a:pt x="374" y="253"/>
                    <a:pt x="368" y="260"/>
                    <a:pt x="376" y="262"/>
                  </a:cubicBezTo>
                  <a:cubicBezTo>
                    <a:pt x="381" y="244"/>
                    <a:pt x="395" y="275"/>
                    <a:pt x="398" y="280"/>
                  </a:cubicBezTo>
                  <a:cubicBezTo>
                    <a:pt x="401" y="288"/>
                    <a:pt x="403" y="293"/>
                    <a:pt x="401" y="302"/>
                  </a:cubicBezTo>
                  <a:cubicBezTo>
                    <a:pt x="399" y="311"/>
                    <a:pt x="405" y="324"/>
                    <a:pt x="402" y="332"/>
                  </a:cubicBezTo>
                  <a:cubicBezTo>
                    <a:pt x="391" y="327"/>
                    <a:pt x="379" y="334"/>
                    <a:pt x="368" y="332"/>
                  </a:cubicBezTo>
                  <a:cubicBezTo>
                    <a:pt x="356" y="330"/>
                    <a:pt x="349" y="337"/>
                    <a:pt x="337" y="339"/>
                  </a:cubicBezTo>
                  <a:cubicBezTo>
                    <a:pt x="326" y="340"/>
                    <a:pt x="307" y="320"/>
                    <a:pt x="298" y="326"/>
                  </a:cubicBezTo>
                  <a:cubicBezTo>
                    <a:pt x="290" y="331"/>
                    <a:pt x="293" y="317"/>
                    <a:pt x="291" y="316"/>
                  </a:cubicBezTo>
                  <a:cubicBezTo>
                    <a:pt x="281" y="313"/>
                    <a:pt x="284" y="312"/>
                    <a:pt x="276" y="312"/>
                  </a:cubicBezTo>
                  <a:lnTo>
                    <a:pt x="165" y="311"/>
                  </a:lnTo>
                  <a:cubicBezTo>
                    <a:pt x="151" y="311"/>
                    <a:pt x="145" y="312"/>
                    <a:pt x="134" y="321"/>
                  </a:cubicBezTo>
                  <a:cubicBezTo>
                    <a:pt x="124" y="328"/>
                    <a:pt x="111" y="328"/>
                    <a:pt x="97" y="327"/>
                  </a:cubicBezTo>
                  <a:cubicBezTo>
                    <a:pt x="84" y="327"/>
                    <a:pt x="76" y="334"/>
                    <a:pt x="64" y="336"/>
                  </a:cubicBezTo>
                  <a:cubicBezTo>
                    <a:pt x="59" y="337"/>
                    <a:pt x="52" y="335"/>
                    <a:pt x="47" y="338"/>
                  </a:cubicBezTo>
                  <a:cubicBezTo>
                    <a:pt x="46" y="336"/>
                    <a:pt x="40" y="329"/>
                    <a:pt x="43" y="326"/>
                  </a:cubicBezTo>
                  <a:cubicBezTo>
                    <a:pt x="51" y="317"/>
                    <a:pt x="56" y="313"/>
                    <a:pt x="66" y="320"/>
                  </a:cubicBezTo>
                  <a:cubicBezTo>
                    <a:pt x="74" y="325"/>
                    <a:pt x="84" y="317"/>
                    <a:pt x="92" y="317"/>
                  </a:cubicBezTo>
                  <a:cubicBezTo>
                    <a:pt x="99" y="317"/>
                    <a:pt x="102" y="321"/>
                    <a:pt x="108" y="319"/>
                  </a:cubicBezTo>
                  <a:cubicBezTo>
                    <a:pt x="113" y="318"/>
                    <a:pt x="115" y="319"/>
                    <a:pt x="120" y="320"/>
                  </a:cubicBezTo>
                  <a:cubicBezTo>
                    <a:pt x="128" y="323"/>
                    <a:pt x="127" y="303"/>
                    <a:pt x="136" y="299"/>
                  </a:cubicBezTo>
                  <a:cubicBezTo>
                    <a:pt x="123" y="300"/>
                    <a:pt x="130" y="312"/>
                    <a:pt x="122" y="318"/>
                  </a:cubicBezTo>
                  <a:cubicBezTo>
                    <a:pt x="115" y="323"/>
                    <a:pt x="96" y="316"/>
                    <a:pt x="94" y="308"/>
                  </a:cubicBezTo>
                  <a:cubicBezTo>
                    <a:pt x="89" y="329"/>
                    <a:pt x="47" y="313"/>
                    <a:pt x="56" y="303"/>
                  </a:cubicBezTo>
                  <a:cubicBezTo>
                    <a:pt x="52" y="308"/>
                    <a:pt x="52" y="318"/>
                    <a:pt x="44" y="320"/>
                  </a:cubicBezTo>
                  <a:cubicBezTo>
                    <a:pt x="43" y="314"/>
                    <a:pt x="44" y="310"/>
                    <a:pt x="49" y="307"/>
                  </a:cubicBezTo>
                  <a:cubicBezTo>
                    <a:pt x="37" y="309"/>
                    <a:pt x="44" y="293"/>
                    <a:pt x="46" y="285"/>
                  </a:cubicBezTo>
                  <a:cubicBezTo>
                    <a:pt x="50" y="274"/>
                    <a:pt x="63" y="273"/>
                    <a:pt x="73" y="273"/>
                  </a:cubicBezTo>
                  <a:lnTo>
                    <a:pt x="109" y="273"/>
                  </a:lnTo>
                  <a:cubicBezTo>
                    <a:pt x="115" y="277"/>
                    <a:pt x="101" y="271"/>
                    <a:pt x="113" y="263"/>
                  </a:cubicBezTo>
                  <a:cubicBezTo>
                    <a:pt x="123" y="256"/>
                    <a:pt x="134" y="261"/>
                    <a:pt x="144" y="258"/>
                  </a:cubicBezTo>
                  <a:cubicBezTo>
                    <a:pt x="155" y="255"/>
                    <a:pt x="149" y="239"/>
                    <a:pt x="164" y="248"/>
                  </a:cubicBezTo>
                  <a:cubicBezTo>
                    <a:pt x="184" y="261"/>
                    <a:pt x="205" y="274"/>
                    <a:pt x="229" y="266"/>
                  </a:cubicBezTo>
                  <a:cubicBezTo>
                    <a:pt x="238" y="263"/>
                    <a:pt x="249" y="254"/>
                    <a:pt x="237" y="248"/>
                  </a:cubicBezTo>
                  <a:cubicBezTo>
                    <a:pt x="222" y="240"/>
                    <a:pt x="219" y="252"/>
                    <a:pt x="208" y="251"/>
                  </a:cubicBezTo>
                  <a:cubicBezTo>
                    <a:pt x="196" y="250"/>
                    <a:pt x="199" y="233"/>
                    <a:pt x="186" y="238"/>
                  </a:cubicBezTo>
                  <a:cubicBezTo>
                    <a:pt x="181" y="240"/>
                    <a:pt x="176" y="233"/>
                    <a:pt x="174" y="230"/>
                  </a:cubicBezTo>
                  <a:cubicBezTo>
                    <a:pt x="171" y="223"/>
                    <a:pt x="160" y="225"/>
                    <a:pt x="153" y="229"/>
                  </a:cubicBezTo>
                  <a:cubicBezTo>
                    <a:pt x="144" y="235"/>
                    <a:pt x="142" y="226"/>
                    <a:pt x="137" y="231"/>
                  </a:cubicBezTo>
                  <a:cubicBezTo>
                    <a:pt x="134" y="235"/>
                    <a:pt x="135" y="240"/>
                    <a:pt x="130" y="242"/>
                  </a:cubicBezTo>
                  <a:lnTo>
                    <a:pt x="65" y="242"/>
                  </a:lnTo>
                  <a:cubicBezTo>
                    <a:pt x="67" y="236"/>
                    <a:pt x="62" y="233"/>
                    <a:pt x="55" y="232"/>
                  </a:cubicBezTo>
                  <a:cubicBezTo>
                    <a:pt x="57" y="227"/>
                    <a:pt x="60" y="225"/>
                    <a:pt x="65" y="227"/>
                  </a:cubicBezTo>
                  <a:cubicBezTo>
                    <a:pt x="64" y="222"/>
                    <a:pt x="64" y="216"/>
                    <a:pt x="66" y="211"/>
                  </a:cubicBezTo>
                  <a:cubicBezTo>
                    <a:pt x="62" y="218"/>
                    <a:pt x="58" y="224"/>
                    <a:pt x="49" y="225"/>
                  </a:cubicBezTo>
                  <a:cubicBezTo>
                    <a:pt x="47" y="218"/>
                    <a:pt x="67" y="200"/>
                    <a:pt x="74" y="199"/>
                  </a:cubicBezTo>
                  <a:cubicBezTo>
                    <a:pt x="67" y="196"/>
                    <a:pt x="46" y="215"/>
                    <a:pt x="46" y="222"/>
                  </a:cubicBezTo>
                  <a:cubicBezTo>
                    <a:pt x="46" y="201"/>
                    <a:pt x="33" y="164"/>
                    <a:pt x="11" y="15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8" name="Freeform 1429">
              <a:extLst>
                <a:ext uri="{FF2B5EF4-FFF2-40B4-BE49-F238E27FC236}">
                  <a16:creationId xmlns:a16="http://schemas.microsoft.com/office/drawing/2014/main" id="{00254277-3B74-765A-5266-6B42D7BF3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785" y="3405732"/>
              <a:ext cx="55274" cy="165821"/>
            </a:xfrm>
            <a:custGeom>
              <a:avLst/>
              <a:gdLst>
                <a:gd name="T0" fmla="*/ 0 w 128"/>
                <a:gd name="T1" fmla="*/ 0 h 381"/>
                <a:gd name="T2" fmla="*/ 38 w 128"/>
                <a:gd name="T3" fmla="*/ 10 h 381"/>
                <a:gd name="T4" fmla="*/ 71 w 128"/>
                <a:gd name="T5" fmla="*/ 8 h 381"/>
                <a:gd name="T6" fmla="*/ 67 w 128"/>
                <a:gd name="T7" fmla="*/ 62 h 381"/>
                <a:gd name="T8" fmla="*/ 99 w 128"/>
                <a:gd name="T9" fmla="*/ 89 h 381"/>
                <a:gd name="T10" fmla="*/ 105 w 128"/>
                <a:gd name="T11" fmla="*/ 139 h 381"/>
                <a:gd name="T12" fmla="*/ 118 w 128"/>
                <a:gd name="T13" fmla="*/ 186 h 381"/>
                <a:gd name="T14" fmla="*/ 119 w 128"/>
                <a:gd name="T15" fmla="*/ 288 h 381"/>
                <a:gd name="T16" fmla="*/ 111 w 128"/>
                <a:gd name="T17" fmla="*/ 314 h 381"/>
                <a:gd name="T18" fmla="*/ 117 w 128"/>
                <a:gd name="T19" fmla="*/ 344 h 381"/>
                <a:gd name="T20" fmla="*/ 128 w 128"/>
                <a:gd name="T21" fmla="*/ 368 h 381"/>
                <a:gd name="T22" fmla="*/ 87 w 128"/>
                <a:gd name="T23" fmla="*/ 381 h 381"/>
                <a:gd name="T24" fmla="*/ 67 w 128"/>
                <a:gd name="T25" fmla="*/ 363 h 381"/>
                <a:gd name="T26" fmla="*/ 44 w 128"/>
                <a:gd name="T27" fmla="*/ 338 h 381"/>
                <a:gd name="T28" fmla="*/ 51 w 128"/>
                <a:gd name="T29" fmla="*/ 294 h 381"/>
                <a:gd name="T30" fmla="*/ 42 w 128"/>
                <a:gd name="T31" fmla="*/ 274 h 381"/>
                <a:gd name="T32" fmla="*/ 50 w 128"/>
                <a:gd name="T33" fmla="*/ 243 h 381"/>
                <a:gd name="T34" fmla="*/ 49 w 128"/>
                <a:gd name="T35" fmla="*/ 223 h 381"/>
                <a:gd name="T36" fmla="*/ 55 w 128"/>
                <a:gd name="T37" fmla="*/ 211 h 381"/>
                <a:gd name="T38" fmla="*/ 34 w 128"/>
                <a:gd name="T39" fmla="*/ 180 h 381"/>
                <a:gd name="T40" fmla="*/ 43 w 128"/>
                <a:gd name="T41" fmla="*/ 149 h 381"/>
                <a:gd name="T42" fmla="*/ 43 w 128"/>
                <a:gd name="T43" fmla="*/ 129 h 381"/>
                <a:gd name="T44" fmla="*/ 24 w 128"/>
                <a:gd name="T45" fmla="*/ 129 h 381"/>
                <a:gd name="T46" fmla="*/ 33 w 128"/>
                <a:gd name="T47" fmla="*/ 118 h 381"/>
                <a:gd name="T48" fmla="*/ 35 w 128"/>
                <a:gd name="T49" fmla="*/ 81 h 381"/>
                <a:gd name="T50" fmla="*/ 24 w 128"/>
                <a:gd name="T51" fmla="*/ 56 h 381"/>
                <a:gd name="T52" fmla="*/ 6 w 128"/>
                <a:gd name="T53" fmla="*/ 26 h 381"/>
                <a:gd name="T54" fmla="*/ 11 w 128"/>
                <a:gd name="T55" fmla="*/ 6 h 381"/>
                <a:gd name="T56" fmla="*/ 0 w 128"/>
                <a:gd name="T5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381">
                  <a:moveTo>
                    <a:pt x="0" y="0"/>
                  </a:moveTo>
                  <a:cubicBezTo>
                    <a:pt x="13" y="3"/>
                    <a:pt x="26" y="5"/>
                    <a:pt x="38" y="10"/>
                  </a:cubicBezTo>
                  <a:cubicBezTo>
                    <a:pt x="48" y="15"/>
                    <a:pt x="64" y="12"/>
                    <a:pt x="71" y="8"/>
                  </a:cubicBezTo>
                  <a:cubicBezTo>
                    <a:pt x="66" y="23"/>
                    <a:pt x="55" y="48"/>
                    <a:pt x="67" y="62"/>
                  </a:cubicBezTo>
                  <a:cubicBezTo>
                    <a:pt x="74" y="70"/>
                    <a:pt x="98" y="79"/>
                    <a:pt x="99" y="89"/>
                  </a:cubicBezTo>
                  <a:cubicBezTo>
                    <a:pt x="100" y="106"/>
                    <a:pt x="97" y="124"/>
                    <a:pt x="105" y="139"/>
                  </a:cubicBezTo>
                  <a:cubicBezTo>
                    <a:pt x="114" y="155"/>
                    <a:pt x="119" y="167"/>
                    <a:pt x="118" y="186"/>
                  </a:cubicBezTo>
                  <a:cubicBezTo>
                    <a:pt x="118" y="220"/>
                    <a:pt x="118" y="254"/>
                    <a:pt x="119" y="288"/>
                  </a:cubicBezTo>
                  <a:cubicBezTo>
                    <a:pt x="119" y="294"/>
                    <a:pt x="121" y="314"/>
                    <a:pt x="111" y="314"/>
                  </a:cubicBezTo>
                  <a:cubicBezTo>
                    <a:pt x="114" y="324"/>
                    <a:pt x="113" y="335"/>
                    <a:pt x="117" y="344"/>
                  </a:cubicBezTo>
                  <a:cubicBezTo>
                    <a:pt x="121" y="352"/>
                    <a:pt x="127" y="359"/>
                    <a:pt x="128" y="368"/>
                  </a:cubicBezTo>
                  <a:cubicBezTo>
                    <a:pt x="114" y="369"/>
                    <a:pt x="100" y="375"/>
                    <a:pt x="87" y="381"/>
                  </a:cubicBezTo>
                  <a:cubicBezTo>
                    <a:pt x="87" y="375"/>
                    <a:pt x="71" y="366"/>
                    <a:pt x="67" y="363"/>
                  </a:cubicBezTo>
                  <a:cubicBezTo>
                    <a:pt x="57" y="354"/>
                    <a:pt x="50" y="349"/>
                    <a:pt x="44" y="338"/>
                  </a:cubicBezTo>
                  <a:cubicBezTo>
                    <a:pt x="37" y="323"/>
                    <a:pt x="52" y="309"/>
                    <a:pt x="51" y="294"/>
                  </a:cubicBezTo>
                  <a:cubicBezTo>
                    <a:pt x="51" y="285"/>
                    <a:pt x="40" y="284"/>
                    <a:pt x="42" y="274"/>
                  </a:cubicBezTo>
                  <a:cubicBezTo>
                    <a:pt x="45" y="263"/>
                    <a:pt x="51" y="256"/>
                    <a:pt x="50" y="243"/>
                  </a:cubicBezTo>
                  <a:cubicBezTo>
                    <a:pt x="49" y="237"/>
                    <a:pt x="47" y="230"/>
                    <a:pt x="49" y="223"/>
                  </a:cubicBezTo>
                  <a:cubicBezTo>
                    <a:pt x="51" y="219"/>
                    <a:pt x="57" y="215"/>
                    <a:pt x="55" y="211"/>
                  </a:cubicBezTo>
                  <a:cubicBezTo>
                    <a:pt x="51" y="198"/>
                    <a:pt x="38" y="192"/>
                    <a:pt x="34" y="180"/>
                  </a:cubicBezTo>
                  <a:cubicBezTo>
                    <a:pt x="48" y="179"/>
                    <a:pt x="39" y="158"/>
                    <a:pt x="43" y="149"/>
                  </a:cubicBezTo>
                  <a:cubicBezTo>
                    <a:pt x="45" y="143"/>
                    <a:pt x="46" y="135"/>
                    <a:pt x="43" y="129"/>
                  </a:cubicBezTo>
                  <a:cubicBezTo>
                    <a:pt x="38" y="119"/>
                    <a:pt x="31" y="130"/>
                    <a:pt x="24" y="129"/>
                  </a:cubicBezTo>
                  <a:cubicBezTo>
                    <a:pt x="28" y="124"/>
                    <a:pt x="24" y="117"/>
                    <a:pt x="33" y="118"/>
                  </a:cubicBezTo>
                  <a:cubicBezTo>
                    <a:pt x="31" y="108"/>
                    <a:pt x="38" y="90"/>
                    <a:pt x="35" y="81"/>
                  </a:cubicBezTo>
                  <a:cubicBezTo>
                    <a:pt x="29" y="67"/>
                    <a:pt x="40" y="65"/>
                    <a:pt x="24" y="56"/>
                  </a:cubicBezTo>
                  <a:cubicBezTo>
                    <a:pt x="16" y="52"/>
                    <a:pt x="5" y="36"/>
                    <a:pt x="6" y="26"/>
                  </a:cubicBezTo>
                  <a:cubicBezTo>
                    <a:pt x="7" y="19"/>
                    <a:pt x="14" y="14"/>
                    <a:pt x="11" y="6"/>
                  </a:cubicBezTo>
                  <a:cubicBezTo>
                    <a:pt x="10" y="3"/>
                    <a:pt x="2" y="3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9" name="Freeform 1430">
              <a:extLst>
                <a:ext uri="{FF2B5EF4-FFF2-40B4-BE49-F238E27FC236}">
                  <a16:creationId xmlns:a16="http://schemas.microsoft.com/office/drawing/2014/main" id="{C366B906-28E7-B1D8-B8D9-0116D71CF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347" y="2852994"/>
              <a:ext cx="5923" cy="5922"/>
            </a:xfrm>
            <a:custGeom>
              <a:avLst/>
              <a:gdLst>
                <a:gd name="T0" fmla="*/ 10 w 17"/>
                <a:gd name="T1" fmla="*/ 17 h 17"/>
                <a:gd name="T2" fmla="*/ 17 w 17"/>
                <a:gd name="T3" fmla="*/ 3 h 17"/>
                <a:gd name="T4" fmla="*/ 10 w 17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7">
                  <a:moveTo>
                    <a:pt x="10" y="17"/>
                  </a:moveTo>
                  <a:cubicBezTo>
                    <a:pt x="0" y="10"/>
                    <a:pt x="8" y="0"/>
                    <a:pt x="17" y="3"/>
                  </a:cubicBezTo>
                  <a:cubicBezTo>
                    <a:pt x="15" y="8"/>
                    <a:pt x="13" y="13"/>
                    <a:pt x="10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0" name="Freeform 1431">
              <a:extLst>
                <a:ext uri="{FF2B5EF4-FFF2-40B4-BE49-F238E27FC236}">
                  <a16:creationId xmlns:a16="http://schemas.microsoft.com/office/drawing/2014/main" id="{1C0DB2F6-6AC0-643C-126D-D0D5555CC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295" y="2819435"/>
              <a:ext cx="9871" cy="11844"/>
            </a:xfrm>
            <a:custGeom>
              <a:avLst/>
              <a:gdLst>
                <a:gd name="T0" fmla="*/ 18 w 25"/>
                <a:gd name="T1" fmla="*/ 25 h 29"/>
                <a:gd name="T2" fmla="*/ 13 w 25"/>
                <a:gd name="T3" fmla="*/ 29 h 29"/>
                <a:gd name="T4" fmla="*/ 12 w 25"/>
                <a:gd name="T5" fmla="*/ 3 h 29"/>
                <a:gd name="T6" fmla="*/ 18 w 25"/>
                <a:gd name="T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9">
                  <a:moveTo>
                    <a:pt x="18" y="25"/>
                  </a:moveTo>
                  <a:cubicBezTo>
                    <a:pt x="16" y="26"/>
                    <a:pt x="14" y="28"/>
                    <a:pt x="13" y="29"/>
                  </a:cubicBezTo>
                  <a:cubicBezTo>
                    <a:pt x="12" y="23"/>
                    <a:pt x="0" y="5"/>
                    <a:pt x="12" y="3"/>
                  </a:cubicBezTo>
                  <a:cubicBezTo>
                    <a:pt x="25" y="0"/>
                    <a:pt x="23" y="18"/>
                    <a:pt x="18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1" name="Freeform 1432">
              <a:extLst>
                <a:ext uri="{FF2B5EF4-FFF2-40B4-BE49-F238E27FC236}">
                  <a16:creationId xmlns:a16="http://schemas.microsoft.com/office/drawing/2014/main" id="{E1972470-FFFB-B267-BA13-C8DD02A0F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061" y="2841149"/>
              <a:ext cx="9871" cy="5922"/>
            </a:xfrm>
            <a:custGeom>
              <a:avLst/>
              <a:gdLst>
                <a:gd name="T0" fmla="*/ 7 w 20"/>
                <a:gd name="T1" fmla="*/ 16 h 16"/>
                <a:gd name="T2" fmla="*/ 10 w 20"/>
                <a:gd name="T3" fmla="*/ 2 h 16"/>
                <a:gd name="T4" fmla="*/ 7 w 20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7" y="16"/>
                  </a:moveTo>
                  <a:cubicBezTo>
                    <a:pt x="1" y="12"/>
                    <a:pt x="0" y="0"/>
                    <a:pt x="10" y="2"/>
                  </a:cubicBezTo>
                  <a:cubicBezTo>
                    <a:pt x="20" y="4"/>
                    <a:pt x="14" y="15"/>
                    <a:pt x="7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2" name="Freeform 1433">
              <a:extLst>
                <a:ext uri="{FF2B5EF4-FFF2-40B4-BE49-F238E27FC236}">
                  <a16:creationId xmlns:a16="http://schemas.microsoft.com/office/drawing/2014/main" id="{639C31EF-6417-E48B-3266-11D2FEE79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880" y="2829305"/>
              <a:ext cx="21715" cy="19741"/>
            </a:xfrm>
            <a:custGeom>
              <a:avLst/>
              <a:gdLst>
                <a:gd name="T0" fmla="*/ 13 w 51"/>
                <a:gd name="T1" fmla="*/ 46 h 46"/>
                <a:gd name="T2" fmla="*/ 0 w 51"/>
                <a:gd name="T3" fmla="*/ 18 h 46"/>
                <a:gd name="T4" fmla="*/ 51 w 51"/>
                <a:gd name="T5" fmla="*/ 0 h 46"/>
                <a:gd name="T6" fmla="*/ 13 w 51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6">
                  <a:moveTo>
                    <a:pt x="13" y="46"/>
                  </a:moveTo>
                  <a:cubicBezTo>
                    <a:pt x="8" y="37"/>
                    <a:pt x="5" y="27"/>
                    <a:pt x="0" y="18"/>
                  </a:cubicBezTo>
                  <a:cubicBezTo>
                    <a:pt x="19" y="14"/>
                    <a:pt x="33" y="8"/>
                    <a:pt x="51" y="0"/>
                  </a:cubicBezTo>
                  <a:cubicBezTo>
                    <a:pt x="45" y="14"/>
                    <a:pt x="28" y="40"/>
                    <a:pt x="13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3" name="Freeform 1434">
              <a:extLst>
                <a:ext uri="{FF2B5EF4-FFF2-40B4-BE49-F238E27FC236}">
                  <a16:creationId xmlns:a16="http://schemas.microsoft.com/office/drawing/2014/main" id="{8BF85828-8EAA-7E46-1E12-3AF2EBE6D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517" y="2841149"/>
              <a:ext cx="17767" cy="15793"/>
            </a:xfrm>
            <a:custGeom>
              <a:avLst/>
              <a:gdLst>
                <a:gd name="T0" fmla="*/ 18 w 41"/>
                <a:gd name="T1" fmla="*/ 37 h 37"/>
                <a:gd name="T2" fmla="*/ 16 w 41"/>
                <a:gd name="T3" fmla="*/ 6 h 37"/>
                <a:gd name="T4" fmla="*/ 18 w 41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7">
                  <a:moveTo>
                    <a:pt x="18" y="37"/>
                  </a:moveTo>
                  <a:cubicBezTo>
                    <a:pt x="3" y="35"/>
                    <a:pt x="0" y="9"/>
                    <a:pt x="16" y="6"/>
                  </a:cubicBezTo>
                  <a:cubicBezTo>
                    <a:pt x="41" y="0"/>
                    <a:pt x="33" y="30"/>
                    <a:pt x="18" y="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4" name="Freeform 1435">
              <a:extLst>
                <a:ext uri="{FF2B5EF4-FFF2-40B4-BE49-F238E27FC236}">
                  <a16:creationId xmlns:a16="http://schemas.microsoft.com/office/drawing/2014/main" id="{1CDD466E-06B6-37BC-D5FA-ED2604947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972" y="2819435"/>
              <a:ext cx="19741" cy="27637"/>
            </a:xfrm>
            <a:custGeom>
              <a:avLst/>
              <a:gdLst>
                <a:gd name="T0" fmla="*/ 6 w 43"/>
                <a:gd name="T1" fmla="*/ 60 h 60"/>
                <a:gd name="T2" fmla="*/ 0 w 43"/>
                <a:gd name="T3" fmla="*/ 56 h 60"/>
                <a:gd name="T4" fmla="*/ 35 w 43"/>
                <a:gd name="T5" fmla="*/ 8 h 60"/>
                <a:gd name="T6" fmla="*/ 37 w 43"/>
                <a:gd name="T7" fmla="*/ 35 h 60"/>
                <a:gd name="T8" fmla="*/ 6 w 4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60">
                  <a:moveTo>
                    <a:pt x="6" y="60"/>
                  </a:moveTo>
                  <a:cubicBezTo>
                    <a:pt x="4" y="59"/>
                    <a:pt x="2" y="57"/>
                    <a:pt x="0" y="56"/>
                  </a:cubicBezTo>
                  <a:cubicBezTo>
                    <a:pt x="19" y="50"/>
                    <a:pt x="21" y="21"/>
                    <a:pt x="35" y="8"/>
                  </a:cubicBezTo>
                  <a:cubicBezTo>
                    <a:pt x="43" y="0"/>
                    <a:pt x="39" y="32"/>
                    <a:pt x="37" y="35"/>
                  </a:cubicBezTo>
                  <a:cubicBezTo>
                    <a:pt x="32" y="50"/>
                    <a:pt x="16" y="50"/>
                    <a:pt x="6" y="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5" name="Freeform 1436">
              <a:extLst>
                <a:ext uri="{FF2B5EF4-FFF2-40B4-BE49-F238E27FC236}">
                  <a16:creationId xmlns:a16="http://schemas.microsoft.com/office/drawing/2014/main" id="{20E1827C-AD04-D6D4-286A-BF3C5B1F5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740" y="2805616"/>
              <a:ext cx="13819" cy="13818"/>
            </a:xfrm>
            <a:custGeom>
              <a:avLst/>
              <a:gdLst>
                <a:gd name="T0" fmla="*/ 6 w 31"/>
                <a:gd name="T1" fmla="*/ 35 h 35"/>
                <a:gd name="T2" fmla="*/ 0 w 31"/>
                <a:gd name="T3" fmla="*/ 32 h 35"/>
                <a:gd name="T4" fmla="*/ 27 w 31"/>
                <a:gd name="T5" fmla="*/ 13 h 35"/>
                <a:gd name="T6" fmla="*/ 6 w 3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5">
                  <a:moveTo>
                    <a:pt x="6" y="35"/>
                  </a:moveTo>
                  <a:lnTo>
                    <a:pt x="0" y="32"/>
                  </a:lnTo>
                  <a:cubicBezTo>
                    <a:pt x="2" y="27"/>
                    <a:pt x="23" y="0"/>
                    <a:pt x="27" y="13"/>
                  </a:cubicBezTo>
                  <a:cubicBezTo>
                    <a:pt x="31" y="24"/>
                    <a:pt x="11" y="29"/>
                    <a:pt x="6" y="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6" name="Freeform 1437">
              <a:extLst>
                <a:ext uri="{FF2B5EF4-FFF2-40B4-BE49-F238E27FC236}">
                  <a16:creationId xmlns:a16="http://schemas.microsoft.com/office/drawing/2014/main" id="{46E0E4BA-B253-2FCF-C1D0-7A3AA4E30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638" y="2325919"/>
              <a:ext cx="333618" cy="258602"/>
            </a:xfrm>
            <a:custGeom>
              <a:avLst/>
              <a:gdLst>
                <a:gd name="T0" fmla="*/ 9 w 761"/>
                <a:gd name="T1" fmla="*/ 71 h 591"/>
                <a:gd name="T2" fmla="*/ 18 w 761"/>
                <a:gd name="T3" fmla="*/ 46 h 591"/>
                <a:gd name="T4" fmla="*/ 70 w 761"/>
                <a:gd name="T5" fmla="*/ 27 h 591"/>
                <a:gd name="T6" fmla="*/ 87 w 761"/>
                <a:gd name="T7" fmla="*/ 14 h 591"/>
                <a:gd name="T8" fmla="*/ 138 w 761"/>
                <a:gd name="T9" fmla="*/ 27 h 591"/>
                <a:gd name="T10" fmla="*/ 227 w 761"/>
                <a:gd name="T11" fmla="*/ 22 h 591"/>
                <a:gd name="T12" fmla="*/ 330 w 761"/>
                <a:gd name="T13" fmla="*/ 28 h 591"/>
                <a:gd name="T14" fmla="*/ 392 w 761"/>
                <a:gd name="T15" fmla="*/ 32 h 591"/>
                <a:gd name="T16" fmla="*/ 458 w 761"/>
                <a:gd name="T17" fmla="*/ 39 h 591"/>
                <a:gd name="T18" fmla="*/ 477 w 761"/>
                <a:gd name="T19" fmla="*/ 59 h 591"/>
                <a:gd name="T20" fmla="*/ 535 w 761"/>
                <a:gd name="T21" fmla="*/ 79 h 591"/>
                <a:gd name="T22" fmla="*/ 559 w 761"/>
                <a:gd name="T23" fmla="*/ 86 h 591"/>
                <a:gd name="T24" fmla="*/ 605 w 761"/>
                <a:gd name="T25" fmla="*/ 75 h 591"/>
                <a:gd name="T26" fmla="*/ 651 w 761"/>
                <a:gd name="T27" fmla="*/ 106 h 591"/>
                <a:gd name="T28" fmla="*/ 688 w 761"/>
                <a:gd name="T29" fmla="*/ 110 h 591"/>
                <a:gd name="T30" fmla="*/ 728 w 761"/>
                <a:gd name="T31" fmla="*/ 108 h 591"/>
                <a:gd name="T32" fmla="*/ 761 w 761"/>
                <a:gd name="T33" fmla="*/ 114 h 591"/>
                <a:gd name="T34" fmla="*/ 752 w 761"/>
                <a:gd name="T35" fmla="*/ 143 h 591"/>
                <a:gd name="T36" fmla="*/ 686 w 761"/>
                <a:gd name="T37" fmla="*/ 192 h 591"/>
                <a:gd name="T38" fmla="*/ 598 w 761"/>
                <a:gd name="T39" fmla="*/ 228 h 591"/>
                <a:gd name="T40" fmla="*/ 557 w 761"/>
                <a:gd name="T41" fmla="*/ 285 h 591"/>
                <a:gd name="T42" fmla="*/ 546 w 761"/>
                <a:gd name="T43" fmla="*/ 397 h 591"/>
                <a:gd name="T44" fmla="*/ 501 w 761"/>
                <a:gd name="T45" fmla="*/ 442 h 591"/>
                <a:gd name="T46" fmla="*/ 499 w 761"/>
                <a:gd name="T47" fmla="*/ 460 h 591"/>
                <a:gd name="T48" fmla="*/ 428 w 761"/>
                <a:gd name="T49" fmla="*/ 506 h 591"/>
                <a:gd name="T50" fmla="*/ 379 w 761"/>
                <a:gd name="T51" fmla="*/ 536 h 591"/>
                <a:gd name="T52" fmla="*/ 280 w 761"/>
                <a:gd name="T53" fmla="*/ 537 h 591"/>
                <a:gd name="T54" fmla="*/ 220 w 761"/>
                <a:gd name="T55" fmla="*/ 559 h 591"/>
                <a:gd name="T56" fmla="*/ 189 w 761"/>
                <a:gd name="T57" fmla="*/ 591 h 591"/>
                <a:gd name="T58" fmla="*/ 150 w 761"/>
                <a:gd name="T59" fmla="*/ 555 h 591"/>
                <a:gd name="T60" fmla="*/ 153 w 761"/>
                <a:gd name="T61" fmla="*/ 523 h 591"/>
                <a:gd name="T62" fmla="*/ 115 w 761"/>
                <a:gd name="T63" fmla="*/ 495 h 591"/>
                <a:gd name="T64" fmla="*/ 84 w 761"/>
                <a:gd name="T65" fmla="*/ 500 h 591"/>
                <a:gd name="T66" fmla="*/ 87 w 761"/>
                <a:gd name="T67" fmla="*/ 457 h 591"/>
                <a:gd name="T68" fmla="*/ 116 w 761"/>
                <a:gd name="T69" fmla="*/ 424 h 591"/>
                <a:gd name="T70" fmla="*/ 116 w 761"/>
                <a:gd name="T71" fmla="*/ 365 h 591"/>
                <a:gd name="T72" fmla="*/ 96 w 761"/>
                <a:gd name="T73" fmla="*/ 327 h 591"/>
                <a:gd name="T74" fmla="*/ 111 w 761"/>
                <a:gd name="T75" fmla="*/ 315 h 591"/>
                <a:gd name="T76" fmla="*/ 123 w 761"/>
                <a:gd name="T77" fmla="*/ 277 h 591"/>
                <a:gd name="T78" fmla="*/ 135 w 761"/>
                <a:gd name="T79" fmla="*/ 252 h 591"/>
                <a:gd name="T80" fmla="*/ 154 w 761"/>
                <a:gd name="T81" fmla="*/ 195 h 591"/>
                <a:gd name="T82" fmla="*/ 157 w 761"/>
                <a:gd name="T83" fmla="*/ 161 h 591"/>
                <a:gd name="T84" fmla="*/ 120 w 761"/>
                <a:gd name="T85" fmla="*/ 144 h 591"/>
                <a:gd name="T86" fmla="*/ 67 w 761"/>
                <a:gd name="T87" fmla="*/ 153 h 591"/>
                <a:gd name="T88" fmla="*/ 60 w 761"/>
                <a:gd name="T89" fmla="*/ 127 h 591"/>
                <a:gd name="T90" fmla="*/ 19 w 761"/>
                <a:gd name="T91" fmla="*/ 146 h 591"/>
                <a:gd name="T92" fmla="*/ 20 w 761"/>
                <a:gd name="T93" fmla="*/ 120 h 591"/>
                <a:gd name="T94" fmla="*/ 20 w 761"/>
                <a:gd name="T95" fmla="*/ 102 h 591"/>
                <a:gd name="T96" fmla="*/ 14 w 761"/>
                <a:gd name="T97" fmla="*/ 99 h 591"/>
                <a:gd name="T98" fmla="*/ 7 w 761"/>
                <a:gd name="T99" fmla="*/ 7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61" h="591">
                  <a:moveTo>
                    <a:pt x="7" y="75"/>
                  </a:moveTo>
                  <a:cubicBezTo>
                    <a:pt x="7" y="73"/>
                    <a:pt x="8" y="72"/>
                    <a:pt x="9" y="71"/>
                  </a:cubicBezTo>
                  <a:cubicBezTo>
                    <a:pt x="0" y="72"/>
                    <a:pt x="0" y="65"/>
                    <a:pt x="2" y="59"/>
                  </a:cubicBezTo>
                  <a:cubicBezTo>
                    <a:pt x="6" y="50"/>
                    <a:pt x="13" y="53"/>
                    <a:pt x="18" y="46"/>
                  </a:cubicBezTo>
                  <a:cubicBezTo>
                    <a:pt x="30" y="34"/>
                    <a:pt x="54" y="40"/>
                    <a:pt x="70" y="33"/>
                  </a:cubicBezTo>
                  <a:cubicBezTo>
                    <a:pt x="57" y="33"/>
                    <a:pt x="65" y="30"/>
                    <a:pt x="70" y="27"/>
                  </a:cubicBezTo>
                  <a:cubicBezTo>
                    <a:pt x="67" y="28"/>
                    <a:pt x="64" y="29"/>
                    <a:pt x="61" y="30"/>
                  </a:cubicBezTo>
                  <a:cubicBezTo>
                    <a:pt x="60" y="22"/>
                    <a:pt x="87" y="0"/>
                    <a:pt x="87" y="14"/>
                  </a:cubicBezTo>
                  <a:lnTo>
                    <a:pt x="100" y="6"/>
                  </a:lnTo>
                  <a:cubicBezTo>
                    <a:pt x="101" y="16"/>
                    <a:pt x="138" y="12"/>
                    <a:pt x="138" y="27"/>
                  </a:cubicBezTo>
                  <a:cubicBezTo>
                    <a:pt x="149" y="13"/>
                    <a:pt x="182" y="24"/>
                    <a:pt x="197" y="22"/>
                  </a:cubicBezTo>
                  <a:cubicBezTo>
                    <a:pt x="210" y="20"/>
                    <a:pt x="214" y="19"/>
                    <a:pt x="227" y="22"/>
                  </a:cubicBezTo>
                  <a:cubicBezTo>
                    <a:pt x="242" y="26"/>
                    <a:pt x="257" y="29"/>
                    <a:pt x="272" y="31"/>
                  </a:cubicBezTo>
                  <a:cubicBezTo>
                    <a:pt x="293" y="35"/>
                    <a:pt x="312" y="33"/>
                    <a:pt x="330" y="28"/>
                  </a:cubicBezTo>
                  <a:cubicBezTo>
                    <a:pt x="342" y="26"/>
                    <a:pt x="356" y="28"/>
                    <a:pt x="367" y="35"/>
                  </a:cubicBezTo>
                  <a:cubicBezTo>
                    <a:pt x="381" y="43"/>
                    <a:pt x="379" y="31"/>
                    <a:pt x="392" y="32"/>
                  </a:cubicBezTo>
                  <a:cubicBezTo>
                    <a:pt x="404" y="33"/>
                    <a:pt x="415" y="38"/>
                    <a:pt x="426" y="40"/>
                  </a:cubicBezTo>
                  <a:cubicBezTo>
                    <a:pt x="433" y="41"/>
                    <a:pt x="455" y="34"/>
                    <a:pt x="458" y="39"/>
                  </a:cubicBezTo>
                  <a:cubicBezTo>
                    <a:pt x="462" y="44"/>
                    <a:pt x="482" y="37"/>
                    <a:pt x="479" y="50"/>
                  </a:cubicBezTo>
                  <a:cubicBezTo>
                    <a:pt x="478" y="53"/>
                    <a:pt x="475" y="56"/>
                    <a:pt x="477" y="59"/>
                  </a:cubicBezTo>
                  <a:cubicBezTo>
                    <a:pt x="482" y="65"/>
                    <a:pt x="481" y="58"/>
                    <a:pt x="486" y="58"/>
                  </a:cubicBezTo>
                  <a:cubicBezTo>
                    <a:pt x="504" y="59"/>
                    <a:pt x="528" y="76"/>
                    <a:pt x="535" y="79"/>
                  </a:cubicBezTo>
                  <a:cubicBezTo>
                    <a:pt x="539" y="80"/>
                    <a:pt x="543" y="77"/>
                    <a:pt x="547" y="78"/>
                  </a:cubicBezTo>
                  <a:cubicBezTo>
                    <a:pt x="551" y="80"/>
                    <a:pt x="555" y="87"/>
                    <a:pt x="559" y="86"/>
                  </a:cubicBezTo>
                  <a:cubicBezTo>
                    <a:pt x="571" y="83"/>
                    <a:pt x="587" y="84"/>
                    <a:pt x="602" y="88"/>
                  </a:cubicBezTo>
                  <a:cubicBezTo>
                    <a:pt x="600" y="82"/>
                    <a:pt x="602" y="78"/>
                    <a:pt x="605" y="75"/>
                  </a:cubicBezTo>
                  <a:cubicBezTo>
                    <a:pt x="613" y="75"/>
                    <a:pt x="618" y="75"/>
                    <a:pt x="632" y="84"/>
                  </a:cubicBezTo>
                  <a:cubicBezTo>
                    <a:pt x="643" y="84"/>
                    <a:pt x="653" y="88"/>
                    <a:pt x="651" y="106"/>
                  </a:cubicBezTo>
                  <a:cubicBezTo>
                    <a:pt x="666" y="104"/>
                    <a:pt x="665" y="93"/>
                    <a:pt x="666" y="100"/>
                  </a:cubicBezTo>
                  <a:cubicBezTo>
                    <a:pt x="669" y="102"/>
                    <a:pt x="684" y="111"/>
                    <a:pt x="688" y="110"/>
                  </a:cubicBezTo>
                  <a:cubicBezTo>
                    <a:pt x="692" y="109"/>
                    <a:pt x="696" y="105"/>
                    <a:pt x="701" y="107"/>
                  </a:cubicBezTo>
                  <a:cubicBezTo>
                    <a:pt x="710" y="111"/>
                    <a:pt x="720" y="115"/>
                    <a:pt x="728" y="108"/>
                  </a:cubicBezTo>
                  <a:cubicBezTo>
                    <a:pt x="734" y="104"/>
                    <a:pt x="739" y="104"/>
                    <a:pt x="753" y="106"/>
                  </a:cubicBezTo>
                  <a:cubicBezTo>
                    <a:pt x="759" y="106"/>
                    <a:pt x="754" y="115"/>
                    <a:pt x="761" y="114"/>
                  </a:cubicBezTo>
                  <a:cubicBezTo>
                    <a:pt x="761" y="121"/>
                    <a:pt x="757" y="119"/>
                    <a:pt x="753" y="122"/>
                  </a:cubicBezTo>
                  <a:cubicBezTo>
                    <a:pt x="747" y="126"/>
                    <a:pt x="753" y="138"/>
                    <a:pt x="752" y="143"/>
                  </a:cubicBezTo>
                  <a:cubicBezTo>
                    <a:pt x="752" y="160"/>
                    <a:pt x="716" y="171"/>
                    <a:pt x="704" y="176"/>
                  </a:cubicBezTo>
                  <a:cubicBezTo>
                    <a:pt x="695" y="180"/>
                    <a:pt x="693" y="188"/>
                    <a:pt x="686" y="192"/>
                  </a:cubicBezTo>
                  <a:cubicBezTo>
                    <a:pt x="677" y="196"/>
                    <a:pt x="664" y="196"/>
                    <a:pt x="655" y="199"/>
                  </a:cubicBezTo>
                  <a:cubicBezTo>
                    <a:pt x="631" y="204"/>
                    <a:pt x="617" y="215"/>
                    <a:pt x="598" y="228"/>
                  </a:cubicBezTo>
                  <a:cubicBezTo>
                    <a:pt x="613" y="239"/>
                    <a:pt x="599" y="242"/>
                    <a:pt x="589" y="247"/>
                  </a:cubicBezTo>
                  <a:cubicBezTo>
                    <a:pt x="574" y="256"/>
                    <a:pt x="572" y="276"/>
                    <a:pt x="557" y="285"/>
                  </a:cubicBezTo>
                  <a:cubicBezTo>
                    <a:pt x="533" y="301"/>
                    <a:pt x="524" y="346"/>
                    <a:pt x="544" y="367"/>
                  </a:cubicBezTo>
                  <a:cubicBezTo>
                    <a:pt x="556" y="380"/>
                    <a:pt x="566" y="384"/>
                    <a:pt x="546" y="397"/>
                  </a:cubicBezTo>
                  <a:cubicBezTo>
                    <a:pt x="534" y="404"/>
                    <a:pt x="526" y="407"/>
                    <a:pt x="516" y="417"/>
                  </a:cubicBezTo>
                  <a:cubicBezTo>
                    <a:pt x="510" y="424"/>
                    <a:pt x="505" y="433"/>
                    <a:pt x="501" y="442"/>
                  </a:cubicBezTo>
                  <a:cubicBezTo>
                    <a:pt x="499" y="448"/>
                    <a:pt x="496" y="454"/>
                    <a:pt x="496" y="460"/>
                  </a:cubicBezTo>
                  <a:cubicBezTo>
                    <a:pt x="496" y="466"/>
                    <a:pt x="505" y="473"/>
                    <a:pt x="499" y="460"/>
                  </a:cubicBezTo>
                  <a:cubicBezTo>
                    <a:pt x="507" y="473"/>
                    <a:pt x="475" y="474"/>
                    <a:pt x="468" y="475"/>
                  </a:cubicBezTo>
                  <a:cubicBezTo>
                    <a:pt x="453" y="477"/>
                    <a:pt x="432" y="491"/>
                    <a:pt x="428" y="506"/>
                  </a:cubicBezTo>
                  <a:cubicBezTo>
                    <a:pt x="425" y="519"/>
                    <a:pt x="415" y="542"/>
                    <a:pt x="401" y="530"/>
                  </a:cubicBezTo>
                  <a:cubicBezTo>
                    <a:pt x="392" y="524"/>
                    <a:pt x="386" y="533"/>
                    <a:pt x="379" y="536"/>
                  </a:cubicBezTo>
                  <a:cubicBezTo>
                    <a:pt x="369" y="540"/>
                    <a:pt x="358" y="534"/>
                    <a:pt x="347" y="535"/>
                  </a:cubicBezTo>
                  <a:cubicBezTo>
                    <a:pt x="325" y="539"/>
                    <a:pt x="302" y="536"/>
                    <a:pt x="280" y="537"/>
                  </a:cubicBezTo>
                  <a:cubicBezTo>
                    <a:pt x="267" y="537"/>
                    <a:pt x="265" y="539"/>
                    <a:pt x="256" y="548"/>
                  </a:cubicBezTo>
                  <a:cubicBezTo>
                    <a:pt x="246" y="557"/>
                    <a:pt x="232" y="553"/>
                    <a:pt x="220" y="559"/>
                  </a:cubicBezTo>
                  <a:cubicBezTo>
                    <a:pt x="215" y="562"/>
                    <a:pt x="209" y="582"/>
                    <a:pt x="204" y="581"/>
                  </a:cubicBezTo>
                  <a:cubicBezTo>
                    <a:pt x="197" y="581"/>
                    <a:pt x="199" y="591"/>
                    <a:pt x="189" y="591"/>
                  </a:cubicBezTo>
                  <a:cubicBezTo>
                    <a:pt x="181" y="591"/>
                    <a:pt x="174" y="577"/>
                    <a:pt x="167" y="578"/>
                  </a:cubicBezTo>
                  <a:cubicBezTo>
                    <a:pt x="158" y="579"/>
                    <a:pt x="152" y="561"/>
                    <a:pt x="150" y="555"/>
                  </a:cubicBezTo>
                  <a:cubicBezTo>
                    <a:pt x="161" y="553"/>
                    <a:pt x="147" y="545"/>
                    <a:pt x="144" y="542"/>
                  </a:cubicBezTo>
                  <a:cubicBezTo>
                    <a:pt x="136" y="536"/>
                    <a:pt x="145" y="525"/>
                    <a:pt x="153" y="523"/>
                  </a:cubicBezTo>
                  <a:cubicBezTo>
                    <a:pt x="148" y="522"/>
                    <a:pt x="146" y="524"/>
                    <a:pt x="145" y="529"/>
                  </a:cubicBezTo>
                  <a:cubicBezTo>
                    <a:pt x="141" y="524"/>
                    <a:pt x="108" y="502"/>
                    <a:pt x="115" y="495"/>
                  </a:cubicBezTo>
                  <a:cubicBezTo>
                    <a:pt x="103" y="493"/>
                    <a:pt x="115" y="500"/>
                    <a:pt x="102" y="500"/>
                  </a:cubicBezTo>
                  <a:cubicBezTo>
                    <a:pt x="97" y="500"/>
                    <a:pt x="90" y="502"/>
                    <a:pt x="84" y="500"/>
                  </a:cubicBezTo>
                  <a:cubicBezTo>
                    <a:pt x="77" y="497"/>
                    <a:pt x="77" y="477"/>
                    <a:pt x="78" y="471"/>
                  </a:cubicBezTo>
                  <a:cubicBezTo>
                    <a:pt x="79" y="465"/>
                    <a:pt x="83" y="461"/>
                    <a:pt x="87" y="457"/>
                  </a:cubicBezTo>
                  <a:cubicBezTo>
                    <a:pt x="92" y="452"/>
                    <a:pt x="92" y="445"/>
                    <a:pt x="96" y="441"/>
                  </a:cubicBezTo>
                  <a:cubicBezTo>
                    <a:pt x="106" y="431"/>
                    <a:pt x="110" y="439"/>
                    <a:pt x="116" y="424"/>
                  </a:cubicBezTo>
                  <a:cubicBezTo>
                    <a:pt x="104" y="428"/>
                    <a:pt x="94" y="412"/>
                    <a:pt x="94" y="402"/>
                  </a:cubicBezTo>
                  <a:cubicBezTo>
                    <a:pt x="93" y="386"/>
                    <a:pt x="111" y="379"/>
                    <a:pt x="116" y="365"/>
                  </a:cubicBezTo>
                  <a:cubicBezTo>
                    <a:pt x="118" y="357"/>
                    <a:pt x="104" y="347"/>
                    <a:pt x="101" y="341"/>
                  </a:cubicBezTo>
                  <a:cubicBezTo>
                    <a:pt x="98" y="335"/>
                    <a:pt x="101" y="332"/>
                    <a:pt x="96" y="327"/>
                  </a:cubicBezTo>
                  <a:cubicBezTo>
                    <a:pt x="93" y="323"/>
                    <a:pt x="88" y="319"/>
                    <a:pt x="86" y="314"/>
                  </a:cubicBezTo>
                  <a:cubicBezTo>
                    <a:pt x="94" y="316"/>
                    <a:pt x="102" y="315"/>
                    <a:pt x="111" y="315"/>
                  </a:cubicBezTo>
                  <a:cubicBezTo>
                    <a:pt x="119" y="315"/>
                    <a:pt x="117" y="310"/>
                    <a:pt x="120" y="304"/>
                  </a:cubicBezTo>
                  <a:cubicBezTo>
                    <a:pt x="123" y="298"/>
                    <a:pt x="131" y="297"/>
                    <a:pt x="123" y="277"/>
                  </a:cubicBezTo>
                  <a:cubicBezTo>
                    <a:pt x="120" y="271"/>
                    <a:pt x="131" y="268"/>
                    <a:pt x="132" y="268"/>
                  </a:cubicBezTo>
                  <a:cubicBezTo>
                    <a:pt x="138" y="265"/>
                    <a:pt x="136" y="257"/>
                    <a:pt x="135" y="252"/>
                  </a:cubicBezTo>
                  <a:cubicBezTo>
                    <a:pt x="135" y="248"/>
                    <a:pt x="137" y="211"/>
                    <a:pt x="132" y="212"/>
                  </a:cubicBezTo>
                  <a:cubicBezTo>
                    <a:pt x="141" y="210"/>
                    <a:pt x="145" y="201"/>
                    <a:pt x="154" y="195"/>
                  </a:cubicBezTo>
                  <a:cubicBezTo>
                    <a:pt x="158" y="192"/>
                    <a:pt x="179" y="174"/>
                    <a:pt x="177" y="169"/>
                  </a:cubicBezTo>
                  <a:cubicBezTo>
                    <a:pt x="174" y="163"/>
                    <a:pt x="158" y="164"/>
                    <a:pt x="157" y="161"/>
                  </a:cubicBezTo>
                  <a:cubicBezTo>
                    <a:pt x="156" y="155"/>
                    <a:pt x="161" y="138"/>
                    <a:pt x="154" y="144"/>
                  </a:cubicBezTo>
                  <a:cubicBezTo>
                    <a:pt x="150" y="147"/>
                    <a:pt x="120" y="139"/>
                    <a:pt x="120" y="144"/>
                  </a:cubicBezTo>
                  <a:cubicBezTo>
                    <a:pt x="118" y="155"/>
                    <a:pt x="101" y="151"/>
                    <a:pt x="95" y="149"/>
                  </a:cubicBezTo>
                  <a:cubicBezTo>
                    <a:pt x="86" y="145"/>
                    <a:pt x="76" y="149"/>
                    <a:pt x="67" y="153"/>
                  </a:cubicBezTo>
                  <a:cubicBezTo>
                    <a:pt x="48" y="159"/>
                    <a:pt x="60" y="140"/>
                    <a:pt x="67" y="135"/>
                  </a:cubicBezTo>
                  <a:cubicBezTo>
                    <a:pt x="61" y="136"/>
                    <a:pt x="59" y="133"/>
                    <a:pt x="60" y="127"/>
                  </a:cubicBezTo>
                  <a:cubicBezTo>
                    <a:pt x="54" y="133"/>
                    <a:pt x="47" y="133"/>
                    <a:pt x="40" y="134"/>
                  </a:cubicBezTo>
                  <a:cubicBezTo>
                    <a:pt x="31" y="136"/>
                    <a:pt x="26" y="143"/>
                    <a:pt x="19" y="146"/>
                  </a:cubicBezTo>
                  <a:cubicBezTo>
                    <a:pt x="12" y="128"/>
                    <a:pt x="32" y="126"/>
                    <a:pt x="36" y="112"/>
                  </a:cubicBezTo>
                  <a:cubicBezTo>
                    <a:pt x="33" y="118"/>
                    <a:pt x="26" y="120"/>
                    <a:pt x="20" y="120"/>
                  </a:cubicBezTo>
                  <a:cubicBezTo>
                    <a:pt x="21" y="113"/>
                    <a:pt x="28" y="110"/>
                    <a:pt x="34" y="107"/>
                  </a:cubicBezTo>
                  <a:cubicBezTo>
                    <a:pt x="28" y="110"/>
                    <a:pt x="19" y="110"/>
                    <a:pt x="20" y="102"/>
                  </a:cubicBezTo>
                  <a:cubicBezTo>
                    <a:pt x="20" y="95"/>
                    <a:pt x="30" y="93"/>
                    <a:pt x="31" y="86"/>
                  </a:cubicBezTo>
                  <a:cubicBezTo>
                    <a:pt x="26" y="92"/>
                    <a:pt x="17" y="91"/>
                    <a:pt x="14" y="99"/>
                  </a:cubicBezTo>
                  <a:cubicBezTo>
                    <a:pt x="7" y="90"/>
                    <a:pt x="17" y="83"/>
                    <a:pt x="24" y="78"/>
                  </a:cubicBezTo>
                  <a:cubicBezTo>
                    <a:pt x="17" y="83"/>
                    <a:pt x="9" y="84"/>
                    <a:pt x="7" y="7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7" name="Freeform 1438">
              <a:extLst>
                <a:ext uri="{FF2B5EF4-FFF2-40B4-BE49-F238E27FC236}">
                  <a16:creationId xmlns:a16="http://schemas.microsoft.com/office/drawing/2014/main" id="{09308C93-0975-AE27-A4A4-0CC4D724C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3059" y="2481869"/>
              <a:ext cx="13819" cy="7896"/>
            </a:xfrm>
            <a:custGeom>
              <a:avLst/>
              <a:gdLst>
                <a:gd name="T0" fmla="*/ 12 w 32"/>
                <a:gd name="T1" fmla="*/ 21 h 21"/>
                <a:gd name="T2" fmla="*/ 13 w 32"/>
                <a:gd name="T3" fmla="*/ 3 h 21"/>
                <a:gd name="T4" fmla="*/ 26 w 32"/>
                <a:gd name="T5" fmla="*/ 3 h 21"/>
                <a:gd name="T6" fmla="*/ 12 w 3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1">
                  <a:moveTo>
                    <a:pt x="12" y="21"/>
                  </a:moveTo>
                  <a:cubicBezTo>
                    <a:pt x="0" y="19"/>
                    <a:pt x="4" y="7"/>
                    <a:pt x="13" y="3"/>
                  </a:cubicBezTo>
                  <a:cubicBezTo>
                    <a:pt x="17" y="1"/>
                    <a:pt x="22" y="0"/>
                    <a:pt x="26" y="3"/>
                  </a:cubicBezTo>
                  <a:cubicBezTo>
                    <a:pt x="32" y="9"/>
                    <a:pt x="15" y="15"/>
                    <a:pt x="12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8" name="Freeform 1439">
              <a:extLst>
                <a:ext uri="{FF2B5EF4-FFF2-40B4-BE49-F238E27FC236}">
                  <a16:creationId xmlns:a16="http://schemas.microsoft.com/office/drawing/2014/main" id="{AD4C5296-6588-FDE9-C202-455EF5D5D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007" y="2493713"/>
              <a:ext cx="3948" cy="1973"/>
            </a:xfrm>
            <a:custGeom>
              <a:avLst/>
              <a:gdLst>
                <a:gd name="T0" fmla="*/ 2 w 8"/>
                <a:gd name="T1" fmla="*/ 8 h 8"/>
                <a:gd name="T2" fmla="*/ 8 w 8"/>
                <a:gd name="T3" fmla="*/ 5 h 8"/>
                <a:gd name="T4" fmla="*/ 2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2" y="8"/>
                  </a:moveTo>
                  <a:cubicBezTo>
                    <a:pt x="0" y="1"/>
                    <a:pt x="2" y="0"/>
                    <a:pt x="8" y="5"/>
                  </a:cubicBezTo>
                  <a:cubicBezTo>
                    <a:pt x="6" y="6"/>
                    <a:pt x="4" y="7"/>
                    <a:pt x="2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9" name="Freeform 1440">
              <a:extLst>
                <a:ext uri="{FF2B5EF4-FFF2-40B4-BE49-F238E27FC236}">
                  <a16:creationId xmlns:a16="http://schemas.microsoft.com/office/drawing/2014/main" id="{9976EAD5-40CC-39E9-3874-B744EDFD0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71" y="2452258"/>
              <a:ext cx="35533" cy="23689"/>
            </a:xfrm>
            <a:custGeom>
              <a:avLst/>
              <a:gdLst>
                <a:gd name="T0" fmla="*/ 63 w 79"/>
                <a:gd name="T1" fmla="*/ 41 h 54"/>
                <a:gd name="T2" fmla="*/ 38 w 79"/>
                <a:gd name="T3" fmla="*/ 45 h 54"/>
                <a:gd name="T4" fmla="*/ 16 w 79"/>
                <a:gd name="T5" fmla="*/ 34 h 54"/>
                <a:gd name="T6" fmla="*/ 17 w 79"/>
                <a:gd name="T7" fmla="*/ 19 h 54"/>
                <a:gd name="T8" fmla="*/ 60 w 79"/>
                <a:gd name="T9" fmla="*/ 0 h 54"/>
                <a:gd name="T10" fmla="*/ 57 w 79"/>
                <a:gd name="T11" fmla="*/ 14 h 54"/>
                <a:gd name="T12" fmla="*/ 73 w 79"/>
                <a:gd name="T13" fmla="*/ 16 h 54"/>
                <a:gd name="T14" fmla="*/ 63 w 79"/>
                <a:gd name="T15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4">
                  <a:moveTo>
                    <a:pt x="63" y="41"/>
                  </a:moveTo>
                  <a:cubicBezTo>
                    <a:pt x="51" y="54"/>
                    <a:pt x="52" y="47"/>
                    <a:pt x="38" y="45"/>
                  </a:cubicBezTo>
                  <a:cubicBezTo>
                    <a:pt x="23" y="43"/>
                    <a:pt x="33" y="27"/>
                    <a:pt x="16" y="34"/>
                  </a:cubicBezTo>
                  <a:cubicBezTo>
                    <a:pt x="0" y="40"/>
                    <a:pt x="13" y="22"/>
                    <a:pt x="17" y="19"/>
                  </a:cubicBezTo>
                  <a:cubicBezTo>
                    <a:pt x="31" y="9"/>
                    <a:pt x="44" y="5"/>
                    <a:pt x="60" y="0"/>
                  </a:cubicBezTo>
                  <a:cubicBezTo>
                    <a:pt x="53" y="2"/>
                    <a:pt x="51" y="10"/>
                    <a:pt x="57" y="14"/>
                  </a:cubicBezTo>
                  <a:cubicBezTo>
                    <a:pt x="62" y="18"/>
                    <a:pt x="68" y="13"/>
                    <a:pt x="73" y="16"/>
                  </a:cubicBezTo>
                  <a:cubicBezTo>
                    <a:pt x="79" y="21"/>
                    <a:pt x="63" y="36"/>
                    <a:pt x="63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0" name="Freeform 1441">
              <a:extLst>
                <a:ext uri="{FF2B5EF4-FFF2-40B4-BE49-F238E27FC236}">
                  <a16:creationId xmlns:a16="http://schemas.microsoft.com/office/drawing/2014/main" id="{AFA1D26D-4011-4DBB-587B-C592CB1A2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126" y="2448310"/>
              <a:ext cx="13819" cy="9870"/>
            </a:xfrm>
            <a:custGeom>
              <a:avLst/>
              <a:gdLst>
                <a:gd name="T0" fmla="*/ 0 w 31"/>
                <a:gd name="T1" fmla="*/ 10 h 24"/>
                <a:gd name="T2" fmla="*/ 31 w 31"/>
                <a:gd name="T3" fmla="*/ 23 h 24"/>
                <a:gd name="T4" fmla="*/ 0 w 31"/>
                <a:gd name="T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4">
                  <a:moveTo>
                    <a:pt x="0" y="10"/>
                  </a:moveTo>
                  <a:cubicBezTo>
                    <a:pt x="11" y="0"/>
                    <a:pt x="30" y="8"/>
                    <a:pt x="31" y="23"/>
                  </a:cubicBezTo>
                  <a:cubicBezTo>
                    <a:pt x="23" y="24"/>
                    <a:pt x="4" y="18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1" name="Freeform 1442">
              <a:extLst>
                <a:ext uri="{FF2B5EF4-FFF2-40B4-BE49-F238E27FC236}">
                  <a16:creationId xmlns:a16="http://schemas.microsoft.com/office/drawing/2014/main" id="{F343A5A9-A7AE-3957-D722-04830CAAB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2310" y="3792649"/>
              <a:ext cx="1975" cy="5922"/>
            </a:xfrm>
            <a:custGeom>
              <a:avLst/>
              <a:gdLst>
                <a:gd name="T0" fmla="*/ 0 w 5"/>
                <a:gd name="T1" fmla="*/ 6 h 11"/>
                <a:gd name="T2" fmla="*/ 2 w 5"/>
                <a:gd name="T3" fmla="*/ 11 h 11"/>
                <a:gd name="T4" fmla="*/ 0 w 5"/>
                <a:gd name="T5" fmla="*/ 0 h 11"/>
                <a:gd name="T6" fmla="*/ 0 w 5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0" y="6"/>
                  </a:moveTo>
                  <a:cubicBezTo>
                    <a:pt x="1" y="8"/>
                    <a:pt x="1" y="10"/>
                    <a:pt x="2" y="11"/>
                  </a:cubicBezTo>
                  <a:cubicBezTo>
                    <a:pt x="5" y="7"/>
                    <a:pt x="4" y="3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2" name="Freeform 1443">
              <a:extLst>
                <a:ext uri="{FF2B5EF4-FFF2-40B4-BE49-F238E27FC236}">
                  <a16:creationId xmlns:a16="http://schemas.microsoft.com/office/drawing/2014/main" id="{2901E70A-5FE2-A4F3-1155-178D4D30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414" y="3691972"/>
              <a:ext cx="171744" cy="211224"/>
            </a:xfrm>
            <a:custGeom>
              <a:avLst/>
              <a:gdLst>
                <a:gd name="T0" fmla="*/ 3 w 394"/>
                <a:gd name="T1" fmla="*/ 231 h 481"/>
                <a:gd name="T2" fmla="*/ 18 w 394"/>
                <a:gd name="T3" fmla="*/ 250 h 481"/>
                <a:gd name="T4" fmla="*/ 43 w 394"/>
                <a:gd name="T5" fmla="*/ 161 h 481"/>
                <a:gd name="T6" fmla="*/ 71 w 394"/>
                <a:gd name="T7" fmla="*/ 180 h 481"/>
                <a:gd name="T8" fmla="*/ 48 w 394"/>
                <a:gd name="T9" fmla="*/ 152 h 481"/>
                <a:gd name="T10" fmla="*/ 59 w 394"/>
                <a:gd name="T11" fmla="*/ 145 h 481"/>
                <a:gd name="T12" fmla="*/ 72 w 394"/>
                <a:gd name="T13" fmla="*/ 106 h 481"/>
                <a:gd name="T14" fmla="*/ 173 w 394"/>
                <a:gd name="T15" fmla="*/ 106 h 481"/>
                <a:gd name="T16" fmla="*/ 200 w 394"/>
                <a:gd name="T17" fmla="*/ 8 h 481"/>
                <a:gd name="T18" fmla="*/ 277 w 394"/>
                <a:gd name="T19" fmla="*/ 13 h 481"/>
                <a:gd name="T20" fmla="*/ 298 w 394"/>
                <a:gd name="T21" fmla="*/ 91 h 481"/>
                <a:gd name="T22" fmla="*/ 374 w 394"/>
                <a:gd name="T23" fmla="*/ 102 h 481"/>
                <a:gd name="T24" fmla="*/ 348 w 394"/>
                <a:gd name="T25" fmla="*/ 180 h 481"/>
                <a:gd name="T26" fmla="*/ 363 w 394"/>
                <a:gd name="T27" fmla="*/ 211 h 481"/>
                <a:gd name="T28" fmla="*/ 382 w 394"/>
                <a:gd name="T29" fmla="*/ 263 h 481"/>
                <a:gd name="T30" fmla="*/ 372 w 394"/>
                <a:gd name="T31" fmla="*/ 331 h 481"/>
                <a:gd name="T32" fmla="*/ 350 w 394"/>
                <a:gd name="T33" fmla="*/ 375 h 481"/>
                <a:gd name="T34" fmla="*/ 315 w 394"/>
                <a:gd name="T35" fmla="*/ 368 h 481"/>
                <a:gd name="T36" fmla="*/ 251 w 394"/>
                <a:gd name="T37" fmla="*/ 340 h 481"/>
                <a:gd name="T38" fmla="*/ 211 w 394"/>
                <a:gd name="T39" fmla="*/ 362 h 481"/>
                <a:gd name="T40" fmla="*/ 188 w 394"/>
                <a:gd name="T41" fmla="*/ 396 h 481"/>
                <a:gd name="T42" fmla="*/ 202 w 394"/>
                <a:gd name="T43" fmla="*/ 426 h 481"/>
                <a:gd name="T44" fmla="*/ 213 w 394"/>
                <a:gd name="T45" fmla="*/ 450 h 481"/>
                <a:gd name="T46" fmla="*/ 188 w 394"/>
                <a:gd name="T47" fmla="*/ 451 h 481"/>
                <a:gd name="T48" fmla="*/ 123 w 394"/>
                <a:gd name="T49" fmla="*/ 430 h 481"/>
                <a:gd name="T50" fmla="*/ 91 w 394"/>
                <a:gd name="T51" fmla="*/ 377 h 481"/>
                <a:gd name="T52" fmla="*/ 37 w 394"/>
                <a:gd name="T53" fmla="*/ 325 h 481"/>
                <a:gd name="T54" fmla="*/ 38 w 394"/>
                <a:gd name="T55" fmla="*/ 323 h 481"/>
                <a:gd name="T56" fmla="*/ 19 w 394"/>
                <a:gd name="T57" fmla="*/ 283 h 481"/>
                <a:gd name="T58" fmla="*/ 55 w 394"/>
                <a:gd name="T59" fmla="*/ 305 h 481"/>
                <a:gd name="T60" fmla="*/ 36 w 394"/>
                <a:gd name="T61" fmla="*/ 300 h 481"/>
                <a:gd name="T62" fmla="*/ 7 w 394"/>
                <a:gd name="T63" fmla="*/ 25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4" h="481">
                  <a:moveTo>
                    <a:pt x="7" y="250"/>
                  </a:moveTo>
                  <a:cubicBezTo>
                    <a:pt x="3" y="245"/>
                    <a:pt x="0" y="238"/>
                    <a:pt x="3" y="231"/>
                  </a:cubicBezTo>
                  <a:cubicBezTo>
                    <a:pt x="3" y="236"/>
                    <a:pt x="5" y="240"/>
                    <a:pt x="9" y="244"/>
                  </a:cubicBezTo>
                  <a:cubicBezTo>
                    <a:pt x="10" y="230"/>
                    <a:pt x="19" y="242"/>
                    <a:pt x="18" y="250"/>
                  </a:cubicBezTo>
                  <a:cubicBezTo>
                    <a:pt x="20" y="232"/>
                    <a:pt x="37" y="222"/>
                    <a:pt x="39" y="205"/>
                  </a:cubicBezTo>
                  <a:cubicBezTo>
                    <a:pt x="41" y="193"/>
                    <a:pt x="33" y="171"/>
                    <a:pt x="43" y="161"/>
                  </a:cubicBezTo>
                  <a:cubicBezTo>
                    <a:pt x="44" y="167"/>
                    <a:pt x="48" y="171"/>
                    <a:pt x="51" y="176"/>
                  </a:cubicBezTo>
                  <a:cubicBezTo>
                    <a:pt x="53" y="167"/>
                    <a:pt x="67" y="172"/>
                    <a:pt x="71" y="180"/>
                  </a:cubicBezTo>
                  <a:cubicBezTo>
                    <a:pt x="70" y="172"/>
                    <a:pt x="79" y="169"/>
                    <a:pt x="85" y="169"/>
                  </a:cubicBezTo>
                  <a:cubicBezTo>
                    <a:pt x="69" y="169"/>
                    <a:pt x="57" y="166"/>
                    <a:pt x="48" y="152"/>
                  </a:cubicBezTo>
                  <a:cubicBezTo>
                    <a:pt x="44" y="146"/>
                    <a:pt x="32" y="139"/>
                    <a:pt x="45" y="136"/>
                  </a:cubicBezTo>
                  <a:cubicBezTo>
                    <a:pt x="51" y="135"/>
                    <a:pt x="58" y="138"/>
                    <a:pt x="59" y="145"/>
                  </a:cubicBezTo>
                  <a:cubicBezTo>
                    <a:pt x="63" y="134"/>
                    <a:pt x="55" y="120"/>
                    <a:pt x="58" y="109"/>
                  </a:cubicBezTo>
                  <a:cubicBezTo>
                    <a:pt x="60" y="103"/>
                    <a:pt x="67" y="103"/>
                    <a:pt x="72" y="106"/>
                  </a:cubicBezTo>
                  <a:cubicBezTo>
                    <a:pt x="80" y="110"/>
                    <a:pt x="86" y="105"/>
                    <a:pt x="95" y="105"/>
                  </a:cubicBezTo>
                  <a:lnTo>
                    <a:pt x="173" y="106"/>
                  </a:lnTo>
                  <a:lnTo>
                    <a:pt x="173" y="20"/>
                  </a:lnTo>
                  <a:cubicBezTo>
                    <a:pt x="177" y="0"/>
                    <a:pt x="185" y="7"/>
                    <a:pt x="200" y="8"/>
                  </a:cubicBezTo>
                  <a:cubicBezTo>
                    <a:pt x="213" y="9"/>
                    <a:pt x="229" y="10"/>
                    <a:pt x="242" y="10"/>
                  </a:cubicBezTo>
                  <a:cubicBezTo>
                    <a:pt x="255" y="9"/>
                    <a:pt x="268" y="13"/>
                    <a:pt x="277" y="13"/>
                  </a:cubicBezTo>
                  <a:cubicBezTo>
                    <a:pt x="297" y="12"/>
                    <a:pt x="313" y="1"/>
                    <a:pt x="299" y="33"/>
                  </a:cubicBezTo>
                  <a:cubicBezTo>
                    <a:pt x="291" y="54"/>
                    <a:pt x="305" y="73"/>
                    <a:pt x="298" y="91"/>
                  </a:cubicBezTo>
                  <a:cubicBezTo>
                    <a:pt x="313" y="88"/>
                    <a:pt x="327" y="80"/>
                    <a:pt x="342" y="77"/>
                  </a:cubicBezTo>
                  <a:cubicBezTo>
                    <a:pt x="369" y="71"/>
                    <a:pt x="366" y="88"/>
                    <a:pt x="374" y="102"/>
                  </a:cubicBezTo>
                  <a:cubicBezTo>
                    <a:pt x="382" y="115"/>
                    <a:pt x="389" y="134"/>
                    <a:pt x="363" y="140"/>
                  </a:cubicBezTo>
                  <a:cubicBezTo>
                    <a:pt x="348" y="144"/>
                    <a:pt x="347" y="169"/>
                    <a:pt x="348" y="180"/>
                  </a:cubicBezTo>
                  <a:cubicBezTo>
                    <a:pt x="349" y="186"/>
                    <a:pt x="337" y="201"/>
                    <a:pt x="351" y="202"/>
                  </a:cubicBezTo>
                  <a:cubicBezTo>
                    <a:pt x="357" y="202"/>
                    <a:pt x="363" y="207"/>
                    <a:pt x="363" y="211"/>
                  </a:cubicBezTo>
                  <a:cubicBezTo>
                    <a:pt x="361" y="218"/>
                    <a:pt x="377" y="217"/>
                    <a:pt x="382" y="222"/>
                  </a:cubicBezTo>
                  <a:cubicBezTo>
                    <a:pt x="394" y="235"/>
                    <a:pt x="379" y="250"/>
                    <a:pt x="382" y="263"/>
                  </a:cubicBezTo>
                  <a:cubicBezTo>
                    <a:pt x="383" y="272"/>
                    <a:pt x="393" y="297"/>
                    <a:pt x="378" y="304"/>
                  </a:cubicBezTo>
                  <a:cubicBezTo>
                    <a:pt x="388" y="311"/>
                    <a:pt x="381" y="327"/>
                    <a:pt x="372" y="331"/>
                  </a:cubicBezTo>
                  <a:cubicBezTo>
                    <a:pt x="370" y="332"/>
                    <a:pt x="366" y="353"/>
                    <a:pt x="367" y="354"/>
                  </a:cubicBezTo>
                  <a:cubicBezTo>
                    <a:pt x="372" y="360"/>
                    <a:pt x="357" y="376"/>
                    <a:pt x="350" y="375"/>
                  </a:cubicBezTo>
                  <a:cubicBezTo>
                    <a:pt x="342" y="374"/>
                    <a:pt x="340" y="348"/>
                    <a:pt x="336" y="342"/>
                  </a:cubicBezTo>
                  <a:cubicBezTo>
                    <a:pt x="334" y="350"/>
                    <a:pt x="325" y="367"/>
                    <a:pt x="315" y="368"/>
                  </a:cubicBezTo>
                  <a:cubicBezTo>
                    <a:pt x="306" y="369"/>
                    <a:pt x="295" y="357"/>
                    <a:pt x="285" y="362"/>
                  </a:cubicBezTo>
                  <a:cubicBezTo>
                    <a:pt x="292" y="338"/>
                    <a:pt x="244" y="299"/>
                    <a:pt x="251" y="340"/>
                  </a:cubicBezTo>
                  <a:cubicBezTo>
                    <a:pt x="255" y="364"/>
                    <a:pt x="246" y="364"/>
                    <a:pt x="223" y="366"/>
                  </a:cubicBezTo>
                  <a:cubicBezTo>
                    <a:pt x="216" y="367"/>
                    <a:pt x="218" y="361"/>
                    <a:pt x="211" y="362"/>
                  </a:cubicBezTo>
                  <a:cubicBezTo>
                    <a:pt x="201" y="362"/>
                    <a:pt x="199" y="361"/>
                    <a:pt x="190" y="359"/>
                  </a:cubicBezTo>
                  <a:cubicBezTo>
                    <a:pt x="194" y="372"/>
                    <a:pt x="196" y="385"/>
                    <a:pt x="188" y="396"/>
                  </a:cubicBezTo>
                  <a:cubicBezTo>
                    <a:pt x="197" y="393"/>
                    <a:pt x="203" y="398"/>
                    <a:pt x="203" y="407"/>
                  </a:cubicBezTo>
                  <a:cubicBezTo>
                    <a:pt x="202" y="415"/>
                    <a:pt x="201" y="422"/>
                    <a:pt x="202" y="426"/>
                  </a:cubicBezTo>
                  <a:cubicBezTo>
                    <a:pt x="206" y="430"/>
                    <a:pt x="210" y="430"/>
                    <a:pt x="213" y="433"/>
                  </a:cubicBezTo>
                  <a:cubicBezTo>
                    <a:pt x="218" y="442"/>
                    <a:pt x="212" y="443"/>
                    <a:pt x="213" y="450"/>
                  </a:cubicBezTo>
                  <a:cubicBezTo>
                    <a:pt x="213" y="456"/>
                    <a:pt x="217" y="464"/>
                    <a:pt x="207" y="464"/>
                  </a:cubicBezTo>
                  <a:cubicBezTo>
                    <a:pt x="196" y="465"/>
                    <a:pt x="195" y="456"/>
                    <a:pt x="188" y="451"/>
                  </a:cubicBezTo>
                  <a:cubicBezTo>
                    <a:pt x="180" y="446"/>
                    <a:pt x="163" y="475"/>
                    <a:pt x="161" y="481"/>
                  </a:cubicBezTo>
                  <a:cubicBezTo>
                    <a:pt x="146" y="469"/>
                    <a:pt x="134" y="446"/>
                    <a:pt x="123" y="430"/>
                  </a:cubicBezTo>
                  <a:cubicBezTo>
                    <a:pt x="109" y="408"/>
                    <a:pt x="86" y="390"/>
                    <a:pt x="67" y="371"/>
                  </a:cubicBezTo>
                  <a:cubicBezTo>
                    <a:pt x="78" y="365"/>
                    <a:pt x="81" y="389"/>
                    <a:pt x="91" y="377"/>
                  </a:cubicBezTo>
                  <a:cubicBezTo>
                    <a:pt x="84" y="378"/>
                    <a:pt x="74" y="369"/>
                    <a:pt x="66" y="367"/>
                  </a:cubicBezTo>
                  <a:cubicBezTo>
                    <a:pt x="54" y="364"/>
                    <a:pt x="45" y="335"/>
                    <a:pt x="37" y="325"/>
                  </a:cubicBezTo>
                  <a:cubicBezTo>
                    <a:pt x="45" y="326"/>
                    <a:pt x="48" y="335"/>
                    <a:pt x="55" y="337"/>
                  </a:cubicBezTo>
                  <a:cubicBezTo>
                    <a:pt x="49" y="326"/>
                    <a:pt x="47" y="328"/>
                    <a:pt x="38" y="323"/>
                  </a:cubicBezTo>
                  <a:cubicBezTo>
                    <a:pt x="33" y="320"/>
                    <a:pt x="35" y="312"/>
                    <a:pt x="34" y="308"/>
                  </a:cubicBezTo>
                  <a:cubicBezTo>
                    <a:pt x="31" y="299"/>
                    <a:pt x="24" y="291"/>
                    <a:pt x="19" y="283"/>
                  </a:cubicBezTo>
                  <a:cubicBezTo>
                    <a:pt x="26" y="288"/>
                    <a:pt x="38" y="299"/>
                    <a:pt x="36" y="308"/>
                  </a:cubicBezTo>
                  <a:cubicBezTo>
                    <a:pt x="42" y="306"/>
                    <a:pt x="49" y="305"/>
                    <a:pt x="55" y="305"/>
                  </a:cubicBezTo>
                  <a:cubicBezTo>
                    <a:pt x="52" y="302"/>
                    <a:pt x="49" y="299"/>
                    <a:pt x="47" y="295"/>
                  </a:cubicBezTo>
                  <a:cubicBezTo>
                    <a:pt x="45" y="300"/>
                    <a:pt x="41" y="303"/>
                    <a:pt x="36" y="300"/>
                  </a:cubicBezTo>
                  <a:cubicBezTo>
                    <a:pt x="37" y="293"/>
                    <a:pt x="43" y="288"/>
                    <a:pt x="40" y="281"/>
                  </a:cubicBezTo>
                  <a:cubicBezTo>
                    <a:pt x="30" y="309"/>
                    <a:pt x="12" y="254"/>
                    <a:pt x="7" y="2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3" name="Freeform 1444">
              <a:extLst>
                <a:ext uri="{FF2B5EF4-FFF2-40B4-BE49-F238E27FC236}">
                  <a16:creationId xmlns:a16="http://schemas.microsoft.com/office/drawing/2014/main" id="{F6B3F420-443B-8CD6-4D97-398FAB9F1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848" y="2171941"/>
              <a:ext cx="177666" cy="92781"/>
            </a:xfrm>
            <a:custGeom>
              <a:avLst/>
              <a:gdLst>
                <a:gd name="T0" fmla="*/ 0 w 406"/>
                <a:gd name="T1" fmla="*/ 130 h 215"/>
                <a:gd name="T2" fmla="*/ 22 w 406"/>
                <a:gd name="T3" fmla="*/ 120 h 215"/>
                <a:gd name="T4" fmla="*/ 20 w 406"/>
                <a:gd name="T5" fmla="*/ 95 h 215"/>
                <a:gd name="T6" fmla="*/ 33 w 406"/>
                <a:gd name="T7" fmla="*/ 79 h 215"/>
                <a:gd name="T8" fmla="*/ 25 w 406"/>
                <a:gd name="T9" fmla="*/ 67 h 215"/>
                <a:gd name="T10" fmla="*/ 49 w 406"/>
                <a:gd name="T11" fmla="*/ 67 h 215"/>
                <a:gd name="T12" fmla="*/ 61 w 406"/>
                <a:gd name="T13" fmla="*/ 46 h 215"/>
                <a:gd name="T14" fmla="*/ 79 w 406"/>
                <a:gd name="T15" fmla="*/ 54 h 215"/>
                <a:gd name="T16" fmla="*/ 159 w 406"/>
                <a:gd name="T17" fmla="*/ 60 h 215"/>
                <a:gd name="T18" fmla="*/ 176 w 406"/>
                <a:gd name="T19" fmla="*/ 46 h 215"/>
                <a:gd name="T20" fmla="*/ 195 w 406"/>
                <a:gd name="T21" fmla="*/ 35 h 215"/>
                <a:gd name="T22" fmla="*/ 213 w 406"/>
                <a:gd name="T23" fmla="*/ 35 h 215"/>
                <a:gd name="T24" fmla="*/ 247 w 406"/>
                <a:gd name="T25" fmla="*/ 28 h 215"/>
                <a:gd name="T26" fmla="*/ 257 w 406"/>
                <a:gd name="T27" fmla="*/ 6 h 215"/>
                <a:gd name="T28" fmla="*/ 299 w 406"/>
                <a:gd name="T29" fmla="*/ 10 h 215"/>
                <a:gd name="T30" fmla="*/ 318 w 406"/>
                <a:gd name="T31" fmla="*/ 12 h 215"/>
                <a:gd name="T32" fmla="*/ 343 w 406"/>
                <a:gd name="T33" fmla="*/ 19 h 215"/>
                <a:gd name="T34" fmla="*/ 387 w 406"/>
                <a:gd name="T35" fmla="*/ 39 h 215"/>
                <a:gd name="T36" fmla="*/ 388 w 406"/>
                <a:gd name="T37" fmla="*/ 60 h 215"/>
                <a:gd name="T38" fmla="*/ 362 w 406"/>
                <a:gd name="T39" fmla="*/ 69 h 215"/>
                <a:gd name="T40" fmla="*/ 346 w 406"/>
                <a:gd name="T41" fmla="*/ 90 h 215"/>
                <a:gd name="T42" fmla="*/ 323 w 406"/>
                <a:gd name="T43" fmla="*/ 135 h 215"/>
                <a:gd name="T44" fmla="*/ 308 w 406"/>
                <a:gd name="T45" fmla="*/ 158 h 215"/>
                <a:gd name="T46" fmla="*/ 293 w 406"/>
                <a:gd name="T47" fmla="*/ 174 h 215"/>
                <a:gd name="T48" fmla="*/ 276 w 406"/>
                <a:gd name="T49" fmla="*/ 180 h 215"/>
                <a:gd name="T50" fmla="*/ 257 w 406"/>
                <a:gd name="T51" fmla="*/ 183 h 215"/>
                <a:gd name="T52" fmla="*/ 227 w 406"/>
                <a:gd name="T53" fmla="*/ 183 h 215"/>
                <a:gd name="T54" fmla="*/ 204 w 406"/>
                <a:gd name="T55" fmla="*/ 184 h 215"/>
                <a:gd name="T56" fmla="*/ 185 w 406"/>
                <a:gd name="T57" fmla="*/ 196 h 215"/>
                <a:gd name="T58" fmla="*/ 158 w 406"/>
                <a:gd name="T59" fmla="*/ 200 h 215"/>
                <a:gd name="T60" fmla="*/ 139 w 406"/>
                <a:gd name="T61" fmla="*/ 213 h 215"/>
                <a:gd name="T62" fmla="*/ 91 w 406"/>
                <a:gd name="T63" fmla="*/ 203 h 215"/>
                <a:gd name="T64" fmla="*/ 70 w 406"/>
                <a:gd name="T65" fmla="*/ 191 h 215"/>
                <a:gd name="T66" fmla="*/ 43 w 406"/>
                <a:gd name="T67" fmla="*/ 169 h 215"/>
                <a:gd name="T68" fmla="*/ 21 w 406"/>
                <a:gd name="T69" fmla="*/ 148 h 215"/>
                <a:gd name="T70" fmla="*/ 0 w 406"/>
                <a:gd name="T71" fmla="*/ 13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6" h="215">
                  <a:moveTo>
                    <a:pt x="0" y="130"/>
                  </a:moveTo>
                  <a:cubicBezTo>
                    <a:pt x="6" y="124"/>
                    <a:pt x="13" y="118"/>
                    <a:pt x="22" y="120"/>
                  </a:cubicBezTo>
                  <a:cubicBezTo>
                    <a:pt x="19" y="113"/>
                    <a:pt x="17" y="103"/>
                    <a:pt x="20" y="95"/>
                  </a:cubicBezTo>
                  <a:cubicBezTo>
                    <a:pt x="22" y="88"/>
                    <a:pt x="31" y="86"/>
                    <a:pt x="33" y="79"/>
                  </a:cubicBezTo>
                  <a:cubicBezTo>
                    <a:pt x="35" y="73"/>
                    <a:pt x="14" y="71"/>
                    <a:pt x="25" y="67"/>
                  </a:cubicBezTo>
                  <a:cubicBezTo>
                    <a:pt x="34" y="64"/>
                    <a:pt x="43" y="78"/>
                    <a:pt x="49" y="67"/>
                  </a:cubicBezTo>
                  <a:cubicBezTo>
                    <a:pt x="54" y="60"/>
                    <a:pt x="58" y="50"/>
                    <a:pt x="61" y="46"/>
                  </a:cubicBezTo>
                  <a:cubicBezTo>
                    <a:pt x="65" y="43"/>
                    <a:pt x="68" y="46"/>
                    <a:pt x="79" y="54"/>
                  </a:cubicBezTo>
                  <a:cubicBezTo>
                    <a:pt x="104" y="73"/>
                    <a:pt x="130" y="64"/>
                    <a:pt x="159" y="60"/>
                  </a:cubicBezTo>
                  <a:cubicBezTo>
                    <a:pt x="143" y="47"/>
                    <a:pt x="166" y="46"/>
                    <a:pt x="176" y="46"/>
                  </a:cubicBezTo>
                  <a:cubicBezTo>
                    <a:pt x="181" y="45"/>
                    <a:pt x="193" y="41"/>
                    <a:pt x="195" y="35"/>
                  </a:cubicBezTo>
                  <a:cubicBezTo>
                    <a:pt x="197" y="24"/>
                    <a:pt x="205" y="32"/>
                    <a:pt x="213" y="35"/>
                  </a:cubicBezTo>
                  <a:cubicBezTo>
                    <a:pt x="223" y="39"/>
                    <a:pt x="239" y="35"/>
                    <a:pt x="247" y="28"/>
                  </a:cubicBezTo>
                  <a:cubicBezTo>
                    <a:pt x="252" y="23"/>
                    <a:pt x="250" y="9"/>
                    <a:pt x="257" y="6"/>
                  </a:cubicBezTo>
                  <a:cubicBezTo>
                    <a:pt x="270" y="1"/>
                    <a:pt x="286" y="8"/>
                    <a:pt x="299" y="10"/>
                  </a:cubicBezTo>
                  <a:cubicBezTo>
                    <a:pt x="305" y="0"/>
                    <a:pt x="313" y="7"/>
                    <a:pt x="318" y="12"/>
                  </a:cubicBezTo>
                  <a:cubicBezTo>
                    <a:pt x="325" y="20"/>
                    <a:pt x="333" y="23"/>
                    <a:pt x="343" y="19"/>
                  </a:cubicBezTo>
                  <a:cubicBezTo>
                    <a:pt x="361" y="11"/>
                    <a:pt x="370" y="33"/>
                    <a:pt x="387" y="39"/>
                  </a:cubicBezTo>
                  <a:cubicBezTo>
                    <a:pt x="406" y="45"/>
                    <a:pt x="393" y="55"/>
                    <a:pt x="388" y="60"/>
                  </a:cubicBezTo>
                  <a:cubicBezTo>
                    <a:pt x="380" y="67"/>
                    <a:pt x="367" y="61"/>
                    <a:pt x="362" y="69"/>
                  </a:cubicBezTo>
                  <a:cubicBezTo>
                    <a:pt x="358" y="75"/>
                    <a:pt x="346" y="84"/>
                    <a:pt x="346" y="90"/>
                  </a:cubicBezTo>
                  <a:cubicBezTo>
                    <a:pt x="346" y="97"/>
                    <a:pt x="332" y="119"/>
                    <a:pt x="323" y="135"/>
                  </a:cubicBezTo>
                  <a:cubicBezTo>
                    <a:pt x="319" y="143"/>
                    <a:pt x="310" y="149"/>
                    <a:pt x="308" y="158"/>
                  </a:cubicBezTo>
                  <a:cubicBezTo>
                    <a:pt x="306" y="164"/>
                    <a:pt x="308" y="171"/>
                    <a:pt x="293" y="174"/>
                  </a:cubicBezTo>
                  <a:cubicBezTo>
                    <a:pt x="286" y="176"/>
                    <a:pt x="280" y="173"/>
                    <a:pt x="276" y="180"/>
                  </a:cubicBezTo>
                  <a:cubicBezTo>
                    <a:pt x="270" y="187"/>
                    <a:pt x="264" y="181"/>
                    <a:pt x="257" y="183"/>
                  </a:cubicBezTo>
                  <a:cubicBezTo>
                    <a:pt x="248" y="187"/>
                    <a:pt x="237" y="184"/>
                    <a:pt x="227" y="183"/>
                  </a:cubicBezTo>
                  <a:cubicBezTo>
                    <a:pt x="220" y="182"/>
                    <a:pt x="209" y="178"/>
                    <a:pt x="204" y="184"/>
                  </a:cubicBezTo>
                  <a:cubicBezTo>
                    <a:pt x="197" y="190"/>
                    <a:pt x="195" y="195"/>
                    <a:pt x="185" y="196"/>
                  </a:cubicBezTo>
                  <a:cubicBezTo>
                    <a:pt x="176" y="196"/>
                    <a:pt x="167" y="197"/>
                    <a:pt x="158" y="200"/>
                  </a:cubicBezTo>
                  <a:cubicBezTo>
                    <a:pt x="151" y="204"/>
                    <a:pt x="148" y="211"/>
                    <a:pt x="139" y="213"/>
                  </a:cubicBezTo>
                  <a:cubicBezTo>
                    <a:pt x="123" y="215"/>
                    <a:pt x="103" y="211"/>
                    <a:pt x="91" y="203"/>
                  </a:cubicBezTo>
                  <a:cubicBezTo>
                    <a:pt x="83" y="198"/>
                    <a:pt x="76" y="199"/>
                    <a:pt x="70" y="191"/>
                  </a:cubicBezTo>
                  <a:cubicBezTo>
                    <a:pt x="63" y="181"/>
                    <a:pt x="53" y="175"/>
                    <a:pt x="43" y="169"/>
                  </a:cubicBezTo>
                  <a:cubicBezTo>
                    <a:pt x="34" y="162"/>
                    <a:pt x="26" y="157"/>
                    <a:pt x="21" y="148"/>
                  </a:cubicBezTo>
                  <a:cubicBezTo>
                    <a:pt x="16" y="140"/>
                    <a:pt x="10" y="128"/>
                    <a:pt x="0" y="1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4" name="Freeform 1445">
              <a:extLst>
                <a:ext uri="{FF2B5EF4-FFF2-40B4-BE49-F238E27FC236}">
                  <a16:creationId xmlns:a16="http://schemas.microsoft.com/office/drawing/2014/main" id="{84235B7C-0AA7-4EA3-8301-B1BA16C4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313" y="4082838"/>
              <a:ext cx="92782" cy="256629"/>
            </a:xfrm>
            <a:custGeom>
              <a:avLst/>
              <a:gdLst>
                <a:gd name="T0" fmla="*/ 2 w 213"/>
                <a:gd name="T1" fmla="*/ 328 h 590"/>
                <a:gd name="T2" fmla="*/ 20 w 213"/>
                <a:gd name="T3" fmla="*/ 292 h 590"/>
                <a:gd name="T4" fmla="*/ 21 w 213"/>
                <a:gd name="T5" fmla="*/ 259 h 590"/>
                <a:gd name="T6" fmla="*/ 59 w 213"/>
                <a:gd name="T7" fmla="*/ 227 h 590"/>
                <a:gd name="T8" fmla="*/ 45 w 213"/>
                <a:gd name="T9" fmla="*/ 161 h 590"/>
                <a:gd name="T10" fmla="*/ 47 w 213"/>
                <a:gd name="T11" fmla="*/ 125 h 590"/>
                <a:gd name="T12" fmla="*/ 61 w 213"/>
                <a:gd name="T13" fmla="*/ 105 h 590"/>
                <a:gd name="T14" fmla="*/ 56 w 213"/>
                <a:gd name="T15" fmla="*/ 58 h 590"/>
                <a:gd name="T16" fmla="*/ 45 w 213"/>
                <a:gd name="T17" fmla="*/ 26 h 590"/>
                <a:gd name="T18" fmla="*/ 27 w 213"/>
                <a:gd name="T19" fmla="*/ 16 h 590"/>
                <a:gd name="T20" fmla="*/ 25 w 213"/>
                <a:gd name="T21" fmla="*/ 0 h 590"/>
                <a:gd name="T22" fmla="*/ 49 w 213"/>
                <a:gd name="T23" fmla="*/ 8 h 590"/>
                <a:gd name="T24" fmla="*/ 62 w 213"/>
                <a:gd name="T25" fmla="*/ 17 h 590"/>
                <a:gd name="T26" fmla="*/ 90 w 213"/>
                <a:gd name="T27" fmla="*/ 25 h 590"/>
                <a:gd name="T28" fmla="*/ 104 w 213"/>
                <a:gd name="T29" fmla="*/ 67 h 590"/>
                <a:gd name="T30" fmla="*/ 107 w 213"/>
                <a:gd name="T31" fmla="*/ 97 h 590"/>
                <a:gd name="T32" fmla="*/ 113 w 213"/>
                <a:gd name="T33" fmla="*/ 162 h 590"/>
                <a:gd name="T34" fmla="*/ 92 w 213"/>
                <a:gd name="T35" fmla="*/ 220 h 590"/>
                <a:gd name="T36" fmla="*/ 110 w 213"/>
                <a:gd name="T37" fmla="*/ 280 h 590"/>
                <a:gd name="T38" fmla="*/ 128 w 213"/>
                <a:gd name="T39" fmla="*/ 333 h 590"/>
                <a:gd name="T40" fmla="*/ 145 w 213"/>
                <a:gd name="T41" fmla="*/ 350 h 590"/>
                <a:gd name="T42" fmla="*/ 169 w 213"/>
                <a:gd name="T43" fmla="*/ 381 h 590"/>
                <a:gd name="T44" fmla="*/ 155 w 213"/>
                <a:gd name="T45" fmla="*/ 329 h 590"/>
                <a:gd name="T46" fmla="*/ 145 w 213"/>
                <a:gd name="T47" fmla="*/ 314 h 590"/>
                <a:gd name="T48" fmla="*/ 171 w 213"/>
                <a:gd name="T49" fmla="*/ 340 h 590"/>
                <a:gd name="T50" fmla="*/ 200 w 213"/>
                <a:gd name="T51" fmla="*/ 382 h 590"/>
                <a:gd name="T52" fmla="*/ 208 w 213"/>
                <a:gd name="T53" fmla="*/ 432 h 590"/>
                <a:gd name="T54" fmla="*/ 208 w 213"/>
                <a:gd name="T55" fmla="*/ 484 h 590"/>
                <a:gd name="T56" fmla="*/ 197 w 213"/>
                <a:gd name="T57" fmla="*/ 506 h 590"/>
                <a:gd name="T58" fmla="*/ 172 w 213"/>
                <a:gd name="T59" fmla="*/ 516 h 590"/>
                <a:gd name="T60" fmla="*/ 158 w 213"/>
                <a:gd name="T61" fmla="*/ 543 h 590"/>
                <a:gd name="T62" fmla="*/ 168 w 213"/>
                <a:gd name="T63" fmla="*/ 569 h 590"/>
                <a:gd name="T64" fmla="*/ 165 w 213"/>
                <a:gd name="T65" fmla="*/ 586 h 590"/>
                <a:gd name="T66" fmla="*/ 151 w 213"/>
                <a:gd name="T67" fmla="*/ 582 h 590"/>
                <a:gd name="T68" fmla="*/ 147 w 213"/>
                <a:gd name="T69" fmla="*/ 559 h 590"/>
                <a:gd name="T70" fmla="*/ 109 w 213"/>
                <a:gd name="T71" fmla="*/ 512 h 590"/>
                <a:gd name="T72" fmla="*/ 105 w 213"/>
                <a:gd name="T73" fmla="*/ 484 h 590"/>
                <a:gd name="T74" fmla="*/ 116 w 213"/>
                <a:gd name="T75" fmla="*/ 457 h 590"/>
                <a:gd name="T76" fmla="*/ 123 w 213"/>
                <a:gd name="T77" fmla="*/ 432 h 590"/>
                <a:gd name="T78" fmla="*/ 114 w 213"/>
                <a:gd name="T79" fmla="*/ 384 h 590"/>
                <a:gd name="T80" fmla="*/ 88 w 213"/>
                <a:gd name="T81" fmla="*/ 387 h 590"/>
                <a:gd name="T82" fmla="*/ 66 w 213"/>
                <a:gd name="T83" fmla="*/ 394 h 590"/>
                <a:gd name="T84" fmla="*/ 26 w 213"/>
                <a:gd name="T85" fmla="*/ 350 h 590"/>
                <a:gd name="T86" fmla="*/ 2 w 213"/>
                <a:gd name="T87" fmla="*/ 328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590">
                  <a:moveTo>
                    <a:pt x="2" y="328"/>
                  </a:moveTo>
                  <a:cubicBezTo>
                    <a:pt x="4" y="323"/>
                    <a:pt x="16" y="304"/>
                    <a:pt x="20" y="292"/>
                  </a:cubicBezTo>
                  <a:cubicBezTo>
                    <a:pt x="24" y="279"/>
                    <a:pt x="23" y="276"/>
                    <a:pt x="21" y="259"/>
                  </a:cubicBezTo>
                  <a:cubicBezTo>
                    <a:pt x="18" y="244"/>
                    <a:pt x="52" y="235"/>
                    <a:pt x="59" y="227"/>
                  </a:cubicBezTo>
                  <a:cubicBezTo>
                    <a:pt x="35" y="220"/>
                    <a:pt x="45" y="179"/>
                    <a:pt x="45" y="161"/>
                  </a:cubicBezTo>
                  <a:cubicBezTo>
                    <a:pt x="45" y="147"/>
                    <a:pt x="55" y="140"/>
                    <a:pt x="47" y="125"/>
                  </a:cubicBezTo>
                  <a:cubicBezTo>
                    <a:pt x="37" y="108"/>
                    <a:pt x="51" y="112"/>
                    <a:pt x="61" y="105"/>
                  </a:cubicBezTo>
                  <a:cubicBezTo>
                    <a:pt x="72" y="97"/>
                    <a:pt x="74" y="80"/>
                    <a:pt x="56" y="58"/>
                  </a:cubicBezTo>
                  <a:cubicBezTo>
                    <a:pt x="41" y="41"/>
                    <a:pt x="60" y="36"/>
                    <a:pt x="45" y="26"/>
                  </a:cubicBezTo>
                  <a:cubicBezTo>
                    <a:pt x="34" y="19"/>
                    <a:pt x="29" y="19"/>
                    <a:pt x="27" y="16"/>
                  </a:cubicBezTo>
                  <a:cubicBezTo>
                    <a:pt x="25" y="15"/>
                    <a:pt x="29" y="5"/>
                    <a:pt x="25" y="0"/>
                  </a:cubicBezTo>
                  <a:cubicBezTo>
                    <a:pt x="27" y="2"/>
                    <a:pt x="42" y="7"/>
                    <a:pt x="49" y="8"/>
                  </a:cubicBezTo>
                  <a:cubicBezTo>
                    <a:pt x="58" y="9"/>
                    <a:pt x="55" y="16"/>
                    <a:pt x="62" y="17"/>
                  </a:cubicBezTo>
                  <a:cubicBezTo>
                    <a:pt x="70" y="18"/>
                    <a:pt x="85" y="17"/>
                    <a:pt x="90" y="25"/>
                  </a:cubicBezTo>
                  <a:cubicBezTo>
                    <a:pt x="90" y="37"/>
                    <a:pt x="90" y="50"/>
                    <a:pt x="104" y="67"/>
                  </a:cubicBezTo>
                  <a:cubicBezTo>
                    <a:pt x="117" y="82"/>
                    <a:pt x="105" y="85"/>
                    <a:pt x="107" y="97"/>
                  </a:cubicBezTo>
                  <a:cubicBezTo>
                    <a:pt x="109" y="108"/>
                    <a:pt x="112" y="156"/>
                    <a:pt x="113" y="162"/>
                  </a:cubicBezTo>
                  <a:cubicBezTo>
                    <a:pt x="113" y="184"/>
                    <a:pt x="84" y="206"/>
                    <a:pt x="92" y="220"/>
                  </a:cubicBezTo>
                  <a:cubicBezTo>
                    <a:pt x="122" y="271"/>
                    <a:pt x="112" y="270"/>
                    <a:pt x="110" y="280"/>
                  </a:cubicBezTo>
                  <a:cubicBezTo>
                    <a:pt x="104" y="323"/>
                    <a:pt x="133" y="314"/>
                    <a:pt x="128" y="333"/>
                  </a:cubicBezTo>
                  <a:cubicBezTo>
                    <a:pt x="117" y="381"/>
                    <a:pt x="146" y="373"/>
                    <a:pt x="145" y="350"/>
                  </a:cubicBezTo>
                  <a:lnTo>
                    <a:pt x="169" y="381"/>
                  </a:lnTo>
                  <a:cubicBezTo>
                    <a:pt x="174" y="384"/>
                    <a:pt x="171" y="342"/>
                    <a:pt x="155" y="329"/>
                  </a:cubicBezTo>
                  <a:cubicBezTo>
                    <a:pt x="140" y="331"/>
                    <a:pt x="147" y="318"/>
                    <a:pt x="145" y="314"/>
                  </a:cubicBezTo>
                  <a:cubicBezTo>
                    <a:pt x="156" y="319"/>
                    <a:pt x="157" y="320"/>
                    <a:pt x="171" y="340"/>
                  </a:cubicBezTo>
                  <a:cubicBezTo>
                    <a:pt x="180" y="354"/>
                    <a:pt x="188" y="368"/>
                    <a:pt x="200" y="382"/>
                  </a:cubicBezTo>
                  <a:cubicBezTo>
                    <a:pt x="213" y="397"/>
                    <a:pt x="213" y="412"/>
                    <a:pt x="208" y="432"/>
                  </a:cubicBezTo>
                  <a:cubicBezTo>
                    <a:pt x="204" y="449"/>
                    <a:pt x="210" y="466"/>
                    <a:pt x="208" y="484"/>
                  </a:cubicBezTo>
                  <a:cubicBezTo>
                    <a:pt x="206" y="492"/>
                    <a:pt x="204" y="501"/>
                    <a:pt x="197" y="506"/>
                  </a:cubicBezTo>
                  <a:cubicBezTo>
                    <a:pt x="190" y="512"/>
                    <a:pt x="180" y="510"/>
                    <a:pt x="172" y="516"/>
                  </a:cubicBezTo>
                  <a:cubicBezTo>
                    <a:pt x="166" y="522"/>
                    <a:pt x="168" y="535"/>
                    <a:pt x="158" y="543"/>
                  </a:cubicBezTo>
                  <a:cubicBezTo>
                    <a:pt x="160" y="546"/>
                    <a:pt x="167" y="560"/>
                    <a:pt x="168" y="569"/>
                  </a:cubicBezTo>
                  <a:cubicBezTo>
                    <a:pt x="168" y="572"/>
                    <a:pt x="168" y="583"/>
                    <a:pt x="165" y="586"/>
                  </a:cubicBezTo>
                  <a:cubicBezTo>
                    <a:pt x="162" y="590"/>
                    <a:pt x="149" y="589"/>
                    <a:pt x="151" y="582"/>
                  </a:cubicBezTo>
                  <a:cubicBezTo>
                    <a:pt x="155" y="569"/>
                    <a:pt x="161" y="573"/>
                    <a:pt x="147" y="559"/>
                  </a:cubicBezTo>
                  <a:cubicBezTo>
                    <a:pt x="137" y="549"/>
                    <a:pt x="110" y="523"/>
                    <a:pt x="109" y="512"/>
                  </a:cubicBezTo>
                  <a:cubicBezTo>
                    <a:pt x="106" y="494"/>
                    <a:pt x="102" y="498"/>
                    <a:pt x="105" y="484"/>
                  </a:cubicBezTo>
                  <a:cubicBezTo>
                    <a:pt x="107" y="477"/>
                    <a:pt x="111" y="463"/>
                    <a:pt x="116" y="457"/>
                  </a:cubicBezTo>
                  <a:cubicBezTo>
                    <a:pt x="123" y="447"/>
                    <a:pt x="122" y="445"/>
                    <a:pt x="123" y="432"/>
                  </a:cubicBezTo>
                  <a:cubicBezTo>
                    <a:pt x="124" y="418"/>
                    <a:pt x="125" y="398"/>
                    <a:pt x="114" y="384"/>
                  </a:cubicBezTo>
                  <a:cubicBezTo>
                    <a:pt x="111" y="378"/>
                    <a:pt x="99" y="386"/>
                    <a:pt x="88" y="387"/>
                  </a:cubicBezTo>
                  <a:cubicBezTo>
                    <a:pt x="80" y="388"/>
                    <a:pt x="67" y="386"/>
                    <a:pt x="66" y="394"/>
                  </a:cubicBezTo>
                  <a:cubicBezTo>
                    <a:pt x="61" y="388"/>
                    <a:pt x="28" y="349"/>
                    <a:pt x="26" y="350"/>
                  </a:cubicBezTo>
                  <a:cubicBezTo>
                    <a:pt x="17" y="354"/>
                    <a:pt x="0" y="335"/>
                    <a:pt x="2" y="32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5" name="Freeform 1446">
              <a:extLst>
                <a:ext uri="{FF2B5EF4-FFF2-40B4-BE49-F238E27FC236}">
                  <a16:creationId xmlns:a16="http://schemas.microsoft.com/office/drawing/2014/main" id="{796A9B40-98E6-973F-0609-A2990BE3D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9590" y="2418698"/>
              <a:ext cx="225043" cy="157925"/>
            </a:xfrm>
            <a:custGeom>
              <a:avLst/>
              <a:gdLst>
                <a:gd name="T0" fmla="*/ 19 w 517"/>
                <a:gd name="T1" fmla="*/ 107 h 362"/>
                <a:gd name="T2" fmla="*/ 71 w 517"/>
                <a:gd name="T3" fmla="*/ 95 h 362"/>
                <a:gd name="T4" fmla="*/ 84 w 517"/>
                <a:gd name="T5" fmla="*/ 85 h 362"/>
                <a:gd name="T6" fmla="*/ 84 w 517"/>
                <a:gd name="T7" fmla="*/ 73 h 362"/>
                <a:gd name="T8" fmla="*/ 104 w 517"/>
                <a:gd name="T9" fmla="*/ 62 h 362"/>
                <a:gd name="T10" fmla="*/ 99 w 517"/>
                <a:gd name="T11" fmla="*/ 20 h 362"/>
                <a:gd name="T12" fmla="*/ 159 w 517"/>
                <a:gd name="T13" fmla="*/ 0 h 362"/>
                <a:gd name="T14" fmla="*/ 174 w 517"/>
                <a:gd name="T15" fmla="*/ 37 h 362"/>
                <a:gd name="T16" fmla="*/ 188 w 517"/>
                <a:gd name="T17" fmla="*/ 63 h 362"/>
                <a:gd name="T18" fmla="*/ 181 w 517"/>
                <a:gd name="T19" fmla="*/ 83 h 362"/>
                <a:gd name="T20" fmla="*/ 120 w 517"/>
                <a:gd name="T21" fmla="*/ 85 h 362"/>
                <a:gd name="T22" fmla="*/ 141 w 517"/>
                <a:gd name="T23" fmla="*/ 109 h 362"/>
                <a:gd name="T24" fmla="*/ 173 w 517"/>
                <a:gd name="T25" fmla="*/ 114 h 362"/>
                <a:gd name="T26" fmla="*/ 208 w 517"/>
                <a:gd name="T27" fmla="*/ 123 h 362"/>
                <a:gd name="T28" fmla="*/ 255 w 517"/>
                <a:gd name="T29" fmla="*/ 117 h 362"/>
                <a:gd name="T30" fmla="*/ 270 w 517"/>
                <a:gd name="T31" fmla="*/ 126 h 362"/>
                <a:gd name="T32" fmla="*/ 359 w 517"/>
                <a:gd name="T33" fmla="*/ 125 h 362"/>
                <a:gd name="T34" fmla="*/ 391 w 517"/>
                <a:gd name="T35" fmla="*/ 138 h 362"/>
                <a:gd name="T36" fmla="*/ 412 w 517"/>
                <a:gd name="T37" fmla="*/ 181 h 362"/>
                <a:gd name="T38" fmla="*/ 452 w 517"/>
                <a:gd name="T39" fmla="*/ 180 h 362"/>
                <a:gd name="T40" fmla="*/ 489 w 517"/>
                <a:gd name="T41" fmla="*/ 225 h 362"/>
                <a:gd name="T42" fmla="*/ 501 w 517"/>
                <a:gd name="T43" fmla="*/ 259 h 362"/>
                <a:gd name="T44" fmla="*/ 508 w 517"/>
                <a:gd name="T45" fmla="*/ 287 h 362"/>
                <a:gd name="T46" fmla="*/ 466 w 517"/>
                <a:gd name="T47" fmla="*/ 274 h 362"/>
                <a:gd name="T48" fmla="*/ 393 w 517"/>
                <a:gd name="T49" fmla="*/ 275 h 362"/>
                <a:gd name="T50" fmla="*/ 342 w 517"/>
                <a:gd name="T51" fmla="*/ 311 h 362"/>
                <a:gd name="T52" fmla="*/ 266 w 517"/>
                <a:gd name="T53" fmla="*/ 234 h 362"/>
                <a:gd name="T54" fmla="*/ 241 w 517"/>
                <a:gd name="T55" fmla="*/ 196 h 362"/>
                <a:gd name="T56" fmla="*/ 209 w 517"/>
                <a:gd name="T57" fmla="*/ 250 h 362"/>
                <a:gd name="T58" fmla="*/ 163 w 517"/>
                <a:gd name="T59" fmla="*/ 264 h 362"/>
                <a:gd name="T60" fmla="*/ 139 w 517"/>
                <a:gd name="T61" fmla="*/ 285 h 362"/>
                <a:gd name="T62" fmla="*/ 119 w 517"/>
                <a:gd name="T63" fmla="*/ 285 h 362"/>
                <a:gd name="T64" fmla="*/ 94 w 517"/>
                <a:gd name="T65" fmla="*/ 304 h 362"/>
                <a:gd name="T66" fmla="*/ 63 w 517"/>
                <a:gd name="T67" fmla="*/ 257 h 362"/>
                <a:gd name="T68" fmla="*/ 44 w 517"/>
                <a:gd name="T69" fmla="*/ 154 h 362"/>
                <a:gd name="T70" fmla="*/ 1 w 517"/>
                <a:gd name="T71" fmla="*/ 13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7" h="362">
                  <a:moveTo>
                    <a:pt x="1" y="132"/>
                  </a:moveTo>
                  <a:cubicBezTo>
                    <a:pt x="6" y="122"/>
                    <a:pt x="0" y="106"/>
                    <a:pt x="19" y="107"/>
                  </a:cubicBezTo>
                  <a:cubicBezTo>
                    <a:pt x="33" y="108"/>
                    <a:pt x="45" y="112"/>
                    <a:pt x="60" y="112"/>
                  </a:cubicBezTo>
                  <a:cubicBezTo>
                    <a:pt x="70" y="112"/>
                    <a:pt x="73" y="103"/>
                    <a:pt x="71" y="95"/>
                  </a:cubicBezTo>
                  <a:cubicBezTo>
                    <a:pt x="71" y="92"/>
                    <a:pt x="70" y="88"/>
                    <a:pt x="74" y="87"/>
                  </a:cubicBezTo>
                  <a:cubicBezTo>
                    <a:pt x="84" y="84"/>
                    <a:pt x="74" y="75"/>
                    <a:pt x="84" y="85"/>
                  </a:cubicBezTo>
                  <a:cubicBezTo>
                    <a:pt x="80" y="82"/>
                    <a:pt x="76" y="77"/>
                    <a:pt x="76" y="72"/>
                  </a:cubicBezTo>
                  <a:cubicBezTo>
                    <a:pt x="79" y="72"/>
                    <a:pt x="81" y="72"/>
                    <a:pt x="84" y="73"/>
                  </a:cubicBezTo>
                  <a:cubicBezTo>
                    <a:pt x="80" y="63"/>
                    <a:pt x="69" y="73"/>
                    <a:pt x="62" y="66"/>
                  </a:cubicBezTo>
                  <a:cubicBezTo>
                    <a:pt x="73" y="54"/>
                    <a:pt x="91" y="68"/>
                    <a:pt x="104" y="62"/>
                  </a:cubicBezTo>
                  <a:cubicBezTo>
                    <a:pt x="98" y="57"/>
                    <a:pt x="104" y="54"/>
                    <a:pt x="100" y="47"/>
                  </a:cubicBezTo>
                  <a:cubicBezTo>
                    <a:pt x="96" y="40"/>
                    <a:pt x="90" y="25"/>
                    <a:pt x="99" y="20"/>
                  </a:cubicBezTo>
                  <a:cubicBezTo>
                    <a:pt x="110" y="16"/>
                    <a:pt x="118" y="29"/>
                    <a:pt x="126" y="27"/>
                  </a:cubicBezTo>
                  <a:cubicBezTo>
                    <a:pt x="138" y="23"/>
                    <a:pt x="153" y="11"/>
                    <a:pt x="159" y="0"/>
                  </a:cubicBezTo>
                  <a:cubicBezTo>
                    <a:pt x="166" y="6"/>
                    <a:pt x="171" y="14"/>
                    <a:pt x="178" y="19"/>
                  </a:cubicBezTo>
                  <a:cubicBezTo>
                    <a:pt x="186" y="26"/>
                    <a:pt x="183" y="31"/>
                    <a:pt x="174" y="37"/>
                  </a:cubicBezTo>
                  <a:cubicBezTo>
                    <a:pt x="161" y="46"/>
                    <a:pt x="165" y="44"/>
                    <a:pt x="175" y="51"/>
                  </a:cubicBezTo>
                  <a:cubicBezTo>
                    <a:pt x="179" y="54"/>
                    <a:pt x="182" y="61"/>
                    <a:pt x="188" y="63"/>
                  </a:cubicBezTo>
                  <a:cubicBezTo>
                    <a:pt x="194" y="64"/>
                    <a:pt x="201" y="61"/>
                    <a:pt x="207" y="61"/>
                  </a:cubicBezTo>
                  <a:cubicBezTo>
                    <a:pt x="201" y="66"/>
                    <a:pt x="189" y="82"/>
                    <a:pt x="181" y="83"/>
                  </a:cubicBezTo>
                  <a:cubicBezTo>
                    <a:pt x="190" y="75"/>
                    <a:pt x="157" y="63"/>
                    <a:pt x="149" y="62"/>
                  </a:cubicBezTo>
                  <a:cubicBezTo>
                    <a:pt x="131" y="60"/>
                    <a:pt x="121" y="69"/>
                    <a:pt x="120" y="85"/>
                  </a:cubicBezTo>
                  <a:cubicBezTo>
                    <a:pt x="106" y="70"/>
                    <a:pt x="113" y="105"/>
                    <a:pt x="117" y="111"/>
                  </a:cubicBezTo>
                  <a:cubicBezTo>
                    <a:pt x="122" y="118"/>
                    <a:pt x="134" y="110"/>
                    <a:pt x="141" y="109"/>
                  </a:cubicBezTo>
                  <a:cubicBezTo>
                    <a:pt x="152" y="108"/>
                    <a:pt x="161" y="114"/>
                    <a:pt x="173" y="107"/>
                  </a:cubicBezTo>
                  <a:cubicBezTo>
                    <a:pt x="173" y="109"/>
                    <a:pt x="173" y="111"/>
                    <a:pt x="173" y="114"/>
                  </a:cubicBezTo>
                  <a:cubicBezTo>
                    <a:pt x="179" y="111"/>
                    <a:pt x="186" y="108"/>
                    <a:pt x="193" y="110"/>
                  </a:cubicBezTo>
                  <a:cubicBezTo>
                    <a:pt x="200" y="112"/>
                    <a:pt x="202" y="120"/>
                    <a:pt x="208" y="123"/>
                  </a:cubicBezTo>
                  <a:cubicBezTo>
                    <a:pt x="217" y="128"/>
                    <a:pt x="236" y="114"/>
                    <a:pt x="244" y="109"/>
                  </a:cubicBezTo>
                  <a:cubicBezTo>
                    <a:pt x="253" y="104"/>
                    <a:pt x="251" y="114"/>
                    <a:pt x="255" y="117"/>
                  </a:cubicBezTo>
                  <a:cubicBezTo>
                    <a:pt x="259" y="118"/>
                    <a:pt x="263" y="118"/>
                    <a:pt x="266" y="119"/>
                  </a:cubicBezTo>
                  <a:cubicBezTo>
                    <a:pt x="268" y="121"/>
                    <a:pt x="269" y="123"/>
                    <a:pt x="270" y="126"/>
                  </a:cubicBezTo>
                  <a:cubicBezTo>
                    <a:pt x="282" y="135"/>
                    <a:pt x="292" y="124"/>
                    <a:pt x="305" y="139"/>
                  </a:cubicBezTo>
                  <a:cubicBezTo>
                    <a:pt x="307" y="116"/>
                    <a:pt x="344" y="125"/>
                    <a:pt x="359" y="125"/>
                  </a:cubicBezTo>
                  <a:cubicBezTo>
                    <a:pt x="366" y="125"/>
                    <a:pt x="381" y="113"/>
                    <a:pt x="387" y="119"/>
                  </a:cubicBezTo>
                  <a:cubicBezTo>
                    <a:pt x="389" y="124"/>
                    <a:pt x="388" y="132"/>
                    <a:pt x="391" y="138"/>
                  </a:cubicBezTo>
                  <a:cubicBezTo>
                    <a:pt x="397" y="145"/>
                    <a:pt x="406" y="151"/>
                    <a:pt x="408" y="157"/>
                  </a:cubicBezTo>
                  <a:cubicBezTo>
                    <a:pt x="394" y="157"/>
                    <a:pt x="409" y="177"/>
                    <a:pt x="412" y="181"/>
                  </a:cubicBezTo>
                  <a:cubicBezTo>
                    <a:pt x="417" y="188"/>
                    <a:pt x="422" y="187"/>
                    <a:pt x="430" y="183"/>
                  </a:cubicBezTo>
                  <a:cubicBezTo>
                    <a:pt x="443" y="175"/>
                    <a:pt x="447" y="179"/>
                    <a:pt x="452" y="180"/>
                  </a:cubicBezTo>
                  <a:cubicBezTo>
                    <a:pt x="469" y="184"/>
                    <a:pt x="485" y="186"/>
                    <a:pt x="482" y="209"/>
                  </a:cubicBezTo>
                  <a:cubicBezTo>
                    <a:pt x="481" y="212"/>
                    <a:pt x="483" y="220"/>
                    <a:pt x="489" y="225"/>
                  </a:cubicBezTo>
                  <a:cubicBezTo>
                    <a:pt x="496" y="231"/>
                    <a:pt x="498" y="241"/>
                    <a:pt x="500" y="244"/>
                  </a:cubicBezTo>
                  <a:cubicBezTo>
                    <a:pt x="502" y="250"/>
                    <a:pt x="498" y="255"/>
                    <a:pt x="501" y="259"/>
                  </a:cubicBezTo>
                  <a:cubicBezTo>
                    <a:pt x="506" y="264"/>
                    <a:pt x="511" y="264"/>
                    <a:pt x="514" y="271"/>
                  </a:cubicBezTo>
                  <a:cubicBezTo>
                    <a:pt x="517" y="277"/>
                    <a:pt x="514" y="284"/>
                    <a:pt x="508" y="287"/>
                  </a:cubicBezTo>
                  <a:cubicBezTo>
                    <a:pt x="506" y="287"/>
                    <a:pt x="499" y="279"/>
                    <a:pt x="495" y="278"/>
                  </a:cubicBezTo>
                  <a:cubicBezTo>
                    <a:pt x="490" y="277"/>
                    <a:pt x="471" y="270"/>
                    <a:pt x="466" y="274"/>
                  </a:cubicBezTo>
                  <a:cubicBezTo>
                    <a:pt x="456" y="282"/>
                    <a:pt x="439" y="290"/>
                    <a:pt x="428" y="286"/>
                  </a:cubicBezTo>
                  <a:cubicBezTo>
                    <a:pt x="445" y="267"/>
                    <a:pt x="403" y="267"/>
                    <a:pt x="393" y="275"/>
                  </a:cubicBezTo>
                  <a:cubicBezTo>
                    <a:pt x="384" y="282"/>
                    <a:pt x="378" y="287"/>
                    <a:pt x="373" y="298"/>
                  </a:cubicBezTo>
                  <a:cubicBezTo>
                    <a:pt x="368" y="310"/>
                    <a:pt x="350" y="302"/>
                    <a:pt x="342" y="311"/>
                  </a:cubicBezTo>
                  <a:cubicBezTo>
                    <a:pt x="290" y="362"/>
                    <a:pt x="286" y="282"/>
                    <a:pt x="288" y="247"/>
                  </a:cubicBezTo>
                  <a:cubicBezTo>
                    <a:pt x="289" y="224"/>
                    <a:pt x="276" y="243"/>
                    <a:pt x="266" y="234"/>
                  </a:cubicBezTo>
                  <a:cubicBezTo>
                    <a:pt x="263" y="231"/>
                    <a:pt x="266" y="217"/>
                    <a:pt x="265" y="213"/>
                  </a:cubicBezTo>
                  <a:cubicBezTo>
                    <a:pt x="262" y="205"/>
                    <a:pt x="247" y="195"/>
                    <a:pt x="241" y="196"/>
                  </a:cubicBezTo>
                  <a:cubicBezTo>
                    <a:pt x="215" y="196"/>
                    <a:pt x="212" y="222"/>
                    <a:pt x="202" y="233"/>
                  </a:cubicBezTo>
                  <a:cubicBezTo>
                    <a:pt x="196" y="239"/>
                    <a:pt x="206" y="246"/>
                    <a:pt x="209" y="250"/>
                  </a:cubicBezTo>
                  <a:cubicBezTo>
                    <a:pt x="215" y="262"/>
                    <a:pt x="203" y="266"/>
                    <a:pt x="192" y="262"/>
                  </a:cubicBezTo>
                  <a:cubicBezTo>
                    <a:pt x="181" y="259"/>
                    <a:pt x="170" y="259"/>
                    <a:pt x="163" y="264"/>
                  </a:cubicBezTo>
                  <a:cubicBezTo>
                    <a:pt x="154" y="271"/>
                    <a:pt x="163" y="277"/>
                    <a:pt x="163" y="284"/>
                  </a:cubicBezTo>
                  <a:cubicBezTo>
                    <a:pt x="164" y="310"/>
                    <a:pt x="141" y="291"/>
                    <a:pt x="139" y="285"/>
                  </a:cubicBezTo>
                  <a:cubicBezTo>
                    <a:pt x="138" y="282"/>
                    <a:pt x="132" y="278"/>
                    <a:pt x="131" y="280"/>
                  </a:cubicBezTo>
                  <a:cubicBezTo>
                    <a:pt x="124" y="292"/>
                    <a:pt x="121" y="283"/>
                    <a:pt x="119" y="285"/>
                  </a:cubicBezTo>
                  <a:cubicBezTo>
                    <a:pt x="116" y="287"/>
                    <a:pt x="111" y="290"/>
                    <a:pt x="109" y="291"/>
                  </a:cubicBezTo>
                  <a:cubicBezTo>
                    <a:pt x="104" y="293"/>
                    <a:pt x="94" y="294"/>
                    <a:pt x="94" y="304"/>
                  </a:cubicBezTo>
                  <a:cubicBezTo>
                    <a:pt x="86" y="302"/>
                    <a:pt x="83" y="311"/>
                    <a:pt x="75" y="305"/>
                  </a:cubicBezTo>
                  <a:cubicBezTo>
                    <a:pt x="63" y="297"/>
                    <a:pt x="55" y="272"/>
                    <a:pt x="63" y="257"/>
                  </a:cubicBezTo>
                  <a:cubicBezTo>
                    <a:pt x="74" y="238"/>
                    <a:pt x="93" y="220"/>
                    <a:pt x="70" y="204"/>
                  </a:cubicBezTo>
                  <a:cubicBezTo>
                    <a:pt x="52" y="191"/>
                    <a:pt x="69" y="155"/>
                    <a:pt x="44" y="154"/>
                  </a:cubicBezTo>
                  <a:cubicBezTo>
                    <a:pt x="36" y="154"/>
                    <a:pt x="27" y="156"/>
                    <a:pt x="24" y="148"/>
                  </a:cubicBezTo>
                  <a:cubicBezTo>
                    <a:pt x="19" y="137"/>
                    <a:pt x="6" y="143"/>
                    <a:pt x="1" y="1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6" name="Freeform 1447">
              <a:extLst>
                <a:ext uri="{FF2B5EF4-FFF2-40B4-BE49-F238E27FC236}">
                  <a16:creationId xmlns:a16="http://schemas.microsoft.com/office/drawing/2014/main" id="{27589DB5-0F80-0531-C23F-374E0A271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135" y="3427447"/>
              <a:ext cx="9871" cy="13818"/>
            </a:xfrm>
            <a:custGeom>
              <a:avLst/>
              <a:gdLst>
                <a:gd name="T0" fmla="*/ 11 w 21"/>
                <a:gd name="T1" fmla="*/ 0 h 32"/>
                <a:gd name="T2" fmla="*/ 0 w 21"/>
                <a:gd name="T3" fmla="*/ 6 h 32"/>
                <a:gd name="T4" fmla="*/ 15 w 21"/>
                <a:gd name="T5" fmla="*/ 32 h 32"/>
                <a:gd name="T6" fmla="*/ 11 w 21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2">
                  <a:moveTo>
                    <a:pt x="11" y="0"/>
                  </a:moveTo>
                  <a:cubicBezTo>
                    <a:pt x="8" y="4"/>
                    <a:pt x="4" y="6"/>
                    <a:pt x="0" y="6"/>
                  </a:cubicBezTo>
                  <a:cubicBezTo>
                    <a:pt x="8" y="13"/>
                    <a:pt x="9" y="24"/>
                    <a:pt x="15" y="32"/>
                  </a:cubicBezTo>
                  <a:cubicBezTo>
                    <a:pt x="12" y="21"/>
                    <a:pt x="21" y="8"/>
                    <a:pt x="1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7" name="Freeform 1448">
              <a:extLst>
                <a:ext uri="{FF2B5EF4-FFF2-40B4-BE49-F238E27FC236}">
                  <a16:creationId xmlns:a16="http://schemas.microsoft.com/office/drawing/2014/main" id="{61125821-EBFE-5825-ED54-608F44680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8498" y="3395863"/>
              <a:ext cx="1975" cy="3948"/>
            </a:xfrm>
            <a:custGeom>
              <a:avLst/>
              <a:gdLst>
                <a:gd name="T0" fmla="*/ 4 w 5"/>
                <a:gd name="T1" fmla="*/ 0 h 7"/>
                <a:gd name="T2" fmla="*/ 0 w 5"/>
                <a:gd name="T3" fmla="*/ 0 h 7"/>
                <a:gd name="T4" fmla="*/ 5 w 5"/>
                <a:gd name="T5" fmla="*/ 7 h 7"/>
                <a:gd name="T6" fmla="*/ 4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lnTo>
                    <a:pt x="0" y="0"/>
                  </a:lnTo>
                  <a:cubicBezTo>
                    <a:pt x="1" y="2"/>
                    <a:pt x="3" y="5"/>
                    <a:pt x="5" y="7"/>
                  </a:cubicBezTo>
                  <a:lnTo>
                    <a:pt x="4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8" name="Freeform 1449">
              <a:extLst>
                <a:ext uri="{FF2B5EF4-FFF2-40B4-BE49-F238E27FC236}">
                  <a16:creationId xmlns:a16="http://schemas.microsoft.com/office/drawing/2014/main" id="{BCB5B6C2-35E9-E6E8-B765-F85FCED50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394" y="3417576"/>
              <a:ext cx="3948" cy="1973"/>
            </a:xfrm>
            <a:custGeom>
              <a:avLst/>
              <a:gdLst>
                <a:gd name="T0" fmla="*/ 6 w 9"/>
                <a:gd name="T1" fmla="*/ 7 h 7"/>
                <a:gd name="T2" fmla="*/ 0 w 9"/>
                <a:gd name="T3" fmla="*/ 1 h 7"/>
                <a:gd name="T4" fmla="*/ 6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6" y="7"/>
                  </a:moveTo>
                  <a:cubicBezTo>
                    <a:pt x="9" y="2"/>
                    <a:pt x="7" y="0"/>
                    <a:pt x="0" y="1"/>
                  </a:cubicBezTo>
                  <a:cubicBezTo>
                    <a:pt x="2" y="3"/>
                    <a:pt x="4" y="5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9" name="Freeform 1450">
              <a:extLst>
                <a:ext uri="{FF2B5EF4-FFF2-40B4-BE49-F238E27FC236}">
                  <a16:creationId xmlns:a16="http://schemas.microsoft.com/office/drawing/2014/main" id="{3792BDFB-7F58-BF9C-4F76-DCA7A574D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834" y="3287288"/>
              <a:ext cx="159900" cy="140158"/>
            </a:xfrm>
            <a:custGeom>
              <a:avLst/>
              <a:gdLst>
                <a:gd name="T0" fmla="*/ 3 w 363"/>
                <a:gd name="T1" fmla="*/ 106 h 324"/>
                <a:gd name="T2" fmla="*/ 0 w 363"/>
                <a:gd name="T3" fmla="*/ 87 h 324"/>
                <a:gd name="T4" fmla="*/ 36 w 363"/>
                <a:gd name="T5" fmla="*/ 42 h 324"/>
                <a:gd name="T6" fmla="*/ 92 w 363"/>
                <a:gd name="T7" fmla="*/ 23 h 324"/>
                <a:gd name="T8" fmla="*/ 116 w 363"/>
                <a:gd name="T9" fmla="*/ 23 h 324"/>
                <a:gd name="T10" fmla="*/ 151 w 363"/>
                <a:gd name="T11" fmla="*/ 21 h 324"/>
                <a:gd name="T12" fmla="*/ 186 w 363"/>
                <a:gd name="T13" fmla="*/ 28 h 324"/>
                <a:gd name="T14" fmla="*/ 228 w 363"/>
                <a:gd name="T15" fmla="*/ 52 h 324"/>
                <a:gd name="T16" fmla="*/ 249 w 363"/>
                <a:gd name="T17" fmla="*/ 48 h 324"/>
                <a:gd name="T18" fmla="*/ 242 w 363"/>
                <a:gd name="T19" fmla="*/ 25 h 324"/>
                <a:gd name="T20" fmla="*/ 251 w 363"/>
                <a:gd name="T21" fmla="*/ 22 h 324"/>
                <a:gd name="T22" fmla="*/ 261 w 363"/>
                <a:gd name="T23" fmla="*/ 18 h 324"/>
                <a:gd name="T24" fmla="*/ 269 w 363"/>
                <a:gd name="T25" fmla="*/ 10 h 324"/>
                <a:gd name="T26" fmla="*/ 285 w 363"/>
                <a:gd name="T27" fmla="*/ 20 h 324"/>
                <a:gd name="T28" fmla="*/ 338 w 363"/>
                <a:gd name="T29" fmla="*/ 0 h 324"/>
                <a:gd name="T30" fmla="*/ 336 w 363"/>
                <a:gd name="T31" fmla="*/ 15 h 324"/>
                <a:gd name="T32" fmla="*/ 329 w 363"/>
                <a:gd name="T33" fmla="*/ 33 h 324"/>
                <a:gd name="T34" fmla="*/ 332 w 363"/>
                <a:gd name="T35" fmla="*/ 48 h 324"/>
                <a:gd name="T36" fmla="*/ 340 w 363"/>
                <a:gd name="T37" fmla="*/ 68 h 324"/>
                <a:gd name="T38" fmla="*/ 350 w 363"/>
                <a:gd name="T39" fmla="*/ 109 h 324"/>
                <a:gd name="T40" fmla="*/ 350 w 363"/>
                <a:gd name="T41" fmla="*/ 133 h 324"/>
                <a:gd name="T42" fmla="*/ 356 w 363"/>
                <a:gd name="T43" fmla="*/ 156 h 324"/>
                <a:gd name="T44" fmla="*/ 334 w 363"/>
                <a:gd name="T45" fmla="*/ 184 h 324"/>
                <a:gd name="T46" fmla="*/ 316 w 363"/>
                <a:gd name="T47" fmla="*/ 198 h 324"/>
                <a:gd name="T48" fmla="*/ 283 w 363"/>
                <a:gd name="T49" fmla="*/ 208 h 324"/>
                <a:gd name="T50" fmla="*/ 287 w 363"/>
                <a:gd name="T51" fmla="*/ 230 h 324"/>
                <a:gd name="T52" fmla="*/ 255 w 363"/>
                <a:gd name="T53" fmla="*/ 225 h 324"/>
                <a:gd name="T54" fmla="*/ 246 w 363"/>
                <a:gd name="T55" fmla="*/ 239 h 324"/>
                <a:gd name="T56" fmla="*/ 254 w 363"/>
                <a:gd name="T57" fmla="*/ 262 h 324"/>
                <a:gd name="T58" fmla="*/ 275 w 363"/>
                <a:gd name="T59" fmla="*/ 283 h 324"/>
                <a:gd name="T60" fmla="*/ 274 w 363"/>
                <a:gd name="T61" fmla="*/ 296 h 324"/>
                <a:gd name="T62" fmla="*/ 256 w 363"/>
                <a:gd name="T63" fmla="*/ 291 h 324"/>
                <a:gd name="T64" fmla="*/ 242 w 363"/>
                <a:gd name="T65" fmla="*/ 280 h 324"/>
                <a:gd name="T66" fmla="*/ 201 w 363"/>
                <a:gd name="T67" fmla="*/ 284 h 324"/>
                <a:gd name="T68" fmla="*/ 194 w 363"/>
                <a:gd name="T69" fmla="*/ 309 h 324"/>
                <a:gd name="T70" fmla="*/ 168 w 363"/>
                <a:gd name="T71" fmla="*/ 317 h 324"/>
                <a:gd name="T72" fmla="*/ 151 w 363"/>
                <a:gd name="T73" fmla="*/ 320 h 324"/>
                <a:gd name="T74" fmla="*/ 120 w 363"/>
                <a:gd name="T75" fmla="*/ 305 h 324"/>
                <a:gd name="T76" fmla="*/ 103 w 363"/>
                <a:gd name="T77" fmla="*/ 315 h 324"/>
                <a:gd name="T78" fmla="*/ 107 w 363"/>
                <a:gd name="T79" fmla="*/ 300 h 324"/>
                <a:gd name="T80" fmla="*/ 100 w 363"/>
                <a:gd name="T81" fmla="*/ 271 h 324"/>
                <a:gd name="T82" fmla="*/ 87 w 363"/>
                <a:gd name="T83" fmla="*/ 289 h 324"/>
                <a:gd name="T84" fmla="*/ 71 w 363"/>
                <a:gd name="T85" fmla="*/ 289 h 324"/>
                <a:gd name="T86" fmla="*/ 66 w 363"/>
                <a:gd name="T87" fmla="*/ 264 h 324"/>
                <a:gd name="T88" fmla="*/ 64 w 363"/>
                <a:gd name="T89" fmla="*/ 243 h 324"/>
                <a:gd name="T90" fmla="*/ 61 w 363"/>
                <a:gd name="T91" fmla="*/ 227 h 324"/>
                <a:gd name="T92" fmla="*/ 51 w 363"/>
                <a:gd name="T93" fmla="*/ 232 h 324"/>
                <a:gd name="T94" fmla="*/ 40 w 363"/>
                <a:gd name="T95" fmla="*/ 203 h 324"/>
                <a:gd name="T96" fmla="*/ 35 w 363"/>
                <a:gd name="T97" fmla="*/ 168 h 324"/>
                <a:gd name="T98" fmla="*/ 3 w 363"/>
                <a:gd name="T99" fmla="*/ 10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3" h="324">
                  <a:moveTo>
                    <a:pt x="3" y="106"/>
                  </a:moveTo>
                  <a:cubicBezTo>
                    <a:pt x="3" y="100"/>
                    <a:pt x="3" y="93"/>
                    <a:pt x="0" y="87"/>
                  </a:cubicBezTo>
                  <a:cubicBezTo>
                    <a:pt x="21" y="87"/>
                    <a:pt x="30" y="57"/>
                    <a:pt x="36" y="42"/>
                  </a:cubicBezTo>
                  <a:cubicBezTo>
                    <a:pt x="43" y="26"/>
                    <a:pt x="78" y="13"/>
                    <a:pt x="92" y="23"/>
                  </a:cubicBezTo>
                  <a:cubicBezTo>
                    <a:pt x="99" y="27"/>
                    <a:pt x="106" y="25"/>
                    <a:pt x="116" y="23"/>
                  </a:cubicBezTo>
                  <a:cubicBezTo>
                    <a:pt x="126" y="20"/>
                    <a:pt x="123" y="27"/>
                    <a:pt x="151" y="21"/>
                  </a:cubicBezTo>
                  <a:cubicBezTo>
                    <a:pt x="178" y="16"/>
                    <a:pt x="167" y="45"/>
                    <a:pt x="186" y="28"/>
                  </a:cubicBezTo>
                  <a:cubicBezTo>
                    <a:pt x="187" y="54"/>
                    <a:pt x="218" y="35"/>
                    <a:pt x="228" y="52"/>
                  </a:cubicBezTo>
                  <a:cubicBezTo>
                    <a:pt x="233" y="61"/>
                    <a:pt x="251" y="61"/>
                    <a:pt x="249" y="48"/>
                  </a:cubicBezTo>
                  <a:cubicBezTo>
                    <a:pt x="248" y="41"/>
                    <a:pt x="232" y="32"/>
                    <a:pt x="242" y="25"/>
                  </a:cubicBezTo>
                  <a:cubicBezTo>
                    <a:pt x="246" y="23"/>
                    <a:pt x="250" y="28"/>
                    <a:pt x="251" y="22"/>
                  </a:cubicBezTo>
                  <a:cubicBezTo>
                    <a:pt x="252" y="16"/>
                    <a:pt x="257" y="18"/>
                    <a:pt x="261" y="18"/>
                  </a:cubicBezTo>
                  <a:cubicBezTo>
                    <a:pt x="266" y="17"/>
                    <a:pt x="265" y="10"/>
                    <a:pt x="269" y="10"/>
                  </a:cubicBezTo>
                  <a:cubicBezTo>
                    <a:pt x="275" y="9"/>
                    <a:pt x="281" y="17"/>
                    <a:pt x="285" y="20"/>
                  </a:cubicBezTo>
                  <a:cubicBezTo>
                    <a:pt x="303" y="34"/>
                    <a:pt x="328" y="14"/>
                    <a:pt x="338" y="0"/>
                  </a:cubicBezTo>
                  <a:cubicBezTo>
                    <a:pt x="338" y="4"/>
                    <a:pt x="338" y="10"/>
                    <a:pt x="336" y="15"/>
                  </a:cubicBezTo>
                  <a:cubicBezTo>
                    <a:pt x="334" y="20"/>
                    <a:pt x="329" y="28"/>
                    <a:pt x="329" y="33"/>
                  </a:cubicBezTo>
                  <a:cubicBezTo>
                    <a:pt x="330" y="39"/>
                    <a:pt x="328" y="44"/>
                    <a:pt x="332" y="48"/>
                  </a:cubicBezTo>
                  <a:cubicBezTo>
                    <a:pt x="338" y="55"/>
                    <a:pt x="339" y="62"/>
                    <a:pt x="340" y="68"/>
                  </a:cubicBezTo>
                  <a:cubicBezTo>
                    <a:pt x="344" y="85"/>
                    <a:pt x="355" y="89"/>
                    <a:pt x="350" y="109"/>
                  </a:cubicBezTo>
                  <a:cubicBezTo>
                    <a:pt x="349" y="116"/>
                    <a:pt x="347" y="124"/>
                    <a:pt x="350" y="133"/>
                  </a:cubicBezTo>
                  <a:cubicBezTo>
                    <a:pt x="353" y="140"/>
                    <a:pt x="354" y="149"/>
                    <a:pt x="356" y="156"/>
                  </a:cubicBezTo>
                  <a:cubicBezTo>
                    <a:pt x="363" y="187"/>
                    <a:pt x="337" y="181"/>
                    <a:pt x="334" y="184"/>
                  </a:cubicBezTo>
                  <a:cubicBezTo>
                    <a:pt x="326" y="189"/>
                    <a:pt x="322" y="194"/>
                    <a:pt x="316" y="198"/>
                  </a:cubicBezTo>
                  <a:cubicBezTo>
                    <a:pt x="302" y="210"/>
                    <a:pt x="295" y="208"/>
                    <a:pt x="283" y="208"/>
                  </a:cubicBezTo>
                  <a:cubicBezTo>
                    <a:pt x="288" y="214"/>
                    <a:pt x="283" y="223"/>
                    <a:pt x="287" y="230"/>
                  </a:cubicBezTo>
                  <a:cubicBezTo>
                    <a:pt x="280" y="229"/>
                    <a:pt x="261" y="216"/>
                    <a:pt x="255" y="225"/>
                  </a:cubicBezTo>
                  <a:cubicBezTo>
                    <a:pt x="252" y="231"/>
                    <a:pt x="244" y="231"/>
                    <a:pt x="246" y="239"/>
                  </a:cubicBezTo>
                  <a:cubicBezTo>
                    <a:pt x="247" y="247"/>
                    <a:pt x="250" y="256"/>
                    <a:pt x="254" y="262"/>
                  </a:cubicBezTo>
                  <a:cubicBezTo>
                    <a:pt x="259" y="270"/>
                    <a:pt x="273" y="271"/>
                    <a:pt x="275" y="283"/>
                  </a:cubicBezTo>
                  <a:cubicBezTo>
                    <a:pt x="267" y="284"/>
                    <a:pt x="274" y="290"/>
                    <a:pt x="274" y="296"/>
                  </a:cubicBezTo>
                  <a:cubicBezTo>
                    <a:pt x="268" y="295"/>
                    <a:pt x="261" y="295"/>
                    <a:pt x="256" y="291"/>
                  </a:cubicBezTo>
                  <a:cubicBezTo>
                    <a:pt x="251" y="288"/>
                    <a:pt x="249" y="279"/>
                    <a:pt x="242" y="280"/>
                  </a:cubicBezTo>
                  <a:cubicBezTo>
                    <a:pt x="229" y="283"/>
                    <a:pt x="213" y="295"/>
                    <a:pt x="201" y="284"/>
                  </a:cubicBezTo>
                  <a:cubicBezTo>
                    <a:pt x="194" y="291"/>
                    <a:pt x="202" y="300"/>
                    <a:pt x="194" y="309"/>
                  </a:cubicBezTo>
                  <a:cubicBezTo>
                    <a:pt x="185" y="317"/>
                    <a:pt x="178" y="313"/>
                    <a:pt x="168" y="317"/>
                  </a:cubicBezTo>
                  <a:cubicBezTo>
                    <a:pt x="161" y="320"/>
                    <a:pt x="160" y="324"/>
                    <a:pt x="151" y="320"/>
                  </a:cubicBezTo>
                  <a:cubicBezTo>
                    <a:pt x="142" y="317"/>
                    <a:pt x="124" y="314"/>
                    <a:pt x="120" y="305"/>
                  </a:cubicBezTo>
                  <a:cubicBezTo>
                    <a:pt x="122" y="315"/>
                    <a:pt x="109" y="321"/>
                    <a:pt x="103" y="315"/>
                  </a:cubicBezTo>
                  <a:cubicBezTo>
                    <a:pt x="94" y="307"/>
                    <a:pt x="102" y="305"/>
                    <a:pt x="107" y="300"/>
                  </a:cubicBezTo>
                  <a:cubicBezTo>
                    <a:pt x="113" y="293"/>
                    <a:pt x="106" y="276"/>
                    <a:pt x="100" y="271"/>
                  </a:cubicBezTo>
                  <a:cubicBezTo>
                    <a:pt x="90" y="263"/>
                    <a:pt x="89" y="284"/>
                    <a:pt x="87" y="289"/>
                  </a:cubicBezTo>
                  <a:cubicBezTo>
                    <a:pt x="81" y="284"/>
                    <a:pt x="77" y="292"/>
                    <a:pt x="71" y="289"/>
                  </a:cubicBezTo>
                  <a:cubicBezTo>
                    <a:pt x="63" y="285"/>
                    <a:pt x="68" y="271"/>
                    <a:pt x="66" y="264"/>
                  </a:cubicBezTo>
                  <a:cubicBezTo>
                    <a:pt x="64" y="257"/>
                    <a:pt x="70" y="248"/>
                    <a:pt x="64" y="243"/>
                  </a:cubicBezTo>
                  <a:cubicBezTo>
                    <a:pt x="59" y="240"/>
                    <a:pt x="49" y="229"/>
                    <a:pt x="61" y="227"/>
                  </a:cubicBezTo>
                  <a:cubicBezTo>
                    <a:pt x="56" y="224"/>
                    <a:pt x="52" y="227"/>
                    <a:pt x="51" y="232"/>
                  </a:cubicBezTo>
                  <a:cubicBezTo>
                    <a:pt x="53" y="221"/>
                    <a:pt x="44" y="212"/>
                    <a:pt x="40" y="203"/>
                  </a:cubicBezTo>
                  <a:cubicBezTo>
                    <a:pt x="36" y="192"/>
                    <a:pt x="41" y="178"/>
                    <a:pt x="35" y="168"/>
                  </a:cubicBezTo>
                  <a:cubicBezTo>
                    <a:pt x="21" y="148"/>
                    <a:pt x="11" y="130"/>
                    <a:pt x="3" y="10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0" name="Freeform 1451">
              <a:extLst>
                <a:ext uri="{FF2B5EF4-FFF2-40B4-BE49-F238E27FC236}">
                  <a16:creationId xmlns:a16="http://schemas.microsoft.com/office/drawing/2014/main" id="{DE081F15-CAB8-44E8-AEEB-FE473EB70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403" y="2523325"/>
              <a:ext cx="7896" cy="9870"/>
            </a:xfrm>
            <a:custGeom>
              <a:avLst/>
              <a:gdLst>
                <a:gd name="T0" fmla="*/ 7 w 17"/>
                <a:gd name="T1" fmla="*/ 0 h 20"/>
                <a:gd name="T2" fmla="*/ 17 w 17"/>
                <a:gd name="T3" fmla="*/ 13 h 20"/>
                <a:gd name="T4" fmla="*/ 7 w 17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0">
                  <a:moveTo>
                    <a:pt x="7" y="0"/>
                  </a:moveTo>
                  <a:cubicBezTo>
                    <a:pt x="0" y="5"/>
                    <a:pt x="10" y="20"/>
                    <a:pt x="17" y="13"/>
                  </a:cubicBezTo>
                  <a:cubicBezTo>
                    <a:pt x="15" y="8"/>
                    <a:pt x="12" y="3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1" name="Freeform 1452">
              <a:extLst>
                <a:ext uri="{FF2B5EF4-FFF2-40B4-BE49-F238E27FC236}">
                  <a16:creationId xmlns:a16="http://schemas.microsoft.com/office/drawing/2014/main" id="{E1B74A01-51EC-66B2-E543-6740CC4E8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0170" y="2566755"/>
              <a:ext cx="3948" cy="3948"/>
            </a:xfrm>
            <a:custGeom>
              <a:avLst/>
              <a:gdLst>
                <a:gd name="T0" fmla="*/ 9 w 9"/>
                <a:gd name="T1" fmla="*/ 10 h 10"/>
                <a:gd name="T2" fmla="*/ 0 w 9"/>
                <a:gd name="T3" fmla="*/ 0 h 10"/>
                <a:gd name="T4" fmla="*/ 9 w 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10"/>
                  </a:moveTo>
                  <a:cubicBezTo>
                    <a:pt x="7" y="6"/>
                    <a:pt x="4" y="3"/>
                    <a:pt x="0" y="0"/>
                  </a:cubicBezTo>
                  <a:cubicBezTo>
                    <a:pt x="1" y="5"/>
                    <a:pt x="4" y="9"/>
                    <a:pt x="9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2" name="Freeform 1453">
              <a:extLst>
                <a:ext uri="{FF2B5EF4-FFF2-40B4-BE49-F238E27FC236}">
                  <a16:creationId xmlns:a16="http://schemas.microsoft.com/office/drawing/2014/main" id="{6425FCBC-82DC-D4FA-425B-74E82D9A3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9911" y="2620053"/>
              <a:ext cx="3948" cy="1973"/>
            </a:xfrm>
            <a:custGeom>
              <a:avLst/>
              <a:gdLst>
                <a:gd name="T0" fmla="*/ 5 w 9"/>
                <a:gd name="T1" fmla="*/ 0 h 7"/>
                <a:gd name="T2" fmla="*/ 9 w 9"/>
                <a:gd name="T3" fmla="*/ 7 h 7"/>
                <a:gd name="T4" fmla="*/ 5 w 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cubicBezTo>
                    <a:pt x="0" y="5"/>
                    <a:pt x="1" y="7"/>
                    <a:pt x="9" y="7"/>
                  </a:cubicBezTo>
                  <a:cubicBezTo>
                    <a:pt x="8" y="4"/>
                    <a:pt x="6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3" name="Freeform 1454">
              <a:extLst>
                <a:ext uri="{FF2B5EF4-FFF2-40B4-BE49-F238E27FC236}">
                  <a16:creationId xmlns:a16="http://schemas.microsoft.com/office/drawing/2014/main" id="{305361AC-ED32-CBA3-9DF2-127E30E1C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884" y="2629924"/>
              <a:ext cx="7896" cy="9870"/>
            </a:xfrm>
            <a:custGeom>
              <a:avLst/>
              <a:gdLst>
                <a:gd name="T0" fmla="*/ 16 w 19"/>
                <a:gd name="T1" fmla="*/ 6 h 19"/>
                <a:gd name="T2" fmla="*/ 5 w 19"/>
                <a:gd name="T3" fmla="*/ 0 h 19"/>
                <a:gd name="T4" fmla="*/ 16 w 19"/>
                <a:gd name="T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3" y="3"/>
                    <a:pt x="9" y="2"/>
                    <a:pt x="5" y="0"/>
                  </a:cubicBezTo>
                  <a:cubicBezTo>
                    <a:pt x="0" y="19"/>
                    <a:pt x="19" y="14"/>
                    <a:pt x="1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4" name="Freeform 1455">
              <a:extLst>
                <a:ext uri="{FF2B5EF4-FFF2-40B4-BE49-F238E27FC236}">
                  <a16:creationId xmlns:a16="http://schemas.microsoft.com/office/drawing/2014/main" id="{08A3A7FB-6265-6B2A-FC9E-E29F23876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729" y="2663483"/>
              <a:ext cx="29612" cy="17766"/>
            </a:xfrm>
            <a:custGeom>
              <a:avLst/>
              <a:gdLst>
                <a:gd name="T0" fmla="*/ 49 w 72"/>
                <a:gd name="T1" fmla="*/ 1 h 37"/>
                <a:gd name="T2" fmla="*/ 17 w 72"/>
                <a:gd name="T3" fmla="*/ 24 h 37"/>
                <a:gd name="T4" fmla="*/ 49 w 72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7">
                  <a:moveTo>
                    <a:pt x="49" y="1"/>
                  </a:moveTo>
                  <a:cubicBezTo>
                    <a:pt x="40" y="0"/>
                    <a:pt x="0" y="11"/>
                    <a:pt x="17" y="24"/>
                  </a:cubicBezTo>
                  <a:cubicBezTo>
                    <a:pt x="35" y="37"/>
                    <a:pt x="72" y="7"/>
                    <a:pt x="49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5" name="Freeform 1456">
              <a:extLst>
                <a:ext uri="{FF2B5EF4-FFF2-40B4-BE49-F238E27FC236}">
                  <a16:creationId xmlns:a16="http://schemas.microsoft.com/office/drawing/2014/main" id="{CFD2D049-6204-37D7-6E3B-4C7FB5819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7677" y="2637820"/>
              <a:ext cx="3948" cy="1973"/>
            </a:xfrm>
            <a:custGeom>
              <a:avLst/>
              <a:gdLst>
                <a:gd name="T0" fmla="*/ 0 w 9"/>
                <a:gd name="T1" fmla="*/ 2 h 7"/>
                <a:gd name="T2" fmla="*/ 9 w 9"/>
                <a:gd name="T3" fmla="*/ 6 h 7"/>
                <a:gd name="T4" fmla="*/ 0 w 9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2"/>
                  </a:moveTo>
                  <a:cubicBezTo>
                    <a:pt x="2" y="5"/>
                    <a:pt x="5" y="7"/>
                    <a:pt x="9" y="6"/>
                  </a:cubicBezTo>
                  <a:cubicBezTo>
                    <a:pt x="7" y="2"/>
                    <a:pt x="4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6" name="Freeform 1457">
              <a:extLst>
                <a:ext uri="{FF2B5EF4-FFF2-40B4-BE49-F238E27FC236}">
                  <a16:creationId xmlns:a16="http://schemas.microsoft.com/office/drawing/2014/main" id="{BC0B3EBA-4471-74C0-1120-06BC9180E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314" y="2620053"/>
              <a:ext cx="7896" cy="5922"/>
            </a:xfrm>
            <a:custGeom>
              <a:avLst/>
              <a:gdLst>
                <a:gd name="T0" fmla="*/ 0 w 18"/>
                <a:gd name="T1" fmla="*/ 0 h 14"/>
                <a:gd name="T2" fmla="*/ 18 w 18"/>
                <a:gd name="T3" fmla="*/ 14 h 14"/>
                <a:gd name="T4" fmla="*/ 0 w 18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0" y="0"/>
                  </a:moveTo>
                  <a:cubicBezTo>
                    <a:pt x="0" y="12"/>
                    <a:pt x="8" y="14"/>
                    <a:pt x="18" y="14"/>
                  </a:cubicBezTo>
                  <a:cubicBezTo>
                    <a:pt x="17" y="7"/>
                    <a:pt x="6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7" name="Freeform 1458">
              <a:extLst>
                <a:ext uri="{FF2B5EF4-FFF2-40B4-BE49-F238E27FC236}">
                  <a16:creationId xmlns:a16="http://schemas.microsoft.com/office/drawing/2014/main" id="{140667D6-7F76-7D4B-A711-39D3A3043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3081" y="2618081"/>
              <a:ext cx="9871" cy="9870"/>
            </a:xfrm>
            <a:custGeom>
              <a:avLst/>
              <a:gdLst>
                <a:gd name="T0" fmla="*/ 0 w 23"/>
                <a:gd name="T1" fmla="*/ 9 h 26"/>
                <a:gd name="T2" fmla="*/ 9 w 23"/>
                <a:gd name="T3" fmla="*/ 0 h 26"/>
                <a:gd name="T4" fmla="*/ 0 w 23"/>
                <a:gd name="T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6">
                  <a:moveTo>
                    <a:pt x="0" y="9"/>
                  </a:moveTo>
                  <a:cubicBezTo>
                    <a:pt x="10" y="26"/>
                    <a:pt x="23" y="6"/>
                    <a:pt x="9" y="0"/>
                  </a:cubicBezTo>
                  <a:cubicBezTo>
                    <a:pt x="8" y="5"/>
                    <a:pt x="5" y="8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8" name="Freeform 1459">
              <a:extLst>
                <a:ext uri="{FF2B5EF4-FFF2-40B4-BE49-F238E27FC236}">
                  <a16:creationId xmlns:a16="http://schemas.microsoft.com/office/drawing/2014/main" id="{F782C4E7-AC2C-40B5-E829-4C59AA5D3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8325" y="2497661"/>
              <a:ext cx="112523" cy="142132"/>
            </a:xfrm>
            <a:custGeom>
              <a:avLst/>
              <a:gdLst>
                <a:gd name="T0" fmla="*/ 5 w 261"/>
                <a:gd name="T1" fmla="*/ 68 h 326"/>
                <a:gd name="T2" fmla="*/ 21 w 261"/>
                <a:gd name="T3" fmla="*/ 75 h 326"/>
                <a:gd name="T4" fmla="*/ 26 w 261"/>
                <a:gd name="T5" fmla="*/ 25 h 326"/>
                <a:gd name="T6" fmla="*/ 70 w 261"/>
                <a:gd name="T7" fmla="*/ 23 h 326"/>
                <a:gd name="T8" fmla="*/ 84 w 261"/>
                <a:gd name="T9" fmla="*/ 21 h 326"/>
                <a:gd name="T10" fmla="*/ 88 w 261"/>
                <a:gd name="T11" fmla="*/ 0 h 326"/>
                <a:gd name="T12" fmla="*/ 150 w 261"/>
                <a:gd name="T13" fmla="*/ 62 h 326"/>
                <a:gd name="T14" fmla="*/ 208 w 261"/>
                <a:gd name="T15" fmla="*/ 118 h 326"/>
                <a:gd name="T16" fmla="*/ 227 w 261"/>
                <a:gd name="T17" fmla="*/ 169 h 326"/>
                <a:gd name="T18" fmla="*/ 248 w 261"/>
                <a:gd name="T19" fmla="*/ 192 h 326"/>
                <a:gd name="T20" fmla="*/ 258 w 261"/>
                <a:gd name="T21" fmla="*/ 238 h 326"/>
                <a:gd name="T22" fmla="*/ 252 w 261"/>
                <a:gd name="T23" fmla="*/ 232 h 326"/>
                <a:gd name="T24" fmla="*/ 243 w 261"/>
                <a:gd name="T25" fmla="*/ 270 h 326"/>
                <a:gd name="T26" fmla="*/ 214 w 261"/>
                <a:gd name="T27" fmla="*/ 260 h 326"/>
                <a:gd name="T28" fmla="*/ 206 w 261"/>
                <a:gd name="T29" fmla="*/ 273 h 326"/>
                <a:gd name="T30" fmla="*/ 214 w 261"/>
                <a:gd name="T31" fmla="*/ 286 h 326"/>
                <a:gd name="T32" fmla="*/ 184 w 261"/>
                <a:gd name="T33" fmla="*/ 268 h 326"/>
                <a:gd name="T34" fmla="*/ 162 w 261"/>
                <a:gd name="T35" fmla="*/ 283 h 326"/>
                <a:gd name="T36" fmla="*/ 173 w 261"/>
                <a:gd name="T37" fmla="*/ 290 h 326"/>
                <a:gd name="T38" fmla="*/ 171 w 261"/>
                <a:gd name="T39" fmla="*/ 302 h 326"/>
                <a:gd name="T40" fmla="*/ 155 w 261"/>
                <a:gd name="T41" fmla="*/ 283 h 326"/>
                <a:gd name="T42" fmla="*/ 150 w 261"/>
                <a:gd name="T43" fmla="*/ 292 h 326"/>
                <a:gd name="T44" fmla="*/ 164 w 261"/>
                <a:gd name="T45" fmla="*/ 306 h 326"/>
                <a:gd name="T46" fmla="*/ 155 w 261"/>
                <a:gd name="T47" fmla="*/ 306 h 326"/>
                <a:gd name="T48" fmla="*/ 161 w 261"/>
                <a:gd name="T49" fmla="*/ 310 h 326"/>
                <a:gd name="T50" fmla="*/ 143 w 261"/>
                <a:gd name="T51" fmla="*/ 305 h 326"/>
                <a:gd name="T52" fmla="*/ 143 w 261"/>
                <a:gd name="T53" fmla="*/ 292 h 326"/>
                <a:gd name="T54" fmla="*/ 131 w 261"/>
                <a:gd name="T55" fmla="*/ 318 h 326"/>
                <a:gd name="T56" fmla="*/ 118 w 261"/>
                <a:gd name="T57" fmla="*/ 308 h 326"/>
                <a:gd name="T58" fmla="*/ 113 w 261"/>
                <a:gd name="T59" fmla="*/ 326 h 326"/>
                <a:gd name="T60" fmla="*/ 106 w 261"/>
                <a:gd name="T61" fmla="*/ 310 h 326"/>
                <a:gd name="T62" fmla="*/ 87 w 261"/>
                <a:gd name="T63" fmla="*/ 295 h 326"/>
                <a:gd name="T64" fmla="*/ 97 w 261"/>
                <a:gd name="T65" fmla="*/ 303 h 326"/>
                <a:gd name="T66" fmla="*/ 101 w 261"/>
                <a:gd name="T67" fmla="*/ 298 h 326"/>
                <a:gd name="T68" fmla="*/ 89 w 261"/>
                <a:gd name="T69" fmla="*/ 292 h 326"/>
                <a:gd name="T70" fmla="*/ 101 w 261"/>
                <a:gd name="T71" fmla="*/ 288 h 326"/>
                <a:gd name="T72" fmla="*/ 94 w 261"/>
                <a:gd name="T73" fmla="*/ 282 h 326"/>
                <a:gd name="T74" fmla="*/ 69 w 261"/>
                <a:gd name="T75" fmla="*/ 264 h 326"/>
                <a:gd name="T76" fmla="*/ 82 w 261"/>
                <a:gd name="T77" fmla="*/ 266 h 326"/>
                <a:gd name="T78" fmla="*/ 82 w 261"/>
                <a:gd name="T79" fmla="*/ 230 h 326"/>
                <a:gd name="T80" fmla="*/ 68 w 261"/>
                <a:gd name="T81" fmla="*/ 228 h 326"/>
                <a:gd name="T82" fmla="*/ 76 w 261"/>
                <a:gd name="T83" fmla="*/ 219 h 326"/>
                <a:gd name="T84" fmla="*/ 82 w 261"/>
                <a:gd name="T85" fmla="*/ 205 h 326"/>
                <a:gd name="T86" fmla="*/ 68 w 261"/>
                <a:gd name="T87" fmla="*/ 205 h 326"/>
                <a:gd name="T88" fmla="*/ 79 w 261"/>
                <a:gd name="T89" fmla="*/ 193 h 326"/>
                <a:gd name="T90" fmla="*/ 50 w 261"/>
                <a:gd name="T91" fmla="*/ 162 h 326"/>
                <a:gd name="T92" fmla="*/ 40 w 261"/>
                <a:gd name="T93" fmla="*/ 154 h 326"/>
                <a:gd name="T94" fmla="*/ 27 w 261"/>
                <a:gd name="T95" fmla="*/ 150 h 326"/>
                <a:gd name="T96" fmla="*/ 10 w 261"/>
                <a:gd name="T97" fmla="*/ 135 h 326"/>
                <a:gd name="T98" fmla="*/ 14 w 261"/>
                <a:gd name="T99" fmla="*/ 126 h 326"/>
                <a:gd name="T100" fmla="*/ 18 w 261"/>
                <a:gd name="T101" fmla="*/ 126 h 326"/>
                <a:gd name="T102" fmla="*/ 28 w 261"/>
                <a:gd name="T103" fmla="*/ 133 h 326"/>
                <a:gd name="T104" fmla="*/ 27 w 261"/>
                <a:gd name="T105" fmla="*/ 120 h 326"/>
                <a:gd name="T106" fmla="*/ 55 w 261"/>
                <a:gd name="T107" fmla="*/ 140 h 326"/>
                <a:gd name="T108" fmla="*/ 60 w 261"/>
                <a:gd name="T109" fmla="*/ 128 h 326"/>
                <a:gd name="T110" fmla="*/ 48 w 261"/>
                <a:gd name="T111" fmla="*/ 117 h 326"/>
                <a:gd name="T112" fmla="*/ 41 w 261"/>
                <a:gd name="T113" fmla="*/ 102 h 326"/>
                <a:gd name="T114" fmla="*/ 20 w 261"/>
                <a:gd name="T115" fmla="*/ 88 h 326"/>
                <a:gd name="T116" fmla="*/ 15 w 261"/>
                <a:gd name="T117" fmla="*/ 78 h 326"/>
                <a:gd name="T118" fmla="*/ 5 w 261"/>
                <a:gd name="T119" fmla="*/ 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1" h="326">
                  <a:moveTo>
                    <a:pt x="5" y="68"/>
                  </a:moveTo>
                  <a:cubicBezTo>
                    <a:pt x="10" y="61"/>
                    <a:pt x="15" y="74"/>
                    <a:pt x="21" y="75"/>
                  </a:cubicBezTo>
                  <a:cubicBezTo>
                    <a:pt x="0" y="65"/>
                    <a:pt x="10" y="35"/>
                    <a:pt x="26" y="25"/>
                  </a:cubicBezTo>
                  <a:cubicBezTo>
                    <a:pt x="39" y="18"/>
                    <a:pt x="56" y="26"/>
                    <a:pt x="70" y="23"/>
                  </a:cubicBezTo>
                  <a:cubicBezTo>
                    <a:pt x="75" y="22"/>
                    <a:pt x="80" y="23"/>
                    <a:pt x="84" y="21"/>
                  </a:cubicBezTo>
                  <a:cubicBezTo>
                    <a:pt x="94" y="14"/>
                    <a:pt x="84" y="8"/>
                    <a:pt x="88" y="0"/>
                  </a:cubicBezTo>
                  <a:cubicBezTo>
                    <a:pt x="111" y="18"/>
                    <a:pt x="128" y="43"/>
                    <a:pt x="150" y="62"/>
                  </a:cubicBezTo>
                  <a:cubicBezTo>
                    <a:pt x="170" y="80"/>
                    <a:pt x="192" y="97"/>
                    <a:pt x="208" y="118"/>
                  </a:cubicBezTo>
                  <a:cubicBezTo>
                    <a:pt x="219" y="134"/>
                    <a:pt x="220" y="151"/>
                    <a:pt x="227" y="169"/>
                  </a:cubicBezTo>
                  <a:cubicBezTo>
                    <a:pt x="229" y="174"/>
                    <a:pt x="244" y="209"/>
                    <a:pt x="248" y="192"/>
                  </a:cubicBezTo>
                  <a:cubicBezTo>
                    <a:pt x="256" y="201"/>
                    <a:pt x="261" y="227"/>
                    <a:pt x="258" y="238"/>
                  </a:cubicBezTo>
                  <a:cubicBezTo>
                    <a:pt x="256" y="236"/>
                    <a:pt x="254" y="234"/>
                    <a:pt x="252" y="232"/>
                  </a:cubicBezTo>
                  <a:cubicBezTo>
                    <a:pt x="256" y="247"/>
                    <a:pt x="259" y="262"/>
                    <a:pt x="243" y="270"/>
                  </a:cubicBezTo>
                  <a:cubicBezTo>
                    <a:pt x="242" y="262"/>
                    <a:pt x="223" y="265"/>
                    <a:pt x="214" y="260"/>
                  </a:cubicBezTo>
                  <a:cubicBezTo>
                    <a:pt x="220" y="272"/>
                    <a:pt x="209" y="263"/>
                    <a:pt x="206" y="273"/>
                  </a:cubicBezTo>
                  <a:cubicBezTo>
                    <a:pt x="215" y="268"/>
                    <a:pt x="216" y="280"/>
                    <a:pt x="214" y="286"/>
                  </a:cubicBezTo>
                  <a:cubicBezTo>
                    <a:pt x="208" y="272"/>
                    <a:pt x="188" y="285"/>
                    <a:pt x="184" y="268"/>
                  </a:cubicBezTo>
                  <a:cubicBezTo>
                    <a:pt x="183" y="282"/>
                    <a:pt x="166" y="272"/>
                    <a:pt x="162" y="283"/>
                  </a:cubicBezTo>
                  <a:cubicBezTo>
                    <a:pt x="165" y="286"/>
                    <a:pt x="169" y="287"/>
                    <a:pt x="173" y="290"/>
                  </a:cubicBezTo>
                  <a:cubicBezTo>
                    <a:pt x="179" y="294"/>
                    <a:pt x="166" y="293"/>
                    <a:pt x="171" y="302"/>
                  </a:cubicBezTo>
                  <a:cubicBezTo>
                    <a:pt x="164" y="297"/>
                    <a:pt x="162" y="288"/>
                    <a:pt x="155" y="283"/>
                  </a:cubicBezTo>
                  <a:cubicBezTo>
                    <a:pt x="154" y="286"/>
                    <a:pt x="152" y="289"/>
                    <a:pt x="150" y="292"/>
                  </a:cubicBezTo>
                  <a:cubicBezTo>
                    <a:pt x="155" y="297"/>
                    <a:pt x="162" y="300"/>
                    <a:pt x="164" y="306"/>
                  </a:cubicBezTo>
                  <a:cubicBezTo>
                    <a:pt x="161" y="306"/>
                    <a:pt x="158" y="306"/>
                    <a:pt x="155" y="306"/>
                  </a:cubicBezTo>
                  <a:cubicBezTo>
                    <a:pt x="157" y="307"/>
                    <a:pt x="159" y="309"/>
                    <a:pt x="161" y="310"/>
                  </a:cubicBezTo>
                  <a:cubicBezTo>
                    <a:pt x="156" y="320"/>
                    <a:pt x="148" y="308"/>
                    <a:pt x="143" y="305"/>
                  </a:cubicBezTo>
                  <a:cubicBezTo>
                    <a:pt x="152" y="307"/>
                    <a:pt x="153" y="291"/>
                    <a:pt x="143" y="292"/>
                  </a:cubicBezTo>
                  <a:cubicBezTo>
                    <a:pt x="134" y="293"/>
                    <a:pt x="131" y="311"/>
                    <a:pt x="131" y="318"/>
                  </a:cubicBezTo>
                  <a:cubicBezTo>
                    <a:pt x="126" y="316"/>
                    <a:pt x="122" y="313"/>
                    <a:pt x="118" y="308"/>
                  </a:cubicBezTo>
                  <a:cubicBezTo>
                    <a:pt x="118" y="315"/>
                    <a:pt x="115" y="320"/>
                    <a:pt x="113" y="326"/>
                  </a:cubicBezTo>
                  <a:cubicBezTo>
                    <a:pt x="106" y="324"/>
                    <a:pt x="102" y="317"/>
                    <a:pt x="106" y="310"/>
                  </a:cubicBezTo>
                  <a:cubicBezTo>
                    <a:pt x="99" y="310"/>
                    <a:pt x="81" y="305"/>
                    <a:pt x="87" y="295"/>
                  </a:cubicBezTo>
                  <a:cubicBezTo>
                    <a:pt x="89" y="300"/>
                    <a:pt x="93" y="303"/>
                    <a:pt x="97" y="303"/>
                  </a:cubicBezTo>
                  <a:cubicBezTo>
                    <a:pt x="93" y="297"/>
                    <a:pt x="94" y="295"/>
                    <a:pt x="101" y="298"/>
                  </a:cubicBezTo>
                  <a:cubicBezTo>
                    <a:pt x="97" y="296"/>
                    <a:pt x="93" y="294"/>
                    <a:pt x="89" y="292"/>
                  </a:cubicBezTo>
                  <a:cubicBezTo>
                    <a:pt x="93" y="293"/>
                    <a:pt x="97" y="291"/>
                    <a:pt x="101" y="288"/>
                  </a:cubicBezTo>
                  <a:cubicBezTo>
                    <a:pt x="99" y="285"/>
                    <a:pt x="97" y="283"/>
                    <a:pt x="94" y="282"/>
                  </a:cubicBezTo>
                  <a:cubicBezTo>
                    <a:pt x="93" y="299"/>
                    <a:pt x="74" y="267"/>
                    <a:pt x="69" y="264"/>
                  </a:cubicBezTo>
                  <a:cubicBezTo>
                    <a:pt x="73" y="265"/>
                    <a:pt x="77" y="266"/>
                    <a:pt x="82" y="266"/>
                  </a:cubicBezTo>
                  <a:cubicBezTo>
                    <a:pt x="71" y="259"/>
                    <a:pt x="70" y="234"/>
                    <a:pt x="82" y="230"/>
                  </a:cubicBezTo>
                  <a:cubicBezTo>
                    <a:pt x="77" y="229"/>
                    <a:pt x="73" y="229"/>
                    <a:pt x="68" y="228"/>
                  </a:cubicBezTo>
                  <a:cubicBezTo>
                    <a:pt x="70" y="224"/>
                    <a:pt x="72" y="221"/>
                    <a:pt x="76" y="219"/>
                  </a:cubicBezTo>
                  <a:cubicBezTo>
                    <a:pt x="80" y="216"/>
                    <a:pt x="79" y="209"/>
                    <a:pt x="82" y="205"/>
                  </a:cubicBezTo>
                  <a:cubicBezTo>
                    <a:pt x="77" y="206"/>
                    <a:pt x="73" y="206"/>
                    <a:pt x="68" y="205"/>
                  </a:cubicBezTo>
                  <a:cubicBezTo>
                    <a:pt x="71" y="200"/>
                    <a:pt x="74" y="196"/>
                    <a:pt x="79" y="193"/>
                  </a:cubicBezTo>
                  <a:cubicBezTo>
                    <a:pt x="66" y="208"/>
                    <a:pt x="41" y="175"/>
                    <a:pt x="50" y="162"/>
                  </a:cubicBezTo>
                  <a:cubicBezTo>
                    <a:pt x="41" y="167"/>
                    <a:pt x="42" y="159"/>
                    <a:pt x="40" y="154"/>
                  </a:cubicBezTo>
                  <a:cubicBezTo>
                    <a:pt x="39" y="148"/>
                    <a:pt x="26" y="138"/>
                    <a:pt x="27" y="150"/>
                  </a:cubicBezTo>
                  <a:cubicBezTo>
                    <a:pt x="23" y="143"/>
                    <a:pt x="12" y="143"/>
                    <a:pt x="10" y="135"/>
                  </a:cubicBezTo>
                  <a:cubicBezTo>
                    <a:pt x="16" y="135"/>
                    <a:pt x="19" y="133"/>
                    <a:pt x="14" y="126"/>
                  </a:cubicBezTo>
                  <a:cubicBezTo>
                    <a:pt x="19" y="135"/>
                    <a:pt x="20" y="135"/>
                    <a:pt x="18" y="126"/>
                  </a:cubicBezTo>
                  <a:cubicBezTo>
                    <a:pt x="23" y="125"/>
                    <a:pt x="27" y="128"/>
                    <a:pt x="28" y="133"/>
                  </a:cubicBezTo>
                  <a:cubicBezTo>
                    <a:pt x="32" y="128"/>
                    <a:pt x="31" y="124"/>
                    <a:pt x="27" y="120"/>
                  </a:cubicBezTo>
                  <a:cubicBezTo>
                    <a:pt x="37" y="128"/>
                    <a:pt x="50" y="126"/>
                    <a:pt x="55" y="140"/>
                  </a:cubicBezTo>
                  <a:cubicBezTo>
                    <a:pt x="52" y="135"/>
                    <a:pt x="56" y="131"/>
                    <a:pt x="60" y="128"/>
                  </a:cubicBezTo>
                  <a:cubicBezTo>
                    <a:pt x="53" y="129"/>
                    <a:pt x="45" y="125"/>
                    <a:pt x="48" y="117"/>
                  </a:cubicBezTo>
                  <a:cubicBezTo>
                    <a:pt x="39" y="123"/>
                    <a:pt x="24" y="101"/>
                    <a:pt x="41" y="102"/>
                  </a:cubicBezTo>
                  <a:cubicBezTo>
                    <a:pt x="33" y="100"/>
                    <a:pt x="25" y="93"/>
                    <a:pt x="20" y="88"/>
                  </a:cubicBezTo>
                  <a:cubicBezTo>
                    <a:pt x="18" y="84"/>
                    <a:pt x="17" y="81"/>
                    <a:pt x="15" y="78"/>
                  </a:cubicBezTo>
                  <a:cubicBezTo>
                    <a:pt x="12" y="74"/>
                    <a:pt x="7" y="73"/>
                    <a:pt x="5" y="6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9" name="Freeform 1460">
              <a:extLst>
                <a:ext uri="{FF2B5EF4-FFF2-40B4-BE49-F238E27FC236}">
                  <a16:creationId xmlns:a16="http://schemas.microsoft.com/office/drawing/2014/main" id="{F0CB6A50-284C-DF01-D108-2BDD47DDA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654" y="3243859"/>
              <a:ext cx="181614" cy="100677"/>
            </a:xfrm>
            <a:custGeom>
              <a:avLst/>
              <a:gdLst>
                <a:gd name="T0" fmla="*/ 0 w 417"/>
                <a:gd name="T1" fmla="*/ 121 h 234"/>
                <a:gd name="T2" fmla="*/ 13 w 417"/>
                <a:gd name="T3" fmla="*/ 92 h 234"/>
                <a:gd name="T4" fmla="*/ 27 w 417"/>
                <a:gd name="T5" fmla="*/ 68 h 234"/>
                <a:gd name="T6" fmla="*/ 65 w 417"/>
                <a:gd name="T7" fmla="*/ 38 h 234"/>
                <a:gd name="T8" fmla="*/ 82 w 417"/>
                <a:gd name="T9" fmla="*/ 27 h 234"/>
                <a:gd name="T10" fmla="*/ 97 w 417"/>
                <a:gd name="T11" fmla="*/ 22 h 234"/>
                <a:gd name="T12" fmla="*/ 129 w 417"/>
                <a:gd name="T13" fmla="*/ 15 h 234"/>
                <a:gd name="T14" fmla="*/ 175 w 417"/>
                <a:gd name="T15" fmla="*/ 21 h 234"/>
                <a:gd name="T16" fmla="*/ 218 w 417"/>
                <a:gd name="T17" fmla="*/ 16 h 234"/>
                <a:gd name="T18" fmla="*/ 235 w 417"/>
                <a:gd name="T19" fmla="*/ 2 h 234"/>
                <a:gd name="T20" fmla="*/ 276 w 417"/>
                <a:gd name="T21" fmla="*/ 11 h 234"/>
                <a:gd name="T22" fmla="*/ 321 w 417"/>
                <a:gd name="T23" fmla="*/ 12 h 234"/>
                <a:gd name="T24" fmla="*/ 350 w 417"/>
                <a:gd name="T25" fmla="*/ 18 h 234"/>
                <a:gd name="T26" fmla="*/ 379 w 417"/>
                <a:gd name="T27" fmla="*/ 50 h 234"/>
                <a:gd name="T28" fmla="*/ 365 w 417"/>
                <a:gd name="T29" fmla="*/ 40 h 234"/>
                <a:gd name="T30" fmla="*/ 350 w 417"/>
                <a:gd name="T31" fmla="*/ 37 h 234"/>
                <a:gd name="T32" fmla="*/ 356 w 417"/>
                <a:gd name="T33" fmla="*/ 48 h 234"/>
                <a:gd name="T34" fmla="*/ 367 w 417"/>
                <a:gd name="T35" fmla="*/ 60 h 234"/>
                <a:gd name="T36" fmla="*/ 362 w 417"/>
                <a:gd name="T37" fmla="*/ 51 h 234"/>
                <a:gd name="T38" fmla="*/ 389 w 417"/>
                <a:gd name="T39" fmla="*/ 57 h 234"/>
                <a:gd name="T40" fmla="*/ 389 w 417"/>
                <a:gd name="T41" fmla="*/ 67 h 234"/>
                <a:gd name="T42" fmla="*/ 384 w 417"/>
                <a:gd name="T43" fmla="*/ 53 h 234"/>
                <a:gd name="T44" fmla="*/ 417 w 417"/>
                <a:gd name="T45" fmla="*/ 79 h 234"/>
                <a:gd name="T46" fmla="*/ 384 w 417"/>
                <a:gd name="T47" fmla="*/ 86 h 234"/>
                <a:gd name="T48" fmla="*/ 346 w 417"/>
                <a:gd name="T49" fmla="*/ 98 h 234"/>
                <a:gd name="T50" fmla="*/ 322 w 417"/>
                <a:gd name="T51" fmla="*/ 105 h 234"/>
                <a:gd name="T52" fmla="*/ 308 w 417"/>
                <a:gd name="T53" fmla="*/ 99 h 234"/>
                <a:gd name="T54" fmla="*/ 303 w 417"/>
                <a:gd name="T55" fmla="*/ 93 h 234"/>
                <a:gd name="T56" fmla="*/ 286 w 417"/>
                <a:gd name="T57" fmla="*/ 112 h 234"/>
                <a:gd name="T58" fmla="*/ 275 w 417"/>
                <a:gd name="T59" fmla="*/ 123 h 234"/>
                <a:gd name="T60" fmla="*/ 275 w 417"/>
                <a:gd name="T61" fmla="*/ 131 h 234"/>
                <a:gd name="T62" fmla="*/ 235 w 417"/>
                <a:gd name="T63" fmla="*/ 167 h 234"/>
                <a:gd name="T64" fmla="*/ 199 w 417"/>
                <a:gd name="T65" fmla="*/ 165 h 234"/>
                <a:gd name="T66" fmla="*/ 166 w 417"/>
                <a:gd name="T67" fmla="*/ 179 h 234"/>
                <a:gd name="T68" fmla="*/ 158 w 417"/>
                <a:gd name="T69" fmla="*/ 209 h 234"/>
                <a:gd name="T70" fmla="*/ 150 w 417"/>
                <a:gd name="T71" fmla="*/ 224 h 234"/>
                <a:gd name="T72" fmla="*/ 125 w 417"/>
                <a:gd name="T73" fmla="*/ 231 h 234"/>
                <a:gd name="T74" fmla="*/ 122 w 417"/>
                <a:gd name="T75" fmla="*/ 201 h 234"/>
                <a:gd name="T76" fmla="*/ 107 w 417"/>
                <a:gd name="T77" fmla="*/ 195 h 234"/>
                <a:gd name="T78" fmla="*/ 93 w 417"/>
                <a:gd name="T79" fmla="*/ 200 h 234"/>
                <a:gd name="T80" fmla="*/ 100 w 417"/>
                <a:gd name="T81" fmla="*/ 183 h 234"/>
                <a:gd name="T82" fmla="*/ 92 w 417"/>
                <a:gd name="T83" fmla="*/ 162 h 234"/>
                <a:gd name="T84" fmla="*/ 83 w 417"/>
                <a:gd name="T85" fmla="*/ 159 h 234"/>
                <a:gd name="T86" fmla="*/ 76 w 417"/>
                <a:gd name="T87" fmla="*/ 157 h 234"/>
                <a:gd name="T88" fmla="*/ 52 w 417"/>
                <a:gd name="T89" fmla="*/ 164 h 234"/>
                <a:gd name="T90" fmla="*/ 0 w 417"/>
                <a:gd name="T91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7" h="234">
                  <a:moveTo>
                    <a:pt x="0" y="121"/>
                  </a:moveTo>
                  <a:cubicBezTo>
                    <a:pt x="5" y="110"/>
                    <a:pt x="20" y="107"/>
                    <a:pt x="13" y="92"/>
                  </a:cubicBezTo>
                  <a:cubicBezTo>
                    <a:pt x="9" y="84"/>
                    <a:pt x="20" y="71"/>
                    <a:pt x="27" y="68"/>
                  </a:cubicBezTo>
                  <a:cubicBezTo>
                    <a:pt x="42" y="62"/>
                    <a:pt x="53" y="49"/>
                    <a:pt x="65" y="38"/>
                  </a:cubicBezTo>
                  <a:cubicBezTo>
                    <a:pt x="70" y="34"/>
                    <a:pt x="76" y="30"/>
                    <a:pt x="82" y="27"/>
                  </a:cubicBezTo>
                  <a:cubicBezTo>
                    <a:pt x="88" y="23"/>
                    <a:pt x="92" y="28"/>
                    <a:pt x="97" y="22"/>
                  </a:cubicBezTo>
                  <a:cubicBezTo>
                    <a:pt x="104" y="14"/>
                    <a:pt x="120" y="6"/>
                    <a:pt x="129" y="15"/>
                  </a:cubicBezTo>
                  <a:cubicBezTo>
                    <a:pt x="135" y="21"/>
                    <a:pt x="166" y="22"/>
                    <a:pt x="175" y="21"/>
                  </a:cubicBezTo>
                  <a:cubicBezTo>
                    <a:pt x="188" y="20"/>
                    <a:pt x="207" y="23"/>
                    <a:pt x="218" y="16"/>
                  </a:cubicBezTo>
                  <a:cubicBezTo>
                    <a:pt x="222" y="13"/>
                    <a:pt x="251" y="7"/>
                    <a:pt x="235" y="2"/>
                  </a:cubicBezTo>
                  <a:cubicBezTo>
                    <a:pt x="249" y="1"/>
                    <a:pt x="262" y="10"/>
                    <a:pt x="276" y="11"/>
                  </a:cubicBezTo>
                  <a:cubicBezTo>
                    <a:pt x="291" y="11"/>
                    <a:pt x="308" y="0"/>
                    <a:pt x="321" y="12"/>
                  </a:cubicBezTo>
                  <a:cubicBezTo>
                    <a:pt x="332" y="22"/>
                    <a:pt x="339" y="12"/>
                    <a:pt x="350" y="18"/>
                  </a:cubicBezTo>
                  <a:cubicBezTo>
                    <a:pt x="363" y="24"/>
                    <a:pt x="370" y="39"/>
                    <a:pt x="379" y="50"/>
                  </a:cubicBezTo>
                  <a:cubicBezTo>
                    <a:pt x="375" y="47"/>
                    <a:pt x="371" y="40"/>
                    <a:pt x="365" y="40"/>
                  </a:cubicBezTo>
                  <a:cubicBezTo>
                    <a:pt x="360" y="40"/>
                    <a:pt x="355" y="41"/>
                    <a:pt x="350" y="37"/>
                  </a:cubicBezTo>
                  <a:cubicBezTo>
                    <a:pt x="355" y="39"/>
                    <a:pt x="355" y="44"/>
                    <a:pt x="356" y="48"/>
                  </a:cubicBezTo>
                  <a:cubicBezTo>
                    <a:pt x="357" y="51"/>
                    <a:pt x="365" y="58"/>
                    <a:pt x="367" y="60"/>
                  </a:cubicBezTo>
                  <a:cubicBezTo>
                    <a:pt x="369" y="55"/>
                    <a:pt x="367" y="52"/>
                    <a:pt x="362" y="51"/>
                  </a:cubicBezTo>
                  <a:cubicBezTo>
                    <a:pt x="368" y="44"/>
                    <a:pt x="378" y="63"/>
                    <a:pt x="389" y="57"/>
                  </a:cubicBezTo>
                  <a:cubicBezTo>
                    <a:pt x="390" y="61"/>
                    <a:pt x="392" y="63"/>
                    <a:pt x="389" y="67"/>
                  </a:cubicBezTo>
                  <a:cubicBezTo>
                    <a:pt x="402" y="63"/>
                    <a:pt x="390" y="55"/>
                    <a:pt x="384" y="53"/>
                  </a:cubicBezTo>
                  <a:cubicBezTo>
                    <a:pt x="404" y="56"/>
                    <a:pt x="400" y="73"/>
                    <a:pt x="417" y="79"/>
                  </a:cubicBezTo>
                  <a:cubicBezTo>
                    <a:pt x="405" y="81"/>
                    <a:pt x="394" y="79"/>
                    <a:pt x="384" y="86"/>
                  </a:cubicBezTo>
                  <a:cubicBezTo>
                    <a:pt x="375" y="93"/>
                    <a:pt x="357" y="98"/>
                    <a:pt x="346" y="98"/>
                  </a:cubicBezTo>
                  <a:cubicBezTo>
                    <a:pt x="338" y="98"/>
                    <a:pt x="330" y="107"/>
                    <a:pt x="322" y="105"/>
                  </a:cubicBezTo>
                  <a:cubicBezTo>
                    <a:pt x="317" y="103"/>
                    <a:pt x="312" y="101"/>
                    <a:pt x="308" y="99"/>
                  </a:cubicBezTo>
                  <a:cubicBezTo>
                    <a:pt x="305" y="98"/>
                    <a:pt x="305" y="93"/>
                    <a:pt x="303" y="93"/>
                  </a:cubicBezTo>
                  <a:cubicBezTo>
                    <a:pt x="291" y="90"/>
                    <a:pt x="290" y="105"/>
                    <a:pt x="286" y="112"/>
                  </a:cubicBezTo>
                  <a:cubicBezTo>
                    <a:pt x="283" y="116"/>
                    <a:pt x="278" y="118"/>
                    <a:pt x="275" y="123"/>
                  </a:cubicBezTo>
                  <a:cubicBezTo>
                    <a:pt x="274" y="125"/>
                    <a:pt x="277" y="129"/>
                    <a:pt x="275" y="131"/>
                  </a:cubicBezTo>
                  <a:cubicBezTo>
                    <a:pt x="266" y="137"/>
                    <a:pt x="239" y="153"/>
                    <a:pt x="235" y="167"/>
                  </a:cubicBezTo>
                  <a:cubicBezTo>
                    <a:pt x="215" y="155"/>
                    <a:pt x="212" y="145"/>
                    <a:pt x="199" y="165"/>
                  </a:cubicBezTo>
                  <a:cubicBezTo>
                    <a:pt x="191" y="180"/>
                    <a:pt x="165" y="167"/>
                    <a:pt x="166" y="179"/>
                  </a:cubicBezTo>
                  <a:cubicBezTo>
                    <a:pt x="167" y="192"/>
                    <a:pt x="173" y="206"/>
                    <a:pt x="158" y="209"/>
                  </a:cubicBezTo>
                  <a:cubicBezTo>
                    <a:pt x="151" y="210"/>
                    <a:pt x="152" y="218"/>
                    <a:pt x="150" y="224"/>
                  </a:cubicBezTo>
                  <a:cubicBezTo>
                    <a:pt x="146" y="234"/>
                    <a:pt x="133" y="230"/>
                    <a:pt x="125" y="231"/>
                  </a:cubicBezTo>
                  <a:cubicBezTo>
                    <a:pt x="131" y="222"/>
                    <a:pt x="102" y="209"/>
                    <a:pt x="122" y="201"/>
                  </a:cubicBezTo>
                  <a:cubicBezTo>
                    <a:pt x="116" y="204"/>
                    <a:pt x="108" y="203"/>
                    <a:pt x="107" y="195"/>
                  </a:cubicBezTo>
                  <a:cubicBezTo>
                    <a:pt x="105" y="202"/>
                    <a:pt x="99" y="204"/>
                    <a:pt x="93" y="200"/>
                  </a:cubicBezTo>
                  <a:cubicBezTo>
                    <a:pt x="101" y="197"/>
                    <a:pt x="100" y="189"/>
                    <a:pt x="100" y="183"/>
                  </a:cubicBezTo>
                  <a:cubicBezTo>
                    <a:pt x="101" y="173"/>
                    <a:pt x="110" y="162"/>
                    <a:pt x="92" y="162"/>
                  </a:cubicBezTo>
                  <a:cubicBezTo>
                    <a:pt x="86" y="166"/>
                    <a:pt x="83" y="166"/>
                    <a:pt x="83" y="159"/>
                  </a:cubicBezTo>
                  <a:cubicBezTo>
                    <a:pt x="81" y="157"/>
                    <a:pt x="79" y="156"/>
                    <a:pt x="76" y="157"/>
                  </a:cubicBezTo>
                  <a:cubicBezTo>
                    <a:pt x="68" y="158"/>
                    <a:pt x="61" y="164"/>
                    <a:pt x="52" y="164"/>
                  </a:cubicBezTo>
                  <a:cubicBezTo>
                    <a:pt x="59" y="150"/>
                    <a:pt x="6" y="128"/>
                    <a:pt x="0" y="1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0" name="Freeform 1461">
              <a:extLst>
                <a:ext uri="{FF2B5EF4-FFF2-40B4-BE49-F238E27FC236}">
                  <a16:creationId xmlns:a16="http://schemas.microsoft.com/office/drawing/2014/main" id="{1CA394B2-3A87-0B90-0AC8-85BEDDCC3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540" y="3230041"/>
              <a:ext cx="11844" cy="5922"/>
            </a:xfrm>
            <a:custGeom>
              <a:avLst/>
              <a:gdLst>
                <a:gd name="T0" fmla="*/ 0 w 24"/>
                <a:gd name="T1" fmla="*/ 12 h 12"/>
                <a:gd name="T2" fmla="*/ 24 w 24"/>
                <a:gd name="T3" fmla="*/ 0 h 12"/>
                <a:gd name="T4" fmla="*/ 0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7" y="7"/>
                    <a:pt x="16" y="3"/>
                    <a:pt x="24" y="0"/>
                  </a:cubicBezTo>
                  <a:cubicBezTo>
                    <a:pt x="15" y="0"/>
                    <a:pt x="4" y="4"/>
                    <a:pt x="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1" name="Freeform 1462">
              <a:extLst>
                <a:ext uri="{FF2B5EF4-FFF2-40B4-BE49-F238E27FC236}">
                  <a16:creationId xmlns:a16="http://schemas.microsoft.com/office/drawing/2014/main" id="{E688BD02-6FCC-3991-5743-70D945F55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906" y="1623150"/>
              <a:ext cx="240836" cy="90807"/>
            </a:xfrm>
            <a:custGeom>
              <a:avLst/>
              <a:gdLst>
                <a:gd name="T0" fmla="*/ 58 w 554"/>
                <a:gd name="T1" fmla="*/ 70 h 210"/>
                <a:gd name="T2" fmla="*/ 85 w 554"/>
                <a:gd name="T3" fmla="*/ 69 h 210"/>
                <a:gd name="T4" fmla="*/ 118 w 554"/>
                <a:gd name="T5" fmla="*/ 63 h 210"/>
                <a:gd name="T6" fmla="*/ 118 w 554"/>
                <a:gd name="T7" fmla="*/ 68 h 210"/>
                <a:gd name="T8" fmla="*/ 90 w 554"/>
                <a:gd name="T9" fmla="*/ 92 h 210"/>
                <a:gd name="T10" fmla="*/ 129 w 554"/>
                <a:gd name="T11" fmla="*/ 93 h 210"/>
                <a:gd name="T12" fmla="*/ 44 w 554"/>
                <a:gd name="T13" fmla="*/ 106 h 210"/>
                <a:gd name="T14" fmla="*/ 25 w 554"/>
                <a:gd name="T15" fmla="*/ 119 h 210"/>
                <a:gd name="T16" fmla="*/ 79 w 554"/>
                <a:gd name="T17" fmla="*/ 115 h 210"/>
                <a:gd name="T18" fmla="*/ 89 w 554"/>
                <a:gd name="T19" fmla="*/ 130 h 210"/>
                <a:gd name="T20" fmla="*/ 133 w 554"/>
                <a:gd name="T21" fmla="*/ 126 h 210"/>
                <a:gd name="T22" fmla="*/ 112 w 554"/>
                <a:gd name="T23" fmla="*/ 143 h 210"/>
                <a:gd name="T24" fmla="*/ 131 w 554"/>
                <a:gd name="T25" fmla="*/ 144 h 210"/>
                <a:gd name="T26" fmla="*/ 99 w 554"/>
                <a:gd name="T27" fmla="*/ 158 h 210"/>
                <a:gd name="T28" fmla="*/ 71 w 554"/>
                <a:gd name="T29" fmla="*/ 169 h 210"/>
                <a:gd name="T30" fmla="*/ 59 w 554"/>
                <a:gd name="T31" fmla="*/ 182 h 210"/>
                <a:gd name="T32" fmla="*/ 126 w 554"/>
                <a:gd name="T33" fmla="*/ 179 h 210"/>
                <a:gd name="T34" fmla="*/ 143 w 554"/>
                <a:gd name="T35" fmla="*/ 180 h 210"/>
                <a:gd name="T36" fmla="*/ 157 w 554"/>
                <a:gd name="T37" fmla="*/ 185 h 210"/>
                <a:gd name="T38" fmla="*/ 181 w 554"/>
                <a:gd name="T39" fmla="*/ 187 h 210"/>
                <a:gd name="T40" fmla="*/ 206 w 554"/>
                <a:gd name="T41" fmla="*/ 201 h 210"/>
                <a:gd name="T42" fmla="*/ 283 w 554"/>
                <a:gd name="T43" fmla="*/ 207 h 210"/>
                <a:gd name="T44" fmla="*/ 307 w 554"/>
                <a:gd name="T45" fmla="*/ 192 h 210"/>
                <a:gd name="T46" fmla="*/ 355 w 554"/>
                <a:gd name="T47" fmla="*/ 175 h 210"/>
                <a:gd name="T48" fmla="*/ 439 w 554"/>
                <a:gd name="T49" fmla="*/ 147 h 210"/>
                <a:gd name="T50" fmla="*/ 487 w 554"/>
                <a:gd name="T51" fmla="*/ 129 h 210"/>
                <a:gd name="T52" fmla="*/ 526 w 554"/>
                <a:gd name="T53" fmla="*/ 116 h 210"/>
                <a:gd name="T54" fmla="*/ 534 w 554"/>
                <a:gd name="T55" fmla="*/ 106 h 210"/>
                <a:gd name="T56" fmla="*/ 547 w 554"/>
                <a:gd name="T57" fmla="*/ 97 h 210"/>
                <a:gd name="T58" fmla="*/ 547 w 554"/>
                <a:gd name="T59" fmla="*/ 84 h 210"/>
                <a:gd name="T60" fmla="*/ 545 w 554"/>
                <a:gd name="T61" fmla="*/ 67 h 210"/>
                <a:gd name="T62" fmla="*/ 499 w 554"/>
                <a:gd name="T63" fmla="*/ 69 h 210"/>
                <a:gd name="T64" fmla="*/ 488 w 554"/>
                <a:gd name="T65" fmla="*/ 54 h 210"/>
                <a:gd name="T66" fmla="*/ 479 w 554"/>
                <a:gd name="T67" fmla="*/ 27 h 210"/>
                <a:gd name="T68" fmla="*/ 509 w 554"/>
                <a:gd name="T69" fmla="*/ 11 h 210"/>
                <a:gd name="T70" fmla="*/ 452 w 554"/>
                <a:gd name="T71" fmla="*/ 12 h 210"/>
                <a:gd name="T72" fmla="*/ 415 w 554"/>
                <a:gd name="T73" fmla="*/ 9 h 210"/>
                <a:gd name="T74" fmla="*/ 380 w 554"/>
                <a:gd name="T75" fmla="*/ 22 h 210"/>
                <a:gd name="T76" fmla="*/ 320 w 554"/>
                <a:gd name="T77" fmla="*/ 26 h 210"/>
                <a:gd name="T78" fmla="*/ 324 w 554"/>
                <a:gd name="T79" fmla="*/ 59 h 210"/>
                <a:gd name="T80" fmla="*/ 279 w 554"/>
                <a:gd name="T81" fmla="*/ 31 h 210"/>
                <a:gd name="T82" fmla="*/ 257 w 554"/>
                <a:gd name="T83" fmla="*/ 52 h 210"/>
                <a:gd name="T84" fmla="*/ 214 w 554"/>
                <a:gd name="T85" fmla="*/ 44 h 210"/>
                <a:gd name="T86" fmla="*/ 189 w 554"/>
                <a:gd name="T87" fmla="*/ 59 h 210"/>
                <a:gd name="T88" fmla="*/ 164 w 554"/>
                <a:gd name="T89" fmla="*/ 92 h 210"/>
                <a:gd name="T90" fmla="*/ 141 w 554"/>
                <a:gd name="T91" fmla="*/ 51 h 210"/>
                <a:gd name="T92" fmla="*/ 153 w 554"/>
                <a:gd name="T93" fmla="*/ 31 h 210"/>
                <a:gd name="T94" fmla="*/ 124 w 554"/>
                <a:gd name="T95" fmla="*/ 12 h 210"/>
                <a:gd name="T96" fmla="*/ 85 w 554"/>
                <a:gd name="T97" fmla="*/ 13 h 210"/>
                <a:gd name="T98" fmla="*/ 90 w 554"/>
                <a:gd name="T99" fmla="*/ 25 h 210"/>
                <a:gd name="T100" fmla="*/ 97 w 554"/>
                <a:gd name="T101" fmla="*/ 48 h 210"/>
                <a:gd name="T102" fmla="*/ 80 w 554"/>
                <a:gd name="T103" fmla="*/ 36 h 210"/>
                <a:gd name="T104" fmla="*/ 67 w 554"/>
                <a:gd name="T105" fmla="*/ 23 h 210"/>
                <a:gd name="T106" fmla="*/ 63 w 554"/>
                <a:gd name="T107" fmla="*/ 37 h 210"/>
                <a:gd name="T108" fmla="*/ 63 w 554"/>
                <a:gd name="T109" fmla="*/ 46 h 210"/>
                <a:gd name="T110" fmla="*/ 63 w 554"/>
                <a:gd name="T111" fmla="*/ 53 h 210"/>
                <a:gd name="T112" fmla="*/ 60 w 554"/>
                <a:gd name="T113" fmla="*/ 58 h 210"/>
                <a:gd name="T114" fmla="*/ 31 w 554"/>
                <a:gd name="T115" fmla="*/ 61 h 210"/>
                <a:gd name="T116" fmla="*/ 0 w 554"/>
                <a:gd name="T117" fmla="*/ 7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4" h="210">
                  <a:moveTo>
                    <a:pt x="27" y="75"/>
                  </a:moveTo>
                  <a:cubicBezTo>
                    <a:pt x="36" y="75"/>
                    <a:pt x="49" y="72"/>
                    <a:pt x="58" y="70"/>
                  </a:cubicBezTo>
                  <a:cubicBezTo>
                    <a:pt x="63" y="69"/>
                    <a:pt x="62" y="61"/>
                    <a:pt x="68" y="65"/>
                  </a:cubicBezTo>
                  <a:cubicBezTo>
                    <a:pt x="77" y="70"/>
                    <a:pt x="84" y="55"/>
                    <a:pt x="85" y="69"/>
                  </a:cubicBezTo>
                  <a:cubicBezTo>
                    <a:pt x="90" y="67"/>
                    <a:pt x="94" y="65"/>
                    <a:pt x="99" y="62"/>
                  </a:cubicBezTo>
                  <a:cubicBezTo>
                    <a:pt x="100" y="72"/>
                    <a:pt x="112" y="69"/>
                    <a:pt x="118" y="63"/>
                  </a:cubicBezTo>
                  <a:cubicBezTo>
                    <a:pt x="114" y="67"/>
                    <a:pt x="110" y="69"/>
                    <a:pt x="105" y="71"/>
                  </a:cubicBezTo>
                  <a:cubicBezTo>
                    <a:pt x="111" y="76"/>
                    <a:pt x="113" y="70"/>
                    <a:pt x="118" y="68"/>
                  </a:cubicBezTo>
                  <a:cubicBezTo>
                    <a:pt x="121" y="67"/>
                    <a:pt x="131" y="74"/>
                    <a:pt x="138" y="72"/>
                  </a:cubicBezTo>
                  <a:cubicBezTo>
                    <a:pt x="121" y="76"/>
                    <a:pt x="103" y="80"/>
                    <a:pt x="90" y="92"/>
                  </a:cubicBezTo>
                  <a:cubicBezTo>
                    <a:pt x="96" y="91"/>
                    <a:pt x="103" y="93"/>
                    <a:pt x="109" y="94"/>
                  </a:cubicBezTo>
                  <a:cubicBezTo>
                    <a:pt x="116" y="95"/>
                    <a:pt x="122" y="91"/>
                    <a:pt x="129" y="93"/>
                  </a:cubicBezTo>
                  <a:cubicBezTo>
                    <a:pt x="115" y="115"/>
                    <a:pt x="72" y="85"/>
                    <a:pt x="57" y="107"/>
                  </a:cubicBezTo>
                  <a:cubicBezTo>
                    <a:pt x="56" y="96"/>
                    <a:pt x="51" y="105"/>
                    <a:pt x="44" y="106"/>
                  </a:cubicBezTo>
                  <a:cubicBezTo>
                    <a:pt x="36" y="108"/>
                    <a:pt x="28" y="107"/>
                    <a:pt x="20" y="107"/>
                  </a:cubicBezTo>
                  <a:cubicBezTo>
                    <a:pt x="4" y="107"/>
                    <a:pt x="13" y="123"/>
                    <a:pt x="25" y="119"/>
                  </a:cubicBezTo>
                  <a:cubicBezTo>
                    <a:pt x="37" y="114"/>
                    <a:pt x="45" y="113"/>
                    <a:pt x="59" y="115"/>
                  </a:cubicBezTo>
                  <a:cubicBezTo>
                    <a:pt x="66" y="116"/>
                    <a:pt x="72" y="115"/>
                    <a:pt x="79" y="115"/>
                  </a:cubicBezTo>
                  <a:cubicBezTo>
                    <a:pt x="86" y="115"/>
                    <a:pt x="94" y="124"/>
                    <a:pt x="101" y="120"/>
                  </a:cubicBezTo>
                  <a:cubicBezTo>
                    <a:pt x="96" y="121"/>
                    <a:pt x="91" y="125"/>
                    <a:pt x="89" y="130"/>
                  </a:cubicBezTo>
                  <a:cubicBezTo>
                    <a:pt x="94" y="131"/>
                    <a:pt x="97" y="134"/>
                    <a:pt x="97" y="139"/>
                  </a:cubicBezTo>
                  <a:cubicBezTo>
                    <a:pt x="106" y="131"/>
                    <a:pt x="121" y="126"/>
                    <a:pt x="133" y="126"/>
                  </a:cubicBezTo>
                  <a:cubicBezTo>
                    <a:pt x="130" y="131"/>
                    <a:pt x="122" y="131"/>
                    <a:pt x="117" y="132"/>
                  </a:cubicBezTo>
                  <a:cubicBezTo>
                    <a:pt x="111" y="134"/>
                    <a:pt x="97" y="147"/>
                    <a:pt x="112" y="143"/>
                  </a:cubicBezTo>
                  <a:cubicBezTo>
                    <a:pt x="107" y="144"/>
                    <a:pt x="103" y="145"/>
                    <a:pt x="99" y="148"/>
                  </a:cubicBezTo>
                  <a:cubicBezTo>
                    <a:pt x="110" y="151"/>
                    <a:pt x="119" y="139"/>
                    <a:pt x="131" y="144"/>
                  </a:cubicBezTo>
                  <a:cubicBezTo>
                    <a:pt x="125" y="145"/>
                    <a:pt x="97" y="151"/>
                    <a:pt x="114" y="158"/>
                  </a:cubicBezTo>
                  <a:cubicBezTo>
                    <a:pt x="109" y="159"/>
                    <a:pt x="103" y="156"/>
                    <a:pt x="99" y="158"/>
                  </a:cubicBezTo>
                  <a:cubicBezTo>
                    <a:pt x="100" y="169"/>
                    <a:pt x="91" y="166"/>
                    <a:pt x="83" y="168"/>
                  </a:cubicBezTo>
                  <a:cubicBezTo>
                    <a:pt x="79" y="170"/>
                    <a:pt x="75" y="171"/>
                    <a:pt x="71" y="169"/>
                  </a:cubicBezTo>
                  <a:cubicBezTo>
                    <a:pt x="70" y="167"/>
                    <a:pt x="68" y="166"/>
                    <a:pt x="66" y="165"/>
                  </a:cubicBezTo>
                  <a:cubicBezTo>
                    <a:pt x="58" y="167"/>
                    <a:pt x="60" y="176"/>
                    <a:pt x="59" y="182"/>
                  </a:cubicBezTo>
                  <a:cubicBezTo>
                    <a:pt x="74" y="182"/>
                    <a:pt x="91" y="181"/>
                    <a:pt x="106" y="179"/>
                  </a:cubicBezTo>
                  <a:cubicBezTo>
                    <a:pt x="113" y="177"/>
                    <a:pt x="119" y="180"/>
                    <a:pt x="126" y="179"/>
                  </a:cubicBezTo>
                  <a:cubicBezTo>
                    <a:pt x="134" y="179"/>
                    <a:pt x="137" y="171"/>
                    <a:pt x="146" y="173"/>
                  </a:cubicBezTo>
                  <a:cubicBezTo>
                    <a:pt x="145" y="175"/>
                    <a:pt x="144" y="177"/>
                    <a:pt x="143" y="180"/>
                  </a:cubicBezTo>
                  <a:cubicBezTo>
                    <a:pt x="147" y="180"/>
                    <a:pt x="154" y="185"/>
                    <a:pt x="158" y="182"/>
                  </a:cubicBezTo>
                  <a:cubicBezTo>
                    <a:pt x="165" y="176"/>
                    <a:pt x="168" y="186"/>
                    <a:pt x="157" y="185"/>
                  </a:cubicBezTo>
                  <a:cubicBezTo>
                    <a:pt x="164" y="190"/>
                    <a:pt x="172" y="184"/>
                    <a:pt x="177" y="180"/>
                  </a:cubicBezTo>
                  <a:cubicBezTo>
                    <a:pt x="178" y="182"/>
                    <a:pt x="180" y="185"/>
                    <a:pt x="181" y="187"/>
                  </a:cubicBezTo>
                  <a:cubicBezTo>
                    <a:pt x="178" y="188"/>
                    <a:pt x="175" y="188"/>
                    <a:pt x="172" y="189"/>
                  </a:cubicBezTo>
                  <a:cubicBezTo>
                    <a:pt x="179" y="203"/>
                    <a:pt x="193" y="198"/>
                    <a:pt x="206" y="201"/>
                  </a:cubicBezTo>
                  <a:cubicBezTo>
                    <a:pt x="220" y="203"/>
                    <a:pt x="233" y="209"/>
                    <a:pt x="249" y="209"/>
                  </a:cubicBezTo>
                  <a:cubicBezTo>
                    <a:pt x="260" y="210"/>
                    <a:pt x="272" y="209"/>
                    <a:pt x="283" y="207"/>
                  </a:cubicBezTo>
                  <a:cubicBezTo>
                    <a:pt x="288" y="206"/>
                    <a:pt x="293" y="204"/>
                    <a:pt x="298" y="201"/>
                  </a:cubicBezTo>
                  <a:cubicBezTo>
                    <a:pt x="309" y="195"/>
                    <a:pt x="296" y="195"/>
                    <a:pt x="307" y="192"/>
                  </a:cubicBezTo>
                  <a:cubicBezTo>
                    <a:pt x="291" y="189"/>
                    <a:pt x="323" y="186"/>
                    <a:pt x="328" y="186"/>
                  </a:cubicBezTo>
                  <a:cubicBezTo>
                    <a:pt x="336" y="185"/>
                    <a:pt x="352" y="185"/>
                    <a:pt x="355" y="175"/>
                  </a:cubicBezTo>
                  <a:cubicBezTo>
                    <a:pt x="356" y="191"/>
                    <a:pt x="383" y="174"/>
                    <a:pt x="391" y="170"/>
                  </a:cubicBezTo>
                  <a:cubicBezTo>
                    <a:pt x="407" y="161"/>
                    <a:pt x="423" y="156"/>
                    <a:pt x="439" y="147"/>
                  </a:cubicBezTo>
                  <a:cubicBezTo>
                    <a:pt x="448" y="142"/>
                    <a:pt x="457" y="153"/>
                    <a:pt x="466" y="150"/>
                  </a:cubicBezTo>
                  <a:cubicBezTo>
                    <a:pt x="472" y="148"/>
                    <a:pt x="503" y="130"/>
                    <a:pt x="487" y="129"/>
                  </a:cubicBezTo>
                  <a:cubicBezTo>
                    <a:pt x="492" y="123"/>
                    <a:pt x="505" y="127"/>
                    <a:pt x="497" y="117"/>
                  </a:cubicBezTo>
                  <a:cubicBezTo>
                    <a:pt x="505" y="130"/>
                    <a:pt x="516" y="114"/>
                    <a:pt x="526" y="116"/>
                  </a:cubicBezTo>
                  <a:cubicBezTo>
                    <a:pt x="514" y="110"/>
                    <a:pt x="537" y="108"/>
                    <a:pt x="521" y="107"/>
                  </a:cubicBezTo>
                  <a:cubicBezTo>
                    <a:pt x="525" y="108"/>
                    <a:pt x="530" y="107"/>
                    <a:pt x="534" y="106"/>
                  </a:cubicBezTo>
                  <a:cubicBezTo>
                    <a:pt x="528" y="104"/>
                    <a:pt x="522" y="101"/>
                    <a:pt x="515" y="100"/>
                  </a:cubicBezTo>
                  <a:cubicBezTo>
                    <a:pt x="526" y="92"/>
                    <a:pt x="536" y="110"/>
                    <a:pt x="547" y="97"/>
                  </a:cubicBezTo>
                  <a:cubicBezTo>
                    <a:pt x="554" y="89"/>
                    <a:pt x="531" y="89"/>
                    <a:pt x="528" y="89"/>
                  </a:cubicBezTo>
                  <a:cubicBezTo>
                    <a:pt x="534" y="88"/>
                    <a:pt x="541" y="89"/>
                    <a:pt x="547" y="84"/>
                  </a:cubicBezTo>
                  <a:cubicBezTo>
                    <a:pt x="540" y="82"/>
                    <a:pt x="533" y="82"/>
                    <a:pt x="526" y="83"/>
                  </a:cubicBezTo>
                  <a:cubicBezTo>
                    <a:pt x="533" y="82"/>
                    <a:pt x="548" y="77"/>
                    <a:pt x="545" y="67"/>
                  </a:cubicBezTo>
                  <a:cubicBezTo>
                    <a:pt x="538" y="69"/>
                    <a:pt x="530" y="62"/>
                    <a:pt x="523" y="61"/>
                  </a:cubicBezTo>
                  <a:cubicBezTo>
                    <a:pt x="513" y="59"/>
                    <a:pt x="507" y="64"/>
                    <a:pt x="499" y="69"/>
                  </a:cubicBezTo>
                  <a:cubicBezTo>
                    <a:pt x="504" y="63"/>
                    <a:pt x="517" y="60"/>
                    <a:pt x="514" y="50"/>
                  </a:cubicBezTo>
                  <a:cubicBezTo>
                    <a:pt x="506" y="51"/>
                    <a:pt x="497" y="53"/>
                    <a:pt x="488" y="54"/>
                  </a:cubicBezTo>
                  <a:cubicBezTo>
                    <a:pt x="490" y="47"/>
                    <a:pt x="500" y="45"/>
                    <a:pt x="502" y="39"/>
                  </a:cubicBezTo>
                  <a:cubicBezTo>
                    <a:pt x="505" y="33"/>
                    <a:pt x="482" y="32"/>
                    <a:pt x="479" y="27"/>
                  </a:cubicBezTo>
                  <a:cubicBezTo>
                    <a:pt x="487" y="27"/>
                    <a:pt x="486" y="25"/>
                    <a:pt x="488" y="19"/>
                  </a:cubicBezTo>
                  <a:cubicBezTo>
                    <a:pt x="489" y="12"/>
                    <a:pt x="504" y="13"/>
                    <a:pt x="509" y="11"/>
                  </a:cubicBezTo>
                  <a:cubicBezTo>
                    <a:pt x="497" y="13"/>
                    <a:pt x="471" y="11"/>
                    <a:pt x="467" y="27"/>
                  </a:cubicBezTo>
                  <a:cubicBezTo>
                    <a:pt x="462" y="23"/>
                    <a:pt x="450" y="19"/>
                    <a:pt x="452" y="12"/>
                  </a:cubicBezTo>
                  <a:cubicBezTo>
                    <a:pt x="456" y="2"/>
                    <a:pt x="433" y="1"/>
                    <a:pt x="428" y="3"/>
                  </a:cubicBezTo>
                  <a:cubicBezTo>
                    <a:pt x="423" y="6"/>
                    <a:pt x="413" y="0"/>
                    <a:pt x="415" y="9"/>
                  </a:cubicBezTo>
                  <a:cubicBezTo>
                    <a:pt x="417" y="22"/>
                    <a:pt x="407" y="21"/>
                    <a:pt x="405" y="30"/>
                  </a:cubicBezTo>
                  <a:cubicBezTo>
                    <a:pt x="403" y="28"/>
                    <a:pt x="383" y="21"/>
                    <a:pt x="380" y="22"/>
                  </a:cubicBezTo>
                  <a:cubicBezTo>
                    <a:pt x="369" y="23"/>
                    <a:pt x="363" y="36"/>
                    <a:pt x="354" y="42"/>
                  </a:cubicBezTo>
                  <a:cubicBezTo>
                    <a:pt x="352" y="34"/>
                    <a:pt x="327" y="15"/>
                    <a:pt x="320" y="26"/>
                  </a:cubicBezTo>
                  <a:cubicBezTo>
                    <a:pt x="317" y="29"/>
                    <a:pt x="319" y="36"/>
                    <a:pt x="322" y="39"/>
                  </a:cubicBezTo>
                  <a:cubicBezTo>
                    <a:pt x="328" y="45"/>
                    <a:pt x="326" y="52"/>
                    <a:pt x="324" y="59"/>
                  </a:cubicBezTo>
                  <a:cubicBezTo>
                    <a:pt x="315" y="48"/>
                    <a:pt x="309" y="19"/>
                    <a:pt x="290" y="24"/>
                  </a:cubicBezTo>
                  <a:cubicBezTo>
                    <a:pt x="284" y="25"/>
                    <a:pt x="283" y="30"/>
                    <a:pt x="279" y="31"/>
                  </a:cubicBezTo>
                  <a:cubicBezTo>
                    <a:pt x="274" y="32"/>
                    <a:pt x="269" y="29"/>
                    <a:pt x="264" y="31"/>
                  </a:cubicBezTo>
                  <a:cubicBezTo>
                    <a:pt x="257" y="35"/>
                    <a:pt x="263" y="47"/>
                    <a:pt x="257" y="52"/>
                  </a:cubicBezTo>
                  <a:cubicBezTo>
                    <a:pt x="248" y="61"/>
                    <a:pt x="235" y="33"/>
                    <a:pt x="229" y="29"/>
                  </a:cubicBezTo>
                  <a:cubicBezTo>
                    <a:pt x="219" y="21"/>
                    <a:pt x="211" y="35"/>
                    <a:pt x="214" y="44"/>
                  </a:cubicBezTo>
                  <a:cubicBezTo>
                    <a:pt x="216" y="51"/>
                    <a:pt x="208" y="72"/>
                    <a:pt x="203" y="63"/>
                  </a:cubicBezTo>
                  <a:cubicBezTo>
                    <a:pt x="201" y="79"/>
                    <a:pt x="195" y="60"/>
                    <a:pt x="189" y="59"/>
                  </a:cubicBezTo>
                  <a:cubicBezTo>
                    <a:pt x="175" y="56"/>
                    <a:pt x="176" y="88"/>
                    <a:pt x="169" y="72"/>
                  </a:cubicBezTo>
                  <a:cubicBezTo>
                    <a:pt x="169" y="79"/>
                    <a:pt x="163" y="84"/>
                    <a:pt x="164" y="92"/>
                  </a:cubicBezTo>
                  <a:cubicBezTo>
                    <a:pt x="161" y="83"/>
                    <a:pt x="164" y="66"/>
                    <a:pt x="149" y="72"/>
                  </a:cubicBezTo>
                  <a:cubicBezTo>
                    <a:pt x="169" y="69"/>
                    <a:pt x="141" y="58"/>
                    <a:pt x="141" y="51"/>
                  </a:cubicBezTo>
                  <a:cubicBezTo>
                    <a:pt x="156" y="70"/>
                    <a:pt x="172" y="34"/>
                    <a:pt x="154" y="38"/>
                  </a:cubicBezTo>
                  <a:cubicBezTo>
                    <a:pt x="166" y="34"/>
                    <a:pt x="158" y="33"/>
                    <a:pt x="153" y="31"/>
                  </a:cubicBezTo>
                  <a:cubicBezTo>
                    <a:pt x="145" y="29"/>
                    <a:pt x="147" y="24"/>
                    <a:pt x="142" y="20"/>
                  </a:cubicBezTo>
                  <a:cubicBezTo>
                    <a:pt x="136" y="16"/>
                    <a:pt x="128" y="19"/>
                    <a:pt x="124" y="12"/>
                  </a:cubicBezTo>
                  <a:cubicBezTo>
                    <a:pt x="122" y="9"/>
                    <a:pt x="114" y="6"/>
                    <a:pt x="111" y="5"/>
                  </a:cubicBezTo>
                  <a:cubicBezTo>
                    <a:pt x="108" y="5"/>
                    <a:pt x="79" y="10"/>
                    <a:pt x="85" y="13"/>
                  </a:cubicBezTo>
                  <a:cubicBezTo>
                    <a:pt x="92" y="18"/>
                    <a:pt x="108" y="19"/>
                    <a:pt x="116" y="19"/>
                  </a:cubicBezTo>
                  <a:cubicBezTo>
                    <a:pt x="108" y="21"/>
                    <a:pt x="96" y="15"/>
                    <a:pt x="90" y="25"/>
                  </a:cubicBezTo>
                  <a:cubicBezTo>
                    <a:pt x="96" y="27"/>
                    <a:pt x="109" y="29"/>
                    <a:pt x="110" y="37"/>
                  </a:cubicBezTo>
                  <a:cubicBezTo>
                    <a:pt x="110" y="42"/>
                    <a:pt x="99" y="44"/>
                    <a:pt x="97" y="48"/>
                  </a:cubicBezTo>
                  <a:cubicBezTo>
                    <a:pt x="108" y="32"/>
                    <a:pt x="95" y="35"/>
                    <a:pt x="85" y="39"/>
                  </a:cubicBezTo>
                  <a:cubicBezTo>
                    <a:pt x="89" y="32"/>
                    <a:pt x="87" y="31"/>
                    <a:pt x="80" y="36"/>
                  </a:cubicBezTo>
                  <a:cubicBezTo>
                    <a:pt x="81" y="34"/>
                    <a:pt x="82" y="32"/>
                    <a:pt x="84" y="30"/>
                  </a:cubicBezTo>
                  <a:cubicBezTo>
                    <a:pt x="78" y="27"/>
                    <a:pt x="73" y="24"/>
                    <a:pt x="67" y="23"/>
                  </a:cubicBezTo>
                  <a:cubicBezTo>
                    <a:pt x="62" y="23"/>
                    <a:pt x="49" y="26"/>
                    <a:pt x="63" y="29"/>
                  </a:cubicBezTo>
                  <a:cubicBezTo>
                    <a:pt x="54" y="31"/>
                    <a:pt x="54" y="34"/>
                    <a:pt x="63" y="37"/>
                  </a:cubicBezTo>
                  <a:cubicBezTo>
                    <a:pt x="57" y="33"/>
                    <a:pt x="50" y="32"/>
                    <a:pt x="44" y="31"/>
                  </a:cubicBezTo>
                  <a:cubicBezTo>
                    <a:pt x="41" y="42"/>
                    <a:pt x="56" y="42"/>
                    <a:pt x="63" y="46"/>
                  </a:cubicBezTo>
                  <a:cubicBezTo>
                    <a:pt x="55" y="45"/>
                    <a:pt x="43" y="39"/>
                    <a:pt x="37" y="48"/>
                  </a:cubicBezTo>
                  <a:cubicBezTo>
                    <a:pt x="45" y="52"/>
                    <a:pt x="54" y="51"/>
                    <a:pt x="63" y="53"/>
                  </a:cubicBezTo>
                  <a:cubicBezTo>
                    <a:pt x="58" y="53"/>
                    <a:pt x="54" y="54"/>
                    <a:pt x="50" y="55"/>
                  </a:cubicBezTo>
                  <a:cubicBezTo>
                    <a:pt x="53" y="57"/>
                    <a:pt x="56" y="58"/>
                    <a:pt x="60" y="58"/>
                  </a:cubicBezTo>
                  <a:cubicBezTo>
                    <a:pt x="48" y="66"/>
                    <a:pt x="34" y="47"/>
                    <a:pt x="21" y="51"/>
                  </a:cubicBezTo>
                  <a:cubicBezTo>
                    <a:pt x="23" y="56"/>
                    <a:pt x="27" y="59"/>
                    <a:pt x="31" y="61"/>
                  </a:cubicBezTo>
                  <a:cubicBezTo>
                    <a:pt x="23" y="62"/>
                    <a:pt x="23" y="64"/>
                    <a:pt x="31" y="67"/>
                  </a:cubicBezTo>
                  <a:cubicBezTo>
                    <a:pt x="21" y="64"/>
                    <a:pt x="7" y="56"/>
                    <a:pt x="0" y="70"/>
                  </a:cubicBezTo>
                  <a:cubicBezTo>
                    <a:pt x="10" y="70"/>
                    <a:pt x="19" y="69"/>
                    <a:pt x="27" y="7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" name="Freeform 1463">
              <a:extLst>
                <a:ext uri="{FF2B5EF4-FFF2-40B4-BE49-F238E27FC236}">
                  <a16:creationId xmlns:a16="http://schemas.microsoft.com/office/drawing/2014/main" id="{2E635BA4-3603-CB8B-F816-CB3A76B03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135" y="3277418"/>
              <a:ext cx="142132" cy="140158"/>
            </a:xfrm>
            <a:custGeom>
              <a:avLst/>
              <a:gdLst>
                <a:gd name="T0" fmla="*/ 13 w 323"/>
                <a:gd name="T1" fmla="*/ 147 h 324"/>
                <a:gd name="T2" fmla="*/ 31 w 323"/>
                <a:gd name="T3" fmla="*/ 158 h 324"/>
                <a:gd name="T4" fmla="*/ 32 w 323"/>
                <a:gd name="T5" fmla="*/ 153 h 324"/>
                <a:gd name="T6" fmla="*/ 51 w 323"/>
                <a:gd name="T7" fmla="*/ 150 h 324"/>
                <a:gd name="T8" fmla="*/ 60 w 323"/>
                <a:gd name="T9" fmla="*/ 132 h 324"/>
                <a:gd name="T10" fmla="*/ 73 w 323"/>
                <a:gd name="T11" fmla="*/ 125 h 324"/>
                <a:gd name="T12" fmla="*/ 72 w 323"/>
                <a:gd name="T13" fmla="*/ 95 h 324"/>
                <a:gd name="T14" fmla="*/ 93 w 323"/>
                <a:gd name="T15" fmla="*/ 95 h 324"/>
                <a:gd name="T16" fmla="*/ 107 w 323"/>
                <a:gd name="T17" fmla="*/ 84 h 324"/>
                <a:gd name="T18" fmla="*/ 140 w 323"/>
                <a:gd name="T19" fmla="*/ 89 h 324"/>
                <a:gd name="T20" fmla="*/ 177 w 323"/>
                <a:gd name="T21" fmla="*/ 53 h 324"/>
                <a:gd name="T22" fmla="*/ 186 w 323"/>
                <a:gd name="T23" fmla="*/ 38 h 324"/>
                <a:gd name="T24" fmla="*/ 201 w 323"/>
                <a:gd name="T25" fmla="*/ 15 h 324"/>
                <a:gd name="T26" fmla="*/ 222 w 323"/>
                <a:gd name="T27" fmla="*/ 24 h 324"/>
                <a:gd name="T28" fmla="*/ 248 w 323"/>
                <a:gd name="T29" fmla="*/ 20 h 324"/>
                <a:gd name="T30" fmla="*/ 289 w 323"/>
                <a:gd name="T31" fmla="*/ 9 h 324"/>
                <a:gd name="T32" fmla="*/ 302 w 323"/>
                <a:gd name="T33" fmla="*/ 1 h 324"/>
                <a:gd name="T34" fmla="*/ 323 w 323"/>
                <a:gd name="T35" fmla="*/ 1 h 324"/>
                <a:gd name="T36" fmla="*/ 306 w 323"/>
                <a:gd name="T37" fmla="*/ 9 h 324"/>
                <a:gd name="T38" fmla="*/ 311 w 323"/>
                <a:gd name="T39" fmla="*/ 58 h 324"/>
                <a:gd name="T40" fmla="*/ 288 w 323"/>
                <a:gd name="T41" fmla="*/ 99 h 324"/>
                <a:gd name="T42" fmla="*/ 281 w 323"/>
                <a:gd name="T43" fmla="*/ 161 h 324"/>
                <a:gd name="T44" fmla="*/ 272 w 323"/>
                <a:gd name="T45" fmla="*/ 200 h 324"/>
                <a:gd name="T46" fmla="*/ 277 w 323"/>
                <a:gd name="T47" fmla="*/ 166 h 324"/>
                <a:gd name="T48" fmla="*/ 261 w 323"/>
                <a:gd name="T49" fmla="*/ 188 h 324"/>
                <a:gd name="T50" fmla="*/ 265 w 323"/>
                <a:gd name="T51" fmla="*/ 229 h 324"/>
                <a:gd name="T52" fmla="*/ 263 w 323"/>
                <a:gd name="T53" fmla="*/ 216 h 324"/>
                <a:gd name="T54" fmla="*/ 256 w 323"/>
                <a:gd name="T55" fmla="*/ 241 h 324"/>
                <a:gd name="T56" fmla="*/ 256 w 323"/>
                <a:gd name="T57" fmla="*/ 262 h 324"/>
                <a:gd name="T58" fmla="*/ 253 w 323"/>
                <a:gd name="T59" fmla="*/ 304 h 324"/>
                <a:gd name="T60" fmla="*/ 252 w 323"/>
                <a:gd name="T61" fmla="*/ 321 h 324"/>
                <a:gd name="T62" fmla="*/ 224 w 323"/>
                <a:gd name="T63" fmla="*/ 318 h 324"/>
                <a:gd name="T64" fmla="*/ 219 w 323"/>
                <a:gd name="T65" fmla="*/ 312 h 324"/>
                <a:gd name="T66" fmla="*/ 208 w 323"/>
                <a:gd name="T67" fmla="*/ 306 h 324"/>
                <a:gd name="T68" fmla="*/ 192 w 323"/>
                <a:gd name="T69" fmla="*/ 299 h 324"/>
                <a:gd name="T70" fmla="*/ 177 w 323"/>
                <a:gd name="T71" fmla="*/ 304 h 324"/>
                <a:gd name="T72" fmla="*/ 164 w 323"/>
                <a:gd name="T73" fmla="*/ 302 h 324"/>
                <a:gd name="T74" fmla="*/ 133 w 323"/>
                <a:gd name="T75" fmla="*/ 289 h 324"/>
                <a:gd name="T76" fmla="*/ 135 w 323"/>
                <a:gd name="T77" fmla="*/ 287 h 324"/>
                <a:gd name="T78" fmla="*/ 182 w 323"/>
                <a:gd name="T79" fmla="*/ 278 h 324"/>
                <a:gd name="T80" fmla="*/ 163 w 323"/>
                <a:gd name="T81" fmla="*/ 247 h 324"/>
                <a:gd name="T82" fmla="*/ 141 w 323"/>
                <a:gd name="T83" fmla="*/ 228 h 324"/>
                <a:gd name="T84" fmla="*/ 122 w 323"/>
                <a:gd name="T85" fmla="*/ 220 h 324"/>
                <a:gd name="T86" fmla="*/ 115 w 323"/>
                <a:gd name="T87" fmla="*/ 252 h 324"/>
                <a:gd name="T88" fmla="*/ 135 w 323"/>
                <a:gd name="T89" fmla="*/ 287 h 324"/>
                <a:gd name="T90" fmla="*/ 133 w 323"/>
                <a:gd name="T91" fmla="*/ 289 h 324"/>
                <a:gd name="T92" fmla="*/ 117 w 323"/>
                <a:gd name="T93" fmla="*/ 290 h 324"/>
                <a:gd name="T94" fmla="*/ 89 w 323"/>
                <a:gd name="T95" fmla="*/ 259 h 324"/>
                <a:gd name="T96" fmla="*/ 41 w 323"/>
                <a:gd name="T97" fmla="*/ 198 h 324"/>
                <a:gd name="T98" fmla="*/ 13 w 323"/>
                <a:gd name="T99" fmla="*/ 14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3" h="324">
                  <a:moveTo>
                    <a:pt x="13" y="147"/>
                  </a:moveTo>
                  <a:cubicBezTo>
                    <a:pt x="21" y="151"/>
                    <a:pt x="21" y="159"/>
                    <a:pt x="31" y="158"/>
                  </a:cubicBezTo>
                  <a:cubicBezTo>
                    <a:pt x="32" y="156"/>
                    <a:pt x="28" y="153"/>
                    <a:pt x="32" y="153"/>
                  </a:cubicBezTo>
                  <a:cubicBezTo>
                    <a:pt x="36" y="152"/>
                    <a:pt x="47" y="152"/>
                    <a:pt x="51" y="150"/>
                  </a:cubicBezTo>
                  <a:cubicBezTo>
                    <a:pt x="60" y="148"/>
                    <a:pt x="54" y="137"/>
                    <a:pt x="60" y="132"/>
                  </a:cubicBezTo>
                  <a:cubicBezTo>
                    <a:pt x="65" y="129"/>
                    <a:pt x="71" y="132"/>
                    <a:pt x="73" y="125"/>
                  </a:cubicBezTo>
                  <a:cubicBezTo>
                    <a:pt x="74" y="118"/>
                    <a:pt x="67" y="101"/>
                    <a:pt x="72" y="95"/>
                  </a:cubicBezTo>
                  <a:cubicBezTo>
                    <a:pt x="76" y="89"/>
                    <a:pt x="87" y="94"/>
                    <a:pt x="93" y="95"/>
                  </a:cubicBezTo>
                  <a:cubicBezTo>
                    <a:pt x="100" y="96"/>
                    <a:pt x="103" y="89"/>
                    <a:pt x="107" y="84"/>
                  </a:cubicBezTo>
                  <a:cubicBezTo>
                    <a:pt x="122" y="66"/>
                    <a:pt x="124" y="79"/>
                    <a:pt x="140" y="89"/>
                  </a:cubicBezTo>
                  <a:cubicBezTo>
                    <a:pt x="143" y="74"/>
                    <a:pt x="164" y="64"/>
                    <a:pt x="177" y="53"/>
                  </a:cubicBezTo>
                  <a:cubicBezTo>
                    <a:pt x="185" y="53"/>
                    <a:pt x="176" y="46"/>
                    <a:pt x="186" y="38"/>
                  </a:cubicBezTo>
                  <a:cubicBezTo>
                    <a:pt x="194" y="32"/>
                    <a:pt x="193" y="22"/>
                    <a:pt x="201" y="15"/>
                  </a:cubicBezTo>
                  <a:cubicBezTo>
                    <a:pt x="211" y="9"/>
                    <a:pt x="214" y="20"/>
                    <a:pt x="222" y="24"/>
                  </a:cubicBezTo>
                  <a:cubicBezTo>
                    <a:pt x="232" y="30"/>
                    <a:pt x="237" y="24"/>
                    <a:pt x="248" y="20"/>
                  </a:cubicBezTo>
                  <a:cubicBezTo>
                    <a:pt x="259" y="16"/>
                    <a:pt x="278" y="15"/>
                    <a:pt x="289" y="9"/>
                  </a:cubicBezTo>
                  <a:cubicBezTo>
                    <a:pt x="293" y="7"/>
                    <a:pt x="297" y="2"/>
                    <a:pt x="302" y="1"/>
                  </a:cubicBezTo>
                  <a:cubicBezTo>
                    <a:pt x="309" y="0"/>
                    <a:pt x="316" y="2"/>
                    <a:pt x="323" y="1"/>
                  </a:cubicBezTo>
                  <a:cubicBezTo>
                    <a:pt x="317" y="4"/>
                    <a:pt x="314" y="16"/>
                    <a:pt x="306" y="9"/>
                  </a:cubicBezTo>
                  <a:cubicBezTo>
                    <a:pt x="299" y="22"/>
                    <a:pt x="317" y="42"/>
                    <a:pt x="311" y="58"/>
                  </a:cubicBezTo>
                  <a:cubicBezTo>
                    <a:pt x="305" y="73"/>
                    <a:pt x="293" y="82"/>
                    <a:pt x="288" y="99"/>
                  </a:cubicBezTo>
                  <a:cubicBezTo>
                    <a:pt x="282" y="119"/>
                    <a:pt x="284" y="140"/>
                    <a:pt x="281" y="161"/>
                  </a:cubicBezTo>
                  <a:cubicBezTo>
                    <a:pt x="279" y="171"/>
                    <a:pt x="284" y="198"/>
                    <a:pt x="272" y="200"/>
                  </a:cubicBezTo>
                  <a:cubicBezTo>
                    <a:pt x="272" y="188"/>
                    <a:pt x="279" y="179"/>
                    <a:pt x="277" y="166"/>
                  </a:cubicBezTo>
                  <a:cubicBezTo>
                    <a:pt x="269" y="168"/>
                    <a:pt x="276" y="183"/>
                    <a:pt x="261" y="188"/>
                  </a:cubicBezTo>
                  <a:cubicBezTo>
                    <a:pt x="272" y="201"/>
                    <a:pt x="264" y="214"/>
                    <a:pt x="265" y="229"/>
                  </a:cubicBezTo>
                  <a:cubicBezTo>
                    <a:pt x="262" y="225"/>
                    <a:pt x="262" y="221"/>
                    <a:pt x="263" y="216"/>
                  </a:cubicBezTo>
                  <a:cubicBezTo>
                    <a:pt x="261" y="225"/>
                    <a:pt x="256" y="232"/>
                    <a:pt x="256" y="241"/>
                  </a:cubicBezTo>
                  <a:cubicBezTo>
                    <a:pt x="272" y="235"/>
                    <a:pt x="259" y="257"/>
                    <a:pt x="256" y="262"/>
                  </a:cubicBezTo>
                  <a:cubicBezTo>
                    <a:pt x="248" y="275"/>
                    <a:pt x="243" y="290"/>
                    <a:pt x="253" y="304"/>
                  </a:cubicBezTo>
                  <a:cubicBezTo>
                    <a:pt x="257" y="310"/>
                    <a:pt x="265" y="316"/>
                    <a:pt x="252" y="321"/>
                  </a:cubicBezTo>
                  <a:cubicBezTo>
                    <a:pt x="244" y="324"/>
                    <a:pt x="231" y="324"/>
                    <a:pt x="224" y="318"/>
                  </a:cubicBezTo>
                  <a:cubicBezTo>
                    <a:pt x="222" y="317"/>
                    <a:pt x="220" y="315"/>
                    <a:pt x="219" y="312"/>
                  </a:cubicBezTo>
                  <a:cubicBezTo>
                    <a:pt x="213" y="304"/>
                    <a:pt x="215" y="307"/>
                    <a:pt x="208" y="306"/>
                  </a:cubicBezTo>
                  <a:cubicBezTo>
                    <a:pt x="202" y="305"/>
                    <a:pt x="198" y="298"/>
                    <a:pt x="192" y="299"/>
                  </a:cubicBezTo>
                  <a:cubicBezTo>
                    <a:pt x="187" y="300"/>
                    <a:pt x="182" y="302"/>
                    <a:pt x="177" y="304"/>
                  </a:cubicBezTo>
                  <a:cubicBezTo>
                    <a:pt x="175" y="306"/>
                    <a:pt x="167" y="303"/>
                    <a:pt x="164" y="302"/>
                  </a:cubicBezTo>
                  <a:cubicBezTo>
                    <a:pt x="144" y="293"/>
                    <a:pt x="136" y="289"/>
                    <a:pt x="133" y="289"/>
                  </a:cubicBezTo>
                  <a:cubicBezTo>
                    <a:pt x="132" y="289"/>
                    <a:pt x="127" y="288"/>
                    <a:pt x="135" y="287"/>
                  </a:cubicBezTo>
                  <a:cubicBezTo>
                    <a:pt x="141" y="288"/>
                    <a:pt x="197" y="318"/>
                    <a:pt x="182" y="278"/>
                  </a:cubicBezTo>
                  <a:cubicBezTo>
                    <a:pt x="179" y="275"/>
                    <a:pt x="166" y="250"/>
                    <a:pt x="163" y="247"/>
                  </a:cubicBezTo>
                  <a:cubicBezTo>
                    <a:pt x="160" y="245"/>
                    <a:pt x="142" y="233"/>
                    <a:pt x="141" y="228"/>
                  </a:cubicBezTo>
                  <a:cubicBezTo>
                    <a:pt x="139" y="223"/>
                    <a:pt x="125" y="220"/>
                    <a:pt x="122" y="220"/>
                  </a:cubicBezTo>
                  <a:cubicBezTo>
                    <a:pt x="110" y="222"/>
                    <a:pt x="118" y="256"/>
                    <a:pt x="115" y="252"/>
                  </a:cubicBezTo>
                  <a:cubicBezTo>
                    <a:pt x="118" y="255"/>
                    <a:pt x="125" y="282"/>
                    <a:pt x="135" y="287"/>
                  </a:cubicBezTo>
                  <a:cubicBezTo>
                    <a:pt x="134" y="287"/>
                    <a:pt x="135" y="290"/>
                    <a:pt x="133" y="289"/>
                  </a:cubicBezTo>
                  <a:cubicBezTo>
                    <a:pt x="125" y="286"/>
                    <a:pt x="127" y="312"/>
                    <a:pt x="117" y="290"/>
                  </a:cubicBezTo>
                  <a:cubicBezTo>
                    <a:pt x="111" y="277"/>
                    <a:pt x="98" y="268"/>
                    <a:pt x="89" y="259"/>
                  </a:cubicBezTo>
                  <a:cubicBezTo>
                    <a:pt x="70" y="241"/>
                    <a:pt x="62" y="215"/>
                    <a:pt x="41" y="198"/>
                  </a:cubicBezTo>
                  <a:cubicBezTo>
                    <a:pt x="28" y="186"/>
                    <a:pt x="0" y="164"/>
                    <a:pt x="13" y="1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" name="Freeform 1464">
              <a:extLst>
                <a:ext uri="{FF2B5EF4-FFF2-40B4-BE49-F238E27FC236}">
                  <a16:creationId xmlns:a16="http://schemas.microsoft.com/office/drawing/2014/main" id="{20A8E152-4DE0-7A32-1702-656CAB1DB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310" y="5589050"/>
              <a:ext cx="1975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2"/>
                    <a:pt x="4" y="3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" name="Freeform 1465">
              <a:extLst>
                <a:ext uri="{FF2B5EF4-FFF2-40B4-BE49-F238E27FC236}">
                  <a16:creationId xmlns:a16="http://schemas.microsoft.com/office/drawing/2014/main" id="{45C74498-C56F-A51E-7014-8B0E99359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662" y="5600895"/>
              <a:ext cx="5923" cy="3948"/>
            </a:xfrm>
            <a:custGeom>
              <a:avLst/>
              <a:gdLst>
                <a:gd name="T0" fmla="*/ 12 w 13"/>
                <a:gd name="T1" fmla="*/ 7 h 7"/>
                <a:gd name="T2" fmla="*/ 13 w 13"/>
                <a:gd name="T3" fmla="*/ 2 h 7"/>
                <a:gd name="T4" fmla="*/ 0 w 13"/>
                <a:gd name="T5" fmla="*/ 3 h 7"/>
                <a:gd name="T6" fmla="*/ 12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2" y="7"/>
                  </a:moveTo>
                  <a:cubicBezTo>
                    <a:pt x="13" y="5"/>
                    <a:pt x="13" y="3"/>
                    <a:pt x="13" y="2"/>
                  </a:cubicBezTo>
                  <a:cubicBezTo>
                    <a:pt x="8" y="0"/>
                    <a:pt x="4" y="1"/>
                    <a:pt x="0" y="3"/>
                  </a:cubicBezTo>
                  <a:cubicBezTo>
                    <a:pt x="4" y="3"/>
                    <a:pt x="9" y="4"/>
                    <a:pt x="1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" name="Freeform 1466">
              <a:extLst>
                <a:ext uri="{FF2B5EF4-FFF2-40B4-BE49-F238E27FC236}">
                  <a16:creationId xmlns:a16="http://schemas.microsoft.com/office/drawing/2014/main" id="{3916BB9A-C193-21CE-57A9-AA26612F5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0506" y="5602869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2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1"/>
                    <a:pt x="5" y="0"/>
                    <a:pt x="0" y="2"/>
                  </a:cubicBezTo>
                  <a:cubicBezTo>
                    <a:pt x="2" y="3"/>
                    <a:pt x="4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6" name="Freeform 1467">
              <a:extLst>
                <a:ext uri="{FF2B5EF4-FFF2-40B4-BE49-F238E27FC236}">
                  <a16:creationId xmlns:a16="http://schemas.microsoft.com/office/drawing/2014/main" id="{4EA46FB8-0C25-48A9-7D40-5C574972F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454" y="5602869"/>
              <a:ext cx="1975" cy="1973"/>
            </a:xfrm>
            <a:custGeom>
              <a:avLst/>
              <a:gdLst>
                <a:gd name="T0" fmla="*/ 5 w 5"/>
                <a:gd name="T1" fmla="*/ 6 h 6"/>
                <a:gd name="T2" fmla="*/ 0 w 5"/>
                <a:gd name="T3" fmla="*/ 0 h 6"/>
                <a:gd name="T4" fmla="*/ 5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4" y="4"/>
                    <a:pt x="2" y="2"/>
                    <a:pt x="0" y="0"/>
                  </a:cubicBezTo>
                  <a:cubicBezTo>
                    <a:pt x="2" y="2"/>
                    <a:pt x="3" y="4"/>
                    <a:pt x="5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7" name="Freeform 1468">
              <a:extLst>
                <a:ext uri="{FF2B5EF4-FFF2-40B4-BE49-F238E27FC236}">
                  <a16:creationId xmlns:a16="http://schemas.microsoft.com/office/drawing/2014/main" id="{8919E1C8-1A80-945B-15BA-8E964171F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998" y="5569309"/>
              <a:ext cx="33560" cy="19741"/>
            </a:xfrm>
            <a:custGeom>
              <a:avLst/>
              <a:gdLst>
                <a:gd name="T0" fmla="*/ 74 w 77"/>
                <a:gd name="T1" fmla="*/ 25 h 43"/>
                <a:gd name="T2" fmla="*/ 0 w 77"/>
                <a:gd name="T3" fmla="*/ 17 h 43"/>
                <a:gd name="T4" fmla="*/ 17 w 77"/>
                <a:gd name="T5" fmla="*/ 30 h 43"/>
                <a:gd name="T6" fmla="*/ 35 w 77"/>
                <a:gd name="T7" fmla="*/ 36 h 43"/>
                <a:gd name="T8" fmla="*/ 48 w 77"/>
                <a:gd name="T9" fmla="*/ 36 h 43"/>
                <a:gd name="T10" fmla="*/ 49 w 77"/>
                <a:gd name="T11" fmla="*/ 31 h 43"/>
                <a:gd name="T12" fmla="*/ 62 w 77"/>
                <a:gd name="T13" fmla="*/ 39 h 43"/>
                <a:gd name="T14" fmla="*/ 74 w 77"/>
                <a:gd name="T15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43">
                  <a:moveTo>
                    <a:pt x="74" y="25"/>
                  </a:moveTo>
                  <a:cubicBezTo>
                    <a:pt x="64" y="12"/>
                    <a:pt x="11" y="0"/>
                    <a:pt x="0" y="17"/>
                  </a:cubicBezTo>
                  <a:cubicBezTo>
                    <a:pt x="10" y="12"/>
                    <a:pt x="11" y="25"/>
                    <a:pt x="17" y="30"/>
                  </a:cubicBezTo>
                  <a:cubicBezTo>
                    <a:pt x="21" y="34"/>
                    <a:pt x="50" y="34"/>
                    <a:pt x="35" y="36"/>
                  </a:cubicBezTo>
                  <a:cubicBezTo>
                    <a:pt x="39" y="36"/>
                    <a:pt x="43" y="36"/>
                    <a:pt x="48" y="36"/>
                  </a:cubicBezTo>
                  <a:cubicBezTo>
                    <a:pt x="51" y="35"/>
                    <a:pt x="47" y="32"/>
                    <a:pt x="49" y="31"/>
                  </a:cubicBezTo>
                  <a:cubicBezTo>
                    <a:pt x="54" y="26"/>
                    <a:pt x="59" y="38"/>
                    <a:pt x="62" y="39"/>
                  </a:cubicBezTo>
                  <a:cubicBezTo>
                    <a:pt x="70" y="43"/>
                    <a:pt x="77" y="32"/>
                    <a:pt x="74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8" name="Freeform 1469">
              <a:extLst>
                <a:ext uri="{FF2B5EF4-FFF2-40B4-BE49-F238E27FC236}">
                  <a16:creationId xmlns:a16="http://schemas.microsoft.com/office/drawing/2014/main" id="{39A24369-CBD0-973B-3335-759BB6633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714" y="5591025"/>
              <a:ext cx="3948" cy="3948"/>
            </a:xfrm>
            <a:custGeom>
              <a:avLst/>
              <a:gdLst>
                <a:gd name="T0" fmla="*/ 4 w 8"/>
                <a:gd name="T1" fmla="*/ 8 h 8"/>
                <a:gd name="T2" fmla="*/ 8 w 8"/>
                <a:gd name="T3" fmla="*/ 3 h 8"/>
                <a:gd name="T4" fmla="*/ 4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5" y="7"/>
                    <a:pt x="7" y="5"/>
                    <a:pt x="8" y="3"/>
                  </a:cubicBezTo>
                  <a:cubicBezTo>
                    <a:pt x="1" y="0"/>
                    <a:pt x="0" y="2"/>
                    <a:pt x="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" name="Freeform 1470">
              <a:extLst>
                <a:ext uri="{FF2B5EF4-FFF2-40B4-BE49-F238E27FC236}">
                  <a16:creationId xmlns:a16="http://schemas.microsoft.com/office/drawing/2014/main" id="{B082B0ED-FE39-4FB0-BEE5-F22F04C12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4583" y="5596946"/>
              <a:ext cx="5923" cy="3948"/>
            </a:xfrm>
            <a:custGeom>
              <a:avLst/>
              <a:gdLst>
                <a:gd name="T0" fmla="*/ 13 w 13"/>
                <a:gd name="T1" fmla="*/ 10 h 10"/>
                <a:gd name="T2" fmla="*/ 4 w 13"/>
                <a:gd name="T3" fmla="*/ 0 h 10"/>
                <a:gd name="T4" fmla="*/ 0 w 13"/>
                <a:gd name="T5" fmla="*/ 7 h 10"/>
                <a:gd name="T6" fmla="*/ 13 w 13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3" y="10"/>
                  </a:moveTo>
                  <a:cubicBezTo>
                    <a:pt x="11" y="6"/>
                    <a:pt x="8" y="2"/>
                    <a:pt x="4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4" y="8"/>
                    <a:pt x="8" y="9"/>
                    <a:pt x="1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" name="Freeform 1471">
              <a:extLst>
                <a:ext uri="{FF2B5EF4-FFF2-40B4-BE49-F238E27FC236}">
                  <a16:creationId xmlns:a16="http://schemas.microsoft.com/office/drawing/2014/main" id="{47FD09EE-EDC4-D12F-13A3-9DAF17902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4583" y="5575232"/>
              <a:ext cx="5923" cy="3948"/>
            </a:xfrm>
            <a:custGeom>
              <a:avLst/>
              <a:gdLst>
                <a:gd name="T0" fmla="*/ 0 w 13"/>
                <a:gd name="T1" fmla="*/ 0 h 5"/>
                <a:gd name="T2" fmla="*/ 13 w 13"/>
                <a:gd name="T3" fmla="*/ 5 h 5"/>
                <a:gd name="T4" fmla="*/ 0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cubicBezTo>
                    <a:pt x="1" y="5"/>
                    <a:pt x="9" y="5"/>
                    <a:pt x="13" y="5"/>
                  </a:cubicBezTo>
                  <a:cubicBezTo>
                    <a:pt x="9" y="2"/>
                    <a:pt x="4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1" name="Freeform 1472">
              <a:extLst>
                <a:ext uri="{FF2B5EF4-FFF2-40B4-BE49-F238E27FC236}">
                  <a16:creationId xmlns:a16="http://schemas.microsoft.com/office/drawing/2014/main" id="{92693421-8598-01ED-DC46-1A4FEFBBE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532" y="5583128"/>
              <a:ext cx="5923" cy="3948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4 h 7"/>
                <a:gd name="T4" fmla="*/ 13 w 13"/>
                <a:gd name="T5" fmla="*/ 6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5" y="0"/>
                    <a:pt x="2" y="1"/>
                    <a:pt x="0" y="4"/>
                  </a:cubicBezTo>
                  <a:cubicBezTo>
                    <a:pt x="4" y="6"/>
                    <a:pt x="8" y="7"/>
                    <a:pt x="13" y="6"/>
                  </a:cubicBezTo>
                  <a:cubicBezTo>
                    <a:pt x="11" y="4"/>
                    <a:pt x="10" y="2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2" name="Freeform 1473">
              <a:extLst>
                <a:ext uri="{FF2B5EF4-FFF2-40B4-BE49-F238E27FC236}">
                  <a16:creationId xmlns:a16="http://schemas.microsoft.com/office/drawing/2014/main" id="{D19ECE60-D266-CC69-EDB2-848CF4B3A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402" y="5581154"/>
              <a:ext cx="3948" cy="3948"/>
            </a:xfrm>
            <a:custGeom>
              <a:avLst/>
              <a:gdLst>
                <a:gd name="T0" fmla="*/ 5 w 10"/>
                <a:gd name="T1" fmla="*/ 9 h 9"/>
                <a:gd name="T2" fmla="*/ 0 w 10"/>
                <a:gd name="T3" fmla="*/ 3 h 9"/>
                <a:gd name="T4" fmla="*/ 5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10" y="5"/>
                    <a:pt x="6" y="0"/>
                    <a:pt x="0" y="3"/>
                  </a:cubicBezTo>
                  <a:cubicBezTo>
                    <a:pt x="1" y="5"/>
                    <a:pt x="3" y="8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3" name="Freeform 1474">
              <a:extLst>
                <a:ext uri="{FF2B5EF4-FFF2-40B4-BE49-F238E27FC236}">
                  <a16:creationId xmlns:a16="http://schemas.microsoft.com/office/drawing/2014/main" id="{9B12D11A-48DD-CCF4-4FBD-AD0E4EE9A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255" y="5519958"/>
              <a:ext cx="1975" cy="3948"/>
            </a:xfrm>
            <a:custGeom>
              <a:avLst/>
              <a:gdLst>
                <a:gd name="T0" fmla="*/ 6 w 6"/>
                <a:gd name="T1" fmla="*/ 1 h 6"/>
                <a:gd name="T2" fmla="*/ 0 w 6"/>
                <a:gd name="T3" fmla="*/ 6 h 6"/>
                <a:gd name="T4" fmla="*/ 6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1"/>
                  </a:moveTo>
                  <a:cubicBezTo>
                    <a:pt x="2" y="1"/>
                    <a:pt x="0" y="0"/>
                    <a:pt x="0" y="6"/>
                  </a:cubicBezTo>
                  <a:cubicBezTo>
                    <a:pt x="2" y="5"/>
                    <a:pt x="4" y="3"/>
                    <a:pt x="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4" name="Freeform 1475">
              <a:extLst>
                <a:ext uri="{FF2B5EF4-FFF2-40B4-BE49-F238E27FC236}">
                  <a16:creationId xmlns:a16="http://schemas.microsoft.com/office/drawing/2014/main" id="{91602C69-7BCD-3F6C-4E01-FFABE09D4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100" y="5527854"/>
              <a:ext cx="3948" cy="3948"/>
            </a:xfrm>
            <a:custGeom>
              <a:avLst/>
              <a:gdLst>
                <a:gd name="T0" fmla="*/ 5 w 9"/>
                <a:gd name="T1" fmla="*/ 9 h 9"/>
                <a:gd name="T2" fmla="*/ 9 w 9"/>
                <a:gd name="T3" fmla="*/ 3 h 9"/>
                <a:gd name="T4" fmla="*/ 5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7" y="7"/>
                    <a:pt x="8" y="5"/>
                    <a:pt x="9" y="3"/>
                  </a:cubicBezTo>
                  <a:cubicBezTo>
                    <a:pt x="2" y="0"/>
                    <a:pt x="0" y="3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5" name="Freeform 1476">
              <a:extLst>
                <a:ext uri="{FF2B5EF4-FFF2-40B4-BE49-F238E27FC236}">
                  <a16:creationId xmlns:a16="http://schemas.microsoft.com/office/drawing/2014/main" id="{808BD1FC-45C9-BCB1-87DD-45B6D0C4E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100" y="5525880"/>
              <a:ext cx="11844" cy="5922"/>
            </a:xfrm>
            <a:custGeom>
              <a:avLst/>
              <a:gdLst>
                <a:gd name="T0" fmla="*/ 17 w 26"/>
                <a:gd name="T1" fmla="*/ 0 h 14"/>
                <a:gd name="T2" fmla="*/ 8 w 26"/>
                <a:gd name="T3" fmla="*/ 2 h 14"/>
                <a:gd name="T4" fmla="*/ 13 w 26"/>
                <a:gd name="T5" fmla="*/ 8 h 14"/>
                <a:gd name="T6" fmla="*/ 0 w 26"/>
                <a:gd name="T7" fmla="*/ 5 h 14"/>
                <a:gd name="T8" fmla="*/ 17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17" y="0"/>
                  </a:moveTo>
                  <a:cubicBezTo>
                    <a:pt x="14" y="1"/>
                    <a:pt x="11" y="1"/>
                    <a:pt x="8" y="2"/>
                  </a:cubicBezTo>
                  <a:cubicBezTo>
                    <a:pt x="10" y="4"/>
                    <a:pt x="11" y="6"/>
                    <a:pt x="13" y="8"/>
                  </a:cubicBezTo>
                  <a:cubicBezTo>
                    <a:pt x="9" y="7"/>
                    <a:pt x="4" y="6"/>
                    <a:pt x="0" y="5"/>
                  </a:cubicBezTo>
                  <a:cubicBezTo>
                    <a:pt x="5" y="7"/>
                    <a:pt x="26" y="14"/>
                    <a:pt x="1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6" name="Freeform 1477">
              <a:extLst>
                <a:ext uri="{FF2B5EF4-FFF2-40B4-BE49-F238E27FC236}">
                  <a16:creationId xmlns:a16="http://schemas.microsoft.com/office/drawing/2014/main" id="{A4DC8113-4971-889B-0122-3BC75FEC7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996" y="5523906"/>
              <a:ext cx="37508" cy="25662"/>
            </a:xfrm>
            <a:custGeom>
              <a:avLst/>
              <a:gdLst>
                <a:gd name="T0" fmla="*/ 62 w 86"/>
                <a:gd name="T1" fmla="*/ 58 h 58"/>
                <a:gd name="T2" fmla="*/ 85 w 86"/>
                <a:gd name="T3" fmla="*/ 48 h 58"/>
                <a:gd name="T4" fmla="*/ 86 w 86"/>
                <a:gd name="T5" fmla="*/ 38 h 58"/>
                <a:gd name="T6" fmla="*/ 65 w 86"/>
                <a:gd name="T7" fmla="*/ 24 h 58"/>
                <a:gd name="T8" fmla="*/ 51 w 86"/>
                <a:gd name="T9" fmla="*/ 23 h 58"/>
                <a:gd name="T10" fmla="*/ 38 w 86"/>
                <a:gd name="T11" fmla="*/ 21 h 58"/>
                <a:gd name="T12" fmla="*/ 16 w 86"/>
                <a:gd name="T13" fmla="*/ 6 h 58"/>
                <a:gd name="T14" fmla="*/ 19 w 86"/>
                <a:gd name="T15" fmla="*/ 13 h 58"/>
                <a:gd name="T16" fmla="*/ 6 w 86"/>
                <a:gd name="T17" fmla="*/ 13 h 58"/>
                <a:gd name="T18" fmla="*/ 32 w 86"/>
                <a:gd name="T19" fmla="*/ 25 h 58"/>
                <a:gd name="T20" fmla="*/ 0 w 86"/>
                <a:gd name="T21" fmla="*/ 24 h 58"/>
                <a:gd name="T22" fmla="*/ 8 w 86"/>
                <a:gd name="T23" fmla="*/ 30 h 58"/>
                <a:gd name="T24" fmla="*/ 26 w 86"/>
                <a:gd name="T25" fmla="*/ 43 h 58"/>
                <a:gd name="T26" fmla="*/ 39 w 86"/>
                <a:gd name="T27" fmla="*/ 44 h 58"/>
                <a:gd name="T28" fmla="*/ 62 w 86"/>
                <a:gd name="T29" fmla="*/ 39 h 58"/>
                <a:gd name="T30" fmla="*/ 55 w 86"/>
                <a:gd name="T31" fmla="*/ 45 h 58"/>
                <a:gd name="T32" fmla="*/ 62 w 86"/>
                <a:gd name="T33" fmla="*/ 50 h 58"/>
                <a:gd name="T34" fmla="*/ 49 w 86"/>
                <a:gd name="T35" fmla="*/ 55 h 58"/>
                <a:gd name="T36" fmla="*/ 62 w 86"/>
                <a:gd name="T3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58">
                  <a:moveTo>
                    <a:pt x="62" y="58"/>
                  </a:moveTo>
                  <a:cubicBezTo>
                    <a:pt x="69" y="53"/>
                    <a:pt x="77" y="49"/>
                    <a:pt x="85" y="48"/>
                  </a:cubicBezTo>
                  <a:cubicBezTo>
                    <a:pt x="78" y="45"/>
                    <a:pt x="77" y="34"/>
                    <a:pt x="86" y="38"/>
                  </a:cubicBezTo>
                  <a:cubicBezTo>
                    <a:pt x="84" y="25"/>
                    <a:pt x="70" y="32"/>
                    <a:pt x="65" y="24"/>
                  </a:cubicBezTo>
                  <a:cubicBezTo>
                    <a:pt x="62" y="18"/>
                    <a:pt x="50" y="12"/>
                    <a:pt x="51" y="23"/>
                  </a:cubicBezTo>
                  <a:cubicBezTo>
                    <a:pt x="49" y="18"/>
                    <a:pt x="39" y="8"/>
                    <a:pt x="38" y="21"/>
                  </a:cubicBezTo>
                  <a:cubicBezTo>
                    <a:pt x="35" y="16"/>
                    <a:pt x="23" y="0"/>
                    <a:pt x="16" y="6"/>
                  </a:cubicBezTo>
                  <a:cubicBezTo>
                    <a:pt x="17" y="8"/>
                    <a:pt x="18" y="11"/>
                    <a:pt x="19" y="13"/>
                  </a:cubicBezTo>
                  <a:cubicBezTo>
                    <a:pt x="15" y="12"/>
                    <a:pt x="10" y="12"/>
                    <a:pt x="6" y="13"/>
                  </a:cubicBezTo>
                  <a:cubicBezTo>
                    <a:pt x="15" y="17"/>
                    <a:pt x="22" y="23"/>
                    <a:pt x="32" y="25"/>
                  </a:cubicBezTo>
                  <a:cubicBezTo>
                    <a:pt x="22" y="25"/>
                    <a:pt x="6" y="11"/>
                    <a:pt x="0" y="24"/>
                  </a:cubicBezTo>
                  <a:cubicBezTo>
                    <a:pt x="5" y="23"/>
                    <a:pt x="8" y="25"/>
                    <a:pt x="8" y="30"/>
                  </a:cubicBezTo>
                  <a:cubicBezTo>
                    <a:pt x="24" y="23"/>
                    <a:pt x="20" y="34"/>
                    <a:pt x="26" y="43"/>
                  </a:cubicBezTo>
                  <a:cubicBezTo>
                    <a:pt x="29" y="48"/>
                    <a:pt x="36" y="50"/>
                    <a:pt x="39" y="44"/>
                  </a:cubicBezTo>
                  <a:cubicBezTo>
                    <a:pt x="43" y="36"/>
                    <a:pt x="53" y="36"/>
                    <a:pt x="62" y="39"/>
                  </a:cubicBezTo>
                  <a:cubicBezTo>
                    <a:pt x="59" y="41"/>
                    <a:pt x="57" y="43"/>
                    <a:pt x="55" y="45"/>
                  </a:cubicBezTo>
                  <a:cubicBezTo>
                    <a:pt x="58" y="47"/>
                    <a:pt x="60" y="49"/>
                    <a:pt x="62" y="50"/>
                  </a:cubicBezTo>
                  <a:cubicBezTo>
                    <a:pt x="58" y="52"/>
                    <a:pt x="54" y="54"/>
                    <a:pt x="49" y="55"/>
                  </a:cubicBezTo>
                  <a:cubicBezTo>
                    <a:pt x="54" y="55"/>
                    <a:pt x="58" y="56"/>
                    <a:pt x="62" y="5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7" name="Freeform 1478">
              <a:extLst>
                <a:ext uri="{FF2B5EF4-FFF2-40B4-BE49-F238E27FC236}">
                  <a16:creationId xmlns:a16="http://schemas.microsoft.com/office/drawing/2014/main" id="{4BF0CB14-026E-CFD8-94A5-C61E8F7C8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840" y="5545620"/>
              <a:ext cx="3948" cy="394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4 h 8"/>
                <a:gd name="T4" fmla="*/ 13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3" y="0"/>
                    <a:pt x="5" y="0"/>
                    <a:pt x="0" y="4"/>
                  </a:cubicBezTo>
                  <a:cubicBezTo>
                    <a:pt x="5" y="2"/>
                    <a:pt x="9" y="4"/>
                    <a:pt x="1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8" name="Freeform 1479">
              <a:extLst>
                <a:ext uri="{FF2B5EF4-FFF2-40B4-BE49-F238E27FC236}">
                  <a16:creationId xmlns:a16="http://schemas.microsoft.com/office/drawing/2014/main" id="{E85AB03A-2D37-B1B1-5E72-48E8F58B8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29" y="5547595"/>
              <a:ext cx="9871" cy="7896"/>
            </a:xfrm>
            <a:custGeom>
              <a:avLst/>
              <a:gdLst>
                <a:gd name="T0" fmla="*/ 8 w 21"/>
                <a:gd name="T1" fmla="*/ 0 h 18"/>
                <a:gd name="T2" fmla="*/ 4 w 21"/>
                <a:gd name="T3" fmla="*/ 0 h 18"/>
                <a:gd name="T4" fmla="*/ 0 w 21"/>
                <a:gd name="T5" fmla="*/ 9 h 18"/>
                <a:gd name="T6" fmla="*/ 8 w 21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8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8" y="5"/>
                    <a:pt x="6" y="8"/>
                    <a:pt x="0" y="9"/>
                  </a:cubicBezTo>
                  <a:cubicBezTo>
                    <a:pt x="9" y="18"/>
                    <a:pt x="21" y="4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9" name="Freeform 1480">
              <a:extLst>
                <a:ext uri="{FF2B5EF4-FFF2-40B4-BE49-F238E27FC236}">
                  <a16:creationId xmlns:a16="http://schemas.microsoft.com/office/drawing/2014/main" id="{2E710315-3A15-3E88-BB33-4ADA90B45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8503" y="5555491"/>
              <a:ext cx="7896" cy="1973"/>
            </a:xfrm>
            <a:custGeom>
              <a:avLst/>
              <a:gdLst>
                <a:gd name="T0" fmla="*/ 7 w 14"/>
                <a:gd name="T1" fmla="*/ 8 h 8"/>
                <a:gd name="T2" fmla="*/ 14 w 14"/>
                <a:gd name="T3" fmla="*/ 3 h 8"/>
                <a:gd name="T4" fmla="*/ 0 w 14"/>
                <a:gd name="T5" fmla="*/ 3 h 8"/>
                <a:gd name="T6" fmla="*/ 7 w 1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7" y="8"/>
                  </a:moveTo>
                  <a:cubicBezTo>
                    <a:pt x="8" y="4"/>
                    <a:pt x="8" y="2"/>
                    <a:pt x="14" y="3"/>
                  </a:cubicBezTo>
                  <a:cubicBezTo>
                    <a:pt x="9" y="0"/>
                    <a:pt x="5" y="0"/>
                    <a:pt x="0" y="3"/>
                  </a:cubicBezTo>
                  <a:cubicBezTo>
                    <a:pt x="2" y="5"/>
                    <a:pt x="4" y="7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0" name="Freeform 1481">
              <a:extLst>
                <a:ext uri="{FF2B5EF4-FFF2-40B4-BE49-F238E27FC236}">
                  <a16:creationId xmlns:a16="http://schemas.microsoft.com/office/drawing/2014/main" id="{B0106DC3-03AE-6F8B-76B6-49A4C735C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478" y="5539699"/>
              <a:ext cx="1975" cy="197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1"/>
                    <a:pt x="4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1" name="Freeform 1482">
              <a:extLst>
                <a:ext uri="{FF2B5EF4-FFF2-40B4-BE49-F238E27FC236}">
                  <a16:creationId xmlns:a16="http://schemas.microsoft.com/office/drawing/2014/main" id="{397FFFA4-F285-4B89-7864-417C4F6A6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478" y="5539699"/>
              <a:ext cx="19741" cy="15793"/>
            </a:xfrm>
            <a:custGeom>
              <a:avLst/>
              <a:gdLst>
                <a:gd name="T0" fmla="*/ 30 w 44"/>
                <a:gd name="T1" fmla="*/ 8 h 36"/>
                <a:gd name="T2" fmla="*/ 18 w 44"/>
                <a:gd name="T3" fmla="*/ 5 h 36"/>
                <a:gd name="T4" fmla="*/ 0 w 44"/>
                <a:gd name="T5" fmla="*/ 11 h 36"/>
                <a:gd name="T6" fmla="*/ 27 w 44"/>
                <a:gd name="T7" fmla="*/ 36 h 36"/>
                <a:gd name="T8" fmla="*/ 23 w 44"/>
                <a:gd name="T9" fmla="*/ 18 h 36"/>
                <a:gd name="T10" fmla="*/ 36 w 44"/>
                <a:gd name="T11" fmla="*/ 21 h 36"/>
                <a:gd name="T12" fmla="*/ 30 w 44"/>
                <a:gd name="T13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6">
                  <a:moveTo>
                    <a:pt x="30" y="8"/>
                  </a:moveTo>
                  <a:cubicBezTo>
                    <a:pt x="25" y="6"/>
                    <a:pt x="21" y="12"/>
                    <a:pt x="18" y="5"/>
                  </a:cubicBezTo>
                  <a:cubicBezTo>
                    <a:pt x="15" y="0"/>
                    <a:pt x="4" y="11"/>
                    <a:pt x="0" y="11"/>
                  </a:cubicBezTo>
                  <a:cubicBezTo>
                    <a:pt x="3" y="22"/>
                    <a:pt x="31" y="22"/>
                    <a:pt x="27" y="36"/>
                  </a:cubicBezTo>
                  <a:cubicBezTo>
                    <a:pt x="44" y="36"/>
                    <a:pt x="27" y="23"/>
                    <a:pt x="23" y="18"/>
                  </a:cubicBezTo>
                  <a:cubicBezTo>
                    <a:pt x="27" y="22"/>
                    <a:pt x="31" y="23"/>
                    <a:pt x="36" y="21"/>
                  </a:cubicBezTo>
                  <a:cubicBezTo>
                    <a:pt x="33" y="18"/>
                    <a:pt x="31" y="13"/>
                    <a:pt x="3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2" name="Freeform 1483">
              <a:extLst>
                <a:ext uri="{FF2B5EF4-FFF2-40B4-BE49-F238E27FC236}">
                  <a16:creationId xmlns:a16="http://schemas.microsoft.com/office/drawing/2014/main" id="{6C0D7A8B-E126-A178-5B93-D0F132CF0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26" y="5551543"/>
              <a:ext cx="3948" cy="1973"/>
            </a:xfrm>
            <a:custGeom>
              <a:avLst/>
              <a:gdLst>
                <a:gd name="T0" fmla="*/ 7 w 7"/>
                <a:gd name="T1" fmla="*/ 6 h 6"/>
                <a:gd name="T2" fmla="*/ 0 w 7"/>
                <a:gd name="T3" fmla="*/ 0 h 6"/>
                <a:gd name="T4" fmla="*/ 7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6"/>
                  </a:moveTo>
                  <a:cubicBezTo>
                    <a:pt x="5" y="4"/>
                    <a:pt x="2" y="2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" name="Freeform 1484">
              <a:extLst>
                <a:ext uri="{FF2B5EF4-FFF2-40B4-BE49-F238E27FC236}">
                  <a16:creationId xmlns:a16="http://schemas.microsoft.com/office/drawing/2014/main" id="{EB1E5B7E-8711-E1F1-D7F0-98EEA84F7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399" y="5559440"/>
              <a:ext cx="1975" cy="0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1"/>
                    <a:pt x="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" name="Freeform 1485">
              <a:extLst>
                <a:ext uri="{FF2B5EF4-FFF2-40B4-BE49-F238E27FC236}">
                  <a16:creationId xmlns:a16="http://schemas.microsoft.com/office/drawing/2014/main" id="{CC931ABC-4A73-95DC-F682-590854359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374" y="5555491"/>
              <a:ext cx="1975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4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2"/>
                    <a:pt x="6" y="0"/>
                    <a:pt x="0" y="4"/>
                  </a:cubicBezTo>
                  <a:cubicBezTo>
                    <a:pt x="2" y="5"/>
                    <a:pt x="4" y="7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" name="Freeform 1486">
              <a:extLst>
                <a:ext uri="{FF2B5EF4-FFF2-40B4-BE49-F238E27FC236}">
                  <a16:creationId xmlns:a16="http://schemas.microsoft.com/office/drawing/2014/main" id="{469014EC-E91D-625B-3689-F1E4307C1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295" y="5543647"/>
              <a:ext cx="21715" cy="15793"/>
            </a:xfrm>
            <a:custGeom>
              <a:avLst/>
              <a:gdLst>
                <a:gd name="T0" fmla="*/ 23 w 47"/>
                <a:gd name="T1" fmla="*/ 5 h 37"/>
                <a:gd name="T2" fmla="*/ 0 w 47"/>
                <a:gd name="T3" fmla="*/ 3 h 37"/>
                <a:gd name="T4" fmla="*/ 20 w 47"/>
                <a:gd name="T5" fmla="*/ 13 h 37"/>
                <a:gd name="T6" fmla="*/ 33 w 47"/>
                <a:gd name="T7" fmla="*/ 28 h 37"/>
                <a:gd name="T8" fmla="*/ 47 w 47"/>
                <a:gd name="T9" fmla="*/ 23 h 37"/>
                <a:gd name="T10" fmla="*/ 32 w 47"/>
                <a:gd name="T11" fmla="*/ 17 h 37"/>
                <a:gd name="T12" fmla="*/ 23 w 47"/>
                <a:gd name="T1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7">
                  <a:moveTo>
                    <a:pt x="23" y="5"/>
                  </a:moveTo>
                  <a:cubicBezTo>
                    <a:pt x="16" y="2"/>
                    <a:pt x="7" y="1"/>
                    <a:pt x="0" y="3"/>
                  </a:cubicBezTo>
                  <a:cubicBezTo>
                    <a:pt x="2" y="4"/>
                    <a:pt x="20" y="37"/>
                    <a:pt x="20" y="13"/>
                  </a:cubicBezTo>
                  <a:cubicBezTo>
                    <a:pt x="19" y="28"/>
                    <a:pt x="36" y="13"/>
                    <a:pt x="33" y="28"/>
                  </a:cubicBezTo>
                  <a:cubicBezTo>
                    <a:pt x="38" y="27"/>
                    <a:pt x="43" y="25"/>
                    <a:pt x="47" y="23"/>
                  </a:cubicBezTo>
                  <a:cubicBezTo>
                    <a:pt x="44" y="18"/>
                    <a:pt x="29" y="0"/>
                    <a:pt x="32" y="17"/>
                  </a:cubicBezTo>
                  <a:cubicBezTo>
                    <a:pt x="27" y="15"/>
                    <a:pt x="24" y="10"/>
                    <a:pt x="2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6" name="Freeform 1487">
              <a:extLst>
                <a:ext uri="{FF2B5EF4-FFF2-40B4-BE49-F238E27FC236}">
                  <a16:creationId xmlns:a16="http://schemas.microsoft.com/office/drawing/2014/main" id="{F83ABB54-0CE1-9865-4B23-254D1F156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244" y="5565361"/>
              <a:ext cx="1975" cy="3948"/>
            </a:xfrm>
            <a:custGeom>
              <a:avLst/>
              <a:gdLst>
                <a:gd name="T0" fmla="*/ 5 w 5"/>
                <a:gd name="T1" fmla="*/ 7 h 7"/>
                <a:gd name="T2" fmla="*/ 0 w 5"/>
                <a:gd name="T3" fmla="*/ 0 h 7"/>
                <a:gd name="T4" fmla="*/ 5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2"/>
                    <a:pt x="5" y="0"/>
                    <a:pt x="0" y="0"/>
                  </a:cubicBezTo>
                  <a:cubicBezTo>
                    <a:pt x="2" y="2"/>
                    <a:pt x="3" y="5"/>
                    <a:pt x="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7" name="Freeform 1488">
              <a:extLst>
                <a:ext uri="{FF2B5EF4-FFF2-40B4-BE49-F238E27FC236}">
                  <a16:creationId xmlns:a16="http://schemas.microsoft.com/office/drawing/2014/main" id="{EFD585BB-FE04-23BF-51E5-8EAA7C5D6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166" y="5551543"/>
              <a:ext cx="1975" cy="3948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  <a:gd name="T4" fmla="*/ 0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4"/>
                    <a:pt x="0" y="6"/>
                    <a:pt x="5" y="7"/>
                  </a:cubicBezTo>
                  <a:cubicBezTo>
                    <a:pt x="3" y="5"/>
                    <a:pt x="2" y="3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8" name="Freeform 1489">
              <a:extLst>
                <a:ext uri="{FF2B5EF4-FFF2-40B4-BE49-F238E27FC236}">
                  <a16:creationId xmlns:a16="http://schemas.microsoft.com/office/drawing/2014/main" id="{D8333812-AFE5-6F11-81B2-FDB5A904E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063" y="5529828"/>
              <a:ext cx="13819" cy="21714"/>
            </a:xfrm>
            <a:custGeom>
              <a:avLst/>
              <a:gdLst>
                <a:gd name="T0" fmla="*/ 34 w 34"/>
                <a:gd name="T1" fmla="*/ 50 h 50"/>
                <a:gd name="T2" fmla="*/ 20 w 34"/>
                <a:gd name="T3" fmla="*/ 30 h 50"/>
                <a:gd name="T4" fmla="*/ 33 w 34"/>
                <a:gd name="T5" fmla="*/ 31 h 50"/>
                <a:gd name="T6" fmla="*/ 15 w 34"/>
                <a:gd name="T7" fmla="*/ 7 h 50"/>
                <a:gd name="T8" fmla="*/ 13 w 34"/>
                <a:gd name="T9" fmla="*/ 23 h 50"/>
                <a:gd name="T10" fmla="*/ 0 w 34"/>
                <a:gd name="T11" fmla="*/ 24 h 50"/>
                <a:gd name="T12" fmla="*/ 34 w 34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0">
                  <a:moveTo>
                    <a:pt x="34" y="50"/>
                  </a:moveTo>
                  <a:cubicBezTo>
                    <a:pt x="32" y="42"/>
                    <a:pt x="24" y="38"/>
                    <a:pt x="20" y="30"/>
                  </a:cubicBezTo>
                  <a:cubicBezTo>
                    <a:pt x="24" y="34"/>
                    <a:pt x="28" y="35"/>
                    <a:pt x="33" y="31"/>
                  </a:cubicBezTo>
                  <a:cubicBezTo>
                    <a:pt x="23" y="26"/>
                    <a:pt x="24" y="12"/>
                    <a:pt x="15" y="7"/>
                  </a:cubicBezTo>
                  <a:cubicBezTo>
                    <a:pt x="1" y="0"/>
                    <a:pt x="7" y="19"/>
                    <a:pt x="13" y="23"/>
                  </a:cubicBezTo>
                  <a:cubicBezTo>
                    <a:pt x="9" y="22"/>
                    <a:pt x="4" y="22"/>
                    <a:pt x="0" y="24"/>
                  </a:cubicBezTo>
                  <a:cubicBezTo>
                    <a:pt x="8" y="37"/>
                    <a:pt x="19" y="47"/>
                    <a:pt x="34" y="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9" name="Freeform 1490">
              <a:extLst>
                <a:ext uri="{FF2B5EF4-FFF2-40B4-BE49-F238E27FC236}">
                  <a16:creationId xmlns:a16="http://schemas.microsoft.com/office/drawing/2014/main" id="{DA747DFF-B7D3-1949-4726-F0A4DC720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6011" y="5571284"/>
              <a:ext cx="9871" cy="3948"/>
            </a:xfrm>
            <a:custGeom>
              <a:avLst/>
              <a:gdLst>
                <a:gd name="T0" fmla="*/ 24 w 25"/>
                <a:gd name="T1" fmla="*/ 10 h 10"/>
                <a:gd name="T2" fmla="*/ 25 w 25"/>
                <a:gd name="T3" fmla="*/ 4 h 10"/>
                <a:gd name="T4" fmla="*/ 0 w 25"/>
                <a:gd name="T5" fmla="*/ 3 h 10"/>
                <a:gd name="T6" fmla="*/ 4 w 25"/>
                <a:gd name="T7" fmla="*/ 9 h 10"/>
                <a:gd name="T8" fmla="*/ 24 w 2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0">
                  <a:moveTo>
                    <a:pt x="24" y="10"/>
                  </a:moveTo>
                  <a:cubicBezTo>
                    <a:pt x="24" y="8"/>
                    <a:pt x="25" y="6"/>
                    <a:pt x="25" y="4"/>
                  </a:cubicBezTo>
                  <a:cubicBezTo>
                    <a:pt x="17" y="6"/>
                    <a:pt x="9" y="0"/>
                    <a:pt x="0" y="3"/>
                  </a:cubicBezTo>
                  <a:cubicBezTo>
                    <a:pt x="1" y="5"/>
                    <a:pt x="2" y="7"/>
                    <a:pt x="4" y="9"/>
                  </a:cubicBezTo>
                  <a:cubicBezTo>
                    <a:pt x="9" y="2"/>
                    <a:pt x="18" y="4"/>
                    <a:pt x="24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0" name="Freeform 1491">
              <a:extLst>
                <a:ext uri="{FF2B5EF4-FFF2-40B4-BE49-F238E27FC236}">
                  <a16:creationId xmlns:a16="http://schemas.microsoft.com/office/drawing/2014/main" id="{DF6B69E1-E761-1BD0-2E41-BFD575512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855" y="5545620"/>
              <a:ext cx="1975" cy="3948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6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1"/>
                    <a:pt x="6" y="0"/>
                    <a:pt x="0" y="6"/>
                  </a:cubicBezTo>
                  <a:cubicBezTo>
                    <a:pt x="2" y="7"/>
                    <a:pt x="4" y="7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" name="Freeform 1492">
              <a:extLst>
                <a:ext uri="{FF2B5EF4-FFF2-40B4-BE49-F238E27FC236}">
                  <a16:creationId xmlns:a16="http://schemas.microsoft.com/office/drawing/2014/main" id="{5DA587A0-AD1B-61B7-2236-288B6AB55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855" y="5573257"/>
              <a:ext cx="19741" cy="9870"/>
            </a:xfrm>
            <a:custGeom>
              <a:avLst/>
              <a:gdLst>
                <a:gd name="T0" fmla="*/ 36 w 46"/>
                <a:gd name="T1" fmla="*/ 23 h 23"/>
                <a:gd name="T2" fmla="*/ 46 w 46"/>
                <a:gd name="T3" fmla="*/ 16 h 23"/>
                <a:gd name="T4" fmla="*/ 22 w 46"/>
                <a:gd name="T5" fmla="*/ 8 h 23"/>
                <a:gd name="T6" fmla="*/ 33 w 46"/>
                <a:gd name="T7" fmla="*/ 1 h 23"/>
                <a:gd name="T8" fmla="*/ 18 w 46"/>
                <a:gd name="T9" fmla="*/ 5 h 23"/>
                <a:gd name="T10" fmla="*/ 0 w 46"/>
                <a:gd name="T11" fmla="*/ 5 h 23"/>
                <a:gd name="T12" fmla="*/ 36 w 46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3">
                  <a:moveTo>
                    <a:pt x="36" y="23"/>
                  </a:moveTo>
                  <a:cubicBezTo>
                    <a:pt x="38" y="17"/>
                    <a:pt x="39" y="12"/>
                    <a:pt x="46" y="16"/>
                  </a:cubicBezTo>
                  <a:cubicBezTo>
                    <a:pt x="43" y="7"/>
                    <a:pt x="29" y="10"/>
                    <a:pt x="22" y="8"/>
                  </a:cubicBezTo>
                  <a:cubicBezTo>
                    <a:pt x="27" y="9"/>
                    <a:pt x="31" y="6"/>
                    <a:pt x="33" y="1"/>
                  </a:cubicBezTo>
                  <a:cubicBezTo>
                    <a:pt x="27" y="0"/>
                    <a:pt x="24" y="6"/>
                    <a:pt x="18" y="5"/>
                  </a:cubicBezTo>
                  <a:cubicBezTo>
                    <a:pt x="12" y="4"/>
                    <a:pt x="6" y="3"/>
                    <a:pt x="0" y="5"/>
                  </a:cubicBezTo>
                  <a:cubicBezTo>
                    <a:pt x="6" y="19"/>
                    <a:pt x="29" y="7"/>
                    <a:pt x="36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" name="Freeform 1493">
              <a:extLst>
                <a:ext uri="{FF2B5EF4-FFF2-40B4-BE49-F238E27FC236}">
                  <a16:creationId xmlns:a16="http://schemas.microsoft.com/office/drawing/2014/main" id="{6C613228-084C-7BE5-4EC8-85DC2F90A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855" y="5549569"/>
              <a:ext cx="5923" cy="3948"/>
            </a:xfrm>
            <a:custGeom>
              <a:avLst/>
              <a:gdLst>
                <a:gd name="T0" fmla="*/ 12 w 14"/>
                <a:gd name="T1" fmla="*/ 8 h 8"/>
                <a:gd name="T2" fmla="*/ 0 w 14"/>
                <a:gd name="T3" fmla="*/ 4 h 8"/>
                <a:gd name="T4" fmla="*/ 12 w 1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2" y="8"/>
                  </a:moveTo>
                  <a:cubicBezTo>
                    <a:pt x="14" y="0"/>
                    <a:pt x="4" y="2"/>
                    <a:pt x="0" y="4"/>
                  </a:cubicBezTo>
                  <a:cubicBezTo>
                    <a:pt x="4" y="6"/>
                    <a:pt x="8" y="7"/>
                    <a:pt x="12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3" name="Freeform 1494">
              <a:extLst>
                <a:ext uri="{FF2B5EF4-FFF2-40B4-BE49-F238E27FC236}">
                  <a16:creationId xmlns:a16="http://schemas.microsoft.com/office/drawing/2014/main" id="{2DB7BD94-CF13-6424-8955-3A890CDE5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803" y="5571284"/>
              <a:ext cx="5923" cy="1973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4 h 5"/>
                <a:gd name="T4" fmla="*/ 14 w 1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9" y="0"/>
                    <a:pt x="4" y="1"/>
                    <a:pt x="0" y="4"/>
                  </a:cubicBezTo>
                  <a:cubicBezTo>
                    <a:pt x="5" y="5"/>
                    <a:pt x="10" y="4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4" name="Freeform 1495">
              <a:extLst>
                <a:ext uri="{FF2B5EF4-FFF2-40B4-BE49-F238E27FC236}">
                  <a16:creationId xmlns:a16="http://schemas.microsoft.com/office/drawing/2014/main" id="{BE0EA262-2204-965E-B698-701C829DA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596" y="5573257"/>
              <a:ext cx="3948" cy="1973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4" y="2"/>
                    <a:pt x="2" y="4"/>
                    <a:pt x="0" y="6"/>
                  </a:cubicBezTo>
                  <a:cubicBezTo>
                    <a:pt x="6" y="6"/>
                    <a:pt x="5" y="4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5" name="Freeform 1496">
              <a:extLst>
                <a:ext uri="{FF2B5EF4-FFF2-40B4-BE49-F238E27FC236}">
                  <a16:creationId xmlns:a16="http://schemas.microsoft.com/office/drawing/2014/main" id="{A2CE1986-B15B-EF7D-4647-31A839B55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544" y="5581154"/>
              <a:ext cx="3948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1"/>
                    <a:pt x="4" y="3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6" name="Freeform 1497">
              <a:extLst>
                <a:ext uri="{FF2B5EF4-FFF2-40B4-BE49-F238E27FC236}">
                  <a16:creationId xmlns:a16="http://schemas.microsoft.com/office/drawing/2014/main" id="{57F31CE7-2D2C-373E-930B-F3420DC23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544" y="5571284"/>
              <a:ext cx="17767" cy="5922"/>
            </a:xfrm>
            <a:custGeom>
              <a:avLst/>
              <a:gdLst>
                <a:gd name="T0" fmla="*/ 6 w 39"/>
                <a:gd name="T1" fmla="*/ 13 h 13"/>
                <a:gd name="T2" fmla="*/ 39 w 39"/>
                <a:gd name="T3" fmla="*/ 5 h 13"/>
                <a:gd name="T4" fmla="*/ 0 w 39"/>
                <a:gd name="T5" fmla="*/ 7 h 13"/>
                <a:gd name="T6" fmla="*/ 6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6" y="13"/>
                  </a:moveTo>
                  <a:cubicBezTo>
                    <a:pt x="17" y="11"/>
                    <a:pt x="30" y="13"/>
                    <a:pt x="39" y="5"/>
                  </a:cubicBezTo>
                  <a:cubicBezTo>
                    <a:pt x="30" y="3"/>
                    <a:pt x="8" y="0"/>
                    <a:pt x="0" y="7"/>
                  </a:cubicBezTo>
                  <a:cubicBezTo>
                    <a:pt x="2" y="9"/>
                    <a:pt x="4" y="11"/>
                    <a:pt x="6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7" name="Freeform 1498">
              <a:extLst>
                <a:ext uri="{FF2B5EF4-FFF2-40B4-BE49-F238E27FC236}">
                  <a16:creationId xmlns:a16="http://schemas.microsoft.com/office/drawing/2014/main" id="{C0748CEC-EC0A-EBFF-CD2F-881E84835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518" y="5573257"/>
              <a:ext cx="57249" cy="23689"/>
            </a:xfrm>
            <a:custGeom>
              <a:avLst/>
              <a:gdLst>
                <a:gd name="T0" fmla="*/ 0 w 129"/>
                <a:gd name="T1" fmla="*/ 15 h 55"/>
                <a:gd name="T2" fmla="*/ 25 w 129"/>
                <a:gd name="T3" fmla="*/ 22 h 55"/>
                <a:gd name="T4" fmla="*/ 56 w 129"/>
                <a:gd name="T5" fmla="*/ 37 h 55"/>
                <a:gd name="T6" fmla="*/ 43 w 129"/>
                <a:gd name="T7" fmla="*/ 28 h 55"/>
                <a:gd name="T8" fmla="*/ 36 w 129"/>
                <a:gd name="T9" fmla="*/ 16 h 55"/>
                <a:gd name="T10" fmla="*/ 63 w 129"/>
                <a:gd name="T11" fmla="*/ 24 h 55"/>
                <a:gd name="T12" fmla="*/ 73 w 129"/>
                <a:gd name="T13" fmla="*/ 39 h 55"/>
                <a:gd name="T14" fmla="*/ 107 w 129"/>
                <a:gd name="T15" fmla="*/ 42 h 55"/>
                <a:gd name="T16" fmla="*/ 129 w 129"/>
                <a:gd name="T17" fmla="*/ 52 h 55"/>
                <a:gd name="T18" fmla="*/ 106 w 129"/>
                <a:gd name="T19" fmla="*/ 33 h 55"/>
                <a:gd name="T20" fmla="*/ 79 w 129"/>
                <a:gd name="T21" fmla="*/ 25 h 55"/>
                <a:gd name="T22" fmla="*/ 105 w 129"/>
                <a:gd name="T23" fmla="*/ 26 h 55"/>
                <a:gd name="T24" fmla="*/ 52 w 129"/>
                <a:gd name="T25" fmla="*/ 9 h 55"/>
                <a:gd name="T26" fmla="*/ 81 w 129"/>
                <a:gd name="T27" fmla="*/ 12 h 55"/>
                <a:gd name="T28" fmla="*/ 79 w 129"/>
                <a:gd name="T29" fmla="*/ 2 h 55"/>
                <a:gd name="T30" fmla="*/ 50 w 129"/>
                <a:gd name="T31" fmla="*/ 6 h 55"/>
                <a:gd name="T32" fmla="*/ 25 w 129"/>
                <a:gd name="T33" fmla="*/ 16 h 55"/>
                <a:gd name="T34" fmla="*/ 0 w 129"/>
                <a:gd name="T35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55">
                  <a:moveTo>
                    <a:pt x="0" y="15"/>
                  </a:moveTo>
                  <a:cubicBezTo>
                    <a:pt x="3" y="21"/>
                    <a:pt x="20" y="23"/>
                    <a:pt x="25" y="22"/>
                  </a:cubicBezTo>
                  <a:cubicBezTo>
                    <a:pt x="19" y="34"/>
                    <a:pt x="49" y="41"/>
                    <a:pt x="56" y="37"/>
                  </a:cubicBezTo>
                  <a:cubicBezTo>
                    <a:pt x="52" y="34"/>
                    <a:pt x="47" y="31"/>
                    <a:pt x="43" y="28"/>
                  </a:cubicBezTo>
                  <a:cubicBezTo>
                    <a:pt x="26" y="16"/>
                    <a:pt x="55" y="22"/>
                    <a:pt x="36" y="16"/>
                  </a:cubicBezTo>
                  <a:cubicBezTo>
                    <a:pt x="44" y="14"/>
                    <a:pt x="54" y="24"/>
                    <a:pt x="63" y="24"/>
                  </a:cubicBezTo>
                  <a:cubicBezTo>
                    <a:pt x="71" y="25"/>
                    <a:pt x="77" y="34"/>
                    <a:pt x="73" y="39"/>
                  </a:cubicBezTo>
                  <a:cubicBezTo>
                    <a:pt x="80" y="35"/>
                    <a:pt x="100" y="40"/>
                    <a:pt x="107" y="42"/>
                  </a:cubicBezTo>
                  <a:cubicBezTo>
                    <a:pt x="116" y="44"/>
                    <a:pt x="118" y="55"/>
                    <a:pt x="129" y="52"/>
                  </a:cubicBezTo>
                  <a:cubicBezTo>
                    <a:pt x="122" y="44"/>
                    <a:pt x="117" y="37"/>
                    <a:pt x="106" y="33"/>
                  </a:cubicBezTo>
                  <a:cubicBezTo>
                    <a:pt x="98" y="31"/>
                    <a:pt x="85" y="32"/>
                    <a:pt x="79" y="25"/>
                  </a:cubicBezTo>
                  <a:cubicBezTo>
                    <a:pt x="86" y="31"/>
                    <a:pt x="98" y="28"/>
                    <a:pt x="105" y="26"/>
                  </a:cubicBezTo>
                  <a:cubicBezTo>
                    <a:pt x="90" y="15"/>
                    <a:pt x="66" y="24"/>
                    <a:pt x="52" y="9"/>
                  </a:cubicBezTo>
                  <a:cubicBezTo>
                    <a:pt x="65" y="14"/>
                    <a:pt x="69" y="12"/>
                    <a:pt x="81" y="12"/>
                  </a:cubicBezTo>
                  <a:cubicBezTo>
                    <a:pt x="91" y="12"/>
                    <a:pt x="85" y="3"/>
                    <a:pt x="79" y="2"/>
                  </a:cubicBezTo>
                  <a:cubicBezTo>
                    <a:pt x="69" y="0"/>
                    <a:pt x="59" y="3"/>
                    <a:pt x="50" y="6"/>
                  </a:cubicBezTo>
                  <a:cubicBezTo>
                    <a:pt x="44" y="7"/>
                    <a:pt x="15" y="3"/>
                    <a:pt x="25" y="16"/>
                  </a:cubicBezTo>
                  <a:cubicBezTo>
                    <a:pt x="21" y="5"/>
                    <a:pt x="6" y="9"/>
                    <a:pt x="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8" name="Freeform 1499">
              <a:extLst>
                <a:ext uri="{FF2B5EF4-FFF2-40B4-BE49-F238E27FC236}">
                  <a16:creationId xmlns:a16="http://schemas.microsoft.com/office/drawing/2014/main" id="{B633139B-70F0-5953-0E87-C689ADCC4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492" y="5585102"/>
              <a:ext cx="1975" cy="1973"/>
            </a:xfrm>
            <a:custGeom>
              <a:avLst/>
              <a:gdLst>
                <a:gd name="T0" fmla="*/ 6 w 9"/>
                <a:gd name="T1" fmla="*/ 0 h 5"/>
                <a:gd name="T2" fmla="*/ 9 w 9"/>
                <a:gd name="T3" fmla="*/ 5 h 5"/>
                <a:gd name="T4" fmla="*/ 6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0" y="1"/>
                    <a:pt x="1" y="2"/>
                    <a:pt x="9" y="5"/>
                  </a:cubicBezTo>
                  <a:cubicBezTo>
                    <a:pt x="8" y="3"/>
                    <a:pt x="7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9" name="Freeform 1500">
              <a:extLst>
                <a:ext uri="{FF2B5EF4-FFF2-40B4-BE49-F238E27FC236}">
                  <a16:creationId xmlns:a16="http://schemas.microsoft.com/office/drawing/2014/main" id="{BF64494D-D2EF-47EF-4F0E-70FFC30A7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389" y="5587077"/>
              <a:ext cx="1975" cy="1973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1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1"/>
                    <a:pt x="5" y="0"/>
                    <a:pt x="0" y="1"/>
                  </a:cubicBezTo>
                  <a:cubicBezTo>
                    <a:pt x="2" y="2"/>
                    <a:pt x="4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0" name="Freeform 1501">
              <a:extLst>
                <a:ext uri="{FF2B5EF4-FFF2-40B4-BE49-F238E27FC236}">
                  <a16:creationId xmlns:a16="http://schemas.microsoft.com/office/drawing/2014/main" id="{8026C134-8353-FB91-60D6-B4EB8F91E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878" y="5472580"/>
              <a:ext cx="3948" cy="5922"/>
            </a:xfrm>
            <a:custGeom>
              <a:avLst/>
              <a:gdLst>
                <a:gd name="T0" fmla="*/ 4 w 11"/>
                <a:gd name="T1" fmla="*/ 13 h 13"/>
                <a:gd name="T2" fmla="*/ 1 w 11"/>
                <a:gd name="T3" fmla="*/ 0 h 13"/>
                <a:gd name="T4" fmla="*/ 4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4" y="13"/>
                  </a:moveTo>
                  <a:cubicBezTo>
                    <a:pt x="11" y="11"/>
                    <a:pt x="5" y="2"/>
                    <a:pt x="1" y="0"/>
                  </a:cubicBezTo>
                  <a:cubicBezTo>
                    <a:pt x="0" y="5"/>
                    <a:pt x="1" y="9"/>
                    <a:pt x="4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1" name="Freeform 1502">
              <a:extLst>
                <a:ext uri="{FF2B5EF4-FFF2-40B4-BE49-F238E27FC236}">
                  <a16:creationId xmlns:a16="http://schemas.microsoft.com/office/drawing/2014/main" id="{4442AFC1-872D-44DC-D6A5-6809692C4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851" y="5470607"/>
              <a:ext cx="7896" cy="15793"/>
            </a:xfrm>
            <a:custGeom>
              <a:avLst/>
              <a:gdLst>
                <a:gd name="T0" fmla="*/ 16 w 20"/>
                <a:gd name="T1" fmla="*/ 33 h 33"/>
                <a:gd name="T2" fmla="*/ 5 w 20"/>
                <a:gd name="T3" fmla="*/ 2 h 33"/>
                <a:gd name="T4" fmla="*/ 12 w 20"/>
                <a:gd name="T5" fmla="*/ 15 h 33"/>
                <a:gd name="T6" fmla="*/ 16 w 2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3">
                  <a:moveTo>
                    <a:pt x="16" y="33"/>
                  </a:moveTo>
                  <a:cubicBezTo>
                    <a:pt x="20" y="25"/>
                    <a:pt x="18" y="0"/>
                    <a:pt x="5" y="2"/>
                  </a:cubicBezTo>
                  <a:cubicBezTo>
                    <a:pt x="7" y="6"/>
                    <a:pt x="9" y="10"/>
                    <a:pt x="12" y="15"/>
                  </a:cubicBezTo>
                  <a:cubicBezTo>
                    <a:pt x="0" y="12"/>
                    <a:pt x="10" y="29"/>
                    <a:pt x="16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2" name="Freeform 1503">
              <a:extLst>
                <a:ext uri="{FF2B5EF4-FFF2-40B4-BE49-F238E27FC236}">
                  <a16:creationId xmlns:a16="http://schemas.microsoft.com/office/drawing/2014/main" id="{76B6C38E-09D3-3DCC-CE99-959CFD70D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747" y="5476528"/>
              <a:ext cx="3948" cy="9870"/>
            </a:xfrm>
            <a:custGeom>
              <a:avLst/>
              <a:gdLst>
                <a:gd name="T0" fmla="*/ 4 w 11"/>
                <a:gd name="T1" fmla="*/ 23 h 23"/>
                <a:gd name="T2" fmla="*/ 0 w 11"/>
                <a:gd name="T3" fmla="*/ 3 h 23"/>
                <a:gd name="T4" fmla="*/ 4 w 1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3">
                  <a:moveTo>
                    <a:pt x="4" y="23"/>
                  </a:moveTo>
                  <a:cubicBezTo>
                    <a:pt x="8" y="18"/>
                    <a:pt x="11" y="0"/>
                    <a:pt x="0" y="3"/>
                  </a:cubicBezTo>
                  <a:cubicBezTo>
                    <a:pt x="0" y="10"/>
                    <a:pt x="3" y="16"/>
                    <a:pt x="4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3" name="Freeform 1504">
              <a:extLst>
                <a:ext uri="{FF2B5EF4-FFF2-40B4-BE49-F238E27FC236}">
                  <a16:creationId xmlns:a16="http://schemas.microsoft.com/office/drawing/2014/main" id="{3863A0DB-18CD-2D66-35D9-7C201DECD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722" y="5488373"/>
              <a:ext cx="7896" cy="3948"/>
            </a:xfrm>
            <a:custGeom>
              <a:avLst/>
              <a:gdLst>
                <a:gd name="T0" fmla="*/ 13 w 20"/>
                <a:gd name="T1" fmla="*/ 8 h 8"/>
                <a:gd name="T2" fmla="*/ 0 w 20"/>
                <a:gd name="T3" fmla="*/ 1 h 8"/>
                <a:gd name="T4" fmla="*/ 13 w 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8">
                  <a:moveTo>
                    <a:pt x="13" y="8"/>
                  </a:moveTo>
                  <a:cubicBezTo>
                    <a:pt x="20" y="0"/>
                    <a:pt x="4" y="2"/>
                    <a:pt x="0" y="1"/>
                  </a:cubicBezTo>
                  <a:cubicBezTo>
                    <a:pt x="4" y="3"/>
                    <a:pt x="9" y="5"/>
                    <a:pt x="1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4" name="Freeform 1505">
              <a:extLst>
                <a:ext uri="{FF2B5EF4-FFF2-40B4-BE49-F238E27FC236}">
                  <a16:creationId xmlns:a16="http://schemas.microsoft.com/office/drawing/2014/main" id="{4D935C75-8129-9360-793F-63418DFF6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95" y="5480478"/>
              <a:ext cx="3948" cy="3948"/>
            </a:xfrm>
            <a:custGeom>
              <a:avLst/>
              <a:gdLst>
                <a:gd name="T0" fmla="*/ 0 w 10"/>
                <a:gd name="T1" fmla="*/ 9 h 9"/>
                <a:gd name="T2" fmla="*/ 10 w 10"/>
                <a:gd name="T3" fmla="*/ 2 h 9"/>
                <a:gd name="T4" fmla="*/ 0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9"/>
                  </a:moveTo>
                  <a:cubicBezTo>
                    <a:pt x="4" y="8"/>
                    <a:pt x="8" y="6"/>
                    <a:pt x="10" y="2"/>
                  </a:cubicBezTo>
                  <a:cubicBezTo>
                    <a:pt x="5" y="0"/>
                    <a:pt x="1" y="3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5" name="Freeform 1506">
              <a:extLst>
                <a:ext uri="{FF2B5EF4-FFF2-40B4-BE49-F238E27FC236}">
                  <a16:creationId xmlns:a16="http://schemas.microsoft.com/office/drawing/2014/main" id="{61CDACC1-8367-6094-3D73-746317D5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95" y="5472580"/>
              <a:ext cx="11844" cy="7896"/>
            </a:xfrm>
            <a:custGeom>
              <a:avLst/>
              <a:gdLst>
                <a:gd name="T0" fmla="*/ 27 w 27"/>
                <a:gd name="T1" fmla="*/ 17 h 17"/>
                <a:gd name="T2" fmla="*/ 0 w 27"/>
                <a:gd name="T3" fmla="*/ 1 h 17"/>
                <a:gd name="T4" fmla="*/ 27 w 27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7">
                  <a:moveTo>
                    <a:pt x="27" y="17"/>
                  </a:moveTo>
                  <a:cubicBezTo>
                    <a:pt x="27" y="9"/>
                    <a:pt x="7" y="0"/>
                    <a:pt x="0" y="1"/>
                  </a:cubicBezTo>
                  <a:cubicBezTo>
                    <a:pt x="8" y="8"/>
                    <a:pt x="17" y="13"/>
                    <a:pt x="27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6" name="Freeform 1507">
              <a:extLst>
                <a:ext uri="{FF2B5EF4-FFF2-40B4-BE49-F238E27FC236}">
                  <a16:creationId xmlns:a16="http://schemas.microsoft.com/office/drawing/2014/main" id="{4A1019E9-A9BA-B1EC-74AE-8A67A0CB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92" y="5466657"/>
              <a:ext cx="7896" cy="7896"/>
            </a:xfrm>
            <a:custGeom>
              <a:avLst/>
              <a:gdLst>
                <a:gd name="T0" fmla="*/ 13 w 18"/>
                <a:gd name="T1" fmla="*/ 18 h 18"/>
                <a:gd name="T2" fmla="*/ 18 w 18"/>
                <a:gd name="T3" fmla="*/ 15 h 18"/>
                <a:gd name="T4" fmla="*/ 0 w 18"/>
                <a:gd name="T5" fmla="*/ 0 h 18"/>
                <a:gd name="T6" fmla="*/ 13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3" y="18"/>
                  </a:moveTo>
                  <a:cubicBezTo>
                    <a:pt x="15" y="17"/>
                    <a:pt x="16" y="16"/>
                    <a:pt x="18" y="15"/>
                  </a:cubicBezTo>
                  <a:cubicBezTo>
                    <a:pt x="11" y="11"/>
                    <a:pt x="7" y="4"/>
                    <a:pt x="0" y="0"/>
                  </a:cubicBezTo>
                  <a:cubicBezTo>
                    <a:pt x="3" y="10"/>
                    <a:pt x="2" y="14"/>
                    <a:pt x="13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7" name="Freeform 1508">
              <a:extLst>
                <a:ext uri="{FF2B5EF4-FFF2-40B4-BE49-F238E27FC236}">
                  <a16:creationId xmlns:a16="http://schemas.microsoft.com/office/drawing/2014/main" id="{BB8C6610-AC67-9E35-74F3-E0EA8BA4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566" y="5482450"/>
              <a:ext cx="13819" cy="11844"/>
            </a:xfrm>
            <a:custGeom>
              <a:avLst/>
              <a:gdLst>
                <a:gd name="T0" fmla="*/ 24 w 32"/>
                <a:gd name="T1" fmla="*/ 27 h 27"/>
                <a:gd name="T2" fmla="*/ 32 w 32"/>
                <a:gd name="T3" fmla="*/ 21 h 27"/>
                <a:gd name="T4" fmla="*/ 0 w 32"/>
                <a:gd name="T5" fmla="*/ 10 h 27"/>
                <a:gd name="T6" fmla="*/ 20 w 32"/>
                <a:gd name="T7" fmla="*/ 17 h 27"/>
                <a:gd name="T8" fmla="*/ 24 w 3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7">
                  <a:moveTo>
                    <a:pt x="24" y="27"/>
                  </a:moveTo>
                  <a:cubicBezTo>
                    <a:pt x="28" y="26"/>
                    <a:pt x="31" y="24"/>
                    <a:pt x="32" y="21"/>
                  </a:cubicBezTo>
                  <a:cubicBezTo>
                    <a:pt x="25" y="17"/>
                    <a:pt x="9" y="0"/>
                    <a:pt x="0" y="10"/>
                  </a:cubicBezTo>
                  <a:cubicBezTo>
                    <a:pt x="8" y="8"/>
                    <a:pt x="14" y="14"/>
                    <a:pt x="20" y="17"/>
                  </a:cubicBezTo>
                  <a:cubicBezTo>
                    <a:pt x="5" y="12"/>
                    <a:pt x="20" y="25"/>
                    <a:pt x="24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8" name="Freeform 1509">
              <a:extLst>
                <a:ext uri="{FF2B5EF4-FFF2-40B4-BE49-F238E27FC236}">
                  <a16:creationId xmlns:a16="http://schemas.microsoft.com/office/drawing/2014/main" id="{8BE4C553-3D48-4B76-44C3-55173860D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540" y="5504165"/>
              <a:ext cx="47378" cy="21714"/>
            </a:xfrm>
            <a:custGeom>
              <a:avLst/>
              <a:gdLst>
                <a:gd name="T0" fmla="*/ 94 w 111"/>
                <a:gd name="T1" fmla="*/ 43 h 49"/>
                <a:gd name="T2" fmla="*/ 111 w 111"/>
                <a:gd name="T3" fmla="*/ 43 h 49"/>
                <a:gd name="T4" fmla="*/ 85 w 111"/>
                <a:gd name="T5" fmla="*/ 30 h 49"/>
                <a:gd name="T6" fmla="*/ 78 w 111"/>
                <a:gd name="T7" fmla="*/ 31 h 49"/>
                <a:gd name="T8" fmla="*/ 35 w 111"/>
                <a:gd name="T9" fmla="*/ 16 h 49"/>
                <a:gd name="T10" fmla="*/ 0 w 111"/>
                <a:gd name="T11" fmla="*/ 3 h 49"/>
                <a:gd name="T12" fmla="*/ 45 w 111"/>
                <a:gd name="T13" fmla="*/ 26 h 49"/>
                <a:gd name="T14" fmla="*/ 71 w 111"/>
                <a:gd name="T15" fmla="*/ 31 h 49"/>
                <a:gd name="T16" fmla="*/ 94 w 111"/>
                <a:gd name="T17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49">
                  <a:moveTo>
                    <a:pt x="94" y="43"/>
                  </a:moveTo>
                  <a:cubicBezTo>
                    <a:pt x="100" y="44"/>
                    <a:pt x="105" y="45"/>
                    <a:pt x="111" y="43"/>
                  </a:cubicBezTo>
                  <a:cubicBezTo>
                    <a:pt x="101" y="41"/>
                    <a:pt x="94" y="33"/>
                    <a:pt x="85" y="30"/>
                  </a:cubicBezTo>
                  <a:cubicBezTo>
                    <a:pt x="104" y="49"/>
                    <a:pt x="58" y="11"/>
                    <a:pt x="78" y="31"/>
                  </a:cubicBezTo>
                  <a:cubicBezTo>
                    <a:pt x="65" y="20"/>
                    <a:pt x="51" y="20"/>
                    <a:pt x="35" y="16"/>
                  </a:cubicBezTo>
                  <a:cubicBezTo>
                    <a:pt x="23" y="13"/>
                    <a:pt x="13" y="0"/>
                    <a:pt x="0" y="3"/>
                  </a:cubicBezTo>
                  <a:cubicBezTo>
                    <a:pt x="16" y="11"/>
                    <a:pt x="27" y="21"/>
                    <a:pt x="45" y="26"/>
                  </a:cubicBezTo>
                  <a:cubicBezTo>
                    <a:pt x="53" y="29"/>
                    <a:pt x="63" y="27"/>
                    <a:pt x="71" y="31"/>
                  </a:cubicBezTo>
                  <a:cubicBezTo>
                    <a:pt x="78" y="34"/>
                    <a:pt x="85" y="46"/>
                    <a:pt x="94" y="4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9" name="Freeform 1510">
              <a:extLst>
                <a:ext uri="{FF2B5EF4-FFF2-40B4-BE49-F238E27FC236}">
                  <a16:creationId xmlns:a16="http://schemas.microsoft.com/office/drawing/2014/main" id="{D07F3DB7-4EB1-ED72-14F9-2CD0C4031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540" y="5484425"/>
              <a:ext cx="3948" cy="1973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2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1"/>
                    <a:pt x="5" y="0"/>
                    <a:pt x="0" y="2"/>
                  </a:cubicBezTo>
                  <a:cubicBezTo>
                    <a:pt x="3" y="3"/>
                    <a:pt x="5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0" name="Freeform 1511">
              <a:extLst>
                <a:ext uri="{FF2B5EF4-FFF2-40B4-BE49-F238E27FC236}">
                  <a16:creationId xmlns:a16="http://schemas.microsoft.com/office/drawing/2014/main" id="{29F6666C-6AA2-F5EB-9C82-533C08214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515" y="5472580"/>
              <a:ext cx="5923" cy="394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0 h 8"/>
                <a:gd name="T4" fmla="*/ 13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3" y="2"/>
                    <a:pt x="5" y="0"/>
                    <a:pt x="0" y="0"/>
                  </a:cubicBezTo>
                  <a:cubicBezTo>
                    <a:pt x="4" y="3"/>
                    <a:pt x="8" y="6"/>
                    <a:pt x="1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1" name="Freeform 1512">
              <a:extLst>
                <a:ext uri="{FF2B5EF4-FFF2-40B4-BE49-F238E27FC236}">
                  <a16:creationId xmlns:a16="http://schemas.microsoft.com/office/drawing/2014/main" id="{0B9CFBC6-B9EA-5DA8-B7CD-896748543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515" y="5480478"/>
              <a:ext cx="13819" cy="7896"/>
            </a:xfrm>
            <a:custGeom>
              <a:avLst/>
              <a:gdLst>
                <a:gd name="T0" fmla="*/ 32 w 32"/>
                <a:gd name="T1" fmla="*/ 21 h 21"/>
                <a:gd name="T2" fmla="*/ 0 w 32"/>
                <a:gd name="T3" fmla="*/ 0 h 21"/>
                <a:gd name="T4" fmla="*/ 32 w 32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1">
                  <a:moveTo>
                    <a:pt x="32" y="21"/>
                  </a:moveTo>
                  <a:cubicBezTo>
                    <a:pt x="30" y="8"/>
                    <a:pt x="11" y="0"/>
                    <a:pt x="0" y="0"/>
                  </a:cubicBezTo>
                  <a:cubicBezTo>
                    <a:pt x="7" y="11"/>
                    <a:pt x="22" y="13"/>
                    <a:pt x="32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2" name="Freeform 1513">
              <a:extLst>
                <a:ext uri="{FF2B5EF4-FFF2-40B4-BE49-F238E27FC236}">
                  <a16:creationId xmlns:a16="http://schemas.microsoft.com/office/drawing/2014/main" id="{CBB5E192-725B-1649-80AC-F628233A4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3488" y="5476528"/>
              <a:ext cx="3948" cy="1973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2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4" y="2"/>
                    <a:pt x="6" y="0"/>
                    <a:pt x="0" y="2"/>
                  </a:cubicBezTo>
                  <a:cubicBezTo>
                    <a:pt x="2" y="3"/>
                    <a:pt x="4" y="4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3" name="Freeform 1514">
              <a:extLst>
                <a:ext uri="{FF2B5EF4-FFF2-40B4-BE49-F238E27FC236}">
                  <a16:creationId xmlns:a16="http://schemas.microsoft.com/office/drawing/2014/main" id="{7112F5A8-4026-426E-A5E3-370E1F821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436" y="5488373"/>
              <a:ext cx="9871" cy="5922"/>
            </a:xfrm>
            <a:custGeom>
              <a:avLst/>
              <a:gdLst>
                <a:gd name="T0" fmla="*/ 19 w 24"/>
                <a:gd name="T1" fmla="*/ 15 h 15"/>
                <a:gd name="T2" fmla="*/ 24 w 24"/>
                <a:gd name="T3" fmla="*/ 14 h 15"/>
                <a:gd name="T4" fmla="*/ 0 w 24"/>
                <a:gd name="T5" fmla="*/ 1 h 15"/>
                <a:gd name="T6" fmla="*/ 19 w 24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">
                  <a:moveTo>
                    <a:pt x="19" y="15"/>
                  </a:moveTo>
                  <a:cubicBezTo>
                    <a:pt x="21" y="15"/>
                    <a:pt x="22" y="14"/>
                    <a:pt x="24" y="14"/>
                  </a:cubicBezTo>
                  <a:cubicBezTo>
                    <a:pt x="20" y="5"/>
                    <a:pt x="9" y="0"/>
                    <a:pt x="0" y="1"/>
                  </a:cubicBezTo>
                  <a:cubicBezTo>
                    <a:pt x="6" y="6"/>
                    <a:pt x="14" y="9"/>
                    <a:pt x="19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4" name="Freeform 1515">
              <a:extLst>
                <a:ext uri="{FF2B5EF4-FFF2-40B4-BE49-F238E27FC236}">
                  <a16:creationId xmlns:a16="http://schemas.microsoft.com/office/drawing/2014/main" id="{CBCA0136-4CB7-F451-7DAB-98B2C0B19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436" y="5478502"/>
              <a:ext cx="3948" cy="3948"/>
            </a:xfrm>
            <a:custGeom>
              <a:avLst/>
              <a:gdLst>
                <a:gd name="T0" fmla="*/ 4 w 9"/>
                <a:gd name="T1" fmla="*/ 6 h 6"/>
                <a:gd name="T2" fmla="*/ 0 w 9"/>
                <a:gd name="T3" fmla="*/ 0 h 6"/>
                <a:gd name="T4" fmla="*/ 4 w 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4" y="6"/>
                  </a:moveTo>
                  <a:cubicBezTo>
                    <a:pt x="9" y="3"/>
                    <a:pt x="7" y="1"/>
                    <a:pt x="0" y="0"/>
                  </a:cubicBezTo>
                  <a:cubicBezTo>
                    <a:pt x="1" y="2"/>
                    <a:pt x="3" y="4"/>
                    <a:pt x="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5" name="Freeform 1516">
              <a:extLst>
                <a:ext uri="{FF2B5EF4-FFF2-40B4-BE49-F238E27FC236}">
                  <a16:creationId xmlns:a16="http://schemas.microsoft.com/office/drawing/2014/main" id="{0B19626F-8F3A-4439-1C5A-6A969CAD5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411" y="5486398"/>
              <a:ext cx="1975" cy="1973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3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6" y="0"/>
                    <a:pt x="0" y="3"/>
                  </a:cubicBezTo>
                  <a:cubicBezTo>
                    <a:pt x="2" y="4"/>
                    <a:pt x="4" y="5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6" name="Freeform 1517">
              <a:extLst>
                <a:ext uri="{FF2B5EF4-FFF2-40B4-BE49-F238E27FC236}">
                  <a16:creationId xmlns:a16="http://schemas.microsoft.com/office/drawing/2014/main" id="{30BFFFF9-FCBE-D085-CF40-61E6FD26B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384" y="5494294"/>
              <a:ext cx="11844" cy="9870"/>
            </a:xfrm>
            <a:custGeom>
              <a:avLst/>
              <a:gdLst>
                <a:gd name="T0" fmla="*/ 15 w 24"/>
                <a:gd name="T1" fmla="*/ 24 h 24"/>
                <a:gd name="T2" fmla="*/ 9 w 24"/>
                <a:gd name="T3" fmla="*/ 2 h 24"/>
                <a:gd name="T4" fmla="*/ 15 w 24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4">
                  <a:moveTo>
                    <a:pt x="15" y="24"/>
                  </a:moveTo>
                  <a:cubicBezTo>
                    <a:pt x="24" y="19"/>
                    <a:pt x="21" y="0"/>
                    <a:pt x="9" y="2"/>
                  </a:cubicBezTo>
                  <a:cubicBezTo>
                    <a:pt x="0" y="3"/>
                    <a:pt x="15" y="20"/>
                    <a:pt x="15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7" name="Freeform 1518">
              <a:extLst>
                <a:ext uri="{FF2B5EF4-FFF2-40B4-BE49-F238E27FC236}">
                  <a16:creationId xmlns:a16="http://schemas.microsoft.com/office/drawing/2014/main" id="{81AFAB65-3375-E0B2-B514-C2993FB91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177" y="5516010"/>
              <a:ext cx="1975" cy="3948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  <a:gd name="T4" fmla="*/ 0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1" y="3"/>
                    <a:pt x="3" y="4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8" name="Freeform 1519">
              <a:extLst>
                <a:ext uri="{FF2B5EF4-FFF2-40B4-BE49-F238E27FC236}">
                  <a16:creationId xmlns:a16="http://schemas.microsoft.com/office/drawing/2014/main" id="{0D40B63F-6C16-DAA2-D808-2657AA4E1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177" y="5508114"/>
              <a:ext cx="7896" cy="3948"/>
            </a:xfrm>
            <a:custGeom>
              <a:avLst/>
              <a:gdLst>
                <a:gd name="T0" fmla="*/ 20 w 20"/>
                <a:gd name="T1" fmla="*/ 9 h 9"/>
                <a:gd name="T2" fmla="*/ 0 w 20"/>
                <a:gd name="T3" fmla="*/ 5 h 9"/>
                <a:gd name="T4" fmla="*/ 20 w 2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9"/>
                  </a:moveTo>
                  <a:cubicBezTo>
                    <a:pt x="18" y="0"/>
                    <a:pt x="6" y="1"/>
                    <a:pt x="0" y="5"/>
                  </a:cubicBezTo>
                  <a:cubicBezTo>
                    <a:pt x="7" y="2"/>
                    <a:pt x="14" y="4"/>
                    <a:pt x="2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9" name="Freeform 1520">
              <a:extLst>
                <a:ext uri="{FF2B5EF4-FFF2-40B4-BE49-F238E27FC236}">
                  <a16:creationId xmlns:a16="http://schemas.microsoft.com/office/drawing/2014/main" id="{B91A0C02-2FE2-1843-A6AD-BE886EC76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177" y="5478502"/>
              <a:ext cx="3948" cy="3948"/>
            </a:xfrm>
            <a:custGeom>
              <a:avLst/>
              <a:gdLst>
                <a:gd name="T0" fmla="*/ 2 w 11"/>
                <a:gd name="T1" fmla="*/ 11 h 11"/>
                <a:gd name="T2" fmla="*/ 8 w 11"/>
                <a:gd name="T3" fmla="*/ 0 h 11"/>
                <a:gd name="T4" fmla="*/ 2 w 11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2" y="11"/>
                  </a:moveTo>
                  <a:cubicBezTo>
                    <a:pt x="7" y="10"/>
                    <a:pt x="11" y="5"/>
                    <a:pt x="8" y="0"/>
                  </a:cubicBezTo>
                  <a:cubicBezTo>
                    <a:pt x="3" y="2"/>
                    <a:pt x="0" y="6"/>
                    <a:pt x="2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0" name="Freeform 1521">
              <a:extLst>
                <a:ext uri="{FF2B5EF4-FFF2-40B4-BE49-F238E27FC236}">
                  <a16:creationId xmlns:a16="http://schemas.microsoft.com/office/drawing/2014/main" id="{3D367C67-A78A-6D58-7C80-287EA11CF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473" y="5405463"/>
              <a:ext cx="13819" cy="9870"/>
            </a:xfrm>
            <a:custGeom>
              <a:avLst/>
              <a:gdLst>
                <a:gd name="T0" fmla="*/ 32 w 32"/>
                <a:gd name="T1" fmla="*/ 21 h 21"/>
                <a:gd name="T2" fmla="*/ 0 w 32"/>
                <a:gd name="T3" fmla="*/ 0 h 21"/>
                <a:gd name="T4" fmla="*/ 16 w 32"/>
                <a:gd name="T5" fmla="*/ 9 h 21"/>
                <a:gd name="T6" fmla="*/ 32 w 3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1">
                  <a:moveTo>
                    <a:pt x="32" y="21"/>
                  </a:moveTo>
                  <a:cubicBezTo>
                    <a:pt x="27" y="8"/>
                    <a:pt x="13" y="2"/>
                    <a:pt x="0" y="0"/>
                  </a:cubicBezTo>
                  <a:cubicBezTo>
                    <a:pt x="2" y="7"/>
                    <a:pt x="8" y="17"/>
                    <a:pt x="16" y="9"/>
                  </a:cubicBezTo>
                  <a:cubicBezTo>
                    <a:pt x="17" y="18"/>
                    <a:pt x="27" y="16"/>
                    <a:pt x="32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1" name="Freeform 1522">
              <a:extLst>
                <a:ext uri="{FF2B5EF4-FFF2-40B4-BE49-F238E27FC236}">
                  <a16:creationId xmlns:a16="http://schemas.microsoft.com/office/drawing/2014/main" id="{5353B345-837E-0C1E-A834-6A45DE444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0318" y="5417307"/>
              <a:ext cx="15793" cy="15793"/>
            </a:xfrm>
            <a:custGeom>
              <a:avLst/>
              <a:gdLst>
                <a:gd name="T0" fmla="*/ 28 w 38"/>
                <a:gd name="T1" fmla="*/ 22 h 32"/>
                <a:gd name="T2" fmla="*/ 38 w 38"/>
                <a:gd name="T3" fmla="*/ 10 h 32"/>
                <a:gd name="T4" fmla="*/ 26 w 38"/>
                <a:gd name="T5" fmla="*/ 5 h 32"/>
                <a:gd name="T6" fmla="*/ 17 w 38"/>
                <a:gd name="T7" fmla="*/ 4 h 32"/>
                <a:gd name="T8" fmla="*/ 0 w 38"/>
                <a:gd name="T9" fmla="*/ 4 h 32"/>
                <a:gd name="T10" fmla="*/ 20 w 38"/>
                <a:gd name="T11" fmla="*/ 18 h 32"/>
                <a:gd name="T12" fmla="*/ 4 w 38"/>
                <a:gd name="T13" fmla="*/ 11 h 32"/>
                <a:gd name="T14" fmla="*/ 8 w 38"/>
                <a:gd name="T15" fmla="*/ 22 h 32"/>
                <a:gd name="T16" fmla="*/ 18 w 38"/>
                <a:gd name="T17" fmla="*/ 32 h 32"/>
                <a:gd name="T18" fmla="*/ 28 w 38"/>
                <a:gd name="T1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2">
                  <a:moveTo>
                    <a:pt x="28" y="22"/>
                  </a:moveTo>
                  <a:cubicBezTo>
                    <a:pt x="31" y="17"/>
                    <a:pt x="34" y="13"/>
                    <a:pt x="38" y="10"/>
                  </a:cubicBezTo>
                  <a:cubicBezTo>
                    <a:pt x="31" y="15"/>
                    <a:pt x="24" y="14"/>
                    <a:pt x="26" y="5"/>
                  </a:cubicBezTo>
                  <a:cubicBezTo>
                    <a:pt x="23" y="7"/>
                    <a:pt x="20" y="6"/>
                    <a:pt x="17" y="4"/>
                  </a:cubicBezTo>
                  <a:cubicBezTo>
                    <a:pt x="12" y="0"/>
                    <a:pt x="6" y="4"/>
                    <a:pt x="0" y="4"/>
                  </a:cubicBezTo>
                  <a:cubicBezTo>
                    <a:pt x="5" y="8"/>
                    <a:pt x="21" y="10"/>
                    <a:pt x="20" y="18"/>
                  </a:cubicBezTo>
                  <a:cubicBezTo>
                    <a:pt x="12" y="20"/>
                    <a:pt x="13" y="9"/>
                    <a:pt x="4" y="11"/>
                  </a:cubicBezTo>
                  <a:cubicBezTo>
                    <a:pt x="5" y="14"/>
                    <a:pt x="5" y="20"/>
                    <a:pt x="8" y="22"/>
                  </a:cubicBezTo>
                  <a:cubicBezTo>
                    <a:pt x="13" y="27"/>
                    <a:pt x="24" y="21"/>
                    <a:pt x="18" y="32"/>
                  </a:cubicBezTo>
                  <a:cubicBezTo>
                    <a:pt x="23" y="30"/>
                    <a:pt x="27" y="27"/>
                    <a:pt x="28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2" name="Freeform 1523">
              <a:extLst>
                <a:ext uri="{FF2B5EF4-FFF2-40B4-BE49-F238E27FC236}">
                  <a16:creationId xmlns:a16="http://schemas.microsoft.com/office/drawing/2014/main" id="{A66A10E8-71EF-15C8-9F80-B91FDF72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240" y="5433100"/>
              <a:ext cx="7896" cy="9870"/>
            </a:xfrm>
            <a:custGeom>
              <a:avLst/>
              <a:gdLst>
                <a:gd name="T0" fmla="*/ 16 w 19"/>
                <a:gd name="T1" fmla="*/ 25 h 25"/>
                <a:gd name="T2" fmla="*/ 10 w 19"/>
                <a:gd name="T3" fmla="*/ 9 h 25"/>
                <a:gd name="T4" fmla="*/ 19 w 19"/>
                <a:gd name="T5" fmla="*/ 4 h 25"/>
                <a:gd name="T6" fmla="*/ 0 w 19"/>
                <a:gd name="T7" fmla="*/ 5 h 25"/>
                <a:gd name="T8" fmla="*/ 2 w 19"/>
                <a:gd name="T9" fmla="*/ 16 h 25"/>
                <a:gd name="T10" fmla="*/ 16 w 19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5">
                  <a:moveTo>
                    <a:pt x="16" y="25"/>
                  </a:moveTo>
                  <a:cubicBezTo>
                    <a:pt x="18" y="19"/>
                    <a:pt x="13" y="13"/>
                    <a:pt x="10" y="9"/>
                  </a:cubicBezTo>
                  <a:cubicBezTo>
                    <a:pt x="15" y="11"/>
                    <a:pt x="19" y="9"/>
                    <a:pt x="19" y="4"/>
                  </a:cubicBezTo>
                  <a:cubicBezTo>
                    <a:pt x="12" y="5"/>
                    <a:pt x="6" y="0"/>
                    <a:pt x="0" y="5"/>
                  </a:cubicBezTo>
                  <a:cubicBezTo>
                    <a:pt x="6" y="7"/>
                    <a:pt x="7" y="11"/>
                    <a:pt x="2" y="16"/>
                  </a:cubicBezTo>
                  <a:cubicBezTo>
                    <a:pt x="10" y="15"/>
                    <a:pt x="8" y="25"/>
                    <a:pt x="16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3" name="Freeform 1524">
              <a:extLst>
                <a:ext uri="{FF2B5EF4-FFF2-40B4-BE49-F238E27FC236}">
                  <a16:creationId xmlns:a16="http://schemas.microsoft.com/office/drawing/2014/main" id="{C8FF41DD-107D-E51D-3E2D-DF44DF3A5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162" y="5429152"/>
              <a:ext cx="1975" cy="1973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1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5" y="0"/>
                    <a:pt x="3" y="0"/>
                    <a:pt x="0" y="1"/>
                  </a:cubicBezTo>
                  <a:cubicBezTo>
                    <a:pt x="2" y="2"/>
                    <a:pt x="4" y="2"/>
                    <a:pt x="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4" name="Freeform 1525">
              <a:extLst>
                <a:ext uri="{FF2B5EF4-FFF2-40B4-BE49-F238E27FC236}">
                  <a16:creationId xmlns:a16="http://schemas.microsoft.com/office/drawing/2014/main" id="{F148F82C-332F-8093-6B7D-437365EF7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6110" y="5439021"/>
              <a:ext cx="3948" cy="5922"/>
            </a:xfrm>
            <a:custGeom>
              <a:avLst/>
              <a:gdLst>
                <a:gd name="T0" fmla="*/ 8 w 9"/>
                <a:gd name="T1" fmla="*/ 12 h 12"/>
                <a:gd name="T2" fmla="*/ 0 w 9"/>
                <a:gd name="T3" fmla="*/ 1 h 12"/>
                <a:gd name="T4" fmla="*/ 8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8" y="12"/>
                  </a:moveTo>
                  <a:cubicBezTo>
                    <a:pt x="9" y="7"/>
                    <a:pt x="7" y="0"/>
                    <a:pt x="0" y="1"/>
                  </a:cubicBezTo>
                  <a:cubicBezTo>
                    <a:pt x="0" y="6"/>
                    <a:pt x="3" y="10"/>
                    <a:pt x="8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5" name="Freeform 1526">
              <a:extLst>
                <a:ext uri="{FF2B5EF4-FFF2-40B4-BE49-F238E27FC236}">
                  <a16:creationId xmlns:a16="http://schemas.microsoft.com/office/drawing/2014/main" id="{637E48E9-087B-39CF-056B-72E3ECA2F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058" y="5429152"/>
              <a:ext cx="3948" cy="5922"/>
            </a:xfrm>
            <a:custGeom>
              <a:avLst/>
              <a:gdLst>
                <a:gd name="T0" fmla="*/ 3 w 8"/>
                <a:gd name="T1" fmla="*/ 10 h 10"/>
                <a:gd name="T2" fmla="*/ 8 w 8"/>
                <a:gd name="T3" fmla="*/ 0 h 10"/>
                <a:gd name="T4" fmla="*/ 3 w 8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6" y="7"/>
                    <a:pt x="8" y="4"/>
                    <a:pt x="8" y="0"/>
                  </a:cubicBezTo>
                  <a:cubicBezTo>
                    <a:pt x="3" y="1"/>
                    <a:pt x="0" y="5"/>
                    <a:pt x="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" name="Freeform 1527">
              <a:extLst>
                <a:ext uri="{FF2B5EF4-FFF2-40B4-BE49-F238E27FC236}">
                  <a16:creationId xmlns:a16="http://schemas.microsoft.com/office/drawing/2014/main" id="{2B8A054A-9B0F-F9F9-27C6-78FB37334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8085" y="5437048"/>
              <a:ext cx="11844" cy="9870"/>
            </a:xfrm>
            <a:custGeom>
              <a:avLst/>
              <a:gdLst>
                <a:gd name="T0" fmla="*/ 28 w 28"/>
                <a:gd name="T1" fmla="*/ 20 h 20"/>
                <a:gd name="T2" fmla="*/ 9 w 28"/>
                <a:gd name="T3" fmla="*/ 5 h 20"/>
                <a:gd name="T4" fmla="*/ 28 w 2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0">
                  <a:moveTo>
                    <a:pt x="28" y="20"/>
                  </a:moveTo>
                  <a:cubicBezTo>
                    <a:pt x="28" y="15"/>
                    <a:pt x="14" y="0"/>
                    <a:pt x="9" y="5"/>
                  </a:cubicBezTo>
                  <a:cubicBezTo>
                    <a:pt x="0" y="13"/>
                    <a:pt x="22" y="20"/>
                    <a:pt x="28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" name="Freeform 1528">
              <a:extLst>
                <a:ext uri="{FF2B5EF4-FFF2-40B4-BE49-F238E27FC236}">
                  <a16:creationId xmlns:a16="http://schemas.microsoft.com/office/drawing/2014/main" id="{B624D3C1-74F4-9539-2900-235A672AC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007" y="5440996"/>
              <a:ext cx="15793" cy="11844"/>
            </a:xfrm>
            <a:custGeom>
              <a:avLst/>
              <a:gdLst>
                <a:gd name="T0" fmla="*/ 20 w 38"/>
                <a:gd name="T1" fmla="*/ 28 h 28"/>
                <a:gd name="T2" fmla="*/ 38 w 38"/>
                <a:gd name="T3" fmla="*/ 22 h 28"/>
                <a:gd name="T4" fmla="*/ 10 w 38"/>
                <a:gd name="T5" fmla="*/ 2 h 28"/>
                <a:gd name="T6" fmla="*/ 20 w 38"/>
                <a:gd name="T7" fmla="*/ 15 h 28"/>
                <a:gd name="T8" fmla="*/ 0 w 38"/>
                <a:gd name="T9" fmla="*/ 12 h 28"/>
                <a:gd name="T10" fmla="*/ 20 w 38"/>
                <a:gd name="T11" fmla="*/ 21 h 28"/>
                <a:gd name="T12" fmla="*/ 20 w 3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8">
                  <a:moveTo>
                    <a:pt x="20" y="28"/>
                  </a:moveTo>
                  <a:cubicBezTo>
                    <a:pt x="24" y="23"/>
                    <a:pt x="31" y="18"/>
                    <a:pt x="38" y="22"/>
                  </a:cubicBezTo>
                  <a:cubicBezTo>
                    <a:pt x="27" y="15"/>
                    <a:pt x="26" y="0"/>
                    <a:pt x="10" y="2"/>
                  </a:cubicBezTo>
                  <a:cubicBezTo>
                    <a:pt x="14" y="6"/>
                    <a:pt x="17" y="10"/>
                    <a:pt x="20" y="15"/>
                  </a:cubicBezTo>
                  <a:cubicBezTo>
                    <a:pt x="14" y="14"/>
                    <a:pt x="7" y="12"/>
                    <a:pt x="0" y="12"/>
                  </a:cubicBezTo>
                  <a:cubicBezTo>
                    <a:pt x="1" y="19"/>
                    <a:pt x="14" y="27"/>
                    <a:pt x="20" y="21"/>
                  </a:cubicBezTo>
                  <a:cubicBezTo>
                    <a:pt x="20" y="24"/>
                    <a:pt x="20" y="26"/>
                    <a:pt x="20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8" name="Freeform 1529">
              <a:extLst>
                <a:ext uri="{FF2B5EF4-FFF2-40B4-BE49-F238E27FC236}">
                  <a16:creationId xmlns:a16="http://schemas.microsoft.com/office/drawing/2014/main" id="{FAB67733-1ED7-AA86-1361-301F1F016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007" y="5458762"/>
              <a:ext cx="5923" cy="11844"/>
            </a:xfrm>
            <a:custGeom>
              <a:avLst/>
              <a:gdLst>
                <a:gd name="T0" fmla="*/ 6 w 15"/>
                <a:gd name="T1" fmla="*/ 26 h 26"/>
                <a:gd name="T2" fmla="*/ 11 w 15"/>
                <a:gd name="T3" fmla="*/ 4 h 26"/>
                <a:gd name="T4" fmla="*/ 1 w 15"/>
                <a:gd name="T5" fmla="*/ 0 h 26"/>
                <a:gd name="T6" fmla="*/ 6 w 15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6">
                  <a:moveTo>
                    <a:pt x="6" y="26"/>
                  </a:moveTo>
                  <a:cubicBezTo>
                    <a:pt x="15" y="24"/>
                    <a:pt x="10" y="11"/>
                    <a:pt x="11" y="4"/>
                  </a:cubicBezTo>
                  <a:cubicBezTo>
                    <a:pt x="7" y="8"/>
                    <a:pt x="2" y="6"/>
                    <a:pt x="1" y="0"/>
                  </a:cubicBezTo>
                  <a:cubicBezTo>
                    <a:pt x="1" y="8"/>
                    <a:pt x="0" y="20"/>
                    <a:pt x="6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9" name="Freeform 1530">
              <a:extLst>
                <a:ext uri="{FF2B5EF4-FFF2-40B4-BE49-F238E27FC236}">
                  <a16:creationId xmlns:a16="http://schemas.microsoft.com/office/drawing/2014/main" id="{3D34131B-946E-B6C9-C1D9-9CC609BC6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981" y="5433100"/>
              <a:ext cx="15793" cy="11844"/>
            </a:xfrm>
            <a:custGeom>
              <a:avLst/>
              <a:gdLst>
                <a:gd name="T0" fmla="*/ 34 w 35"/>
                <a:gd name="T1" fmla="*/ 29 h 29"/>
                <a:gd name="T2" fmla="*/ 19 w 35"/>
                <a:gd name="T3" fmla="*/ 15 h 29"/>
                <a:gd name="T4" fmla="*/ 17 w 35"/>
                <a:gd name="T5" fmla="*/ 8 h 29"/>
                <a:gd name="T6" fmla="*/ 0 w 35"/>
                <a:gd name="T7" fmla="*/ 4 h 29"/>
                <a:gd name="T8" fmla="*/ 11 w 35"/>
                <a:gd name="T9" fmla="*/ 17 h 29"/>
                <a:gd name="T10" fmla="*/ 34 w 35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9">
                  <a:moveTo>
                    <a:pt x="34" y="29"/>
                  </a:moveTo>
                  <a:cubicBezTo>
                    <a:pt x="35" y="21"/>
                    <a:pt x="24" y="17"/>
                    <a:pt x="19" y="15"/>
                  </a:cubicBezTo>
                  <a:cubicBezTo>
                    <a:pt x="30" y="15"/>
                    <a:pt x="22" y="13"/>
                    <a:pt x="17" y="8"/>
                  </a:cubicBezTo>
                  <a:cubicBezTo>
                    <a:pt x="12" y="3"/>
                    <a:pt x="8" y="0"/>
                    <a:pt x="0" y="4"/>
                  </a:cubicBezTo>
                  <a:cubicBezTo>
                    <a:pt x="6" y="7"/>
                    <a:pt x="8" y="12"/>
                    <a:pt x="11" y="17"/>
                  </a:cubicBezTo>
                  <a:cubicBezTo>
                    <a:pt x="17" y="25"/>
                    <a:pt x="27" y="24"/>
                    <a:pt x="34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0" name="Freeform 1531">
              <a:extLst>
                <a:ext uri="{FF2B5EF4-FFF2-40B4-BE49-F238E27FC236}">
                  <a16:creationId xmlns:a16="http://schemas.microsoft.com/office/drawing/2014/main" id="{D1447025-F9D8-9AF7-FA94-CF988180F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929" y="5452841"/>
              <a:ext cx="11844" cy="11844"/>
            </a:xfrm>
            <a:custGeom>
              <a:avLst/>
              <a:gdLst>
                <a:gd name="T0" fmla="*/ 3 w 24"/>
                <a:gd name="T1" fmla="*/ 28 h 28"/>
                <a:gd name="T2" fmla="*/ 17 w 24"/>
                <a:gd name="T3" fmla="*/ 26 h 28"/>
                <a:gd name="T4" fmla="*/ 17 w 24"/>
                <a:gd name="T5" fmla="*/ 18 h 28"/>
                <a:gd name="T6" fmla="*/ 24 w 24"/>
                <a:gd name="T7" fmla="*/ 22 h 28"/>
                <a:gd name="T8" fmla="*/ 0 w 24"/>
                <a:gd name="T9" fmla="*/ 17 h 28"/>
                <a:gd name="T10" fmla="*/ 3 w 24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8">
                  <a:moveTo>
                    <a:pt x="3" y="28"/>
                  </a:moveTo>
                  <a:cubicBezTo>
                    <a:pt x="11" y="26"/>
                    <a:pt x="15" y="18"/>
                    <a:pt x="17" y="26"/>
                  </a:cubicBezTo>
                  <a:cubicBezTo>
                    <a:pt x="16" y="23"/>
                    <a:pt x="16" y="20"/>
                    <a:pt x="17" y="18"/>
                  </a:cubicBezTo>
                  <a:cubicBezTo>
                    <a:pt x="19" y="19"/>
                    <a:pt x="21" y="21"/>
                    <a:pt x="24" y="22"/>
                  </a:cubicBezTo>
                  <a:cubicBezTo>
                    <a:pt x="17" y="12"/>
                    <a:pt x="9" y="0"/>
                    <a:pt x="0" y="17"/>
                  </a:cubicBezTo>
                  <a:cubicBezTo>
                    <a:pt x="5" y="19"/>
                    <a:pt x="7" y="23"/>
                    <a:pt x="3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1" name="Freeform 1532">
              <a:extLst>
                <a:ext uri="{FF2B5EF4-FFF2-40B4-BE49-F238E27FC236}">
                  <a16:creationId xmlns:a16="http://schemas.microsoft.com/office/drawing/2014/main" id="{EBD0E5C1-067F-DE5F-C4EE-F7F8DE04A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878" y="5450866"/>
              <a:ext cx="7896" cy="5922"/>
            </a:xfrm>
            <a:custGeom>
              <a:avLst/>
              <a:gdLst>
                <a:gd name="T0" fmla="*/ 16 w 18"/>
                <a:gd name="T1" fmla="*/ 13 h 13"/>
                <a:gd name="T2" fmla="*/ 6 w 18"/>
                <a:gd name="T3" fmla="*/ 0 h 13"/>
                <a:gd name="T4" fmla="*/ 16 w 1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8" y="6"/>
                    <a:pt x="9" y="6"/>
                    <a:pt x="6" y="0"/>
                  </a:cubicBezTo>
                  <a:cubicBezTo>
                    <a:pt x="0" y="8"/>
                    <a:pt x="11" y="11"/>
                    <a:pt x="16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2" name="Freeform 1533">
              <a:extLst>
                <a:ext uri="{FF2B5EF4-FFF2-40B4-BE49-F238E27FC236}">
                  <a16:creationId xmlns:a16="http://schemas.microsoft.com/office/drawing/2014/main" id="{0050170C-2511-FA45-8E42-2C6AA2BEF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799" y="5448892"/>
              <a:ext cx="7896" cy="7896"/>
            </a:xfrm>
            <a:custGeom>
              <a:avLst/>
              <a:gdLst>
                <a:gd name="T0" fmla="*/ 12 w 17"/>
                <a:gd name="T1" fmla="*/ 20 h 20"/>
                <a:gd name="T2" fmla="*/ 17 w 17"/>
                <a:gd name="T3" fmla="*/ 19 h 20"/>
                <a:gd name="T4" fmla="*/ 0 w 17"/>
                <a:gd name="T5" fmla="*/ 0 h 20"/>
                <a:gd name="T6" fmla="*/ 12 w 17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0">
                  <a:moveTo>
                    <a:pt x="12" y="20"/>
                  </a:moveTo>
                  <a:cubicBezTo>
                    <a:pt x="14" y="19"/>
                    <a:pt x="15" y="19"/>
                    <a:pt x="17" y="19"/>
                  </a:cubicBezTo>
                  <a:cubicBezTo>
                    <a:pt x="11" y="12"/>
                    <a:pt x="7" y="5"/>
                    <a:pt x="0" y="0"/>
                  </a:cubicBezTo>
                  <a:cubicBezTo>
                    <a:pt x="4" y="7"/>
                    <a:pt x="8" y="14"/>
                    <a:pt x="12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3" name="Freeform 1534">
              <a:extLst>
                <a:ext uri="{FF2B5EF4-FFF2-40B4-BE49-F238E27FC236}">
                  <a16:creationId xmlns:a16="http://schemas.microsoft.com/office/drawing/2014/main" id="{84567DD0-485C-EE2A-6D89-E57D59DE6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95" y="5458762"/>
              <a:ext cx="5923" cy="5922"/>
            </a:xfrm>
            <a:custGeom>
              <a:avLst/>
              <a:gdLst>
                <a:gd name="T0" fmla="*/ 12 w 12"/>
                <a:gd name="T1" fmla="*/ 11 h 11"/>
                <a:gd name="T2" fmla="*/ 0 w 12"/>
                <a:gd name="T3" fmla="*/ 1 h 11"/>
                <a:gd name="T4" fmla="*/ 12 w 12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2" y="11"/>
                  </a:moveTo>
                  <a:cubicBezTo>
                    <a:pt x="12" y="5"/>
                    <a:pt x="7" y="0"/>
                    <a:pt x="0" y="1"/>
                  </a:cubicBezTo>
                  <a:cubicBezTo>
                    <a:pt x="3" y="6"/>
                    <a:pt x="7" y="9"/>
                    <a:pt x="12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4" name="Freeform 1535">
              <a:extLst>
                <a:ext uri="{FF2B5EF4-FFF2-40B4-BE49-F238E27FC236}">
                  <a16:creationId xmlns:a16="http://schemas.microsoft.com/office/drawing/2014/main" id="{E9FEFC64-397D-D110-73CB-388A8846E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670" y="5456789"/>
              <a:ext cx="5923" cy="5922"/>
            </a:xfrm>
            <a:custGeom>
              <a:avLst/>
              <a:gdLst>
                <a:gd name="T0" fmla="*/ 6 w 12"/>
                <a:gd name="T1" fmla="*/ 11 h 11"/>
                <a:gd name="T2" fmla="*/ 12 w 12"/>
                <a:gd name="T3" fmla="*/ 7 h 11"/>
                <a:gd name="T4" fmla="*/ 0 w 12"/>
                <a:gd name="T5" fmla="*/ 5 h 11"/>
                <a:gd name="T6" fmla="*/ 6 w 1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8" y="10"/>
                    <a:pt x="10" y="9"/>
                    <a:pt x="12" y="7"/>
                  </a:cubicBezTo>
                  <a:cubicBezTo>
                    <a:pt x="9" y="2"/>
                    <a:pt x="5" y="0"/>
                    <a:pt x="0" y="5"/>
                  </a:cubicBezTo>
                  <a:cubicBezTo>
                    <a:pt x="2" y="7"/>
                    <a:pt x="4" y="9"/>
                    <a:pt x="6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5" name="Freeform 1536">
              <a:extLst>
                <a:ext uri="{FF2B5EF4-FFF2-40B4-BE49-F238E27FC236}">
                  <a16:creationId xmlns:a16="http://schemas.microsoft.com/office/drawing/2014/main" id="{3B57EDC1-2C10-176E-3138-C975F954D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566" y="5458762"/>
              <a:ext cx="1975" cy="3948"/>
            </a:xfrm>
            <a:custGeom>
              <a:avLst/>
              <a:gdLst>
                <a:gd name="T0" fmla="*/ 7 w 8"/>
                <a:gd name="T1" fmla="*/ 8 h 8"/>
                <a:gd name="T2" fmla="*/ 0 w 8"/>
                <a:gd name="T3" fmla="*/ 0 h 8"/>
                <a:gd name="T4" fmla="*/ 7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7" y="8"/>
                  </a:moveTo>
                  <a:cubicBezTo>
                    <a:pt x="8" y="3"/>
                    <a:pt x="5" y="0"/>
                    <a:pt x="0" y="0"/>
                  </a:cubicBezTo>
                  <a:cubicBezTo>
                    <a:pt x="0" y="5"/>
                    <a:pt x="2" y="8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6" name="Freeform 1537">
              <a:extLst>
                <a:ext uri="{FF2B5EF4-FFF2-40B4-BE49-F238E27FC236}">
                  <a16:creationId xmlns:a16="http://schemas.microsoft.com/office/drawing/2014/main" id="{50207F86-E0DE-712E-478C-71F7EBBA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760" y="5354137"/>
              <a:ext cx="21715" cy="21714"/>
            </a:xfrm>
            <a:custGeom>
              <a:avLst/>
              <a:gdLst>
                <a:gd name="T0" fmla="*/ 43 w 54"/>
                <a:gd name="T1" fmla="*/ 53 h 53"/>
                <a:gd name="T2" fmla="*/ 0 w 54"/>
                <a:gd name="T3" fmla="*/ 9 h 53"/>
                <a:gd name="T4" fmla="*/ 13 w 54"/>
                <a:gd name="T5" fmla="*/ 21 h 53"/>
                <a:gd name="T6" fmla="*/ 12 w 54"/>
                <a:gd name="T7" fmla="*/ 31 h 53"/>
                <a:gd name="T8" fmla="*/ 28 w 54"/>
                <a:gd name="T9" fmla="*/ 33 h 53"/>
                <a:gd name="T10" fmla="*/ 43 w 54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3">
                  <a:moveTo>
                    <a:pt x="43" y="53"/>
                  </a:moveTo>
                  <a:cubicBezTo>
                    <a:pt x="54" y="41"/>
                    <a:pt x="15" y="0"/>
                    <a:pt x="0" y="9"/>
                  </a:cubicBezTo>
                  <a:cubicBezTo>
                    <a:pt x="3" y="12"/>
                    <a:pt x="12" y="17"/>
                    <a:pt x="13" y="21"/>
                  </a:cubicBezTo>
                  <a:cubicBezTo>
                    <a:pt x="14" y="28"/>
                    <a:pt x="23" y="27"/>
                    <a:pt x="12" y="31"/>
                  </a:cubicBezTo>
                  <a:cubicBezTo>
                    <a:pt x="18" y="34"/>
                    <a:pt x="25" y="27"/>
                    <a:pt x="28" y="33"/>
                  </a:cubicBezTo>
                  <a:cubicBezTo>
                    <a:pt x="30" y="40"/>
                    <a:pt x="37" y="50"/>
                    <a:pt x="43" y="5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7" name="Freeform 1538">
              <a:extLst>
                <a:ext uri="{FF2B5EF4-FFF2-40B4-BE49-F238E27FC236}">
                  <a16:creationId xmlns:a16="http://schemas.microsoft.com/office/drawing/2014/main" id="{0530A453-EFF7-CB7C-80CD-CE167D55D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0708" y="5344266"/>
              <a:ext cx="1975" cy="3948"/>
            </a:xfrm>
            <a:custGeom>
              <a:avLst/>
              <a:gdLst>
                <a:gd name="T0" fmla="*/ 7 w 9"/>
                <a:gd name="T1" fmla="*/ 10 h 10"/>
                <a:gd name="T2" fmla="*/ 4 w 9"/>
                <a:gd name="T3" fmla="*/ 0 h 10"/>
                <a:gd name="T4" fmla="*/ 0 w 9"/>
                <a:gd name="T5" fmla="*/ 6 h 10"/>
                <a:gd name="T6" fmla="*/ 7 w 9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7" y="10"/>
                  </a:moveTo>
                  <a:cubicBezTo>
                    <a:pt x="9" y="6"/>
                    <a:pt x="8" y="2"/>
                    <a:pt x="4" y="0"/>
                  </a:cubicBezTo>
                  <a:cubicBezTo>
                    <a:pt x="3" y="1"/>
                    <a:pt x="1" y="3"/>
                    <a:pt x="0" y="6"/>
                  </a:cubicBezTo>
                  <a:cubicBezTo>
                    <a:pt x="2" y="7"/>
                    <a:pt x="5" y="8"/>
                    <a:pt x="7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8" name="Freeform 1539">
              <a:extLst>
                <a:ext uri="{FF2B5EF4-FFF2-40B4-BE49-F238E27FC236}">
                  <a16:creationId xmlns:a16="http://schemas.microsoft.com/office/drawing/2014/main" id="{98952EED-C0F4-73BE-C3AC-D247DFBF7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0708" y="5365981"/>
              <a:ext cx="9871" cy="11844"/>
            </a:xfrm>
            <a:custGeom>
              <a:avLst/>
              <a:gdLst>
                <a:gd name="T0" fmla="*/ 9 w 23"/>
                <a:gd name="T1" fmla="*/ 23 h 25"/>
                <a:gd name="T2" fmla="*/ 19 w 23"/>
                <a:gd name="T3" fmla="*/ 10 h 25"/>
                <a:gd name="T4" fmla="*/ 0 w 23"/>
                <a:gd name="T5" fmla="*/ 9 h 25"/>
                <a:gd name="T6" fmla="*/ 15 w 23"/>
                <a:gd name="T7" fmla="*/ 20 h 25"/>
                <a:gd name="T8" fmla="*/ 9 w 23"/>
                <a:gd name="T9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9" y="23"/>
                  </a:moveTo>
                  <a:cubicBezTo>
                    <a:pt x="18" y="25"/>
                    <a:pt x="23" y="18"/>
                    <a:pt x="19" y="10"/>
                  </a:cubicBezTo>
                  <a:cubicBezTo>
                    <a:pt x="13" y="0"/>
                    <a:pt x="7" y="7"/>
                    <a:pt x="0" y="9"/>
                  </a:cubicBezTo>
                  <a:cubicBezTo>
                    <a:pt x="1" y="17"/>
                    <a:pt x="9" y="18"/>
                    <a:pt x="15" y="20"/>
                  </a:cubicBezTo>
                  <a:cubicBezTo>
                    <a:pt x="13" y="21"/>
                    <a:pt x="11" y="22"/>
                    <a:pt x="9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9" name="Freeform 1540">
              <a:extLst>
                <a:ext uri="{FF2B5EF4-FFF2-40B4-BE49-F238E27FC236}">
                  <a16:creationId xmlns:a16="http://schemas.microsoft.com/office/drawing/2014/main" id="{4E7A608D-03E2-D5A5-5E91-FD3E400C2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682" y="5373878"/>
              <a:ext cx="9871" cy="5922"/>
            </a:xfrm>
            <a:custGeom>
              <a:avLst/>
              <a:gdLst>
                <a:gd name="T0" fmla="*/ 5 w 20"/>
                <a:gd name="T1" fmla="*/ 11 h 11"/>
                <a:gd name="T2" fmla="*/ 20 w 20"/>
                <a:gd name="T3" fmla="*/ 2 h 11"/>
                <a:gd name="T4" fmla="*/ 0 w 20"/>
                <a:gd name="T5" fmla="*/ 5 h 11"/>
                <a:gd name="T6" fmla="*/ 5 w 20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1">
                  <a:moveTo>
                    <a:pt x="5" y="11"/>
                  </a:moveTo>
                  <a:cubicBezTo>
                    <a:pt x="11" y="10"/>
                    <a:pt x="16" y="6"/>
                    <a:pt x="20" y="2"/>
                  </a:cubicBezTo>
                  <a:cubicBezTo>
                    <a:pt x="12" y="0"/>
                    <a:pt x="7" y="8"/>
                    <a:pt x="0" y="5"/>
                  </a:cubicBezTo>
                  <a:cubicBezTo>
                    <a:pt x="1" y="7"/>
                    <a:pt x="3" y="9"/>
                    <a:pt x="5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0" name="Freeform 1541">
              <a:extLst>
                <a:ext uri="{FF2B5EF4-FFF2-40B4-BE49-F238E27FC236}">
                  <a16:creationId xmlns:a16="http://schemas.microsoft.com/office/drawing/2014/main" id="{99FFA95D-A03B-BEA7-E12B-6A8910B54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682" y="5344266"/>
              <a:ext cx="3948" cy="1973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3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2"/>
                    <a:pt x="7" y="0"/>
                    <a:pt x="0" y="3"/>
                  </a:cubicBezTo>
                  <a:cubicBezTo>
                    <a:pt x="3" y="5"/>
                    <a:pt x="5" y="6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1" name="Freeform 1542">
              <a:extLst>
                <a:ext uri="{FF2B5EF4-FFF2-40B4-BE49-F238E27FC236}">
                  <a16:creationId xmlns:a16="http://schemas.microsoft.com/office/drawing/2014/main" id="{F5214658-80EA-7BE6-F293-0CF50F534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682" y="5348214"/>
              <a:ext cx="11844" cy="7896"/>
            </a:xfrm>
            <a:custGeom>
              <a:avLst/>
              <a:gdLst>
                <a:gd name="T0" fmla="*/ 22 w 25"/>
                <a:gd name="T1" fmla="*/ 19 h 19"/>
                <a:gd name="T2" fmla="*/ 16 w 25"/>
                <a:gd name="T3" fmla="*/ 0 h 19"/>
                <a:gd name="T4" fmla="*/ 16 w 25"/>
                <a:gd name="T5" fmla="*/ 13 h 19"/>
                <a:gd name="T6" fmla="*/ 2 w 25"/>
                <a:gd name="T7" fmla="*/ 17 h 19"/>
                <a:gd name="T8" fmla="*/ 22 w 2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9">
                  <a:moveTo>
                    <a:pt x="22" y="19"/>
                  </a:moveTo>
                  <a:cubicBezTo>
                    <a:pt x="25" y="12"/>
                    <a:pt x="22" y="4"/>
                    <a:pt x="16" y="0"/>
                  </a:cubicBezTo>
                  <a:cubicBezTo>
                    <a:pt x="13" y="5"/>
                    <a:pt x="13" y="9"/>
                    <a:pt x="16" y="13"/>
                  </a:cubicBezTo>
                  <a:cubicBezTo>
                    <a:pt x="11" y="9"/>
                    <a:pt x="0" y="7"/>
                    <a:pt x="2" y="17"/>
                  </a:cubicBezTo>
                  <a:cubicBezTo>
                    <a:pt x="9" y="10"/>
                    <a:pt x="15" y="18"/>
                    <a:pt x="22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2" name="Freeform 1543">
              <a:extLst>
                <a:ext uri="{FF2B5EF4-FFF2-40B4-BE49-F238E27FC236}">
                  <a16:creationId xmlns:a16="http://schemas.microsoft.com/office/drawing/2014/main" id="{219C1FD3-670A-AC7C-8E82-071A8E544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656" y="5356110"/>
              <a:ext cx="19741" cy="11844"/>
            </a:xfrm>
            <a:custGeom>
              <a:avLst/>
              <a:gdLst>
                <a:gd name="T0" fmla="*/ 23 w 43"/>
                <a:gd name="T1" fmla="*/ 26 h 26"/>
                <a:gd name="T2" fmla="*/ 0 w 43"/>
                <a:gd name="T3" fmla="*/ 2 h 26"/>
                <a:gd name="T4" fmla="*/ 23 w 4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26">
                  <a:moveTo>
                    <a:pt x="23" y="26"/>
                  </a:moveTo>
                  <a:cubicBezTo>
                    <a:pt x="43" y="12"/>
                    <a:pt x="14" y="0"/>
                    <a:pt x="0" y="2"/>
                  </a:cubicBezTo>
                  <a:cubicBezTo>
                    <a:pt x="6" y="12"/>
                    <a:pt x="14" y="20"/>
                    <a:pt x="23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" name="Freeform 1544">
              <a:extLst>
                <a:ext uri="{FF2B5EF4-FFF2-40B4-BE49-F238E27FC236}">
                  <a16:creationId xmlns:a16="http://schemas.microsoft.com/office/drawing/2014/main" id="{080728CA-6759-940E-8608-9A661FC5B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630" y="5379799"/>
              <a:ext cx="11844" cy="9870"/>
            </a:xfrm>
            <a:custGeom>
              <a:avLst/>
              <a:gdLst>
                <a:gd name="T0" fmla="*/ 28 w 28"/>
                <a:gd name="T1" fmla="*/ 21 h 21"/>
                <a:gd name="T2" fmla="*/ 0 w 28"/>
                <a:gd name="T3" fmla="*/ 6 h 21"/>
                <a:gd name="T4" fmla="*/ 28 w 28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1">
                  <a:moveTo>
                    <a:pt x="28" y="21"/>
                  </a:moveTo>
                  <a:cubicBezTo>
                    <a:pt x="28" y="10"/>
                    <a:pt x="8" y="0"/>
                    <a:pt x="0" y="6"/>
                  </a:cubicBezTo>
                  <a:cubicBezTo>
                    <a:pt x="2" y="19"/>
                    <a:pt x="22" y="10"/>
                    <a:pt x="28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4" name="Freeform 1545">
              <a:extLst>
                <a:ext uri="{FF2B5EF4-FFF2-40B4-BE49-F238E27FC236}">
                  <a16:creationId xmlns:a16="http://schemas.microsoft.com/office/drawing/2014/main" id="{89DFEFB6-8FF0-3C24-A0BC-F4427FEC4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630" y="5356110"/>
              <a:ext cx="5923" cy="1973"/>
            </a:xfrm>
            <a:custGeom>
              <a:avLst/>
              <a:gdLst>
                <a:gd name="T0" fmla="*/ 13 w 13"/>
                <a:gd name="T1" fmla="*/ 6 h 6"/>
                <a:gd name="T2" fmla="*/ 0 w 13"/>
                <a:gd name="T3" fmla="*/ 0 h 6"/>
                <a:gd name="T4" fmla="*/ 13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6"/>
                  </a:moveTo>
                  <a:cubicBezTo>
                    <a:pt x="11" y="1"/>
                    <a:pt x="5" y="0"/>
                    <a:pt x="0" y="0"/>
                  </a:cubicBezTo>
                  <a:cubicBezTo>
                    <a:pt x="4" y="2"/>
                    <a:pt x="9" y="3"/>
                    <a:pt x="1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5" name="Freeform 1546">
              <a:extLst>
                <a:ext uri="{FF2B5EF4-FFF2-40B4-BE49-F238E27FC236}">
                  <a16:creationId xmlns:a16="http://schemas.microsoft.com/office/drawing/2014/main" id="{4AA8C467-CA7C-6507-4D56-EB336E8B4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604" y="5387695"/>
              <a:ext cx="3948" cy="1973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3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1"/>
                    <a:pt x="5" y="0"/>
                    <a:pt x="0" y="3"/>
                  </a:cubicBezTo>
                  <a:cubicBezTo>
                    <a:pt x="2" y="4"/>
                    <a:pt x="4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" name="Freeform 1547">
              <a:extLst>
                <a:ext uri="{FF2B5EF4-FFF2-40B4-BE49-F238E27FC236}">
                  <a16:creationId xmlns:a16="http://schemas.microsoft.com/office/drawing/2014/main" id="{0D2AF55E-54AC-3E12-7A6A-26F13BC25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630" y="5385722"/>
              <a:ext cx="13819" cy="9870"/>
            </a:xfrm>
            <a:custGeom>
              <a:avLst/>
              <a:gdLst>
                <a:gd name="T0" fmla="*/ 17 w 30"/>
                <a:gd name="T1" fmla="*/ 20 h 20"/>
                <a:gd name="T2" fmla="*/ 15 w 30"/>
                <a:gd name="T3" fmla="*/ 0 h 20"/>
                <a:gd name="T4" fmla="*/ 17 w 3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0">
                  <a:moveTo>
                    <a:pt x="17" y="20"/>
                  </a:moveTo>
                  <a:cubicBezTo>
                    <a:pt x="15" y="11"/>
                    <a:pt x="30" y="5"/>
                    <a:pt x="15" y="0"/>
                  </a:cubicBezTo>
                  <a:cubicBezTo>
                    <a:pt x="16" y="8"/>
                    <a:pt x="0" y="17"/>
                    <a:pt x="17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7" name="Freeform 1548">
              <a:extLst>
                <a:ext uri="{FF2B5EF4-FFF2-40B4-BE49-F238E27FC236}">
                  <a16:creationId xmlns:a16="http://schemas.microsoft.com/office/drawing/2014/main" id="{E1C983E9-CB88-6BE9-48A0-BF9377087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525" y="5379799"/>
              <a:ext cx="7896" cy="5922"/>
            </a:xfrm>
            <a:custGeom>
              <a:avLst/>
              <a:gdLst>
                <a:gd name="T0" fmla="*/ 11 w 18"/>
                <a:gd name="T1" fmla="*/ 13 h 13"/>
                <a:gd name="T2" fmla="*/ 18 w 18"/>
                <a:gd name="T3" fmla="*/ 10 h 13"/>
                <a:gd name="T4" fmla="*/ 0 w 18"/>
                <a:gd name="T5" fmla="*/ 0 h 13"/>
                <a:gd name="T6" fmla="*/ 11 w 18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3">
                  <a:moveTo>
                    <a:pt x="11" y="13"/>
                  </a:moveTo>
                  <a:cubicBezTo>
                    <a:pt x="14" y="12"/>
                    <a:pt x="16" y="11"/>
                    <a:pt x="18" y="10"/>
                  </a:cubicBezTo>
                  <a:cubicBezTo>
                    <a:pt x="15" y="4"/>
                    <a:pt x="8" y="0"/>
                    <a:pt x="0" y="0"/>
                  </a:cubicBezTo>
                  <a:cubicBezTo>
                    <a:pt x="4" y="4"/>
                    <a:pt x="8" y="9"/>
                    <a:pt x="11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8" name="Freeform 1549">
              <a:extLst>
                <a:ext uri="{FF2B5EF4-FFF2-40B4-BE49-F238E27FC236}">
                  <a16:creationId xmlns:a16="http://schemas.microsoft.com/office/drawing/2014/main" id="{DC37ADF2-E7C7-7D3C-2919-D978A4010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525" y="5352162"/>
              <a:ext cx="1975" cy="1973"/>
            </a:xfrm>
            <a:custGeom>
              <a:avLst/>
              <a:gdLst>
                <a:gd name="T0" fmla="*/ 5 w 5"/>
                <a:gd name="T1" fmla="*/ 7 h 7"/>
                <a:gd name="T2" fmla="*/ 0 w 5"/>
                <a:gd name="T3" fmla="*/ 0 h 7"/>
                <a:gd name="T4" fmla="*/ 5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3" y="5"/>
                    <a:pt x="2" y="2"/>
                    <a:pt x="0" y="0"/>
                  </a:cubicBezTo>
                  <a:cubicBezTo>
                    <a:pt x="1" y="3"/>
                    <a:pt x="3" y="5"/>
                    <a:pt x="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9" name="Freeform 1550">
              <a:extLst>
                <a:ext uri="{FF2B5EF4-FFF2-40B4-BE49-F238E27FC236}">
                  <a16:creationId xmlns:a16="http://schemas.microsoft.com/office/drawing/2014/main" id="{4E5666AF-4567-C619-67A3-1A7044484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525" y="5375851"/>
              <a:ext cx="3948" cy="3948"/>
            </a:xfrm>
            <a:custGeom>
              <a:avLst/>
              <a:gdLst>
                <a:gd name="T0" fmla="*/ 8 w 8"/>
                <a:gd name="T1" fmla="*/ 9 h 9"/>
                <a:gd name="T2" fmla="*/ 2 w 8"/>
                <a:gd name="T3" fmla="*/ 0 h 9"/>
                <a:gd name="T4" fmla="*/ 8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9"/>
                  </a:moveTo>
                  <a:cubicBezTo>
                    <a:pt x="8" y="5"/>
                    <a:pt x="6" y="2"/>
                    <a:pt x="2" y="0"/>
                  </a:cubicBezTo>
                  <a:cubicBezTo>
                    <a:pt x="0" y="5"/>
                    <a:pt x="3" y="9"/>
                    <a:pt x="8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0" name="Freeform 1551">
              <a:extLst>
                <a:ext uri="{FF2B5EF4-FFF2-40B4-BE49-F238E27FC236}">
                  <a16:creationId xmlns:a16="http://schemas.microsoft.com/office/drawing/2014/main" id="{CAA17684-521C-D627-40E3-67FD1AEE8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525" y="5358085"/>
              <a:ext cx="19741" cy="17766"/>
            </a:xfrm>
            <a:custGeom>
              <a:avLst/>
              <a:gdLst>
                <a:gd name="T0" fmla="*/ 33 w 45"/>
                <a:gd name="T1" fmla="*/ 41 h 41"/>
                <a:gd name="T2" fmla="*/ 8 w 45"/>
                <a:gd name="T3" fmla="*/ 0 h 41"/>
                <a:gd name="T4" fmla="*/ 10 w 45"/>
                <a:gd name="T5" fmla="*/ 14 h 41"/>
                <a:gd name="T6" fmla="*/ 18 w 45"/>
                <a:gd name="T7" fmla="*/ 26 h 41"/>
                <a:gd name="T8" fmla="*/ 7 w 45"/>
                <a:gd name="T9" fmla="*/ 32 h 41"/>
                <a:gd name="T10" fmla="*/ 33 w 45"/>
                <a:gd name="T1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1">
                  <a:moveTo>
                    <a:pt x="33" y="41"/>
                  </a:moveTo>
                  <a:cubicBezTo>
                    <a:pt x="45" y="38"/>
                    <a:pt x="12" y="5"/>
                    <a:pt x="8" y="0"/>
                  </a:cubicBezTo>
                  <a:cubicBezTo>
                    <a:pt x="8" y="5"/>
                    <a:pt x="9" y="9"/>
                    <a:pt x="10" y="14"/>
                  </a:cubicBezTo>
                  <a:cubicBezTo>
                    <a:pt x="12" y="18"/>
                    <a:pt x="17" y="21"/>
                    <a:pt x="18" y="26"/>
                  </a:cubicBezTo>
                  <a:cubicBezTo>
                    <a:pt x="14" y="15"/>
                    <a:pt x="0" y="22"/>
                    <a:pt x="7" y="32"/>
                  </a:cubicBezTo>
                  <a:cubicBezTo>
                    <a:pt x="12" y="40"/>
                    <a:pt x="26" y="37"/>
                    <a:pt x="33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1" name="Freeform 1552">
              <a:extLst>
                <a:ext uri="{FF2B5EF4-FFF2-40B4-BE49-F238E27FC236}">
                  <a16:creationId xmlns:a16="http://schemas.microsoft.com/office/drawing/2014/main" id="{378A2BE2-5A35-AF8C-3939-EF1CCF702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6501" y="5401515"/>
              <a:ext cx="1975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1"/>
                    <a:pt x="4" y="2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2" name="Freeform 1553">
              <a:extLst>
                <a:ext uri="{FF2B5EF4-FFF2-40B4-BE49-F238E27FC236}">
                  <a16:creationId xmlns:a16="http://schemas.microsoft.com/office/drawing/2014/main" id="{B1158DD2-9C26-E63D-7960-52849032A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6501" y="5367955"/>
              <a:ext cx="37508" cy="51326"/>
            </a:xfrm>
            <a:custGeom>
              <a:avLst/>
              <a:gdLst>
                <a:gd name="T0" fmla="*/ 57 w 86"/>
                <a:gd name="T1" fmla="*/ 114 h 117"/>
                <a:gd name="T2" fmla="*/ 76 w 86"/>
                <a:gd name="T3" fmla="*/ 114 h 117"/>
                <a:gd name="T4" fmla="*/ 71 w 86"/>
                <a:gd name="T5" fmla="*/ 108 h 117"/>
                <a:gd name="T6" fmla="*/ 69 w 86"/>
                <a:gd name="T7" fmla="*/ 95 h 117"/>
                <a:gd name="T8" fmla="*/ 64 w 86"/>
                <a:gd name="T9" fmla="*/ 94 h 117"/>
                <a:gd name="T10" fmla="*/ 50 w 86"/>
                <a:gd name="T11" fmla="*/ 47 h 117"/>
                <a:gd name="T12" fmla="*/ 42 w 86"/>
                <a:gd name="T13" fmla="*/ 34 h 117"/>
                <a:gd name="T14" fmla="*/ 32 w 86"/>
                <a:gd name="T15" fmla="*/ 27 h 117"/>
                <a:gd name="T16" fmla="*/ 19 w 86"/>
                <a:gd name="T17" fmla="*/ 30 h 117"/>
                <a:gd name="T18" fmla="*/ 25 w 86"/>
                <a:gd name="T19" fmla="*/ 36 h 117"/>
                <a:gd name="T20" fmla="*/ 33 w 86"/>
                <a:gd name="T21" fmla="*/ 66 h 117"/>
                <a:gd name="T22" fmla="*/ 20 w 86"/>
                <a:gd name="T23" fmla="*/ 58 h 117"/>
                <a:gd name="T24" fmla="*/ 20 w 86"/>
                <a:gd name="T25" fmla="*/ 69 h 117"/>
                <a:gd name="T26" fmla="*/ 8 w 86"/>
                <a:gd name="T27" fmla="*/ 63 h 117"/>
                <a:gd name="T28" fmla="*/ 20 w 86"/>
                <a:gd name="T29" fmla="*/ 76 h 117"/>
                <a:gd name="T30" fmla="*/ 1 w 86"/>
                <a:gd name="T31" fmla="*/ 61 h 117"/>
                <a:gd name="T32" fmla="*/ 18 w 86"/>
                <a:gd name="T33" fmla="*/ 83 h 117"/>
                <a:gd name="T34" fmla="*/ 45 w 86"/>
                <a:gd name="T35" fmla="*/ 105 h 117"/>
                <a:gd name="T36" fmla="*/ 36 w 86"/>
                <a:gd name="T37" fmla="*/ 86 h 117"/>
                <a:gd name="T38" fmla="*/ 44 w 86"/>
                <a:gd name="T39" fmla="*/ 70 h 117"/>
                <a:gd name="T40" fmla="*/ 43 w 86"/>
                <a:gd name="T41" fmla="*/ 78 h 117"/>
                <a:gd name="T42" fmla="*/ 51 w 86"/>
                <a:gd name="T43" fmla="*/ 88 h 117"/>
                <a:gd name="T44" fmla="*/ 44 w 86"/>
                <a:gd name="T45" fmla="*/ 91 h 117"/>
                <a:gd name="T46" fmla="*/ 57 w 86"/>
                <a:gd name="T47" fmla="*/ 100 h 117"/>
                <a:gd name="T48" fmla="*/ 64 w 86"/>
                <a:gd name="T49" fmla="*/ 108 h 117"/>
                <a:gd name="T50" fmla="*/ 57 w 86"/>
                <a:gd name="T51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117">
                  <a:moveTo>
                    <a:pt x="57" y="114"/>
                  </a:moveTo>
                  <a:cubicBezTo>
                    <a:pt x="63" y="117"/>
                    <a:pt x="71" y="117"/>
                    <a:pt x="76" y="114"/>
                  </a:cubicBezTo>
                  <a:cubicBezTo>
                    <a:pt x="75" y="112"/>
                    <a:pt x="73" y="110"/>
                    <a:pt x="71" y="108"/>
                  </a:cubicBezTo>
                  <a:cubicBezTo>
                    <a:pt x="83" y="116"/>
                    <a:pt x="78" y="97"/>
                    <a:pt x="69" y="95"/>
                  </a:cubicBezTo>
                  <a:cubicBezTo>
                    <a:pt x="86" y="98"/>
                    <a:pt x="61" y="77"/>
                    <a:pt x="64" y="94"/>
                  </a:cubicBezTo>
                  <a:cubicBezTo>
                    <a:pt x="63" y="79"/>
                    <a:pt x="62" y="58"/>
                    <a:pt x="50" y="47"/>
                  </a:cubicBezTo>
                  <a:cubicBezTo>
                    <a:pt x="46" y="43"/>
                    <a:pt x="48" y="37"/>
                    <a:pt x="42" y="34"/>
                  </a:cubicBezTo>
                  <a:cubicBezTo>
                    <a:pt x="37" y="33"/>
                    <a:pt x="32" y="10"/>
                    <a:pt x="32" y="27"/>
                  </a:cubicBezTo>
                  <a:cubicBezTo>
                    <a:pt x="25" y="0"/>
                    <a:pt x="1" y="38"/>
                    <a:pt x="19" y="30"/>
                  </a:cubicBezTo>
                  <a:cubicBezTo>
                    <a:pt x="5" y="33"/>
                    <a:pt x="18" y="42"/>
                    <a:pt x="25" y="36"/>
                  </a:cubicBezTo>
                  <a:cubicBezTo>
                    <a:pt x="20" y="42"/>
                    <a:pt x="32" y="60"/>
                    <a:pt x="33" y="66"/>
                  </a:cubicBezTo>
                  <a:cubicBezTo>
                    <a:pt x="29" y="63"/>
                    <a:pt x="25" y="60"/>
                    <a:pt x="20" y="58"/>
                  </a:cubicBezTo>
                  <a:cubicBezTo>
                    <a:pt x="29" y="76"/>
                    <a:pt x="5" y="50"/>
                    <a:pt x="20" y="69"/>
                  </a:cubicBezTo>
                  <a:cubicBezTo>
                    <a:pt x="17" y="65"/>
                    <a:pt x="13" y="62"/>
                    <a:pt x="8" y="63"/>
                  </a:cubicBezTo>
                  <a:cubicBezTo>
                    <a:pt x="12" y="67"/>
                    <a:pt x="16" y="71"/>
                    <a:pt x="20" y="76"/>
                  </a:cubicBezTo>
                  <a:cubicBezTo>
                    <a:pt x="13" y="71"/>
                    <a:pt x="9" y="65"/>
                    <a:pt x="1" y="61"/>
                  </a:cubicBezTo>
                  <a:cubicBezTo>
                    <a:pt x="0" y="73"/>
                    <a:pt x="13" y="75"/>
                    <a:pt x="18" y="83"/>
                  </a:cubicBezTo>
                  <a:cubicBezTo>
                    <a:pt x="24" y="92"/>
                    <a:pt x="34" y="105"/>
                    <a:pt x="45" y="105"/>
                  </a:cubicBezTo>
                  <a:cubicBezTo>
                    <a:pt x="46" y="97"/>
                    <a:pt x="37" y="94"/>
                    <a:pt x="36" y="86"/>
                  </a:cubicBezTo>
                  <a:cubicBezTo>
                    <a:pt x="35" y="78"/>
                    <a:pt x="44" y="77"/>
                    <a:pt x="44" y="70"/>
                  </a:cubicBezTo>
                  <a:cubicBezTo>
                    <a:pt x="52" y="71"/>
                    <a:pt x="54" y="80"/>
                    <a:pt x="43" y="78"/>
                  </a:cubicBezTo>
                  <a:cubicBezTo>
                    <a:pt x="43" y="83"/>
                    <a:pt x="46" y="86"/>
                    <a:pt x="51" y="88"/>
                  </a:cubicBezTo>
                  <a:cubicBezTo>
                    <a:pt x="49" y="89"/>
                    <a:pt x="46" y="90"/>
                    <a:pt x="44" y="91"/>
                  </a:cubicBezTo>
                  <a:cubicBezTo>
                    <a:pt x="46" y="96"/>
                    <a:pt x="53" y="97"/>
                    <a:pt x="57" y="100"/>
                  </a:cubicBezTo>
                  <a:cubicBezTo>
                    <a:pt x="66" y="105"/>
                    <a:pt x="50" y="111"/>
                    <a:pt x="64" y="108"/>
                  </a:cubicBezTo>
                  <a:cubicBezTo>
                    <a:pt x="62" y="110"/>
                    <a:pt x="60" y="112"/>
                    <a:pt x="57" y="1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3" name="Freeform 1554">
              <a:extLst>
                <a:ext uri="{FF2B5EF4-FFF2-40B4-BE49-F238E27FC236}">
                  <a16:creationId xmlns:a16="http://schemas.microsoft.com/office/drawing/2014/main" id="{5346EB55-A7C7-60A5-BE9B-D4C4B6984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473" y="5373878"/>
              <a:ext cx="3948" cy="3948"/>
            </a:xfrm>
            <a:custGeom>
              <a:avLst/>
              <a:gdLst>
                <a:gd name="T0" fmla="*/ 4 w 11"/>
                <a:gd name="T1" fmla="*/ 8 h 8"/>
                <a:gd name="T2" fmla="*/ 0 w 11"/>
                <a:gd name="T3" fmla="*/ 1 h 8"/>
                <a:gd name="T4" fmla="*/ 4 w 1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4" y="8"/>
                  </a:moveTo>
                  <a:cubicBezTo>
                    <a:pt x="11" y="4"/>
                    <a:pt x="8" y="0"/>
                    <a:pt x="0" y="1"/>
                  </a:cubicBezTo>
                  <a:cubicBezTo>
                    <a:pt x="2" y="3"/>
                    <a:pt x="3" y="5"/>
                    <a:pt x="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4" name="Freeform 1555">
              <a:extLst>
                <a:ext uri="{FF2B5EF4-FFF2-40B4-BE49-F238E27FC236}">
                  <a16:creationId xmlns:a16="http://schemas.microsoft.com/office/drawing/2014/main" id="{0290FBF3-7877-3A78-F5FB-B153800EC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449" y="5346240"/>
              <a:ext cx="1975" cy="3948"/>
            </a:xfrm>
            <a:custGeom>
              <a:avLst/>
              <a:gdLst>
                <a:gd name="T0" fmla="*/ 0 w 3"/>
                <a:gd name="T1" fmla="*/ 7 h 7"/>
                <a:gd name="T2" fmla="*/ 2 w 3"/>
                <a:gd name="T3" fmla="*/ 0 h 7"/>
                <a:gd name="T4" fmla="*/ 0 w 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4"/>
                    <a:pt x="3" y="4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5" name="Freeform 1556">
              <a:extLst>
                <a:ext uri="{FF2B5EF4-FFF2-40B4-BE49-F238E27FC236}">
                  <a16:creationId xmlns:a16="http://schemas.microsoft.com/office/drawing/2014/main" id="{1D4E49E2-8CE6-FE8E-0444-80EF40E4F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449" y="5383747"/>
              <a:ext cx="9871" cy="11844"/>
            </a:xfrm>
            <a:custGeom>
              <a:avLst/>
              <a:gdLst>
                <a:gd name="T0" fmla="*/ 21 w 24"/>
                <a:gd name="T1" fmla="*/ 26 h 26"/>
                <a:gd name="T2" fmla="*/ 2 w 24"/>
                <a:gd name="T3" fmla="*/ 12 h 26"/>
                <a:gd name="T4" fmla="*/ 21 w 24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6">
                  <a:moveTo>
                    <a:pt x="21" y="26"/>
                  </a:moveTo>
                  <a:cubicBezTo>
                    <a:pt x="24" y="15"/>
                    <a:pt x="6" y="0"/>
                    <a:pt x="2" y="12"/>
                  </a:cubicBezTo>
                  <a:cubicBezTo>
                    <a:pt x="0" y="17"/>
                    <a:pt x="19" y="24"/>
                    <a:pt x="21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6" name="Freeform 1557">
              <a:extLst>
                <a:ext uri="{FF2B5EF4-FFF2-40B4-BE49-F238E27FC236}">
                  <a16:creationId xmlns:a16="http://schemas.microsoft.com/office/drawing/2014/main" id="{DD2A3A00-0236-6541-4180-57D14419D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449" y="5393618"/>
              <a:ext cx="3948" cy="1973"/>
            </a:xfrm>
            <a:custGeom>
              <a:avLst/>
              <a:gdLst>
                <a:gd name="T0" fmla="*/ 6 w 6"/>
                <a:gd name="T1" fmla="*/ 3 h 3"/>
                <a:gd name="T2" fmla="*/ 0 w 6"/>
                <a:gd name="T3" fmla="*/ 0 h 3"/>
                <a:gd name="T4" fmla="*/ 6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cubicBezTo>
                    <a:pt x="5" y="1"/>
                    <a:pt x="3" y="0"/>
                    <a:pt x="0" y="0"/>
                  </a:cubicBezTo>
                  <a:cubicBezTo>
                    <a:pt x="2" y="1"/>
                    <a:pt x="4" y="2"/>
                    <a:pt x="6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7" name="Freeform 1558">
              <a:extLst>
                <a:ext uri="{FF2B5EF4-FFF2-40B4-BE49-F238E27FC236}">
                  <a16:creationId xmlns:a16="http://schemas.microsoft.com/office/drawing/2014/main" id="{3451B162-9E1D-EFED-CDDB-F7304155B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421" y="5358085"/>
              <a:ext cx="7896" cy="7896"/>
            </a:xfrm>
            <a:custGeom>
              <a:avLst/>
              <a:gdLst>
                <a:gd name="T0" fmla="*/ 10 w 19"/>
                <a:gd name="T1" fmla="*/ 14 h 14"/>
                <a:gd name="T2" fmla="*/ 0 w 19"/>
                <a:gd name="T3" fmla="*/ 1 h 14"/>
                <a:gd name="T4" fmla="*/ 10 w 19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10" y="14"/>
                  </a:moveTo>
                  <a:cubicBezTo>
                    <a:pt x="19" y="7"/>
                    <a:pt x="7" y="0"/>
                    <a:pt x="0" y="1"/>
                  </a:cubicBezTo>
                  <a:cubicBezTo>
                    <a:pt x="4" y="5"/>
                    <a:pt x="7" y="9"/>
                    <a:pt x="1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8" name="Freeform 1559">
              <a:extLst>
                <a:ext uri="{FF2B5EF4-FFF2-40B4-BE49-F238E27FC236}">
                  <a16:creationId xmlns:a16="http://schemas.microsoft.com/office/drawing/2014/main" id="{84D6C5F1-4FC0-4CF9-8341-7C28AFFAC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421" y="5348214"/>
              <a:ext cx="13819" cy="5922"/>
            </a:xfrm>
            <a:custGeom>
              <a:avLst/>
              <a:gdLst>
                <a:gd name="T0" fmla="*/ 10 w 32"/>
                <a:gd name="T1" fmla="*/ 12 h 12"/>
                <a:gd name="T2" fmla="*/ 32 w 32"/>
                <a:gd name="T3" fmla="*/ 6 h 12"/>
                <a:gd name="T4" fmla="*/ 0 w 32"/>
                <a:gd name="T5" fmla="*/ 3 h 12"/>
                <a:gd name="T6" fmla="*/ 10 w 3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2">
                  <a:moveTo>
                    <a:pt x="10" y="12"/>
                  </a:moveTo>
                  <a:cubicBezTo>
                    <a:pt x="18" y="10"/>
                    <a:pt x="27" y="12"/>
                    <a:pt x="32" y="6"/>
                  </a:cubicBezTo>
                  <a:cubicBezTo>
                    <a:pt x="22" y="0"/>
                    <a:pt x="11" y="4"/>
                    <a:pt x="0" y="3"/>
                  </a:cubicBezTo>
                  <a:cubicBezTo>
                    <a:pt x="1" y="8"/>
                    <a:pt x="5" y="12"/>
                    <a:pt x="1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9" name="Freeform 1560">
              <a:extLst>
                <a:ext uri="{FF2B5EF4-FFF2-40B4-BE49-F238E27FC236}">
                  <a16:creationId xmlns:a16="http://schemas.microsoft.com/office/drawing/2014/main" id="{0DF29C16-4BB7-BFB6-AEB6-20202F164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44" y="5364007"/>
              <a:ext cx="7896" cy="5922"/>
            </a:xfrm>
            <a:custGeom>
              <a:avLst/>
              <a:gdLst>
                <a:gd name="T0" fmla="*/ 15 w 16"/>
                <a:gd name="T1" fmla="*/ 12 h 12"/>
                <a:gd name="T2" fmla="*/ 3 w 16"/>
                <a:gd name="T3" fmla="*/ 0 h 12"/>
                <a:gd name="T4" fmla="*/ 15 w 1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2"/>
                  </a:moveTo>
                  <a:cubicBezTo>
                    <a:pt x="16" y="6"/>
                    <a:pt x="7" y="3"/>
                    <a:pt x="3" y="0"/>
                  </a:cubicBezTo>
                  <a:cubicBezTo>
                    <a:pt x="0" y="9"/>
                    <a:pt x="10" y="10"/>
                    <a:pt x="15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0" name="Freeform 1561">
              <a:extLst>
                <a:ext uri="{FF2B5EF4-FFF2-40B4-BE49-F238E27FC236}">
                  <a16:creationId xmlns:a16="http://schemas.microsoft.com/office/drawing/2014/main" id="{611825B6-2009-AF12-BF3A-1A17AF3A2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266" y="5365981"/>
              <a:ext cx="5923" cy="394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1 h 8"/>
                <a:gd name="T4" fmla="*/ 13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0" y="3"/>
                    <a:pt x="5" y="0"/>
                    <a:pt x="0" y="1"/>
                  </a:cubicBezTo>
                  <a:cubicBezTo>
                    <a:pt x="4" y="4"/>
                    <a:pt x="8" y="6"/>
                    <a:pt x="1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1" name="Freeform 1562">
              <a:extLst>
                <a:ext uri="{FF2B5EF4-FFF2-40B4-BE49-F238E27FC236}">
                  <a16:creationId xmlns:a16="http://schemas.microsoft.com/office/drawing/2014/main" id="{3BDF0C89-25BA-F37A-80DA-29AB8B463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189" y="5352162"/>
              <a:ext cx="1975" cy="1973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cubicBezTo>
                    <a:pt x="5" y="2"/>
                    <a:pt x="3" y="1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2" name="Freeform 1563">
              <a:extLst>
                <a:ext uri="{FF2B5EF4-FFF2-40B4-BE49-F238E27FC236}">
                  <a16:creationId xmlns:a16="http://schemas.microsoft.com/office/drawing/2014/main" id="{04044FFE-87E1-2E27-2E83-6E2C70ABB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137" y="5399540"/>
              <a:ext cx="5923" cy="5922"/>
            </a:xfrm>
            <a:custGeom>
              <a:avLst/>
              <a:gdLst>
                <a:gd name="T0" fmla="*/ 7 w 12"/>
                <a:gd name="T1" fmla="*/ 13 h 13"/>
                <a:gd name="T2" fmla="*/ 12 w 12"/>
                <a:gd name="T3" fmla="*/ 8 h 13"/>
                <a:gd name="T4" fmla="*/ 0 w 12"/>
                <a:gd name="T5" fmla="*/ 0 h 13"/>
                <a:gd name="T6" fmla="*/ 7 w 12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3">
                  <a:moveTo>
                    <a:pt x="7" y="13"/>
                  </a:moveTo>
                  <a:cubicBezTo>
                    <a:pt x="9" y="11"/>
                    <a:pt x="10" y="10"/>
                    <a:pt x="12" y="8"/>
                  </a:cubicBezTo>
                  <a:cubicBezTo>
                    <a:pt x="9" y="4"/>
                    <a:pt x="5" y="1"/>
                    <a:pt x="0" y="0"/>
                  </a:cubicBezTo>
                  <a:cubicBezTo>
                    <a:pt x="2" y="4"/>
                    <a:pt x="4" y="9"/>
                    <a:pt x="7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3" name="Freeform 1564">
              <a:extLst>
                <a:ext uri="{FF2B5EF4-FFF2-40B4-BE49-F238E27FC236}">
                  <a16:creationId xmlns:a16="http://schemas.microsoft.com/office/drawing/2014/main" id="{00F7371F-3504-9E0E-57DB-F4176451F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137" y="5356110"/>
              <a:ext cx="3948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0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2"/>
                    <a:pt x="3" y="0"/>
                    <a:pt x="0" y="0"/>
                  </a:cubicBezTo>
                  <a:cubicBezTo>
                    <a:pt x="2" y="1"/>
                    <a:pt x="5" y="2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4" name="Freeform 1565">
              <a:extLst>
                <a:ext uri="{FF2B5EF4-FFF2-40B4-BE49-F238E27FC236}">
                  <a16:creationId xmlns:a16="http://schemas.microsoft.com/office/drawing/2014/main" id="{5337FAFC-CCCC-6996-03F9-4328F5E8C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967" y="5279122"/>
              <a:ext cx="3948" cy="0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0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2"/>
                    <a:pt x="2" y="1"/>
                    <a:pt x="0" y="0"/>
                  </a:cubicBezTo>
                  <a:cubicBezTo>
                    <a:pt x="2" y="1"/>
                    <a:pt x="4" y="2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5" name="Freeform 1566">
              <a:extLst>
                <a:ext uri="{FF2B5EF4-FFF2-40B4-BE49-F238E27FC236}">
                  <a16:creationId xmlns:a16="http://schemas.microsoft.com/office/drawing/2014/main" id="{BF38D939-D1A7-EAE3-0FAB-9C400A78E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916" y="5275174"/>
              <a:ext cx="3948" cy="5922"/>
            </a:xfrm>
            <a:custGeom>
              <a:avLst/>
              <a:gdLst>
                <a:gd name="T0" fmla="*/ 3 w 10"/>
                <a:gd name="T1" fmla="*/ 11 h 12"/>
                <a:gd name="T2" fmla="*/ 10 w 10"/>
                <a:gd name="T3" fmla="*/ 12 h 12"/>
                <a:gd name="T4" fmla="*/ 9 w 10"/>
                <a:gd name="T5" fmla="*/ 0 h 12"/>
                <a:gd name="T6" fmla="*/ 3 w 1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3" y="11"/>
                  </a:moveTo>
                  <a:lnTo>
                    <a:pt x="10" y="12"/>
                  </a:lnTo>
                  <a:cubicBezTo>
                    <a:pt x="10" y="8"/>
                    <a:pt x="10" y="4"/>
                    <a:pt x="9" y="0"/>
                  </a:cubicBezTo>
                  <a:cubicBezTo>
                    <a:pt x="3" y="1"/>
                    <a:pt x="0" y="6"/>
                    <a:pt x="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6" name="Freeform 1567">
              <a:extLst>
                <a:ext uri="{FF2B5EF4-FFF2-40B4-BE49-F238E27FC236}">
                  <a16:creationId xmlns:a16="http://schemas.microsoft.com/office/drawing/2014/main" id="{1E212FDE-5283-8EC4-9CA6-BEF373205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682" y="5281095"/>
              <a:ext cx="3948" cy="5922"/>
            </a:xfrm>
            <a:custGeom>
              <a:avLst/>
              <a:gdLst>
                <a:gd name="T0" fmla="*/ 7 w 8"/>
                <a:gd name="T1" fmla="*/ 15 h 15"/>
                <a:gd name="T2" fmla="*/ 0 w 8"/>
                <a:gd name="T3" fmla="*/ 2 h 15"/>
                <a:gd name="T4" fmla="*/ 7 w 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7" y="15"/>
                  </a:moveTo>
                  <a:cubicBezTo>
                    <a:pt x="8" y="9"/>
                    <a:pt x="8" y="0"/>
                    <a:pt x="0" y="2"/>
                  </a:cubicBezTo>
                  <a:cubicBezTo>
                    <a:pt x="1" y="7"/>
                    <a:pt x="3" y="11"/>
                    <a:pt x="7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7" name="Freeform 1568">
              <a:extLst>
                <a:ext uri="{FF2B5EF4-FFF2-40B4-BE49-F238E27FC236}">
                  <a16:creationId xmlns:a16="http://schemas.microsoft.com/office/drawing/2014/main" id="{242465F2-1A7E-4D9B-52B5-0FB5A49B2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630" y="5283070"/>
              <a:ext cx="7896" cy="5922"/>
            </a:xfrm>
            <a:custGeom>
              <a:avLst/>
              <a:gdLst>
                <a:gd name="T0" fmla="*/ 8 w 17"/>
                <a:gd name="T1" fmla="*/ 16 h 16"/>
                <a:gd name="T2" fmla="*/ 17 w 17"/>
                <a:gd name="T3" fmla="*/ 8 h 16"/>
                <a:gd name="T4" fmla="*/ 8 w 17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8" y="16"/>
                  </a:moveTo>
                  <a:cubicBezTo>
                    <a:pt x="10" y="12"/>
                    <a:pt x="13" y="9"/>
                    <a:pt x="17" y="8"/>
                  </a:cubicBezTo>
                  <a:cubicBezTo>
                    <a:pt x="10" y="0"/>
                    <a:pt x="0" y="9"/>
                    <a:pt x="8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8" name="Freeform 1569">
              <a:extLst>
                <a:ext uri="{FF2B5EF4-FFF2-40B4-BE49-F238E27FC236}">
                  <a16:creationId xmlns:a16="http://schemas.microsoft.com/office/drawing/2014/main" id="{6D07ACC3-3A70-7B4C-EB73-4F6BA4517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604" y="5279122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0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2" y="2"/>
                    <a:pt x="4" y="4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9" name="Freeform 1570">
              <a:extLst>
                <a:ext uri="{FF2B5EF4-FFF2-40B4-BE49-F238E27FC236}">
                  <a16:creationId xmlns:a16="http://schemas.microsoft.com/office/drawing/2014/main" id="{448BE4F4-61FA-21EC-C1E0-B8FE1EFE0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578" y="5259381"/>
              <a:ext cx="1975" cy="1973"/>
            </a:xfrm>
            <a:custGeom>
              <a:avLst/>
              <a:gdLst>
                <a:gd name="T0" fmla="*/ 5 w 5"/>
                <a:gd name="T1" fmla="*/ 6 h 6"/>
                <a:gd name="T2" fmla="*/ 0 w 5"/>
                <a:gd name="T3" fmla="*/ 0 h 6"/>
                <a:gd name="T4" fmla="*/ 5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4" y="4"/>
                    <a:pt x="2" y="2"/>
                    <a:pt x="0" y="0"/>
                  </a:cubicBezTo>
                  <a:cubicBezTo>
                    <a:pt x="1" y="2"/>
                    <a:pt x="3" y="4"/>
                    <a:pt x="5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0" name="Freeform 1571">
              <a:extLst>
                <a:ext uri="{FF2B5EF4-FFF2-40B4-BE49-F238E27FC236}">
                  <a16:creationId xmlns:a16="http://schemas.microsoft.com/office/drawing/2014/main" id="{39BDEBA3-CA92-B7B3-87E3-150841F86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578" y="5322552"/>
              <a:ext cx="3948" cy="3948"/>
            </a:xfrm>
            <a:custGeom>
              <a:avLst/>
              <a:gdLst>
                <a:gd name="T0" fmla="*/ 4 w 9"/>
                <a:gd name="T1" fmla="*/ 9 h 9"/>
                <a:gd name="T2" fmla="*/ 8 w 9"/>
                <a:gd name="T3" fmla="*/ 1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7" y="7"/>
                    <a:pt x="9" y="4"/>
                    <a:pt x="8" y="1"/>
                  </a:cubicBezTo>
                  <a:cubicBezTo>
                    <a:pt x="1" y="0"/>
                    <a:pt x="0" y="3"/>
                    <a:pt x="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1" name="Freeform 1572">
              <a:extLst>
                <a:ext uri="{FF2B5EF4-FFF2-40B4-BE49-F238E27FC236}">
                  <a16:creationId xmlns:a16="http://schemas.microsoft.com/office/drawing/2014/main" id="{A85E193E-D81E-7B12-6F53-659B29F76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578" y="5288992"/>
              <a:ext cx="7896" cy="7896"/>
            </a:xfrm>
            <a:custGeom>
              <a:avLst/>
              <a:gdLst>
                <a:gd name="T0" fmla="*/ 13 w 16"/>
                <a:gd name="T1" fmla="*/ 17 h 17"/>
                <a:gd name="T2" fmla="*/ 0 w 16"/>
                <a:gd name="T3" fmla="*/ 8 h 17"/>
                <a:gd name="T4" fmla="*/ 13 w 16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13" y="17"/>
                  </a:moveTo>
                  <a:cubicBezTo>
                    <a:pt x="16" y="8"/>
                    <a:pt x="8" y="0"/>
                    <a:pt x="0" y="8"/>
                  </a:cubicBezTo>
                  <a:cubicBezTo>
                    <a:pt x="5" y="10"/>
                    <a:pt x="10" y="13"/>
                    <a:pt x="13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2" name="Freeform 1573">
              <a:extLst>
                <a:ext uri="{FF2B5EF4-FFF2-40B4-BE49-F238E27FC236}">
                  <a16:creationId xmlns:a16="http://schemas.microsoft.com/office/drawing/2014/main" id="{F3CF1820-D4E7-E419-7698-9038334A9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553" y="5287018"/>
              <a:ext cx="3948" cy="3948"/>
            </a:xfrm>
            <a:custGeom>
              <a:avLst/>
              <a:gdLst>
                <a:gd name="T0" fmla="*/ 9 w 9"/>
                <a:gd name="T1" fmla="*/ 7 h 7"/>
                <a:gd name="T2" fmla="*/ 0 w 9"/>
                <a:gd name="T3" fmla="*/ 0 h 7"/>
                <a:gd name="T4" fmla="*/ 9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7"/>
                  </a:moveTo>
                  <a:cubicBezTo>
                    <a:pt x="7" y="3"/>
                    <a:pt x="4" y="1"/>
                    <a:pt x="0" y="0"/>
                  </a:cubicBezTo>
                  <a:cubicBezTo>
                    <a:pt x="1" y="5"/>
                    <a:pt x="4" y="7"/>
                    <a:pt x="9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3" name="Freeform 1574">
              <a:extLst>
                <a:ext uri="{FF2B5EF4-FFF2-40B4-BE49-F238E27FC236}">
                  <a16:creationId xmlns:a16="http://schemas.microsoft.com/office/drawing/2014/main" id="{F1A4B512-7F0B-6F66-FB3A-0A7B338C8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071" y="5225821"/>
              <a:ext cx="3948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2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4" y="2"/>
                    <a:pt x="4" y="0"/>
                    <a:pt x="0" y="2"/>
                  </a:cubicBezTo>
                  <a:cubicBezTo>
                    <a:pt x="2" y="3"/>
                    <a:pt x="5" y="3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4" name="Freeform 1575">
              <a:extLst>
                <a:ext uri="{FF2B5EF4-FFF2-40B4-BE49-F238E27FC236}">
                  <a16:creationId xmlns:a16="http://schemas.microsoft.com/office/drawing/2014/main" id="{7B7603CA-A180-C233-6A16-3D25B3269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916" y="5235692"/>
              <a:ext cx="3948" cy="3948"/>
            </a:xfrm>
            <a:custGeom>
              <a:avLst/>
              <a:gdLst>
                <a:gd name="T0" fmla="*/ 7 w 11"/>
                <a:gd name="T1" fmla="*/ 6 h 6"/>
                <a:gd name="T2" fmla="*/ 0 w 11"/>
                <a:gd name="T3" fmla="*/ 3 h 6"/>
                <a:gd name="T4" fmla="*/ 7 w 1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7" y="6"/>
                  </a:moveTo>
                  <a:cubicBezTo>
                    <a:pt x="11" y="0"/>
                    <a:pt x="3" y="0"/>
                    <a:pt x="0" y="3"/>
                  </a:cubicBezTo>
                  <a:cubicBezTo>
                    <a:pt x="2" y="4"/>
                    <a:pt x="5" y="5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5" name="Freeform 1576">
              <a:extLst>
                <a:ext uri="{FF2B5EF4-FFF2-40B4-BE49-F238E27FC236}">
                  <a16:creationId xmlns:a16="http://schemas.microsoft.com/office/drawing/2014/main" id="{33D3E41F-4517-5173-0D6C-17578F083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1356" y="5150808"/>
              <a:ext cx="33560" cy="55274"/>
            </a:xfrm>
            <a:custGeom>
              <a:avLst/>
              <a:gdLst>
                <a:gd name="T0" fmla="*/ 32 w 76"/>
                <a:gd name="T1" fmla="*/ 5 h 124"/>
                <a:gd name="T2" fmla="*/ 21 w 76"/>
                <a:gd name="T3" fmla="*/ 9 h 124"/>
                <a:gd name="T4" fmla="*/ 0 w 76"/>
                <a:gd name="T5" fmla="*/ 2 h 124"/>
                <a:gd name="T6" fmla="*/ 7 w 76"/>
                <a:gd name="T7" fmla="*/ 37 h 124"/>
                <a:gd name="T8" fmla="*/ 22 w 76"/>
                <a:gd name="T9" fmla="*/ 90 h 124"/>
                <a:gd name="T10" fmla="*/ 21 w 76"/>
                <a:gd name="T11" fmla="*/ 108 h 124"/>
                <a:gd name="T12" fmla="*/ 39 w 76"/>
                <a:gd name="T13" fmla="*/ 118 h 124"/>
                <a:gd name="T14" fmla="*/ 56 w 76"/>
                <a:gd name="T15" fmla="*/ 122 h 124"/>
                <a:gd name="T16" fmla="*/ 57 w 76"/>
                <a:gd name="T17" fmla="*/ 103 h 124"/>
                <a:gd name="T18" fmla="*/ 52 w 76"/>
                <a:gd name="T19" fmla="*/ 82 h 124"/>
                <a:gd name="T20" fmla="*/ 64 w 76"/>
                <a:gd name="T21" fmla="*/ 82 h 124"/>
                <a:gd name="T22" fmla="*/ 47 w 76"/>
                <a:gd name="T23" fmla="*/ 56 h 124"/>
                <a:gd name="T24" fmla="*/ 54 w 76"/>
                <a:gd name="T25" fmla="*/ 37 h 124"/>
                <a:gd name="T26" fmla="*/ 32 w 76"/>
                <a:gd name="T27" fmla="*/ 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124">
                  <a:moveTo>
                    <a:pt x="32" y="5"/>
                  </a:moveTo>
                  <a:cubicBezTo>
                    <a:pt x="26" y="0"/>
                    <a:pt x="24" y="4"/>
                    <a:pt x="21" y="9"/>
                  </a:cubicBezTo>
                  <a:cubicBezTo>
                    <a:pt x="18" y="15"/>
                    <a:pt x="5" y="2"/>
                    <a:pt x="0" y="2"/>
                  </a:cubicBezTo>
                  <a:cubicBezTo>
                    <a:pt x="11" y="13"/>
                    <a:pt x="1" y="28"/>
                    <a:pt x="7" y="37"/>
                  </a:cubicBezTo>
                  <a:cubicBezTo>
                    <a:pt x="16" y="52"/>
                    <a:pt x="15" y="75"/>
                    <a:pt x="22" y="90"/>
                  </a:cubicBezTo>
                  <a:cubicBezTo>
                    <a:pt x="25" y="96"/>
                    <a:pt x="18" y="100"/>
                    <a:pt x="21" y="108"/>
                  </a:cubicBezTo>
                  <a:cubicBezTo>
                    <a:pt x="24" y="115"/>
                    <a:pt x="33" y="117"/>
                    <a:pt x="39" y="118"/>
                  </a:cubicBezTo>
                  <a:cubicBezTo>
                    <a:pt x="45" y="120"/>
                    <a:pt x="51" y="121"/>
                    <a:pt x="56" y="122"/>
                  </a:cubicBezTo>
                  <a:cubicBezTo>
                    <a:pt x="68" y="124"/>
                    <a:pt x="58" y="106"/>
                    <a:pt x="57" y="103"/>
                  </a:cubicBezTo>
                  <a:cubicBezTo>
                    <a:pt x="76" y="101"/>
                    <a:pt x="57" y="88"/>
                    <a:pt x="52" y="82"/>
                  </a:cubicBezTo>
                  <a:cubicBezTo>
                    <a:pt x="56" y="83"/>
                    <a:pt x="60" y="83"/>
                    <a:pt x="64" y="82"/>
                  </a:cubicBezTo>
                  <a:cubicBezTo>
                    <a:pt x="62" y="78"/>
                    <a:pt x="28" y="56"/>
                    <a:pt x="47" y="56"/>
                  </a:cubicBezTo>
                  <a:cubicBezTo>
                    <a:pt x="32" y="48"/>
                    <a:pt x="47" y="43"/>
                    <a:pt x="54" y="37"/>
                  </a:cubicBezTo>
                  <a:cubicBezTo>
                    <a:pt x="45" y="28"/>
                    <a:pt x="36" y="17"/>
                    <a:pt x="32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6" name="Freeform 1577">
              <a:extLst>
                <a:ext uri="{FF2B5EF4-FFF2-40B4-BE49-F238E27FC236}">
                  <a16:creationId xmlns:a16="http://schemas.microsoft.com/office/drawing/2014/main" id="{8344A731-732C-308F-B4DB-C4BA5EB42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330" y="5210029"/>
              <a:ext cx="5923" cy="3948"/>
            </a:xfrm>
            <a:custGeom>
              <a:avLst/>
              <a:gdLst>
                <a:gd name="T0" fmla="*/ 6 w 12"/>
                <a:gd name="T1" fmla="*/ 8 h 8"/>
                <a:gd name="T2" fmla="*/ 12 w 12"/>
                <a:gd name="T3" fmla="*/ 2 h 8"/>
                <a:gd name="T4" fmla="*/ 0 w 12"/>
                <a:gd name="T5" fmla="*/ 2 h 8"/>
                <a:gd name="T6" fmla="*/ 6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6" y="8"/>
                  </a:moveTo>
                  <a:cubicBezTo>
                    <a:pt x="8" y="6"/>
                    <a:pt x="10" y="4"/>
                    <a:pt x="12" y="2"/>
                  </a:cubicBezTo>
                  <a:cubicBezTo>
                    <a:pt x="8" y="0"/>
                    <a:pt x="4" y="0"/>
                    <a:pt x="0" y="2"/>
                  </a:cubicBezTo>
                  <a:cubicBezTo>
                    <a:pt x="2" y="4"/>
                    <a:pt x="4" y="6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7" name="Freeform 1578">
              <a:extLst>
                <a:ext uri="{FF2B5EF4-FFF2-40B4-BE49-F238E27FC236}">
                  <a16:creationId xmlns:a16="http://schemas.microsoft.com/office/drawing/2014/main" id="{860C30D9-B616-855B-2BBF-5E3B81AAB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227" y="5251485"/>
              <a:ext cx="3948" cy="3948"/>
            </a:xfrm>
            <a:custGeom>
              <a:avLst/>
              <a:gdLst>
                <a:gd name="T0" fmla="*/ 7 w 9"/>
                <a:gd name="T1" fmla="*/ 8 h 8"/>
                <a:gd name="T2" fmla="*/ 0 w 9"/>
                <a:gd name="T3" fmla="*/ 2 h 8"/>
                <a:gd name="T4" fmla="*/ 7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8"/>
                  </a:moveTo>
                  <a:cubicBezTo>
                    <a:pt x="9" y="3"/>
                    <a:pt x="6" y="0"/>
                    <a:pt x="0" y="2"/>
                  </a:cubicBezTo>
                  <a:cubicBezTo>
                    <a:pt x="2" y="4"/>
                    <a:pt x="4" y="6"/>
                    <a:pt x="7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8" name="Freeform 1579">
              <a:extLst>
                <a:ext uri="{FF2B5EF4-FFF2-40B4-BE49-F238E27FC236}">
                  <a16:creationId xmlns:a16="http://schemas.microsoft.com/office/drawing/2014/main" id="{737468A9-CF20-7C39-C8FE-57D15BE30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7148" y="5243589"/>
              <a:ext cx="1975" cy="3948"/>
            </a:xfrm>
            <a:custGeom>
              <a:avLst/>
              <a:gdLst>
                <a:gd name="T0" fmla="*/ 5 w 5"/>
                <a:gd name="T1" fmla="*/ 6 h 6"/>
                <a:gd name="T2" fmla="*/ 0 w 5"/>
                <a:gd name="T3" fmla="*/ 0 h 6"/>
                <a:gd name="T4" fmla="*/ 5 w 5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5" y="2"/>
                    <a:pt x="5" y="1"/>
                    <a:pt x="0" y="0"/>
                  </a:cubicBezTo>
                  <a:cubicBezTo>
                    <a:pt x="2" y="2"/>
                    <a:pt x="4" y="4"/>
                    <a:pt x="5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9" name="Freeform 1580">
              <a:extLst>
                <a:ext uri="{FF2B5EF4-FFF2-40B4-BE49-F238E27FC236}">
                  <a16:creationId xmlns:a16="http://schemas.microsoft.com/office/drawing/2014/main" id="{7BA51BEF-F0F6-EC90-A6F5-918AC132A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096" y="5178445"/>
              <a:ext cx="3948" cy="1973"/>
            </a:xfrm>
            <a:custGeom>
              <a:avLst/>
              <a:gdLst>
                <a:gd name="T0" fmla="*/ 6 w 7"/>
                <a:gd name="T1" fmla="*/ 6 h 6"/>
                <a:gd name="T2" fmla="*/ 0 w 7"/>
                <a:gd name="T3" fmla="*/ 5 h 6"/>
                <a:gd name="T4" fmla="*/ 6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6"/>
                  </a:moveTo>
                  <a:cubicBezTo>
                    <a:pt x="7" y="0"/>
                    <a:pt x="5" y="0"/>
                    <a:pt x="0" y="5"/>
                  </a:cubicBezTo>
                  <a:cubicBezTo>
                    <a:pt x="2" y="5"/>
                    <a:pt x="4" y="5"/>
                    <a:pt x="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0" name="Freeform 1581">
              <a:extLst>
                <a:ext uri="{FF2B5EF4-FFF2-40B4-BE49-F238E27FC236}">
                  <a16:creationId xmlns:a16="http://schemas.microsoft.com/office/drawing/2014/main" id="{5BEC3703-C5A9-E2CA-9182-D92B08CE0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096" y="5172523"/>
              <a:ext cx="5923" cy="3948"/>
            </a:xfrm>
            <a:custGeom>
              <a:avLst/>
              <a:gdLst>
                <a:gd name="T0" fmla="*/ 14 w 14"/>
                <a:gd name="T1" fmla="*/ 9 h 9"/>
                <a:gd name="T2" fmla="*/ 0 w 14"/>
                <a:gd name="T3" fmla="*/ 2 h 9"/>
                <a:gd name="T4" fmla="*/ 14 w 1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9"/>
                  </a:moveTo>
                  <a:cubicBezTo>
                    <a:pt x="12" y="3"/>
                    <a:pt x="6" y="0"/>
                    <a:pt x="0" y="2"/>
                  </a:cubicBezTo>
                  <a:cubicBezTo>
                    <a:pt x="5" y="3"/>
                    <a:pt x="10" y="6"/>
                    <a:pt x="1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1" name="Freeform 1582">
              <a:extLst>
                <a:ext uri="{FF2B5EF4-FFF2-40B4-BE49-F238E27FC236}">
                  <a16:creationId xmlns:a16="http://schemas.microsoft.com/office/drawing/2014/main" id="{5194B32F-D468-74EC-2A22-4F51070CA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071" y="5245562"/>
              <a:ext cx="5923" cy="1973"/>
            </a:xfrm>
            <a:custGeom>
              <a:avLst/>
              <a:gdLst>
                <a:gd name="T0" fmla="*/ 13 w 13"/>
                <a:gd name="T1" fmla="*/ 6 h 6"/>
                <a:gd name="T2" fmla="*/ 0 w 13"/>
                <a:gd name="T3" fmla="*/ 5 h 6"/>
                <a:gd name="T4" fmla="*/ 13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6"/>
                  </a:moveTo>
                  <a:cubicBezTo>
                    <a:pt x="10" y="0"/>
                    <a:pt x="4" y="0"/>
                    <a:pt x="0" y="5"/>
                  </a:cubicBezTo>
                  <a:cubicBezTo>
                    <a:pt x="4" y="5"/>
                    <a:pt x="8" y="6"/>
                    <a:pt x="1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2" name="Freeform 1583">
              <a:extLst>
                <a:ext uri="{FF2B5EF4-FFF2-40B4-BE49-F238E27FC236}">
                  <a16:creationId xmlns:a16="http://schemas.microsoft.com/office/drawing/2014/main" id="{2123B49B-6B78-4486-0EDC-47C0B7E53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071" y="5237666"/>
              <a:ext cx="5923" cy="3948"/>
            </a:xfrm>
            <a:custGeom>
              <a:avLst/>
              <a:gdLst>
                <a:gd name="T0" fmla="*/ 10 w 14"/>
                <a:gd name="T1" fmla="*/ 11 h 11"/>
                <a:gd name="T2" fmla="*/ 13 w 14"/>
                <a:gd name="T3" fmla="*/ 0 h 11"/>
                <a:gd name="T4" fmla="*/ 0 w 14"/>
                <a:gd name="T5" fmla="*/ 3 h 11"/>
                <a:gd name="T6" fmla="*/ 10 w 14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0" y="11"/>
                  </a:moveTo>
                  <a:cubicBezTo>
                    <a:pt x="13" y="8"/>
                    <a:pt x="14" y="4"/>
                    <a:pt x="13" y="0"/>
                  </a:cubicBezTo>
                  <a:cubicBezTo>
                    <a:pt x="9" y="4"/>
                    <a:pt x="5" y="5"/>
                    <a:pt x="0" y="3"/>
                  </a:cubicBezTo>
                  <a:cubicBezTo>
                    <a:pt x="1" y="8"/>
                    <a:pt x="5" y="11"/>
                    <a:pt x="1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3" name="Freeform 1584">
              <a:extLst>
                <a:ext uri="{FF2B5EF4-FFF2-40B4-BE49-F238E27FC236}">
                  <a16:creationId xmlns:a16="http://schemas.microsoft.com/office/drawing/2014/main" id="{96F1C847-E067-167D-4AA7-1DDF09702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045" y="5227796"/>
              <a:ext cx="1975" cy="1973"/>
            </a:xfrm>
            <a:custGeom>
              <a:avLst/>
              <a:gdLst>
                <a:gd name="T0" fmla="*/ 6 w 6"/>
                <a:gd name="T1" fmla="*/ 1 h 1"/>
                <a:gd name="T2" fmla="*/ 0 w 6"/>
                <a:gd name="T3" fmla="*/ 0 h 1"/>
                <a:gd name="T4" fmla="*/ 6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1"/>
                    <a:pt x="4" y="1"/>
                    <a:pt x="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4" name="Freeform 1585">
              <a:extLst>
                <a:ext uri="{FF2B5EF4-FFF2-40B4-BE49-F238E27FC236}">
                  <a16:creationId xmlns:a16="http://schemas.microsoft.com/office/drawing/2014/main" id="{A07CAC3C-B7BD-7C3E-4F73-DBD502E1C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045" y="5233718"/>
              <a:ext cx="1975" cy="0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1"/>
                    <a:pt x="4" y="1"/>
                    <a:pt x="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5" name="Freeform 1586">
              <a:extLst>
                <a:ext uri="{FF2B5EF4-FFF2-40B4-BE49-F238E27FC236}">
                  <a16:creationId xmlns:a16="http://schemas.microsoft.com/office/drawing/2014/main" id="{5E0F060B-CFA2-A2A3-534B-917443C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045" y="5217925"/>
              <a:ext cx="7896" cy="3948"/>
            </a:xfrm>
            <a:custGeom>
              <a:avLst/>
              <a:gdLst>
                <a:gd name="T0" fmla="*/ 14 w 20"/>
                <a:gd name="T1" fmla="*/ 12 h 12"/>
                <a:gd name="T2" fmla="*/ 20 w 20"/>
                <a:gd name="T3" fmla="*/ 2 h 12"/>
                <a:gd name="T4" fmla="*/ 0 w 20"/>
                <a:gd name="T5" fmla="*/ 7 h 12"/>
                <a:gd name="T6" fmla="*/ 14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4" y="12"/>
                  </a:moveTo>
                  <a:cubicBezTo>
                    <a:pt x="13" y="7"/>
                    <a:pt x="15" y="2"/>
                    <a:pt x="20" y="2"/>
                  </a:cubicBezTo>
                  <a:cubicBezTo>
                    <a:pt x="13" y="4"/>
                    <a:pt x="6" y="0"/>
                    <a:pt x="0" y="7"/>
                  </a:cubicBezTo>
                  <a:cubicBezTo>
                    <a:pt x="5" y="7"/>
                    <a:pt x="10" y="9"/>
                    <a:pt x="14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6" name="Freeform 1587">
              <a:extLst>
                <a:ext uri="{FF2B5EF4-FFF2-40B4-BE49-F238E27FC236}">
                  <a16:creationId xmlns:a16="http://schemas.microsoft.com/office/drawing/2014/main" id="{E64EF3D4-28A5-F6CF-82D2-905E11CB4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019" y="5247537"/>
              <a:ext cx="5923" cy="3948"/>
            </a:xfrm>
            <a:custGeom>
              <a:avLst/>
              <a:gdLst>
                <a:gd name="T0" fmla="*/ 12 w 13"/>
                <a:gd name="T1" fmla="*/ 10 h 10"/>
                <a:gd name="T2" fmla="*/ 0 w 13"/>
                <a:gd name="T3" fmla="*/ 1 h 10"/>
                <a:gd name="T4" fmla="*/ 12 w 13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12" y="10"/>
                  </a:moveTo>
                  <a:cubicBezTo>
                    <a:pt x="13" y="3"/>
                    <a:pt x="5" y="0"/>
                    <a:pt x="0" y="1"/>
                  </a:cubicBezTo>
                  <a:cubicBezTo>
                    <a:pt x="3" y="5"/>
                    <a:pt x="7" y="8"/>
                    <a:pt x="12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7" name="Freeform 1588">
              <a:extLst>
                <a:ext uri="{FF2B5EF4-FFF2-40B4-BE49-F238E27FC236}">
                  <a16:creationId xmlns:a16="http://schemas.microsoft.com/office/drawing/2014/main" id="{8D631918-8287-7FBB-7D29-079EC9564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019" y="5152782"/>
              <a:ext cx="3948" cy="1973"/>
            </a:xfrm>
            <a:custGeom>
              <a:avLst/>
              <a:gdLst>
                <a:gd name="T0" fmla="*/ 5 w 5"/>
                <a:gd name="T1" fmla="*/ 7 h 7"/>
                <a:gd name="T2" fmla="*/ 0 w 5"/>
                <a:gd name="T3" fmla="*/ 0 h 7"/>
                <a:gd name="T4" fmla="*/ 5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1" y="2"/>
                    <a:pt x="3" y="4"/>
                    <a:pt x="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8" name="Freeform 1589">
              <a:extLst>
                <a:ext uri="{FF2B5EF4-FFF2-40B4-BE49-F238E27FC236}">
                  <a16:creationId xmlns:a16="http://schemas.microsoft.com/office/drawing/2014/main" id="{400654DB-8900-6E49-497E-D6BB8E4CA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993" y="5190289"/>
              <a:ext cx="5923" cy="1973"/>
            </a:xfrm>
            <a:custGeom>
              <a:avLst/>
              <a:gdLst>
                <a:gd name="T0" fmla="*/ 13 w 13"/>
                <a:gd name="T1" fmla="*/ 5 h 5"/>
                <a:gd name="T2" fmla="*/ 0 w 13"/>
                <a:gd name="T3" fmla="*/ 1 h 5"/>
                <a:gd name="T4" fmla="*/ 13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5"/>
                  </a:moveTo>
                  <a:cubicBezTo>
                    <a:pt x="9" y="2"/>
                    <a:pt x="5" y="0"/>
                    <a:pt x="0" y="1"/>
                  </a:cubicBezTo>
                  <a:cubicBezTo>
                    <a:pt x="4" y="2"/>
                    <a:pt x="9" y="4"/>
                    <a:pt x="1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9" name="Freeform 1590">
              <a:extLst>
                <a:ext uri="{FF2B5EF4-FFF2-40B4-BE49-F238E27FC236}">
                  <a16:creationId xmlns:a16="http://schemas.microsoft.com/office/drawing/2014/main" id="{6A881A30-F045-CFA5-2EFA-552B35607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019" y="5243589"/>
              <a:ext cx="15793" cy="7896"/>
            </a:xfrm>
            <a:custGeom>
              <a:avLst/>
              <a:gdLst>
                <a:gd name="T0" fmla="*/ 19 w 38"/>
                <a:gd name="T1" fmla="*/ 17 h 17"/>
                <a:gd name="T2" fmla="*/ 38 w 38"/>
                <a:gd name="T3" fmla="*/ 8 h 17"/>
                <a:gd name="T4" fmla="*/ 14 w 38"/>
                <a:gd name="T5" fmla="*/ 2 h 17"/>
                <a:gd name="T6" fmla="*/ 19 w 38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7">
                  <a:moveTo>
                    <a:pt x="19" y="17"/>
                  </a:moveTo>
                  <a:cubicBezTo>
                    <a:pt x="25" y="15"/>
                    <a:pt x="30" y="8"/>
                    <a:pt x="38" y="8"/>
                  </a:cubicBezTo>
                  <a:cubicBezTo>
                    <a:pt x="32" y="2"/>
                    <a:pt x="22" y="0"/>
                    <a:pt x="14" y="2"/>
                  </a:cubicBezTo>
                  <a:cubicBezTo>
                    <a:pt x="0" y="6"/>
                    <a:pt x="10" y="15"/>
                    <a:pt x="19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0" name="Freeform 1591">
              <a:extLst>
                <a:ext uri="{FF2B5EF4-FFF2-40B4-BE49-F238E27FC236}">
                  <a16:creationId xmlns:a16="http://schemas.microsoft.com/office/drawing/2014/main" id="{140135C5-2982-6510-5003-385055231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967" y="5229770"/>
              <a:ext cx="5923" cy="5922"/>
            </a:xfrm>
            <a:custGeom>
              <a:avLst/>
              <a:gdLst>
                <a:gd name="T0" fmla="*/ 11 w 14"/>
                <a:gd name="T1" fmla="*/ 11 h 11"/>
                <a:gd name="T2" fmla="*/ 14 w 14"/>
                <a:gd name="T3" fmla="*/ 2 h 11"/>
                <a:gd name="T4" fmla="*/ 0 w 14"/>
                <a:gd name="T5" fmla="*/ 1 h 11"/>
                <a:gd name="T6" fmla="*/ 11 w 14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1" y="11"/>
                  </a:moveTo>
                  <a:cubicBezTo>
                    <a:pt x="12" y="8"/>
                    <a:pt x="13" y="5"/>
                    <a:pt x="14" y="2"/>
                  </a:cubicBezTo>
                  <a:cubicBezTo>
                    <a:pt x="9" y="0"/>
                    <a:pt x="5" y="0"/>
                    <a:pt x="0" y="1"/>
                  </a:cubicBezTo>
                  <a:cubicBezTo>
                    <a:pt x="3" y="6"/>
                    <a:pt x="6" y="9"/>
                    <a:pt x="11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1" name="Freeform 1592">
              <a:extLst>
                <a:ext uri="{FF2B5EF4-FFF2-40B4-BE49-F238E27FC236}">
                  <a16:creationId xmlns:a16="http://schemas.microsoft.com/office/drawing/2014/main" id="{AD1954B4-6085-28BC-033D-1E9F3149D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941" y="5221873"/>
              <a:ext cx="1975" cy="197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1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5" y="1"/>
                    <a:pt x="3" y="0"/>
                    <a:pt x="0" y="1"/>
                  </a:cubicBezTo>
                  <a:cubicBezTo>
                    <a:pt x="2" y="1"/>
                    <a:pt x="5" y="2"/>
                    <a:pt x="7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2" name="Freeform 1593">
              <a:extLst>
                <a:ext uri="{FF2B5EF4-FFF2-40B4-BE49-F238E27FC236}">
                  <a16:creationId xmlns:a16="http://schemas.microsoft.com/office/drawing/2014/main" id="{9287B7CE-149B-EE14-FF75-280F08A59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941" y="5239640"/>
              <a:ext cx="5923" cy="1973"/>
            </a:xfrm>
            <a:custGeom>
              <a:avLst/>
              <a:gdLst>
                <a:gd name="T0" fmla="*/ 11 w 13"/>
                <a:gd name="T1" fmla="*/ 8 h 8"/>
                <a:gd name="T2" fmla="*/ 13 w 13"/>
                <a:gd name="T3" fmla="*/ 3 h 8"/>
                <a:gd name="T4" fmla="*/ 0 w 13"/>
                <a:gd name="T5" fmla="*/ 0 h 8"/>
                <a:gd name="T6" fmla="*/ 11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1" y="8"/>
                  </a:moveTo>
                  <a:cubicBezTo>
                    <a:pt x="11" y="7"/>
                    <a:pt x="12" y="5"/>
                    <a:pt x="13" y="3"/>
                  </a:cubicBezTo>
                  <a:cubicBezTo>
                    <a:pt x="9" y="1"/>
                    <a:pt x="4" y="0"/>
                    <a:pt x="0" y="0"/>
                  </a:cubicBezTo>
                  <a:cubicBezTo>
                    <a:pt x="2" y="4"/>
                    <a:pt x="6" y="8"/>
                    <a:pt x="11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3" name="Freeform 1594">
              <a:extLst>
                <a:ext uri="{FF2B5EF4-FFF2-40B4-BE49-F238E27FC236}">
                  <a16:creationId xmlns:a16="http://schemas.microsoft.com/office/drawing/2014/main" id="{DB052DD0-3E76-72D9-D9DE-F2241169A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916" y="5227796"/>
              <a:ext cx="1975" cy="394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0 h 8"/>
                <a:gd name="T4" fmla="*/ 8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cubicBezTo>
                    <a:pt x="6" y="4"/>
                    <a:pt x="4" y="2"/>
                    <a:pt x="0" y="0"/>
                  </a:cubicBezTo>
                  <a:cubicBezTo>
                    <a:pt x="0" y="5"/>
                    <a:pt x="3" y="8"/>
                    <a:pt x="8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4" name="Freeform 1595">
              <a:extLst>
                <a:ext uri="{FF2B5EF4-FFF2-40B4-BE49-F238E27FC236}">
                  <a16:creationId xmlns:a16="http://schemas.microsoft.com/office/drawing/2014/main" id="{E55DC6F0-3263-C1A0-1F6F-4F81072A8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916" y="5251485"/>
              <a:ext cx="11844" cy="7896"/>
            </a:xfrm>
            <a:custGeom>
              <a:avLst/>
              <a:gdLst>
                <a:gd name="T0" fmla="*/ 0 w 24"/>
                <a:gd name="T1" fmla="*/ 10 h 14"/>
                <a:gd name="T2" fmla="*/ 24 w 24"/>
                <a:gd name="T3" fmla="*/ 6 h 14"/>
                <a:gd name="T4" fmla="*/ 0 w 24"/>
                <a:gd name="T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4">
                  <a:moveTo>
                    <a:pt x="0" y="10"/>
                  </a:moveTo>
                  <a:cubicBezTo>
                    <a:pt x="7" y="14"/>
                    <a:pt x="17" y="9"/>
                    <a:pt x="24" y="6"/>
                  </a:cubicBezTo>
                  <a:cubicBezTo>
                    <a:pt x="16" y="0"/>
                    <a:pt x="5" y="0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5" name="Freeform 1596">
              <a:extLst>
                <a:ext uri="{FF2B5EF4-FFF2-40B4-BE49-F238E27FC236}">
                  <a16:creationId xmlns:a16="http://schemas.microsoft.com/office/drawing/2014/main" id="{5A90E186-8146-4CB8-0818-911FEAE12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889" y="5261355"/>
              <a:ext cx="3948" cy="5922"/>
            </a:xfrm>
            <a:custGeom>
              <a:avLst/>
              <a:gdLst>
                <a:gd name="T0" fmla="*/ 8 w 10"/>
                <a:gd name="T1" fmla="*/ 11 h 11"/>
                <a:gd name="T2" fmla="*/ 0 w 10"/>
                <a:gd name="T3" fmla="*/ 0 h 11"/>
                <a:gd name="T4" fmla="*/ 8 w 1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8" y="11"/>
                  </a:moveTo>
                  <a:cubicBezTo>
                    <a:pt x="10" y="6"/>
                    <a:pt x="5" y="1"/>
                    <a:pt x="0" y="0"/>
                  </a:cubicBezTo>
                  <a:cubicBezTo>
                    <a:pt x="0" y="5"/>
                    <a:pt x="3" y="9"/>
                    <a:pt x="8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6" name="Freeform 1597">
              <a:extLst>
                <a:ext uri="{FF2B5EF4-FFF2-40B4-BE49-F238E27FC236}">
                  <a16:creationId xmlns:a16="http://schemas.microsoft.com/office/drawing/2014/main" id="{AA77EDE6-CC7F-E81C-6B22-79CD94A9C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889" y="5231744"/>
              <a:ext cx="1975" cy="3948"/>
            </a:xfrm>
            <a:custGeom>
              <a:avLst/>
              <a:gdLst>
                <a:gd name="T0" fmla="*/ 7 w 7"/>
                <a:gd name="T1" fmla="*/ 7 h 7"/>
                <a:gd name="T2" fmla="*/ 0 w 7"/>
                <a:gd name="T3" fmla="*/ 6 h 7"/>
                <a:gd name="T4" fmla="*/ 7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0"/>
                    <a:pt x="5" y="0"/>
                    <a:pt x="0" y="6"/>
                  </a:cubicBezTo>
                  <a:cubicBezTo>
                    <a:pt x="2" y="6"/>
                    <a:pt x="4" y="7"/>
                    <a:pt x="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7" name="Freeform 1598">
              <a:extLst>
                <a:ext uri="{FF2B5EF4-FFF2-40B4-BE49-F238E27FC236}">
                  <a16:creationId xmlns:a16="http://schemas.microsoft.com/office/drawing/2014/main" id="{080726F4-0678-D0D4-CBFB-8BC63F0F6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889" y="5267278"/>
              <a:ext cx="3948" cy="1973"/>
            </a:xfrm>
            <a:custGeom>
              <a:avLst/>
              <a:gdLst>
                <a:gd name="T0" fmla="*/ 7 w 8"/>
                <a:gd name="T1" fmla="*/ 7 h 7"/>
                <a:gd name="T2" fmla="*/ 0 w 8"/>
                <a:gd name="T3" fmla="*/ 4 h 7"/>
                <a:gd name="T4" fmla="*/ 7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8" y="1"/>
                    <a:pt x="6" y="0"/>
                    <a:pt x="0" y="4"/>
                  </a:cubicBezTo>
                  <a:cubicBezTo>
                    <a:pt x="3" y="5"/>
                    <a:pt x="5" y="6"/>
                    <a:pt x="7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8" name="Freeform 1599">
              <a:extLst>
                <a:ext uri="{FF2B5EF4-FFF2-40B4-BE49-F238E27FC236}">
                  <a16:creationId xmlns:a16="http://schemas.microsoft.com/office/drawing/2014/main" id="{30BEC84B-138E-1BDF-9365-3C3094787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889" y="5223848"/>
              <a:ext cx="5923" cy="5922"/>
            </a:xfrm>
            <a:custGeom>
              <a:avLst/>
              <a:gdLst>
                <a:gd name="T0" fmla="*/ 10 w 13"/>
                <a:gd name="T1" fmla="*/ 13 h 13"/>
                <a:gd name="T2" fmla="*/ 0 w 13"/>
                <a:gd name="T3" fmla="*/ 0 h 13"/>
                <a:gd name="T4" fmla="*/ 10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10" y="13"/>
                  </a:moveTo>
                  <a:cubicBezTo>
                    <a:pt x="13" y="6"/>
                    <a:pt x="5" y="1"/>
                    <a:pt x="0" y="0"/>
                  </a:cubicBezTo>
                  <a:cubicBezTo>
                    <a:pt x="3" y="5"/>
                    <a:pt x="6" y="9"/>
                    <a:pt x="1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9" name="Freeform 1600">
              <a:extLst>
                <a:ext uri="{FF2B5EF4-FFF2-40B4-BE49-F238E27FC236}">
                  <a16:creationId xmlns:a16="http://schemas.microsoft.com/office/drawing/2014/main" id="{6EDE2BBC-4102-976B-29E4-532144702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864" y="5237666"/>
              <a:ext cx="3948" cy="1973"/>
            </a:xfrm>
            <a:custGeom>
              <a:avLst/>
              <a:gdLst>
                <a:gd name="T0" fmla="*/ 4 w 8"/>
                <a:gd name="T1" fmla="*/ 7 h 7"/>
                <a:gd name="T2" fmla="*/ 0 w 8"/>
                <a:gd name="T3" fmla="*/ 0 h 7"/>
                <a:gd name="T4" fmla="*/ 4 w 8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4" y="7"/>
                  </a:moveTo>
                  <a:cubicBezTo>
                    <a:pt x="8" y="3"/>
                    <a:pt x="6" y="0"/>
                    <a:pt x="0" y="0"/>
                  </a:cubicBezTo>
                  <a:cubicBezTo>
                    <a:pt x="1" y="2"/>
                    <a:pt x="3" y="4"/>
                    <a:pt x="4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0" name="Freeform 1601">
              <a:extLst>
                <a:ext uri="{FF2B5EF4-FFF2-40B4-BE49-F238E27FC236}">
                  <a16:creationId xmlns:a16="http://schemas.microsoft.com/office/drawing/2014/main" id="{B9D39083-7BB5-22CD-47D8-08CBE04B8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864" y="5249510"/>
              <a:ext cx="3948" cy="1973"/>
            </a:xfrm>
            <a:custGeom>
              <a:avLst/>
              <a:gdLst>
                <a:gd name="T0" fmla="*/ 6 w 7"/>
                <a:gd name="T1" fmla="*/ 7 h 7"/>
                <a:gd name="T2" fmla="*/ 6 w 7"/>
                <a:gd name="T3" fmla="*/ 0 h 7"/>
                <a:gd name="T4" fmla="*/ 0 w 7"/>
                <a:gd name="T5" fmla="*/ 5 h 7"/>
                <a:gd name="T6" fmla="*/ 6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7" y="5"/>
                    <a:pt x="7" y="3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  <a:cubicBezTo>
                    <a:pt x="2" y="6"/>
                    <a:pt x="4" y="7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1" name="Freeform 1602">
              <a:extLst>
                <a:ext uri="{FF2B5EF4-FFF2-40B4-BE49-F238E27FC236}">
                  <a16:creationId xmlns:a16="http://schemas.microsoft.com/office/drawing/2014/main" id="{8C99B2EB-1F3D-FF06-04E5-37B40D7F5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889" y="5271226"/>
              <a:ext cx="9871" cy="11844"/>
            </a:xfrm>
            <a:custGeom>
              <a:avLst/>
              <a:gdLst>
                <a:gd name="T0" fmla="*/ 15 w 26"/>
                <a:gd name="T1" fmla="*/ 23 h 23"/>
                <a:gd name="T2" fmla="*/ 14 w 26"/>
                <a:gd name="T3" fmla="*/ 1 h 23"/>
                <a:gd name="T4" fmla="*/ 15 w 26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3">
                  <a:moveTo>
                    <a:pt x="15" y="23"/>
                  </a:moveTo>
                  <a:cubicBezTo>
                    <a:pt x="24" y="19"/>
                    <a:pt x="26" y="1"/>
                    <a:pt x="14" y="1"/>
                  </a:cubicBezTo>
                  <a:cubicBezTo>
                    <a:pt x="0" y="0"/>
                    <a:pt x="14" y="18"/>
                    <a:pt x="15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2" name="Freeform 1603">
              <a:extLst>
                <a:ext uri="{FF2B5EF4-FFF2-40B4-BE49-F238E27FC236}">
                  <a16:creationId xmlns:a16="http://schemas.microsoft.com/office/drawing/2014/main" id="{37F84468-6733-D204-76E8-7CB878995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864" y="5257407"/>
              <a:ext cx="15793" cy="7896"/>
            </a:xfrm>
            <a:custGeom>
              <a:avLst/>
              <a:gdLst>
                <a:gd name="T0" fmla="*/ 17 w 35"/>
                <a:gd name="T1" fmla="*/ 0 h 19"/>
                <a:gd name="T2" fmla="*/ 0 w 35"/>
                <a:gd name="T3" fmla="*/ 6 h 19"/>
                <a:gd name="T4" fmla="*/ 35 w 35"/>
                <a:gd name="T5" fmla="*/ 17 h 19"/>
                <a:gd name="T6" fmla="*/ 17 w 3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9">
                  <a:moveTo>
                    <a:pt x="17" y="0"/>
                  </a:moveTo>
                  <a:cubicBezTo>
                    <a:pt x="12" y="3"/>
                    <a:pt x="6" y="4"/>
                    <a:pt x="0" y="6"/>
                  </a:cubicBezTo>
                  <a:cubicBezTo>
                    <a:pt x="2" y="19"/>
                    <a:pt x="27" y="18"/>
                    <a:pt x="35" y="17"/>
                  </a:cubicBezTo>
                  <a:cubicBezTo>
                    <a:pt x="34" y="8"/>
                    <a:pt x="26" y="0"/>
                    <a:pt x="1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3" name="Freeform 1604">
              <a:extLst>
                <a:ext uri="{FF2B5EF4-FFF2-40B4-BE49-F238E27FC236}">
                  <a16:creationId xmlns:a16="http://schemas.microsoft.com/office/drawing/2014/main" id="{0F94A82B-2D1F-E549-A307-FF0AFA278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812" y="5263329"/>
              <a:ext cx="11844" cy="5922"/>
            </a:xfrm>
            <a:custGeom>
              <a:avLst/>
              <a:gdLst>
                <a:gd name="T0" fmla="*/ 13 w 25"/>
                <a:gd name="T1" fmla="*/ 12 h 12"/>
                <a:gd name="T2" fmla="*/ 25 w 25"/>
                <a:gd name="T3" fmla="*/ 11 h 12"/>
                <a:gd name="T4" fmla="*/ 0 w 25"/>
                <a:gd name="T5" fmla="*/ 4 h 12"/>
                <a:gd name="T6" fmla="*/ 13 w 2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2">
                  <a:moveTo>
                    <a:pt x="13" y="12"/>
                  </a:moveTo>
                  <a:cubicBezTo>
                    <a:pt x="17" y="12"/>
                    <a:pt x="21" y="11"/>
                    <a:pt x="25" y="11"/>
                  </a:cubicBezTo>
                  <a:cubicBezTo>
                    <a:pt x="21" y="4"/>
                    <a:pt x="7" y="0"/>
                    <a:pt x="0" y="4"/>
                  </a:cubicBezTo>
                  <a:cubicBezTo>
                    <a:pt x="3" y="8"/>
                    <a:pt x="8" y="11"/>
                    <a:pt x="13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4" name="Freeform 1605">
              <a:extLst>
                <a:ext uri="{FF2B5EF4-FFF2-40B4-BE49-F238E27FC236}">
                  <a16:creationId xmlns:a16="http://schemas.microsoft.com/office/drawing/2014/main" id="{F2073C7C-4384-F451-D210-8322F888F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812" y="5249510"/>
              <a:ext cx="7896" cy="5922"/>
            </a:xfrm>
            <a:custGeom>
              <a:avLst/>
              <a:gdLst>
                <a:gd name="T0" fmla="*/ 10 w 14"/>
                <a:gd name="T1" fmla="*/ 13 h 13"/>
                <a:gd name="T2" fmla="*/ 0 w 14"/>
                <a:gd name="T3" fmla="*/ 2 h 13"/>
                <a:gd name="T4" fmla="*/ 10 w 1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10" y="13"/>
                  </a:moveTo>
                  <a:cubicBezTo>
                    <a:pt x="14" y="6"/>
                    <a:pt x="7" y="0"/>
                    <a:pt x="0" y="2"/>
                  </a:cubicBezTo>
                  <a:cubicBezTo>
                    <a:pt x="2" y="7"/>
                    <a:pt x="6" y="11"/>
                    <a:pt x="1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5" name="Freeform 1606">
              <a:extLst>
                <a:ext uri="{FF2B5EF4-FFF2-40B4-BE49-F238E27FC236}">
                  <a16:creationId xmlns:a16="http://schemas.microsoft.com/office/drawing/2014/main" id="{8D5AA2D1-9640-1483-E570-DAD465334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837" y="5239640"/>
              <a:ext cx="9871" cy="7896"/>
            </a:xfrm>
            <a:custGeom>
              <a:avLst/>
              <a:gdLst>
                <a:gd name="T0" fmla="*/ 16 w 24"/>
                <a:gd name="T1" fmla="*/ 20 h 20"/>
                <a:gd name="T2" fmla="*/ 24 w 24"/>
                <a:gd name="T3" fmla="*/ 18 h 20"/>
                <a:gd name="T4" fmla="*/ 16 w 2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0">
                  <a:moveTo>
                    <a:pt x="16" y="20"/>
                  </a:moveTo>
                  <a:cubicBezTo>
                    <a:pt x="18" y="20"/>
                    <a:pt x="21" y="19"/>
                    <a:pt x="24" y="18"/>
                  </a:cubicBezTo>
                  <a:cubicBezTo>
                    <a:pt x="14" y="0"/>
                    <a:pt x="0" y="15"/>
                    <a:pt x="16" y="2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6" name="Freeform 1607">
              <a:extLst>
                <a:ext uri="{FF2B5EF4-FFF2-40B4-BE49-F238E27FC236}">
                  <a16:creationId xmlns:a16="http://schemas.microsoft.com/office/drawing/2014/main" id="{0368A762-10DE-E34A-3268-7B62EFAAD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785" y="5162652"/>
              <a:ext cx="1975" cy="1973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3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1"/>
                    <a:pt x="6" y="0"/>
                    <a:pt x="0" y="3"/>
                  </a:cubicBezTo>
                  <a:lnTo>
                    <a:pt x="7" y="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7" name="Freeform 1608">
              <a:extLst>
                <a:ext uri="{FF2B5EF4-FFF2-40B4-BE49-F238E27FC236}">
                  <a16:creationId xmlns:a16="http://schemas.microsoft.com/office/drawing/2014/main" id="{DFC061E3-CF2B-C2BE-4440-92FEFEA26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760" y="5271226"/>
              <a:ext cx="7896" cy="3948"/>
            </a:xfrm>
            <a:custGeom>
              <a:avLst/>
              <a:gdLst>
                <a:gd name="T0" fmla="*/ 6 w 21"/>
                <a:gd name="T1" fmla="*/ 12 h 12"/>
                <a:gd name="T2" fmla="*/ 21 w 21"/>
                <a:gd name="T3" fmla="*/ 10 h 12"/>
                <a:gd name="T4" fmla="*/ 6 w 2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6" y="12"/>
                  </a:moveTo>
                  <a:cubicBezTo>
                    <a:pt x="9" y="6"/>
                    <a:pt x="16" y="8"/>
                    <a:pt x="21" y="10"/>
                  </a:cubicBezTo>
                  <a:cubicBezTo>
                    <a:pt x="18" y="0"/>
                    <a:pt x="0" y="0"/>
                    <a:pt x="6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8" name="Freeform 1609">
              <a:extLst>
                <a:ext uri="{FF2B5EF4-FFF2-40B4-BE49-F238E27FC236}">
                  <a16:creationId xmlns:a16="http://schemas.microsoft.com/office/drawing/2014/main" id="{4468DC04-C20E-B72E-A7D5-1C660B2B5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8733" y="5247537"/>
              <a:ext cx="3948" cy="3948"/>
            </a:xfrm>
            <a:custGeom>
              <a:avLst/>
              <a:gdLst>
                <a:gd name="T0" fmla="*/ 3 w 8"/>
                <a:gd name="T1" fmla="*/ 8 h 8"/>
                <a:gd name="T2" fmla="*/ 8 w 8"/>
                <a:gd name="T3" fmla="*/ 8 h 8"/>
                <a:gd name="T4" fmla="*/ 0 w 8"/>
                <a:gd name="T5" fmla="*/ 2 h 8"/>
                <a:gd name="T6" fmla="*/ 3 w 8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lnTo>
                    <a:pt x="8" y="8"/>
                  </a:lnTo>
                  <a:cubicBezTo>
                    <a:pt x="8" y="3"/>
                    <a:pt x="5" y="0"/>
                    <a:pt x="0" y="2"/>
                  </a:cubicBezTo>
                  <a:cubicBezTo>
                    <a:pt x="1" y="4"/>
                    <a:pt x="2" y="6"/>
                    <a:pt x="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9" name="Freeform 1610">
              <a:extLst>
                <a:ext uri="{FF2B5EF4-FFF2-40B4-BE49-F238E27FC236}">
                  <a16:creationId xmlns:a16="http://schemas.microsoft.com/office/drawing/2014/main" id="{1104076E-2A7A-ECC4-A815-E5B057DD9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8733" y="5269251"/>
              <a:ext cx="3948" cy="1973"/>
            </a:xfrm>
            <a:custGeom>
              <a:avLst/>
              <a:gdLst>
                <a:gd name="T0" fmla="*/ 7 w 8"/>
                <a:gd name="T1" fmla="*/ 6 h 6"/>
                <a:gd name="T2" fmla="*/ 0 w 8"/>
                <a:gd name="T3" fmla="*/ 4 h 6"/>
                <a:gd name="T4" fmla="*/ 7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0"/>
                    <a:pt x="6" y="0"/>
                    <a:pt x="0" y="4"/>
                  </a:cubicBezTo>
                  <a:cubicBezTo>
                    <a:pt x="3" y="5"/>
                    <a:pt x="5" y="5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0" name="Freeform 1611">
              <a:extLst>
                <a:ext uri="{FF2B5EF4-FFF2-40B4-BE49-F238E27FC236}">
                  <a16:creationId xmlns:a16="http://schemas.microsoft.com/office/drawing/2014/main" id="{0C55BCB2-B7AF-1E2A-59E8-1D2E370FE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8733" y="5219900"/>
              <a:ext cx="3948" cy="5922"/>
            </a:xfrm>
            <a:custGeom>
              <a:avLst/>
              <a:gdLst>
                <a:gd name="T0" fmla="*/ 10 w 10"/>
                <a:gd name="T1" fmla="*/ 13 h 13"/>
                <a:gd name="T2" fmla="*/ 0 w 10"/>
                <a:gd name="T3" fmla="*/ 5 h 13"/>
                <a:gd name="T4" fmla="*/ 10 w 10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10" y="13"/>
                  </a:moveTo>
                  <a:cubicBezTo>
                    <a:pt x="9" y="6"/>
                    <a:pt x="8" y="0"/>
                    <a:pt x="0" y="5"/>
                  </a:cubicBezTo>
                  <a:cubicBezTo>
                    <a:pt x="1" y="9"/>
                    <a:pt x="5" y="13"/>
                    <a:pt x="1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1" name="Freeform 1612">
              <a:extLst>
                <a:ext uri="{FF2B5EF4-FFF2-40B4-BE49-F238E27FC236}">
                  <a16:creationId xmlns:a16="http://schemas.microsoft.com/office/drawing/2014/main" id="{B1DB8C34-9ED7-5AC4-52A5-3CA1227BC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8733" y="5275174"/>
              <a:ext cx="9871" cy="5922"/>
            </a:xfrm>
            <a:custGeom>
              <a:avLst/>
              <a:gdLst>
                <a:gd name="T0" fmla="*/ 12 w 21"/>
                <a:gd name="T1" fmla="*/ 14 h 14"/>
                <a:gd name="T2" fmla="*/ 0 w 21"/>
                <a:gd name="T3" fmla="*/ 4 h 14"/>
                <a:gd name="T4" fmla="*/ 12 w 2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2" y="14"/>
                  </a:moveTo>
                  <a:cubicBezTo>
                    <a:pt x="21" y="9"/>
                    <a:pt x="7" y="0"/>
                    <a:pt x="0" y="4"/>
                  </a:cubicBezTo>
                  <a:cubicBezTo>
                    <a:pt x="3" y="9"/>
                    <a:pt x="7" y="13"/>
                    <a:pt x="12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2" name="Freeform 1614">
              <a:extLst>
                <a:ext uri="{FF2B5EF4-FFF2-40B4-BE49-F238E27FC236}">
                  <a16:creationId xmlns:a16="http://schemas.microsoft.com/office/drawing/2014/main" id="{3CD53A78-50E7-65E2-AB48-498AD40B4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654" y="5235692"/>
              <a:ext cx="17767" cy="19741"/>
            </a:xfrm>
            <a:custGeom>
              <a:avLst/>
              <a:gdLst>
                <a:gd name="T0" fmla="*/ 38 w 42"/>
                <a:gd name="T1" fmla="*/ 28 h 42"/>
                <a:gd name="T2" fmla="*/ 33 w 42"/>
                <a:gd name="T3" fmla="*/ 21 h 42"/>
                <a:gd name="T4" fmla="*/ 31 w 42"/>
                <a:gd name="T5" fmla="*/ 8 h 42"/>
                <a:gd name="T6" fmla="*/ 23 w 42"/>
                <a:gd name="T7" fmla="*/ 6 h 42"/>
                <a:gd name="T8" fmla="*/ 8 w 42"/>
                <a:gd name="T9" fmla="*/ 4 h 42"/>
                <a:gd name="T10" fmla="*/ 14 w 42"/>
                <a:gd name="T11" fmla="*/ 15 h 42"/>
                <a:gd name="T12" fmla="*/ 0 w 42"/>
                <a:gd name="T13" fmla="*/ 19 h 42"/>
                <a:gd name="T14" fmla="*/ 15 w 42"/>
                <a:gd name="T15" fmla="*/ 32 h 42"/>
                <a:gd name="T16" fmla="*/ 20 w 42"/>
                <a:gd name="T17" fmla="*/ 41 h 42"/>
                <a:gd name="T18" fmla="*/ 38 w 42"/>
                <a:gd name="T1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38" y="28"/>
                  </a:moveTo>
                  <a:cubicBezTo>
                    <a:pt x="36" y="25"/>
                    <a:pt x="35" y="23"/>
                    <a:pt x="33" y="21"/>
                  </a:cubicBezTo>
                  <a:cubicBezTo>
                    <a:pt x="42" y="18"/>
                    <a:pt x="40" y="9"/>
                    <a:pt x="31" y="8"/>
                  </a:cubicBezTo>
                  <a:cubicBezTo>
                    <a:pt x="29" y="8"/>
                    <a:pt x="26" y="8"/>
                    <a:pt x="23" y="6"/>
                  </a:cubicBezTo>
                  <a:cubicBezTo>
                    <a:pt x="16" y="0"/>
                    <a:pt x="17" y="9"/>
                    <a:pt x="8" y="4"/>
                  </a:cubicBezTo>
                  <a:cubicBezTo>
                    <a:pt x="6" y="9"/>
                    <a:pt x="9" y="13"/>
                    <a:pt x="14" y="15"/>
                  </a:cubicBezTo>
                  <a:cubicBezTo>
                    <a:pt x="10" y="18"/>
                    <a:pt x="5" y="19"/>
                    <a:pt x="0" y="19"/>
                  </a:cubicBezTo>
                  <a:cubicBezTo>
                    <a:pt x="2" y="25"/>
                    <a:pt x="6" y="34"/>
                    <a:pt x="15" y="32"/>
                  </a:cubicBezTo>
                  <a:cubicBezTo>
                    <a:pt x="0" y="35"/>
                    <a:pt x="15" y="41"/>
                    <a:pt x="20" y="41"/>
                  </a:cubicBezTo>
                  <a:cubicBezTo>
                    <a:pt x="28" y="42"/>
                    <a:pt x="34" y="33"/>
                    <a:pt x="38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3" name="Freeform 1615">
              <a:extLst>
                <a:ext uri="{FF2B5EF4-FFF2-40B4-BE49-F238E27FC236}">
                  <a16:creationId xmlns:a16="http://schemas.microsoft.com/office/drawing/2014/main" id="{DCF62119-11CD-A0C0-F602-13BA9B63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682" y="5271226"/>
              <a:ext cx="11844" cy="9871"/>
            </a:xfrm>
            <a:custGeom>
              <a:avLst/>
              <a:gdLst>
                <a:gd name="T0" fmla="*/ 24 w 25"/>
                <a:gd name="T1" fmla="*/ 24 h 24"/>
                <a:gd name="T2" fmla="*/ 15 w 25"/>
                <a:gd name="T3" fmla="*/ 2 h 24"/>
                <a:gd name="T4" fmla="*/ 24 w 2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4">
                  <a:moveTo>
                    <a:pt x="24" y="24"/>
                  </a:moveTo>
                  <a:cubicBezTo>
                    <a:pt x="25" y="21"/>
                    <a:pt x="21" y="0"/>
                    <a:pt x="15" y="2"/>
                  </a:cubicBezTo>
                  <a:cubicBezTo>
                    <a:pt x="0" y="8"/>
                    <a:pt x="18" y="19"/>
                    <a:pt x="24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4" name="Freeform 1616">
              <a:extLst>
                <a:ext uri="{FF2B5EF4-FFF2-40B4-BE49-F238E27FC236}">
                  <a16:creationId xmlns:a16="http://schemas.microsoft.com/office/drawing/2014/main" id="{5AD211B5-E864-915F-53C4-201D55B12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289" y="4351311"/>
              <a:ext cx="355332" cy="1192336"/>
            </a:xfrm>
            <a:custGeom>
              <a:avLst/>
              <a:gdLst>
                <a:gd name="T0" fmla="*/ 67 w 816"/>
                <a:gd name="T1" fmla="*/ 26 h 2734"/>
                <a:gd name="T2" fmla="*/ 122 w 816"/>
                <a:gd name="T3" fmla="*/ 198 h 2734"/>
                <a:gd name="T4" fmla="*/ 235 w 816"/>
                <a:gd name="T5" fmla="*/ 406 h 2734"/>
                <a:gd name="T6" fmla="*/ 208 w 816"/>
                <a:gd name="T7" fmla="*/ 648 h 2734"/>
                <a:gd name="T8" fmla="*/ 160 w 816"/>
                <a:gd name="T9" fmla="*/ 877 h 2734"/>
                <a:gd name="T10" fmla="*/ 157 w 816"/>
                <a:gd name="T11" fmla="*/ 1008 h 2734"/>
                <a:gd name="T12" fmla="*/ 198 w 816"/>
                <a:gd name="T13" fmla="*/ 1145 h 2734"/>
                <a:gd name="T14" fmla="*/ 236 w 816"/>
                <a:gd name="T15" fmla="*/ 1279 h 2734"/>
                <a:gd name="T16" fmla="*/ 244 w 816"/>
                <a:gd name="T17" fmla="*/ 1413 h 2734"/>
                <a:gd name="T18" fmla="*/ 260 w 816"/>
                <a:gd name="T19" fmla="*/ 1560 h 2734"/>
                <a:gd name="T20" fmla="*/ 260 w 816"/>
                <a:gd name="T21" fmla="*/ 1709 h 2734"/>
                <a:gd name="T22" fmla="*/ 299 w 816"/>
                <a:gd name="T23" fmla="*/ 1870 h 2734"/>
                <a:gd name="T24" fmla="*/ 360 w 816"/>
                <a:gd name="T25" fmla="*/ 1984 h 2734"/>
                <a:gd name="T26" fmla="*/ 385 w 816"/>
                <a:gd name="T27" fmla="*/ 2062 h 2734"/>
                <a:gd name="T28" fmla="*/ 423 w 816"/>
                <a:gd name="T29" fmla="*/ 2161 h 2734"/>
                <a:gd name="T30" fmla="*/ 443 w 816"/>
                <a:gd name="T31" fmla="*/ 2295 h 2734"/>
                <a:gd name="T32" fmla="*/ 438 w 816"/>
                <a:gd name="T33" fmla="*/ 2421 h 2734"/>
                <a:gd name="T34" fmla="*/ 552 w 816"/>
                <a:gd name="T35" fmla="*/ 2506 h 2734"/>
                <a:gd name="T36" fmla="*/ 779 w 816"/>
                <a:gd name="T37" fmla="*/ 2607 h 2734"/>
                <a:gd name="T38" fmla="*/ 691 w 816"/>
                <a:gd name="T39" fmla="*/ 2723 h 2734"/>
                <a:gd name="T40" fmla="*/ 687 w 816"/>
                <a:gd name="T41" fmla="*/ 2656 h 2734"/>
                <a:gd name="T42" fmla="*/ 620 w 816"/>
                <a:gd name="T43" fmla="*/ 2691 h 2734"/>
                <a:gd name="T44" fmla="*/ 620 w 816"/>
                <a:gd name="T45" fmla="*/ 2641 h 2734"/>
                <a:gd name="T46" fmla="*/ 581 w 816"/>
                <a:gd name="T47" fmla="*/ 2650 h 2734"/>
                <a:gd name="T48" fmla="*/ 569 w 816"/>
                <a:gd name="T49" fmla="*/ 2632 h 2734"/>
                <a:gd name="T50" fmla="*/ 534 w 816"/>
                <a:gd name="T51" fmla="*/ 2638 h 2734"/>
                <a:gd name="T52" fmla="*/ 576 w 816"/>
                <a:gd name="T53" fmla="*/ 2600 h 2734"/>
                <a:gd name="T54" fmla="*/ 523 w 816"/>
                <a:gd name="T55" fmla="*/ 2549 h 2734"/>
                <a:gd name="T56" fmla="*/ 538 w 816"/>
                <a:gd name="T57" fmla="*/ 2597 h 2734"/>
                <a:gd name="T58" fmla="*/ 496 w 816"/>
                <a:gd name="T59" fmla="*/ 2573 h 2734"/>
                <a:gd name="T60" fmla="*/ 472 w 816"/>
                <a:gd name="T61" fmla="*/ 2536 h 2734"/>
                <a:gd name="T62" fmla="*/ 469 w 816"/>
                <a:gd name="T63" fmla="*/ 2492 h 2734"/>
                <a:gd name="T64" fmla="*/ 413 w 816"/>
                <a:gd name="T65" fmla="*/ 2467 h 2734"/>
                <a:gd name="T66" fmla="*/ 406 w 816"/>
                <a:gd name="T67" fmla="*/ 2425 h 2734"/>
                <a:gd name="T68" fmla="*/ 400 w 816"/>
                <a:gd name="T69" fmla="*/ 2376 h 2734"/>
                <a:gd name="T70" fmla="*/ 354 w 816"/>
                <a:gd name="T71" fmla="*/ 2338 h 2734"/>
                <a:gd name="T72" fmla="*/ 338 w 816"/>
                <a:gd name="T73" fmla="*/ 2299 h 2734"/>
                <a:gd name="T74" fmla="*/ 401 w 816"/>
                <a:gd name="T75" fmla="*/ 2299 h 2734"/>
                <a:gd name="T76" fmla="*/ 303 w 816"/>
                <a:gd name="T77" fmla="*/ 2277 h 2734"/>
                <a:gd name="T78" fmla="*/ 324 w 816"/>
                <a:gd name="T79" fmla="*/ 2246 h 2734"/>
                <a:gd name="T80" fmla="*/ 279 w 816"/>
                <a:gd name="T81" fmla="*/ 2214 h 2734"/>
                <a:gd name="T82" fmla="*/ 241 w 816"/>
                <a:gd name="T83" fmla="*/ 2176 h 2734"/>
                <a:gd name="T84" fmla="*/ 249 w 816"/>
                <a:gd name="T85" fmla="*/ 2138 h 2734"/>
                <a:gd name="T86" fmla="*/ 309 w 816"/>
                <a:gd name="T87" fmla="*/ 2173 h 2734"/>
                <a:gd name="T88" fmla="*/ 329 w 816"/>
                <a:gd name="T89" fmla="*/ 2126 h 2734"/>
                <a:gd name="T90" fmla="*/ 327 w 816"/>
                <a:gd name="T91" fmla="*/ 2101 h 2734"/>
                <a:gd name="T92" fmla="*/ 292 w 816"/>
                <a:gd name="T93" fmla="*/ 1978 h 2734"/>
                <a:gd name="T94" fmla="*/ 264 w 816"/>
                <a:gd name="T95" fmla="*/ 1901 h 2734"/>
                <a:gd name="T96" fmla="*/ 260 w 816"/>
                <a:gd name="T97" fmla="*/ 1810 h 2734"/>
                <a:gd name="T98" fmla="*/ 151 w 816"/>
                <a:gd name="T99" fmla="*/ 1684 h 2734"/>
                <a:gd name="T100" fmla="*/ 82 w 816"/>
                <a:gd name="T101" fmla="*/ 1512 h 2734"/>
                <a:gd name="T102" fmla="*/ 103 w 816"/>
                <a:gd name="T103" fmla="*/ 1424 h 2734"/>
                <a:gd name="T104" fmla="*/ 109 w 816"/>
                <a:gd name="T105" fmla="*/ 1191 h 2734"/>
                <a:gd name="T106" fmla="*/ 60 w 816"/>
                <a:gd name="T107" fmla="*/ 986 h 2734"/>
                <a:gd name="T108" fmla="*/ 57 w 816"/>
                <a:gd name="T109" fmla="*/ 791 h 2734"/>
                <a:gd name="T110" fmla="*/ 49 w 816"/>
                <a:gd name="T111" fmla="*/ 501 h 2734"/>
                <a:gd name="T112" fmla="*/ 43 w 816"/>
                <a:gd name="T113" fmla="*/ 268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6" h="2734">
                  <a:moveTo>
                    <a:pt x="0" y="64"/>
                  </a:moveTo>
                  <a:cubicBezTo>
                    <a:pt x="14" y="56"/>
                    <a:pt x="30" y="63"/>
                    <a:pt x="36" y="44"/>
                  </a:cubicBezTo>
                  <a:cubicBezTo>
                    <a:pt x="38" y="35"/>
                    <a:pt x="26" y="22"/>
                    <a:pt x="33" y="14"/>
                  </a:cubicBezTo>
                  <a:cubicBezTo>
                    <a:pt x="35" y="13"/>
                    <a:pt x="37" y="13"/>
                    <a:pt x="39" y="13"/>
                  </a:cubicBezTo>
                  <a:cubicBezTo>
                    <a:pt x="44" y="13"/>
                    <a:pt x="49" y="4"/>
                    <a:pt x="52" y="0"/>
                  </a:cubicBezTo>
                  <a:cubicBezTo>
                    <a:pt x="52" y="11"/>
                    <a:pt x="64" y="16"/>
                    <a:pt x="67" y="26"/>
                  </a:cubicBezTo>
                  <a:cubicBezTo>
                    <a:pt x="70" y="35"/>
                    <a:pt x="76" y="39"/>
                    <a:pt x="85" y="41"/>
                  </a:cubicBezTo>
                  <a:cubicBezTo>
                    <a:pt x="76" y="49"/>
                    <a:pt x="89" y="72"/>
                    <a:pt x="92" y="81"/>
                  </a:cubicBezTo>
                  <a:cubicBezTo>
                    <a:pt x="100" y="103"/>
                    <a:pt x="104" y="117"/>
                    <a:pt x="124" y="132"/>
                  </a:cubicBezTo>
                  <a:cubicBezTo>
                    <a:pt x="141" y="146"/>
                    <a:pt x="133" y="151"/>
                    <a:pt x="126" y="169"/>
                  </a:cubicBezTo>
                  <a:cubicBezTo>
                    <a:pt x="124" y="172"/>
                    <a:pt x="139" y="181"/>
                    <a:pt x="139" y="187"/>
                  </a:cubicBezTo>
                  <a:cubicBezTo>
                    <a:pt x="138" y="194"/>
                    <a:pt x="127" y="195"/>
                    <a:pt x="122" y="198"/>
                  </a:cubicBezTo>
                  <a:cubicBezTo>
                    <a:pt x="132" y="206"/>
                    <a:pt x="124" y="216"/>
                    <a:pt x="130" y="225"/>
                  </a:cubicBezTo>
                  <a:cubicBezTo>
                    <a:pt x="133" y="230"/>
                    <a:pt x="140" y="229"/>
                    <a:pt x="143" y="233"/>
                  </a:cubicBezTo>
                  <a:cubicBezTo>
                    <a:pt x="147" y="240"/>
                    <a:pt x="142" y="240"/>
                    <a:pt x="143" y="247"/>
                  </a:cubicBezTo>
                  <a:cubicBezTo>
                    <a:pt x="145" y="266"/>
                    <a:pt x="171" y="275"/>
                    <a:pt x="173" y="297"/>
                  </a:cubicBezTo>
                  <a:cubicBezTo>
                    <a:pt x="176" y="324"/>
                    <a:pt x="194" y="346"/>
                    <a:pt x="202" y="371"/>
                  </a:cubicBezTo>
                  <a:cubicBezTo>
                    <a:pt x="207" y="391"/>
                    <a:pt x="207" y="415"/>
                    <a:pt x="235" y="406"/>
                  </a:cubicBezTo>
                  <a:cubicBezTo>
                    <a:pt x="263" y="397"/>
                    <a:pt x="265" y="415"/>
                    <a:pt x="262" y="438"/>
                  </a:cubicBezTo>
                  <a:cubicBezTo>
                    <a:pt x="260" y="456"/>
                    <a:pt x="261" y="490"/>
                    <a:pt x="246" y="503"/>
                  </a:cubicBezTo>
                  <a:cubicBezTo>
                    <a:pt x="214" y="512"/>
                    <a:pt x="191" y="527"/>
                    <a:pt x="184" y="548"/>
                  </a:cubicBezTo>
                  <a:cubicBezTo>
                    <a:pt x="181" y="555"/>
                    <a:pt x="195" y="570"/>
                    <a:pt x="198" y="578"/>
                  </a:cubicBezTo>
                  <a:cubicBezTo>
                    <a:pt x="178" y="579"/>
                    <a:pt x="192" y="610"/>
                    <a:pt x="196" y="620"/>
                  </a:cubicBezTo>
                  <a:cubicBezTo>
                    <a:pt x="199" y="628"/>
                    <a:pt x="205" y="639"/>
                    <a:pt x="208" y="648"/>
                  </a:cubicBezTo>
                  <a:cubicBezTo>
                    <a:pt x="212" y="661"/>
                    <a:pt x="200" y="663"/>
                    <a:pt x="201" y="675"/>
                  </a:cubicBezTo>
                  <a:cubicBezTo>
                    <a:pt x="202" y="691"/>
                    <a:pt x="229" y="704"/>
                    <a:pt x="225" y="718"/>
                  </a:cubicBezTo>
                  <a:cubicBezTo>
                    <a:pt x="223" y="726"/>
                    <a:pt x="209" y="734"/>
                    <a:pt x="202" y="730"/>
                  </a:cubicBezTo>
                  <a:cubicBezTo>
                    <a:pt x="193" y="726"/>
                    <a:pt x="190" y="750"/>
                    <a:pt x="189" y="754"/>
                  </a:cubicBezTo>
                  <a:cubicBezTo>
                    <a:pt x="188" y="776"/>
                    <a:pt x="180" y="804"/>
                    <a:pt x="163" y="827"/>
                  </a:cubicBezTo>
                  <a:cubicBezTo>
                    <a:pt x="150" y="845"/>
                    <a:pt x="167" y="858"/>
                    <a:pt x="160" y="877"/>
                  </a:cubicBezTo>
                  <a:cubicBezTo>
                    <a:pt x="156" y="887"/>
                    <a:pt x="146" y="888"/>
                    <a:pt x="149" y="900"/>
                  </a:cubicBezTo>
                  <a:cubicBezTo>
                    <a:pt x="152" y="910"/>
                    <a:pt x="159" y="919"/>
                    <a:pt x="162" y="929"/>
                  </a:cubicBezTo>
                  <a:cubicBezTo>
                    <a:pt x="164" y="935"/>
                    <a:pt x="166" y="939"/>
                    <a:pt x="168" y="945"/>
                  </a:cubicBezTo>
                  <a:cubicBezTo>
                    <a:pt x="169" y="950"/>
                    <a:pt x="172" y="955"/>
                    <a:pt x="174" y="959"/>
                  </a:cubicBezTo>
                  <a:cubicBezTo>
                    <a:pt x="177" y="970"/>
                    <a:pt x="166" y="986"/>
                    <a:pt x="156" y="974"/>
                  </a:cubicBezTo>
                  <a:cubicBezTo>
                    <a:pt x="164" y="982"/>
                    <a:pt x="157" y="999"/>
                    <a:pt x="157" y="1008"/>
                  </a:cubicBezTo>
                  <a:cubicBezTo>
                    <a:pt x="157" y="1015"/>
                    <a:pt x="161" y="1025"/>
                    <a:pt x="154" y="1031"/>
                  </a:cubicBezTo>
                  <a:cubicBezTo>
                    <a:pt x="150" y="1035"/>
                    <a:pt x="149" y="1034"/>
                    <a:pt x="149" y="1042"/>
                  </a:cubicBezTo>
                  <a:cubicBezTo>
                    <a:pt x="148" y="1057"/>
                    <a:pt x="159" y="1072"/>
                    <a:pt x="166" y="1084"/>
                  </a:cubicBezTo>
                  <a:cubicBezTo>
                    <a:pt x="169" y="1090"/>
                    <a:pt x="173" y="1088"/>
                    <a:pt x="177" y="1093"/>
                  </a:cubicBezTo>
                  <a:cubicBezTo>
                    <a:pt x="180" y="1098"/>
                    <a:pt x="180" y="1105"/>
                    <a:pt x="173" y="1102"/>
                  </a:cubicBezTo>
                  <a:cubicBezTo>
                    <a:pt x="178" y="1119"/>
                    <a:pt x="195" y="1128"/>
                    <a:pt x="198" y="1145"/>
                  </a:cubicBezTo>
                  <a:cubicBezTo>
                    <a:pt x="199" y="1151"/>
                    <a:pt x="202" y="1156"/>
                    <a:pt x="209" y="1160"/>
                  </a:cubicBezTo>
                  <a:cubicBezTo>
                    <a:pt x="219" y="1165"/>
                    <a:pt x="209" y="1175"/>
                    <a:pt x="211" y="1182"/>
                  </a:cubicBezTo>
                  <a:cubicBezTo>
                    <a:pt x="216" y="1202"/>
                    <a:pt x="236" y="1185"/>
                    <a:pt x="236" y="1207"/>
                  </a:cubicBezTo>
                  <a:cubicBezTo>
                    <a:pt x="236" y="1225"/>
                    <a:pt x="234" y="1239"/>
                    <a:pt x="243" y="1255"/>
                  </a:cubicBezTo>
                  <a:cubicBezTo>
                    <a:pt x="245" y="1257"/>
                    <a:pt x="253" y="1270"/>
                    <a:pt x="244" y="1271"/>
                  </a:cubicBezTo>
                  <a:cubicBezTo>
                    <a:pt x="238" y="1271"/>
                    <a:pt x="237" y="1275"/>
                    <a:pt x="236" y="1279"/>
                  </a:cubicBezTo>
                  <a:cubicBezTo>
                    <a:pt x="234" y="1287"/>
                    <a:pt x="232" y="1294"/>
                    <a:pt x="231" y="1301"/>
                  </a:cubicBezTo>
                  <a:cubicBezTo>
                    <a:pt x="230" y="1310"/>
                    <a:pt x="233" y="1318"/>
                    <a:pt x="234" y="1327"/>
                  </a:cubicBezTo>
                  <a:cubicBezTo>
                    <a:pt x="235" y="1339"/>
                    <a:pt x="228" y="1342"/>
                    <a:pt x="225" y="1340"/>
                  </a:cubicBezTo>
                  <a:cubicBezTo>
                    <a:pt x="218" y="1338"/>
                    <a:pt x="227" y="1345"/>
                    <a:pt x="230" y="1350"/>
                  </a:cubicBezTo>
                  <a:cubicBezTo>
                    <a:pt x="242" y="1367"/>
                    <a:pt x="248" y="1384"/>
                    <a:pt x="250" y="1403"/>
                  </a:cubicBezTo>
                  <a:cubicBezTo>
                    <a:pt x="251" y="1409"/>
                    <a:pt x="250" y="1412"/>
                    <a:pt x="244" y="1413"/>
                  </a:cubicBezTo>
                  <a:cubicBezTo>
                    <a:pt x="239" y="1413"/>
                    <a:pt x="237" y="1421"/>
                    <a:pt x="237" y="1425"/>
                  </a:cubicBezTo>
                  <a:cubicBezTo>
                    <a:pt x="236" y="1440"/>
                    <a:pt x="224" y="1427"/>
                    <a:pt x="220" y="1444"/>
                  </a:cubicBezTo>
                  <a:cubicBezTo>
                    <a:pt x="219" y="1452"/>
                    <a:pt x="219" y="1458"/>
                    <a:pt x="222" y="1466"/>
                  </a:cubicBezTo>
                  <a:cubicBezTo>
                    <a:pt x="225" y="1474"/>
                    <a:pt x="225" y="1481"/>
                    <a:pt x="229" y="1488"/>
                  </a:cubicBezTo>
                  <a:cubicBezTo>
                    <a:pt x="240" y="1506"/>
                    <a:pt x="238" y="1514"/>
                    <a:pt x="239" y="1526"/>
                  </a:cubicBezTo>
                  <a:cubicBezTo>
                    <a:pt x="241" y="1540"/>
                    <a:pt x="254" y="1548"/>
                    <a:pt x="260" y="1560"/>
                  </a:cubicBezTo>
                  <a:cubicBezTo>
                    <a:pt x="263" y="1568"/>
                    <a:pt x="267" y="1576"/>
                    <a:pt x="273" y="1583"/>
                  </a:cubicBezTo>
                  <a:cubicBezTo>
                    <a:pt x="275" y="1587"/>
                    <a:pt x="282" y="1596"/>
                    <a:pt x="279" y="1601"/>
                  </a:cubicBezTo>
                  <a:cubicBezTo>
                    <a:pt x="274" y="1613"/>
                    <a:pt x="255" y="1612"/>
                    <a:pt x="259" y="1629"/>
                  </a:cubicBezTo>
                  <a:cubicBezTo>
                    <a:pt x="261" y="1639"/>
                    <a:pt x="256" y="1664"/>
                    <a:pt x="264" y="1672"/>
                  </a:cubicBezTo>
                  <a:cubicBezTo>
                    <a:pt x="255" y="1675"/>
                    <a:pt x="249" y="1677"/>
                    <a:pt x="257" y="1679"/>
                  </a:cubicBezTo>
                  <a:cubicBezTo>
                    <a:pt x="260" y="1679"/>
                    <a:pt x="278" y="1715"/>
                    <a:pt x="260" y="1709"/>
                  </a:cubicBezTo>
                  <a:cubicBezTo>
                    <a:pt x="261" y="1719"/>
                    <a:pt x="268" y="1719"/>
                    <a:pt x="271" y="1726"/>
                  </a:cubicBezTo>
                  <a:cubicBezTo>
                    <a:pt x="273" y="1732"/>
                    <a:pt x="269" y="1740"/>
                    <a:pt x="268" y="1746"/>
                  </a:cubicBezTo>
                  <a:cubicBezTo>
                    <a:pt x="264" y="1762"/>
                    <a:pt x="271" y="1774"/>
                    <a:pt x="282" y="1785"/>
                  </a:cubicBezTo>
                  <a:cubicBezTo>
                    <a:pt x="291" y="1795"/>
                    <a:pt x="293" y="1812"/>
                    <a:pt x="294" y="1827"/>
                  </a:cubicBezTo>
                  <a:cubicBezTo>
                    <a:pt x="295" y="1840"/>
                    <a:pt x="309" y="1848"/>
                    <a:pt x="316" y="1859"/>
                  </a:cubicBezTo>
                  <a:cubicBezTo>
                    <a:pt x="311" y="1864"/>
                    <a:pt x="301" y="1862"/>
                    <a:pt x="299" y="1870"/>
                  </a:cubicBezTo>
                  <a:cubicBezTo>
                    <a:pt x="298" y="1877"/>
                    <a:pt x="308" y="1888"/>
                    <a:pt x="309" y="1897"/>
                  </a:cubicBezTo>
                  <a:cubicBezTo>
                    <a:pt x="310" y="1907"/>
                    <a:pt x="315" y="1927"/>
                    <a:pt x="323" y="1933"/>
                  </a:cubicBezTo>
                  <a:cubicBezTo>
                    <a:pt x="331" y="1938"/>
                    <a:pt x="346" y="1934"/>
                    <a:pt x="347" y="1947"/>
                  </a:cubicBezTo>
                  <a:cubicBezTo>
                    <a:pt x="348" y="1958"/>
                    <a:pt x="331" y="1950"/>
                    <a:pt x="348" y="1964"/>
                  </a:cubicBezTo>
                  <a:cubicBezTo>
                    <a:pt x="351" y="1967"/>
                    <a:pt x="356" y="1971"/>
                    <a:pt x="359" y="1974"/>
                  </a:cubicBezTo>
                  <a:cubicBezTo>
                    <a:pt x="366" y="1982"/>
                    <a:pt x="358" y="1979"/>
                    <a:pt x="360" y="1984"/>
                  </a:cubicBezTo>
                  <a:cubicBezTo>
                    <a:pt x="362" y="1989"/>
                    <a:pt x="367" y="1991"/>
                    <a:pt x="369" y="1996"/>
                  </a:cubicBezTo>
                  <a:cubicBezTo>
                    <a:pt x="374" y="2003"/>
                    <a:pt x="367" y="2008"/>
                    <a:pt x="370" y="2014"/>
                  </a:cubicBezTo>
                  <a:cubicBezTo>
                    <a:pt x="375" y="2022"/>
                    <a:pt x="375" y="2029"/>
                    <a:pt x="384" y="2031"/>
                  </a:cubicBezTo>
                  <a:cubicBezTo>
                    <a:pt x="396" y="2033"/>
                    <a:pt x="411" y="2028"/>
                    <a:pt x="421" y="2038"/>
                  </a:cubicBezTo>
                  <a:cubicBezTo>
                    <a:pt x="423" y="2041"/>
                    <a:pt x="422" y="2055"/>
                    <a:pt x="419" y="2058"/>
                  </a:cubicBezTo>
                  <a:cubicBezTo>
                    <a:pt x="410" y="2066"/>
                    <a:pt x="395" y="2062"/>
                    <a:pt x="385" y="2062"/>
                  </a:cubicBezTo>
                  <a:cubicBezTo>
                    <a:pt x="363" y="2063"/>
                    <a:pt x="387" y="2071"/>
                    <a:pt x="396" y="2072"/>
                  </a:cubicBezTo>
                  <a:cubicBezTo>
                    <a:pt x="418" y="2074"/>
                    <a:pt x="449" y="2096"/>
                    <a:pt x="425" y="2116"/>
                  </a:cubicBezTo>
                  <a:cubicBezTo>
                    <a:pt x="422" y="2118"/>
                    <a:pt x="418" y="2115"/>
                    <a:pt x="416" y="2119"/>
                  </a:cubicBezTo>
                  <a:cubicBezTo>
                    <a:pt x="412" y="2124"/>
                    <a:pt x="423" y="2130"/>
                    <a:pt x="424" y="2135"/>
                  </a:cubicBezTo>
                  <a:cubicBezTo>
                    <a:pt x="425" y="2140"/>
                    <a:pt x="430" y="2140"/>
                    <a:pt x="432" y="2144"/>
                  </a:cubicBezTo>
                  <a:cubicBezTo>
                    <a:pt x="437" y="2149"/>
                    <a:pt x="430" y="2160"/>
                    <a:pt x="423" y="2161"/>
                  </a:cubicBezTo>
                  <a:cubicBezTo>
                    <a:pt x="432" y="2167"/>
                    <a:pt x="457" y="2190"/>
                    <a:pt x="450" y="2203"/>
                  </a:cubicBezTo>
                  <a:cubicBezTo>
                    <a:pt x="447" y="2209"/>
                    <a:pt x="441" y="2210"/>
                    <a:pt x="446" y="2218"/>
                  </a:cubicBezTo>
                  <a:cubicBezTo>
                    <a:pt x="447" y="2221"/>
                    <a:pt x="446" y="2228"/>
                    <a:pt x="448" y="2230"/>
                  </a:cubicBezTo>
                  <a:cubicBezTo>
                    <a:pt x="453" y="2232"/>
                    <a:pt x="455" y="2235"/>
                    <a:pt x="457" y="2240"/>
                  </a:cubicBezTo>
                  <a:cubicBezTo>
                    <a:pt x="447" y="2239"/>
                    <a:pt x="439" y="2264"/>
                    <a:pt x="440" y="2271"/>
                  </a:cubicBezTo>
                  <a:cubicBezTo>
                    <a:pt x="440" y="2280"/>
                    <a:pt x="438" y="2287"/>
                    <a:pt x="443" y="2295"/>
                  </a:cubicBezTo>
                  <a:cubicBezTo>
                    <a:pt x="448" y="2301"/>
                    <a:pt x="471" y="2313"/>
                    <a:pt x="468" y="2322"/>
                  </a:cubicBezTo>
                  <a:cubicBezTo>
                    <a:pt x="467" y="2328"/>
                    <a:pt x="459" y="2329"/>
                    <a:pt x="457" y="2334"/>
                  </a:cubicBezTo>
                  <a:cubicBezTo>
                    <a:pt x="455" y="2343"/>
                    <a:pt x="471" y="2353"/>
                    <a:pt x="463" y="2365"/>
                  </a:cubicBezTo>
                  <a:cubicBezTo>
                    <a:pt x="459" y="2371"/>
                    <a:pt x="451" y="2367"/>
                    <a:pt x="449" y="2374"/>
                  </a:cubicBezTo>
                  <a:cubicBezTo>
                    <a:pt x="445" y="2383"/>
                    <a:pt x="448" y="2398"/>
                    <a:pt x="431" y="2395"/>
                  </a:cubicBezTo>
                  <a:cubicBezTo>
                    <a:pt x="433" y="2404"/>
                    <a:pt x="430" y="2416"/>
                    <a:pt x="438" y="2421"/>
                  </a:cubicBezTo>
                  <a:cubicBezTo>
                    <a:pt x="448" y="2427"/>
                    <a:pt x="453" y="2441"/>
                    <a:pt x="454" y="2448"/>
                  </a:cubicBezTo>
                  <a:cubicBezTo>
                    <a:pt x="455" y="2458"/>
                    <a:pt x="471" y="2466"/>
                    <a:pt x="477" y="2474"/>
                  </a:cubicBezTo>
                  <a:cubicBezTo>
                    <a:pt x="482" y="2482"/>
                    <a:pt x="486" y="2493"/>
                    <a:pt x="496" y="2497"/>
                  </a:cubicBezTo>
                  <a:cubicBezTo>
                    <a:pt x="502" y="2500"/>
                    <a:pt x="506" y="2496"/>
                    <a:pt x="511" y="2492"/>
                  </a:cubicBezTo>
                  <a:cubicBezTo>
                    <a:pt x="516" y="2488"/>
                    <a:pt x="521" y="2491"/>
                    <a:pt x="527" y="2491"/>
                  </a:cubicBezTo>
                  <a:cubicBezTo>
                    <a:pt x="541" y="2491"/>
                    <a:pt x="543" y="2492"/>
                    <a:pt x="552" y="2506"/>
                  </a:cubicBezTo>
                  <a:cubicBezTo>
                    <a:pt x="558" y="2515"/>
                    <a:pt x="550" y="2526"/>
                    <a:pt x="559" y="2531"/>
                  </a:cubicBezTo>
                  <a:cubicBezTo>
                    <a:pt x="566" y="2535"/>
                    <a:pt x="572" y="2552"/>
                    <a:pt x="567" y="2559"/>
                  </a:cubicBezTo>
                  <a:cubicBezTo>
                    <a:pt x="580" y="2561"/>
                    <a:pt x="597" y="2576"/>
                    <a:pt x="605" y="2586"/>
                  </a:cubicBezTo>
                  <a:cubicBezTo>
                    <a:pt x="614" y="2597"/>
                    <a:pt x="653" y="2590"/>
                    <a:pt x="664" y="2589"/>
                  </a:cubicBezTo>
                  <a:cubicBezTo>
                    <a:pt x="713" y="2585"/>
                    <a:pt x="763" y="2596"/>
                    <a:pt x="816" y="2615"/>
                  </a:cubicBezTo>
                  <a:cubicBezTo>
                    <a:pt x="804" y="2615"/>
                    <a:pt x="792" y="2610"/>
                    <a:pt x="779" y="2607"/>
                  </a:cubicBezTo>
                  <a:cubicBezTo>
                    <a:pt x="757" y="2603"/>
                    <a:pt x="768" y="2616"/>
                    <a:pt x="761" y="2625"/>
                  </a:cubicBezTo>
                  <a:cubicBezTo>
                    <a:pt x="755" y="2633"/>
                    <a:pt x="742" y="2625"/>
                    <a:pt x="735" y="2634"/>
                  </a:cubicBezTo>
                  <a:cubicBezTo>
                    <a:pt x="726" y="2643"/>
                    <a:pt x="710" y="2641"/>
                    <a:pt x="699" y="2645"/>
                  </a:cubicBezTo>
                  <a:cubicBezTo>
                    <a:pt x="706" y="2655"/>
                    <a:pt x="707" y="2668"/>
                    <a:pt x="709" y="2680"/>
                  </a:cubicBezTo>
                  <a:cubicBezTo>
                    <a:pt x="712" y="2691"/>
                    <a:pt x="719" y="2698"/>
                    <a:pt x="725" y="2708"/>
                  </a:cubicBezTo>
                  <a:cubicBezTo>
                    <a:pt x="739" y="2734"/>
                    <a:pt x="705" y="2725"/>
                    <a:pt x="691" y="2723"/>
                  </a:cubicBezTo>
                  <a:cubicBezTo>
                    <a:pt x="676" y="2719"/>
                    <a:pt x="640" y="2709"/>
                    <a:pt x="633" y="2692"/>
                  </a:cubicBezTo>
                  <a:cubicBezTo>
                    <a:pt x="627" y="2675"/>
                    <a:pt x="661" y="2685"/>
                    <a:pt x="647" y="2696"/>
                  </a:cubicBezTo>
                  <a:cubicBezTo>
                    <a:pt x="655" y="2696"/>
                    <a:pt x="653" y="2687"/>
                    <a:pt x="656" y="2682"/>
                  </a:cubicBezTo>
                  <a:cubicBezTo>
                    <a:pt x="658" y="2679"/>
                    <a:pt x="676" y="2695"/>
                    <a:pt x="667" y="2703"/>
                  </a:cubicBezTo>
                  <a:cubicBezTo>
                    <a:pt x="681" y="2698"/>
                    <a:pt x="656" y="2677"/>
                    <a:pt x="682" y="2673"/>
                  </a:cubicBezTo>
                  <a:cubicBezTo>
                    <a:pt x="686" y="2672"/>
                    <a:pt x="687" y="2660"/>
                    <a:pt x="687" y="2656"/>
                  </a:cubicBezTo>
                  <a:cubicBezTo>
                    <a:pt x="687" y="2647"/>
                    <a:pt x="672" y="2649"/>
                    <a:pt x="667" y="2645"/>
                  </a:cubicBezTo>
                  <a:cubicBezTo>
                    <a:pt x="668" y="2654"/>
                    <a:pt x="654" y="2662"/>
                    <a:pt x="648" y="2667"/>
                  </a:cubicBezTo>
                  <a:cubicBezTo>
                    <a:pt x="637" y="2675"/>
                    <a:pt x="627" y="2663"/>
                    <a:pt x="616" y="2670"/>
                  </a:cubicBezTo>
                  <a:cubicBezTo>
                    <a:pt x="624" y="2668"/>
                    <a:pt x="630" y="2675"/>
                    <a:pt x="636" y="2679"/>
                  </a:cubicBezTo>
                  <a:cubicBezTo>
                    <a:pt x="631" y="2680"/>
                    <a:pt x="627" y="2680"/>
                    <a:pt x="622" y="2678"/>
                  </a:cubicBezTo>
                  <a:cubicBezTo>
                    <a:pt x="624" y="2683"/>
                    <a:pt x="623" y="2687"/>
                    <a:pt x="620" y="2691"/>
                  </a:cubicBezTo>
                  <a:cubicBezTo>
                    <a:pt x="628" y="2692"/>
                    <a:pt x="635" y="2698"/>
                    <a:pt x="640" y="2703"/>
                  </a:cubicBezTo>
                  <a:cubicBezTo>
                    <a:pt x="621" y="2708"/>
                    <a:pt x="589" y="2687"/>
                    <a:pt x="575" y="2675"/>
                  </a:cubicBezTo>
                  <a:cubicBezTo>
                    <a:pt x="585" y="2680"/>
                    <a:pt x="598" y="2679"/>
                    <a:pt x="608" y="2679"/>
                  </a:cubicBezTo>
                  <a:cubicBezTo>
                    <a:pt x="606" y="2671"/>
                    <a:pt x="586" y="2670"/>
                    <a:pt x="586" y="2654"/>
                  </a:cubicBezTo>
                  <a:cubicBezTo>
                    <a:pt x="585" y="2644"/>
                    <a:pt x="602" y="2640"/>
                    <a:pt x="599" y="2652"/>
                  </a:cubicBezTo>
                  <a:cubicBezTo>
                    <a:pt x="610" y="2649"/>
                    <a:pt x="612" y="2650"/>
                    <a:pt x="620" y="2641"/>
                  </a:cubicBezTo>
                  <a:cubicBezTo>
                    <a:pt x="627" y="2631"/>
                    <a:pt x="648" y="2645"/>
                    <a:pt x="659" y="2638"/>
                  </a:cubicBezTo>
                  <a:cubicBezTo>
                    <a:pt x="652" y="2629"/>
                    <a:pt x="606" y="2622"/>
                    <a:pt x="604" y="2638"/>
                  </a:cubicBezTo>
                  <a:cubicBezTo>
                    <a:pt x="597" y="2635"/>
                    <a:pt x="593" y="2633"/>
                    <a:pt x="603" y="2629"/>
                  </a:cubicBezTo>
                  <a:cubicBezTo>
                    <a:pt x="597" y="2629"/>
                    <a:pt x="573" y="2629"/>
                    <a:pt x="578" y="2641"/>
                  </a:cubicBezTo>
                  <a:cubicBezTo>
                    <a:pt x="583" y="2637"/>
                    <a:pt x="587" y="2637"/>
                    <a:pt x="592" y="2640"/>
                  </a:cubicBezTo>
                  <a:cubicBezTo>
                    <a:pt x="590" y="2645"/>
                    <a:pt x="586" y="2649"/>
                    <a:pt x="581" y="2650"/>
                  </a:cubicBezTo>
                  <a:cubicBezTo>
                    <a:pt x="584" y="2656"/>
                    <a:pt x="594" y="2669"/>
                    <a:pt x="581" y="2670"/>
                  </a:cubicBezTo>
                  <a:cubicBezTo>
                    <a:pt x="573" y="2671"/>
                    <a:pt x="556" y="2661"/>
                    <a:pt x="571" y="2657"/>
                  </a:cubicBezTo>
                  <a:cubicBezTo>
                    <a:pt x="564" y="2659"/>
                    <a:pt x="558" y="2652"/>
                    <a:pt x="552" y="2648"/>
                  </a:cubicBezTo>
                  <a:cubicBezTo>
                    <a:pt x="556" y="2649"/>
                    <a:pt x="561" y="2649"/>
                    <a:pt x="565" y="2648"/>
                  </a:cubicBezTo>
                  <a:cubicBezTo>
                    <a:pt x="563" y="2647"/>
                    <a:pt x="560" y="2646"/>
                    <a:pt x="558" y="2645"/>
                  </a:cubicBezTo>
                  <a:cubicBezTo>
                    <a:pt x="567" y="2639"/>
                    <a:pt x="557" y="2629"/>
                    <a:pt x="569" y="2632"/>
                  </a:cubicBezTo>
                  <a:cubicBezTo>
                    <a:pt x="560" y="2629"/>
                    <a:pt x="560" y="2627"/>
                    <a:pt x="569" y="2628"/>
                  </a:cubicBezTo>
                  <a:cubicBezTo>
                    <a:pt x="564" y="2626"/>
                    <a:pt x="560" y="2626"/>
                    <a:pt x="556" y="2628"/>
                  </a:cubicBezTo>
                  <a:cubicBezTo>
                    <a:pt x="560" y="2631"/>
                    <a:pt x="561" y="2636"/>
                    <a:pt x="558" y="2641"/>
                  </a:cubicBezTo>
                  <a:cubicBezTo>
                    <a:pt x="556" y="2636"/>
                    <a:pt x="552" y="2633"/>
                    <a:pt x="547" y="2633"/>
                  </a:cubicBezTo>
                  <a:cubicBezTo>
                    <a:pt x="547" y="2638"/>
                    <a:pt x="544" y="2642"/>
                    <a:pt x="539" y="2645"/>
                  </a:cubicBezTo>
                  <a:cubicBezTo>
                    <a:pt x="542" y="2638"/>
                    <a:pt x="540" y="2636"/>
                    <a:pt x="534" y="2638"/>
                  </a:cubicBezTo>
                  <a:cubicBezTo>
                    <a:pt x="548" y="2626"/>
                    <a:pt x="513" y="2604"/>
                    <a:pt x="511" y="2594"/>
                  </a:cubicBezTo>
                  <a:cubicBezTo>
                    <a:pt x="517" y="2600"/>
                    <a:pt x="527" y="2607"/>
                    <a:pt x="537" y="2607"/>
                  </a:cubicBezTo>
                  <a:cubicBezTo>
                    <a:pt x="541" y="2606"/>
                    <a:pt x="558" y="2591"/>
                    <a:pt x="553" y="2609"/>
                  </a:cubicBezTo>
                  <a:cubicBezTo>
                    <a:pt x="560" y="2605"/>
                    <a:pt x="572" y="2611"/>
                    <a:pt x="563" y="2600"/>
                  </a:cubicBezTo>
                  <a:cubicBezTo>
                    <a:pt x="566" y="2615"/>
                    <a:pt x="557" y="2595"/>
                    <a:pt x="557" y="2588"/>
                  </a:cubicBezTo>
                  <a:cubicBezTo>
                    <a:pt x="564" y="2589"/>
                    <a:pt x="571" y="2596"/>
                    <a:pt x="576" y="2600"/>
                  </a:cubicBezTo>
                  <a:cubicBezTo>
                    <a:pt x="586" y="2609"/>
                    <a:pt x="580" y="2616"/>
                    <a:pt x="574" y="2624"/>
                  </a:cubicBezTo>
                  <a:cubicBezTo>
                    <a:pt x="580" y="2620"/>
                    <a:pt x="587" y="2623"/>
                    <a:pt x="593" y="2623"/>
                  </a:cubicBezTo>
                  <a:cubicBezTo>
                    <a:pt x="585" y="2619"/>
                    <a:pt x="591" y="2609"/>
                    <a:pt x="584" y="2604"/>
                  </a:cubicBezTo>
                  <a:cubicBezTo>
                    <a:pt x="579" y="2601"/>
                    <a:pt x="563" y="2589"/>
                    <a:pt x="577" y="2587"/>
                  </a:cubicBezTo>
                  <a:cubicBezTo>
                    <a:pt x="569" y="2581"/>
                    <a:pt x="565" y="2570"/>
                    <a:pt x="555" y="2564"/>
                  </a:cubicBezTo>
                  <a:cubicBezTo>
                    <a:pt x="545" y="2558"/>
                    <a:pt x="532" y="2558"/>
                    <a:pt x="523" y="2549"/>
                  </a:cubicBezTo>
                  <a:cubicBezTo>
                    <a:pt x="522" y="2551"/>
                    <a:pt x="521" y="2553"/>
                    <a:pt x="520" y="2556"/>
                  </a:cubicBezTo>
                  <a:cubicBezTo>
                    <a:pt x="528" y="2555"/>
                    <a:pt x="566" y="2565"/>
                    <a:pt x="565" y="2576"/>
                  </a:cubicBezTo>
                  <a:cubicBezTo>
                    <a:pt x="565" y="2585"/>
                    <a:pt x="525" y="2564"/>
                    <a:pt x="519" y="2565"/>
                  </a:cubicBezTo>
                  <a:cubicBezTo>
                    <a:pt x="523" y="2570"/>
                    <a:pt x="529" y="2569"/>
                    <a:pt x="534" y="2573"/>
                  </a:cubicBezTo>
                  <a:cubicBezTo>
                    <a:pt x="539" y="2577"/>
                    <a:pt x="536" y="2585"/>
                    <a:pt x="544" y="2585"/>
                  </a:cubicBezTo>
                  <a:cubicBezTo>
                    <a:pt x="541" y="2588"/>
                    <a:pt x="539" y="2593"/>
                    <a:pt x="538" y="2597"/>
                  </a:cubicBezTo>
                  <a:cubicBezTo>
                    <a:pt x="532" y="2589"/>
                    <a:pt x="528" y="2578"/>
                    <a:pt x="519" y="2572"/>
                  </a:cubicBezTo>
                  <a:cubicBezTo>
                    <a:pt x="526" y="2580"/>
                    <a:pt x="536" y="2592"/>
                    <a:pt x="535" y="2604"/>
                  </a:cubicBezTo>
                  <a:cubicBezTo>
                    <a:pt x="526" y="2595"/>
                    <a:pt x="513" y="2592"/>
                    <a:pt x="508" y="2578"/>
                  </a:cubicBezTo>
                  <a:cubicBezTo>
                    <a:pt x="512" y="2582"/>
                    <a:pt x="517" y="2585"/>
                    <a:pt x="521" y="2588"/>
                  </a:cubicBezTo>
                  <a:cubicBezTo>
                    <a:pt x="518" y="2582"/>
                    <a:pt x="507" y="2578"/>
                    <a:pt x="509" y="2570"/>
                  </a:cubicBezTo>
                  <a:cubicBezTo>
                    <a:pt x="505" y="2570"/>
                    <a:pt x="500" y="2574"/>
                    <a:pt x="496" y="2573"/>
                  </a:cubicBezTo>
                  <a:cubicBezTo>
                    <a:pt x="492" y="2572"/>
                    <a:pt x="493" y="2566"/>
                    <a:pt x="488" y="2565"/>
                  </a:cubicBezTo>
                  <a:cubicBezTo>
                    <a:pt x="483" y="2564"/>
                    <a:pt x="476" y="2550"/>
                    <a:pt x="475" y="2546"/>
                  </a:cubicBezTo>
                  <a:cubicBezTo>
                    <a:pt x="486" y="2548"/>
                    <a:pt x="493" y="2558"/>
                    <a:pt x="501" y="2565"/>
                  </a:cubicBezTo>
                  <a:cubicBezTo>
                    <a:pt x="493" y="2555"/>
                    <a:pt x="487" y="2542"/>
                    <a:pt x="478" y="2534"/>
                  </a:cubicBezTo>
                  <a:cubicBezTo>
                    <a:pt x="491" y="2546"/>
                    <a:pt x="481" y="2531"/>
                    <a:pt x="474" y="2529"/>
                  </a:cubicBezTo>
                  <a:cubicBezTo>
                    <a:pt x="474" y="2531"/>
                    <a:pt x="473" y="2533"/>
                    <a:pt x="472" y="2536"/>
                  </a:cubicBezTo>
                  <a:cubicBezTo>
                    <a:pt x="467" y="2534"/>
                    <a:pt x="463" y="2532"/>
                    <a:pt x="459" y="2528"/>
                  </a:cubicBezTo>
                  <a:cubicBezTo>
                    <a:pt x="467" y="2542"/>
                    <a:pt x="446" y="2519"/>
                    <a:pt x="443" y="2516"/>
                  </a:cubicBezTo>
                  <a:cubicBezTo>
                    <a:pt x="439" y="2512"/>
                    <a:pt x="449" y="2510"/>
                    <a:pt x="451" y="2510"/>
                  </a:cubicBezTo>
                  <a:cubicBezTo>
                    <a:pt x="453" y="2510"/>
                    <a:pt x="456" y="2510"/>
                    <a:pt x="459" y="2510"/>
                  </a:cubicBezTo>
                  <a:cubicBezTo>
                    <a:pt x="470" y="2511"/>
                    <a:pt x="449" y="2497"/>
                    <a:pt x="465" y="2507"/>
                  </a:cubicBezTo>
                  <a:cubicBezTo>
                    <a:pt x="459" y="2502"/>
                    <a:pt x="460" y="2492"/>
                    <a:pt x="469" y="2492"/>
                  </a:cubicBezTo>
                  <a:cubicBezTo>
                    <a:pt x="461" y="2492"/>
                    <a:pt x="453" y="2485"/>
                    <a:pt x="459" y="2478"/>
                  </a:cubicBezTo>
                  <a:cubicBezTo>
                    <a:pt x="452" y="2484"/>
                    <a:pt x="458" y="2497"/>
                    <a:pt x="454" y="2505"/>
                  </a:cubicBezTo>
                  <a:cubicBezTo>
                    <a:pt x="448" y="2514"/>
                    <a:pt x="426" y="2483"/>
                    <a:pt x="421" y="2481"/>
                  </a:cubicBezTo>
                  <a:cubicBezTo>
                    <a:pt x="426" y="2482"/>
                    <a:pt x="431" y="2485"/>
                    <a:pt x="435" y="2488"/>
                  </a:cubicBezTo>
                  <a:cubicBezTo>
                    <a:pt x="421" y="2476"/>
                    <a:pt x="436" y="2485"/>
                    <a:pt x="442" y="2484"/>
                  </a:cubicBezTo>
                  <a:cubicBezTo>
                    <a:pt x="434" y="2477"/>
                    <a:pt x="416" y="2477"/>
                    <a:pt x="413" y="2467"/>
                  </a:cubicBezTo>
                  <a:cubicBezTo>
                    <a:pt x="413" y="2482"/>
                    <a:pt x="396" y="2460"/>
                    <a:pt x="387" y="2459"/>
                  </a:cubicBezTo>
                  <a:cubicBezTo>
                    <a:pt x="396" y="2442"/>
                    <a:pt x="425" y="2469"/>
                    <a:pt x="439" y="2467"/>
                  </a:cubicBezTo>
                  <a:cubicBezTo>
                    <a:pt x="427" y="2464"/>
                    <a:pt x="401" y="2457"/>
                    <a:pt x="399" y="2441"/>
                  </a:cubicBezTo>
                  <a:cubicBezTo>
                    <a:pt x="409" y="2441"/>
                    <a:pt x="416" y="2451"/>
                    <a:pt x="427" y="2447"/>
                  </a:cubicBezTo>
                  <a:cubicBezTo>
                    <a:pt x="420" y="2448"/>
                    <a:pt x="419" y="2443"/>
                    <a:pt x="421" y="2437"/>
                  </a:cubicBezTo>
                  <a:cubicBezTo>
                    <a:pt x="415" y="2452"/>
                    <a:pt x="385" y="2429"/>
                    <a:pt x="406" y="2425"/>
                  </a:cubicBezTo>
                  <a:cubicBezTo>
                    <a:pt x="401" y="2427"/>
                    <a:pt x="384" y="2421"/>
                    <a:pt x="394" y="2415"/>
                  </a:cubicBezTo>
                  <a:cubicBezTo>
                    <a:pt x="407" y="2408"/>
                    <a:pt x="417" y="2422"/>
                    <a:pt x="428" y="2425"/>
                  </a:cubicBezTo>
                  <a:cubicBezTo>
                    <a:pt x="420" y="2420"/>
                    <a:pt x="411" y="2415"/>
                    <a:pt x="404" y="2410"/>
                  </a:cubicBezTo>
                  <a:cubicBezTo>
                    <a:pt x="400" y="2408"/>
                    <a:pt x="394" y="2407"/>
                    <a:pt x="394" y="2401"/>
                  </a:cubicBezTo>
                  <a:cubicBezTo>
                    <a:pt x="395" y="2396"/>
                    <a:pt x="401" y="2394"/>
                    <a:pt x="405" y="2397"/>
                  </a:cubicBezTo>
                  <a:cubicBezTo>
                    <a:pt x="398" y="2394"/>
                    <a:pt x="386" y="2368"/>
                    <a:pt x="400" y="2376"/>
                  </a:cubicBezTo>
                  <a:cubicBezTo>
                    <a:pt x="395" y="2373"/>
                    <a:pt x="391" y="2373"/>
                    <a:pt x="387" y="2377"/>
                  </a:cubicBezTo>
                  <a:cubicBezTo>
                    <a:pt x="390" y="2380"/>
                    <a:pt x="391" y="2406"/>
                    <a:pt x="388" y="2410"/>
                  </a:cubicBezTo>
                  <a:cubicBezTo>
                    <a:pt x="378" y="2400"/>
                    <a:pt x="363" y="2383"/>
                    <a:pt x="364" y="2369"/>
                  </a:cubicBezTo>
                  <a:cubicBezTo>
                    <a:pt x="364" y="2366"/>
                    <a:pt x="352" y="2360"/>
                    <a:pt x="358" y="2355"/>
                  </a:cubicBezTo>
                  <a:cubicBezTo>
                    <a:pt x="362" y="2352"/>
                    <a:pt x="371" y="2352"/>
                    <a:pt x="376" y="2354"/>
                  </a:cubicBezTo>
                  <a:cubicBezTo>
                    <a:pt x="374" y="2352"/>
                    <a:pt x="342" y="2349"/>
                    <a:pt x="354" y="2338"/>
                  </a:cubicBezTo>
                  <a:cubicBezTo>
                    <a:pt x="358" y="2333"/>
                    <a:pt x="371" y="2340"/>
                    <a:pt x="376" y="2342"/>
                  </a:cubicBezTo>
                  <a:cubicBezTo>
                    <a:pt x="371" y="2339"/>
                    <a:pt x="369" y="2334"/>
                    <a:pt x="372" y="2328"/>
                  </a:cubicBezTo>
                  <a:cubicBezTo>
                    <a:pt x="368" y="2329"/>
                    <a:pt x="343" y="2327"/>
                    <a:pt x="359" y="2321"/>
                  </a:cubicBezTo>
                  <a:cubicBezTo>
                    <a:pt x="344" y="2328"/>
                    <a:pt x="335" y="2300"/>
                    <a:pt x="320" y="2304"/>
                  </a:cubicBezTo>
                  <a:cubicBezTo>
                    <a:pt x="318" y="2287"/>
                    <a:pt x="343" y="2307"/>
                    <a:pt x="347" y="2311"/>
                  </a:cubicBezTo>
                  <a:cubicBezTo>
                    <a:pt x="344" y="2307"/>
                    <a:pt x="341" y="2303"/>
                    <a:pt x="338" y="2299"/>
                  </a:cubicBezTo>
                  <a:cubicBezTo>
                    <a:pt x="350" y="2297"/>
                    <a:pt x="358" y="2303"/>
                    <a:pt x="369" y="2306"/>
                  </a:cubicBezTo>
                  <a:cubicBezTo>
                    <a:pt x="374" y="2308"/>
                    <a:pt x="379" y="2306"/>
                    <a:pt x="383" y="2309"/>
                  </a:cubicBezTo>
                  <a:cubicBezTo>
                    <a:pt x="388" y="2313"/>
                    <a:pt x="396" y="2311"/>
                    <a:pt x="401" y="2315"/>
                  </a:cubicBezTo>
                  <a:cubicBezTo>
                    <a:pt x="403" y="2311"/>
                    <a:pt x="402" y="2308"/>
                    <a:pt x="399" y="2304"/>
                  </a:cubicBezTo>
                  <a:cubicBezTo>
                    <a:pt x="397" y="2318"/>
                    <a:pt x="376" y="2299"/>
                    <a:pt x="375" y="2292"/>
                  </a:cubicBezTo>
                  <a:cubicBezTo>
                    <a:pt x="383" y="2298"/>
                    <a:pt x="392" y="2296"/>
                    <a:pt x="401" y="2299"/>
                  </a:cubicBezTo>
                  <a:cubicBezTo>
                    <a:pt x="398" y="2297"/>
                    <a:pt x="394" y="2297"/>
                    <a:pt x="391" y="2297"/>
                  </a:cubicBezTo>
                  <a:cubicBezTo>
                    <a:pt x="384" y="2296"/>
                    <a:pt x="380" y="2289"/>
                    <a:pt x="375" y="2285"/>
                  </a:cubicBezTo>
                  <a:cubicBezTo>
                    <a:pt x="370" y="2281"/>
                    <a:pt x="366" y="2283"/>
                    <a:pt x="362" y="2278"/>
                  </a:cubicBezTo>
                  <a:cubicBezTo>
                    <a:pt x="358" y="2274"/>
                    <a:pt x="361" y="2269"/>
                    <a:pt x="357" y="2265"/>
                  </a:cubicBezTo>
                  <a:cubicBezTo>
                    <a:pt x="362" y="2272"/>
                    <a:pt x="364" y="2290"/>
                    <a:pt x="350" y="2286"/>
                  </a:cubicBezTo>
                  <a:cubicBezTo>
                    <a:pt x="337" y="2283"/>
                    <a:pt x="312" y="2286"/>
                    <a:pt x="303" y="2277"/>
                  </a:cubicBezTo>
                  <a:cubicBezTo>
                    <a:pt x="309" y="2275"/>
                    <a:pt x="310" y="2271"/>
                    <a:pt x="307" y="2267"/>
                  </a:cubicBezTo>
                  <a:cubicBezTo>
                    <a:pt x="319" y="2263"/>
                    <a:pt x="325" y="2278"/>
                    <a:pt x="336" y="2280"/>
                  </a:cubicBezTo>
                  <a:cubicBezTo>
                    <a:pt x="326" y="2279"/>
                    <a:pt x="332" y="2269"/>
                    <a:pt x="340" y="2272"/>
                  </a:cubicBezTo>
                  <a:cubicBezTo>
                    <a:pt x="338" y="2260"/>
                    <a:pt x="332" y="2271"/>
                    <a:pt x="325" y="2267"/>
                  </a:cubicBezTo>
                  <a:cubicBezTo>
                    <a:pt x="320" y="2265"/>
                    <a:pt x="317" y="2258"/>
                    <a:pt x="311" y="2258"/>
                  </a:cubicBezTo>
                  <a:cubicBezTo>
                    <a:pt x="305" y="2258"/>
                    <a:pt x="314" y="2229"/>
                    <a:pt x="324" y="2246"/>
                  </a:cubicBezTo>
                  <a:cubicBezTo>
                    <a:pt x="323" y="2241"/>
                    <a:pt x="324" y="2237"/>
                    <a:pt x="330" y="2238"/>
                  </a:cubicBezTo>
                  <a:cubicBezTo>
                    <a:pt x="329" y="2234"/>
                    <a:pt x="328" y="2232"/>
                    <a:pt x="326" y="2229"/>
                  </a:cubicBezTo>
                  <a:cubicBezTo>
                    <a:pt x="325" y="2237"/>
                    <a:pt x="318" y="2239"/>
                    <a:pt x="314" y="2231"/>
                  </a:cubicBezTo>
                  <a:cubicBezTo>
                    <a:pt x="318" y="2230"/>
                    <a:pt x="322" y="2229"/>
                    <a:pt x="326" y="2228"/>
                  </a:cubicBezTo>
                  <a:cubicBezTo>
                    <a:pt x="322" y="2222"/>
                    <a:pt x="313" y="2221"/>
                    <a:pt x="308" y="2218"/>
                  </a:cubicBezTo>
                  <a:cubicBezTo>
                    <a:pt x="296" y="2210"/>
                    <a:pt x="293" y="2206"/>
                    <a:pt x="279" y="2214"/>
                  </a:cubicBezTo>
                  <a:cubicBezTo>
                    <a:pt x="284" y="2212"/>
                    <a:pt x="289" y="2214"/>
                    <a:pt x="292" y="2218"/>
                  </a:cubicBezTo>
                  <a:cubicBezTo>
                    <a:pt x="282" y="2216"/>
                    <a:pt x="271" y="2214"/>
                    <a:pt x="261" y="2208"/>
                  </a:cubicBezTo>
                  <a:cubicBezTo>
                    <a:pt x="245" y="2199"/>
                    <a:pt x="256" y="2195"/>
                    <a:pt x="250" y="2184"/>
                  </a:cubicBezTo>
                  <a:cubicBezTo>
                    <a:pt x="244" y="2196"/>
                    <a:pt x="219" y="2198"/>
                    <a:pt x="219" y="2209"/>
                  </a:cubicBezTo>
                  <a:cubicBezTo>
                    <a:pt x="230" y="2190"/>
                    <a:pt x="249" y="2236"/>
                    <a:pt x="223" y="2216"/>
                  </a:cubicBezTo>
                  <a:cubicBezTo>
                    <a:pt x="206" y="2203"/>
                    <a:pt x="221" y="2168"/>
                    <a:pt x="241" y="2176"/>
                  </a:cubicBezTo>
                  <a:cubicBezTo>
                    <a:pt x="235" y="2176"/>
                    <a:pt x="233" y="2171"/>
                    <a:pt x="237" y="2166"/>
                  </a:cubicBezTo>
                  <a:cubicBezTo>
                    <a:pt x="247" y="2175"/>
                    <a:pt x="242" y="2155"/>
                    <a:pt x="253" y="2166"/>
                  </a:cubicBezTo>
                  <a:cubicBezTo>
                    <a:pt x="244" y="2160"/>
                    <a:pt x="256" y="2152"/>
                    <a:pt x="246" y="2146"/>
                  </a:cubicBezTo>
                  <a:cubicBezTo>
                    <a:pt x="251" y="2170"/>
                    <a:pt x="221" y="2150"/>
                    <a:pt x="239" y="2151"/>
                  </a:cubicBezTo>
                  <a:cubicBezTo>
                    <a:pt x="233" y="2150"/>
                    <a:pt x="225" y="2149"/>
                    <a:pt x="224" y="2141"/>
                  </a:cubicBezTo>
                  <a:cubicBezTo>
                    <a:pt x="232" y="2144"/>
                    <a:pt x="240" y="2136"/>
                    <a:pt x="249" y="2138"/>
                  </a:cubicBezTo>
                  <a:cubicBezTo>
                    <a:pt x="257" y="2139"/>
                    <a:pt x="259" y="2148"/>
                    <a:pt x="267" y="2148"/>
                  </a:cubicBezTo>
                  <a:cubicBezTo>
                    <a:pt x="255" y="2140"/>
                    <a:pt x="267" y="2137"/>
                    <a:pt x="274" y="2136"/>
                  </a:cubicBezTo>
                  <a:cubicBezTo>
                    <a:pt x="281" y="2135"/>
                    <a:pt x="279" y="2145"/>
                    <a:pt x="287" y="2146"/>
                  </a:cubicBezTo>
                  <a:cubicBezTo>
                    <a:pt x="283" y="2152"/>
                    <a:pt x="293" y="2163"/>
                    <a:pt x="290" y="2150"/>
                  </a:cubicBezTo>
                  <a:cubicBezTo>
                    <a:pt x="309" y="2159"/>
                    <a:pt x="280" y="2171"/>
                    <a:pt x="270" y="2166"/>
                  </a:cubicBezTo>
                  <a:cubicBezTo>
                    <a:pt x="277" y="2170"/>
                    <a:pt x="300" y="2174"/>
                    <a:pt x="309" y="2173"/>
                  </a:cubicBezTo>
                  <a:cubicBezTo>
                    <a:pt x="304" y="2171"/>
                    <a:pt x="301" y="2167"/>
                    <a:pt x="301" y="2161"/>
                  </a:cubicBezTo>
                  <a:cubicBezTo>
                    <a:pt x="307" y="2165"/>
                    <a:pt x="313" y="2167"/>
                    <a:pt x="316" y="2173"/>
                  </a:cubicBezTo>
                  <a:cubicBezTo>
                    <a:pt x="318" y="2181"/>
                    <a:pt x="311" y="2187"/>
                    <a:pt x="314" y="2194"/>
                  </a:cubicBezTo>
                  <a:cubicBezTo>
                    <a:pt x="327" y="2192"/>
                    <a:pt x="330" y="2162"/>
                    <a:pt x="328" y="2153"/>
                  </a:cubicBezTo>
                  <a:cubicBezTo>
                    <a:pt x="326" y="2160"/>
                    <a:pt x="325" y="2167"/>
                    <a:pt x="320" y="2173"/>
                  </a:cubicBezTo>
                  <a:cubicBezTo>
                    <a:pt x="321" y="2159"/>
                    <a:pt x="303" y="2126"/>
                    <a:pt x="329" y="2126"/>
                  </a:cubicBezTo>
                  <a:cubicBezTo>
                    <a:pt x="321" y="2122"/>
                    <a:pt x="314" y="2128"/>
                    <a:pt x="310" y="2134"/>
                  </a:cubicBezTo>
                  <a:cubicBezTo>
                    <a:pt x="309" y="2128"/>
                    <a:pt x="304" y="2120"/>
                    <a:pt x="306" y="2113"/>
                  </a:cubicBezTo>
                  <a:cubicBezTo>
                    <a:pt x="308" y="2106"/>
                    <a:pt x="316" y="2106"/>
                    <a:pt x="319" y="2099"/>
                  </a:cubicBezTo>
                  <a:cubicBezTo>
                    <a:pt x="323" y="2105"/>
                    <a:pt x="330" y="2107"/>
                    <a:pt x="337" y="2110"/>
                  </a:cubicBezTo>
                  <a:cubicBezTo>
                    <a:pt x="345" y="2114"/>
                    <a:pt x="347" y="2105"/>
                    <a:pt x="340" y="2106"/>
                  </a:cubicBezTo>
                  <a:cubicBezTo>
                    <a:pt x="335" y="2107"/>
                    <a:pt x="332" y="2104"/>
                    <a:pt x="327" y="2101"/>
                  </a:cubicBezTo>
                  <a:cubicBezTo>
                    <a:pt x="319" y="2096"/>
                    <a:pt x="310" y="2101"/>
                    <a:pt x="302" y="2096"/>
                  </a:cubicBezTo>
                  <a:cubicBezTo>
                    <a:pt x="316" y="2086"/>
                    <a:pt x="283" y="2075"/>
                    <a:pt x="309" y="2073"/>
                  </a:cubicBezTo>
                  <a:cubicBezTo>
                    <a:pt x="328" y="2070"/>
                    <a:pt x="336" y="2044"/>
                    <a:pt x="326" y="2030"/>
                  </a:cubicBezTo>
                  <a:cubicBezTo>
                    <a:pt x="320" y="2040"/>
                    <a:pt x="280" y="2019"/>
                    <a:pt x="281" y="2009"/>
                  </a:cubicBezTo>
                  <a:cubicBezTo>
                    <a:pt x="282" y="2006"/>
                    <a:pt x="285" y="2006"/>
                    <a:pt x="287" y="2008"/>
                  </a:cubicBezTo>
                  <a:cubicBezTo>
                    <a:pt x="276" y="1996"/>
                    <a:pt x="299" y="1988"/>
                    <a:pt x="292" y="1978"/>
                  </a:cubicBezTo>
                  <a:cubicBezTo>
                    <a:pt x="290" y="1986"/>
                    <a:pt x="283" y="1986"/>
                    <a:pt x="282" y="1978"/>
                  </a:cubicBezTo>
                  <a:cubicBezTo>
                    <a:pt x="282" y="1967"/>
                    <a:pt x="275" y="1971"/>
                    <a:pt x="271" y="1961"/>
                  </a:cubicBezTo>
                  <a:cubicBezTo>
                    <a:pt x="267" y="1953"/>
                    <a:pt x="271" y="1950"/>
                    <a:pt x="273" y="1942"/>
                  </a:cubicBezTo>
                  <a:cubicBezTo>
                    <a:pt x="274" y="1938"/>
                    <a:pt x="265" y="1926"/>
                    <a:pt x="278" y="1929"/>
                  </a:cubicBezTo>
                  <a:cubicBezTo>
                    <a:pt x="278" y="1921"/>
                    <a:pt x="273" y="1920"/>
                    <a:pt x="269" y="1915"/>
                  </a:cubicBezTo>
                  <a:cubicBezTo>
                    <a:pt x="265" y="1911"/>
                    <a:pt x="266" y="1905"/>
                    <a:pt x="264" y="1901"/>
                  </a:cubicBezTo>
                  <a:cubicBezTo>
                    <a:pt x="254" y="1884"/>
                    <a:pt x="266" y="1894"/>
                    <a:pt x="277" y="1892"/>
                  </a:cubicBezTo>
                  <a:cubicBezTo>
                    <a:pt x="267" y="1890"/>
                    <a:pt x="257" y="1879"/>
                    <a:pt x="254" y="1870"/>
                  </a:cubicBezTo>
                  <a:cubicBezTo>
                    <a:pt x="268" y="1865"/>
                    <a:pt x="275" y="1877"/>
                    <a:pt x="282" y="1887"/>
                  </a:cubicBezTo>
                  <a:cubicBezTo>
                    <a:pt x="280" y="1874"/>
                    <a:pt x="271" y="1861"/>
                    <a:pt x="265" y="1850"/>
                  </a:cubicBezTo>
                  <a:cubicBezTo>
                    <a:pt x="252" y="1862"/>
                    <a:pt x="233" y="1844"/>
                    <a:pt x="249" y="1834"/>
                  </a:cubicBezTo>
                  <a:cubicBezTo>
                    <a:pt x="259" y="1827"/>
                    <a:pt x="273" y="1822"/>
                    <a:pt x="260" y="1810"/>
                  </a:cubicBezTo>
                  <a:cubicBezTo>
                    <a:pt x="267" y="1844"/>
                    <a:pt x="240" y="1819"/>
                    <a:pt x="225" y="1815"/>
                  </a:cubicBezTo>
                  <a:cubicBezTo>
                    <a:pt x="213" y="1813"/>
                    <a:pt x="221" y="1831"/>
                    <a:pt x="215" y="1836"/>
                  </a:cubicBezTo>
                  <a:cubicBezTo>
                    <a:pt x="205" y="1842"/>
                    <a:pt x="169" y="1831"/>
                    <a:pt x="188" y="1822"/>
                  </a:cubicBezTo>
                  <a:cubicBezTo>
                    <a:pt x="154" y="1822"/>
                    <a:pt x="149" y="1768"/>
                    <a:pt x="145" y="1744"/>
                  </a:cubicBezTo>
                  <a:cubicBezTo>
                    <a:pt x="144" y="1733"/>
                    <a:pt x="137" y="1709"/>
                    <a:pt x="142" y="1699"/>
                  </a:cubicBezTo>
                  <a:cubicBezTo>
                    <a:pt x="146" y="1688"/>
                    <a:pt x="154" y="1698"/>
                    <a:pt x="151" y="1684"/>
                  </a:cubicBezTo>
                  <a:cubicBezTo>
                    <a:pt x="150" y="1675"/>
                    <a:pt x="154" y="1666"/>
                    <a:pt x="151" y="1657"/>
                  </a:cubicBezTo>
                  <a:cubicBezTo>
                    <a:pt x="148" y="1642"/>
                    <a:pt x="144" y="1635"/>
                    <a:pt x="134" y="1620"/>
                  </a:cubicBezTo>
                  <a:cubicBezTo>
                    <a:pt x="124" y="1605"/>
                    <a:pt x="111" y="1592"/>
                    <a:pt x="106" y="1574"/>
                  </a:cubicBezTo>
                  <a:cubicBezTo>
                    <a:pt x="103" y="1563"/>
                    <a:pt x="106" y="1555"/>
                    <a:pt x="98" y="1546"/>
                  </a:cubicBezTo>
                  <a:cubicBezTo>
                    <a:pt x="92" y="1540"/>
                    <a:pt x="87" y="1534"/>
                    <a:pt x="83" y="1526"/>
                  </a:cubicBezTo>
                  <a:cubicBezTo>
                    <a:pt x="79" y="1520"/>
                    <a:pt x="84" y="1517"/>
                    <a:pt x="82" y="1512"/>
                  </a:cubicBezTo>
                  <a:cubicBezTo>
                    <a:pt x="78" y="1504"/>
                    <a:pt x="73" y="1498"/>
                    <a:pt x="74" y="1488"/>
                  </a:cubicBezTo>
                  <a:cubicBezTo>
                    <a:pt x="82" y="1493"/>
                    <a:pt x="95" y="1497"/>
                    <a:pt x="99" y="1485"/>
                  </a:cubicBezTo>
                  <a:cubicBezTo>
                    <a:pt x="103" y="1471"/>
                    <a:pt x="89" y="1461"/>
                    <a:pt x="94" y="1447"/>
                  </a:cubicBezTo>
                  <a:cubicBezTo>
                    <a:pt x="94" y="1452"/>
                    <a:pt x="97" y="1455"/>
                    <a:pt x="102" y="1454"/>
                  </a:cubicBezTo>
                  <a:cubicBezTo>
                    <a:pt x="102" y="1451"/>
                    <a:pt x="101" y="1448"/>
                    <a:pt x="100" y="1444"/>
                  </a:cubicBezTo>
                  <a:cubicBezTo>
                    <a:pt x="98" y="1438"/>
                    <a:pt x="103" y="1431"/>
                    <a:pt x="103" y="1424"/>
                  </a:cubicBezTo>
                  <a:cubicBezTo>
                    <a:pt x="103" y="1411"/>
                    <a:pt x="96" y="1402"/>
                    <a:pt x="104" y="1390"/>
                  </a:cubicBezTo>
                  <a:cubicBezTo>
                    <a:pt x="110" y="1380"/>
                    <a:pt x="98" y="1374"/>
                    <a:pt x="103" y="1361"/>
                  </a:cubicBezTo>
                  <a:cubicBezTo>
                    <a:pt x="107" y="1352"/>
                    <a:pt x="114" y="1337"/>
                    <a:pt x="115" y="1327"/>
                  </a:cubicBezTo>
                  <a:cubicBezTo>
                    <a:pt x="118" y="1304"/>
                    <a:pt x="109" y="1280"/>
                    <a:pt x="110" y="1257"/>
                  </a:cubicBezTo>
                  <a:cubicBezTo>
                    <a:pt x="110" y="1244"/>
                    <a:pt x="122" y="1233"/>
                    <a:pt x="121" y="1222"/>
                  </a:cubicBezTo>
                  <a:cubicBezTo>
                    <a:pt x="121" y="1212"/>
                    <a:pt x="113" y="1200"/>
                    <a:pt x="109" y="1191"/>
                  </a:cubicBezTo>
                  <a:cubicBezTo>
                    <a:pt x="106" y="1184"/>
                    <a:pt x="111" y="1173"/>
                    <a:pt x="114" y="1166"/>
                  </a:cubicBezTo>
                  <a:cubicBezTo>
                    <a:pt x="117" y="1159"/>
                    <a:pt x="112" y="1146"/>
                    <a:pt x="111" y="1139"/>
                  </a:cubicBezTo>
                  <a:cubicBezTo>
                    <a:pt x="110" y="1133"/>
                    <a:pt x="113" y="1129"/>
                    <a:pt x="110" y="1124"/>
                  </a:cubicBezTo>
                  <a:cubicBezTo>
                    <a:pt x="105" y="1119"/>
                    <a:pt x="102" y="1114"/>
                    <a:pt x="100" y="1107"/>
                  </a:cubicBezTo>
                  <a:cubicBezTo>
                    <a:pt x="95" y="1093"/>
                    <a:pt x="93" y="1080"/>
                    <a:pt x="87" y="1066"/>
                  </a:cubicBezTo>
                  <a:cubicBezTo>
                    <a:pt x="76" y="1041"/>
                    <a:pt x="64" y="1014"/>
                    <a:pt x="60" y="986"/>
                  </a:cubicBezTo>
                  <a:cubicBezTo>
                    <a:pt x="57" y="973"/>
                    <a:pt x="60" y="971"/>
                    <a:pt x="70" y="964"/>
                  </a:cubicBezTo>
                  <a:cubicBezTo>
                    <a:pt x="77" y="959"/>
                    <a:pt x="70" y="947"/>
                    <a:pt x="75" y="940"/>
                  </a:cubicBezTo>
                  <a:cubicBezTo>
                    <a:pt x="80" y="933"/>
                    <a:pt x="64" y="896"/>
                    <a:pt x="59" y="892"/>
                  </a:cubicBezTo>
                  <a:cubicBezTo>
                    <a:pt x="52" y="886"/>
                    <a:pt x="43" y="870"/>
                    <a:pt x="48" y="861"/>
                  </a:cubicBezTo>
                  <a:cubicBezTo>
                    <a:pt x="55" y="848"/>
                    <a:pt x="56" y="837"/>
                    <a:pt x="60" y="824"/>
                  </a:cubicBezTo>
                  <a:cubicBezTo>
                    <a:pt x="63" y="815"/>
                    <a:pt x="56" y="800"/>
                    <a:pt x="57" y="791"/>
                  </a:cubicBezTo>
                  <a:cubicBezTo>
                    <a:pt x="57" y="776"/>
                    <a:pt x="68" y="767"/>
                    <a:pt x="62" y="751"/>
                  </a:cubicBezTo>
                  <a:cubicBezTo>
                    <a:pt x="53" y="728"/>
                    <a:pt x="66" y="700"/>
                    <a:pt x="66" y="675"/>
                  </a:cubicBezTo>
                  <a:cubicBezTo>
                    <a:pt x="66" y="654"/>
                    <a:pt x="53" y="636"/>
                    <a:pt x="54" y="616"/>
                  </a:cubicBezTo>
                  <a:cubicBezTo>
                    <a:pt x="54" y="604"/>
                    <a:pt x="67" y="602"/>
                    <a:pt x="66" y="591"/>
                  </a:cubicBezTo>
                  <a:cubicBezTo>
                    <a:pt x="66" y="576"/>
                    <a:pt x="55" y="562"/>
                    <a:pt x="52" y="547"/>
                  </a:cubicBezTo>
                  <a:cubicBezTo>
                    <a:pt x="49" y="532"/>
                    <a:pt x="51" y="516"/>
                    <a:pt x="49" y="501"/>
                  </a:cubicBezTo>
                  <a:cubicBezTo>
                    <a:pt x="48" y="494"/>
                    <a:pt x="45" y="488"/>
                    <a:pt x="47" y="480"/>
                  </a:cubicBezTo>
                  <a:cubicBezTo>
                    <a:pt x="49" y="474"/>
                    <a:pt x="52" y="467"/>
                    <a:pt x="50" y="460"/>
                  </a:cubicBezTo>
                  <a:cubicBezTo>
                    <a:pt x="48" y="452"/>
                    <a:pt x="36" y="457"/>
                    <a:pt x="34" y="448"/>
                  </a:cubicBezTo>
                  <a:cubicBezTo>
                    <a:pt x="32" y="438"/>
                    <a:pt x="35" y="428"/>
                    <a:pt x="36" y="419"/>
                  </a:cubicBezTo>
                  <a:cubicBezTo>
                    <a:pt x="51" y="432"/>
                    <a:pt x="50" y="389"/>
                    <a:pt x="50" y="382"/>
                  </a:cubicBezTo>
                  <a:cubicBezTo>
                    <a:pt x="49" y="345"/>
                    <a:pt x="57" y="303"/>
                    <a:pt x="43" y="268"/>
                  </a:cubicBezTo>
                  <a:cubicBezTo>
                    <a:pt x="28" y="231"/>
                    <a:pt x="38" y="190"/>
                    <a:pt x="24" y="152"/>
                  </a:cubicBezTo>
                  <a:cubicBezTo>
                    <a:pt x="18" y="137"/>
                    <a:pt x="12" y="118"/>
                    <a:pt x="9" y="101"/>
                  </a:cubicBezTo>
                  <a:cubicBezTo>
                    <a:pt x="7" y="91"/>
                    <a:pt x="12" y="70"/>
                    <a:pt x="0" y="6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5" name="Freeform 1617">
              <a:extLst>
                <a:ext uri="{FF2B5EF4-FFF2-40B4-BE49-F238E27FC236}">
                  <a16:creationId xmlns:a16="http://schemas.microsoft.com/office/drawing/2014/main" id="{8BCC247D-6B25-A0CF-7DDB-3F0C8ED03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759" y="5279122"/>
              <a:ext cx="3948" cy="3948"/>
            </a:xfrm>
            <a:custGeom>
              <a:avLst/>
              <a:gdLst>
                <a:gd name="T0" fmla="*/ 2 w 10"/>
                <a:gd name="T1" fmla="*/ 7 h 7"/>
                <a:gd name="T2" fmla="*/ 0 w 10"/>
                <a:gd name="T3" fmla="*/ 0 h 7"/>
                <a:gd name="T4" fmla="*/ 2 w 10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2" y="7"/>
                  </a:moveTo>
                  <a:cubicBezTo>
                    <a:pt x="2" y="5"/>
                    <a:pt x="1" y="2"/>
                    <a:pt x="0" y="0"/>
                  </a:cubicBezTo>
                  <a:cubicBezTo>
                    <a:pt x="9" y="1"/>
                    <a:pt x="10" y="3"/>
                    <a:pt x="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6" name="Freeform 1618">
              <a:extLst>
                <a:ext uri="{FF2B5EF4-FFF2-40B4-BE49-F238E27FC236}">
                  <a16:creationId xmlns:a16="http://schemas.microsoft.com/office/drawing/2014/main" id="{704BD4CE-D416-AD61-D7BF-AFC9B34DE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073" y="5486398"/>
              <a:ext cx="1975" cy="1975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3 w 3"/>
                <a:gd name="T5" fmla="*/ 7 h 7"/>
                <a:gd name="T6" fmla="*/ 0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1" y="2"/>
                    <a:pt x="2" y="4"/>
                    <a:pt x="3" y="7"/>
                  </a:cubicBezTo>
                  <a:lnTo>
                    <a:pt x="0" y="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7" name="Freeform 1619">
              <a:extLst>
                <a:ext uri="{FF2B5EF4-FFF2-40B4-BE49-F238E27FC236}">
                  <a16:creationId xmlns:a16="http://schemas.microsoft.com/office/drawing/2014/main" id="{04EE4277-00A4-A0C0-0118-D8F7B5872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295" y="5494294"/>
              <a:ext cx="88834" cy="82911"/>
            </a:xfrm>
            <a:custGeom>
              <a:avLst/>
              <a:gdLst>
                <a:gd name="T0" fmla="*/ 43 w 204"/>
                <a:gd name="T1" fmla="*/ 65 h 188"/>
                <a:gd name="T2" fmla="*/ 37 w 204"/>
                <a:gd name="T3" fmla="*/ 39 h 188"/>
                <a:gd name="T4" fmla="*/ 50 w 204"/>
                <a:gd name="T5" fmla="*/ 38 h 188"/>
                <a:gd name="T6" fmla="*/ 31 w 204"/>
                <a:gd name="T7" fmla="*/ 27 h 188"/>
                <a:gd name="T8" fmla="*/ 55 w 204"/>
                <a:gd name="T9" fmla="*/ 30 h 188"/>
                <a:gd name="T10" fmla="*/ 69 w 204"/>
                <a:gd name="T11" fmla="*/ 7 h 188"/>
                <a:gd name="T12" fmla="*/ 94 w 204"/>
                <a:gd name="T13" fmla="*/ 19 h 188"/>
                <a:gd name="T14" fmla="*/ 121 w 204"/>
                <a:gd name="T15" fmla="*/ 15 h 188"/>
                <a:gd name="T16" fmla="*/ 138 w 204"/>
                <a:gd name="T17" fmla="*/ 44 h 188"/>
                <a:gd name="T18" fmla="*/ 158 w 204"/>
                <a:gd name="T19" fmla="*/ 84 h 188"/>
                <a:gd name="T20" fmla="*/ 204 w 204"/>
                <a:gd name="T21" fmla="*/ 179 h 188"/>
                <a:gd name="T22" fmla="*/ 184 w 204"/>
                <a:gd name="T23" fmla="*/ 171 h 188"/>
                <a:gd name="T24" fmla="*/ 197 w 204"/>
                <a:gd name="T25" fmla="*/ 178 h 188"/>
                <a:gd name="T26" fmla="*/ 156 w 204"/>
                <a:gd name="T27" fmla="*/ 178 h 188"/>
                <a:gd name="T28" fmla="*/ 138 w 204"/>
                <a:gd name="T29" fmla="*/ 169 h 188"/>
                <a:gd name="T30" fmla="*/ 122 w 204"/>
                <a:gd name="T31" fmla="*/ 167 h 188"/>
                <a:gd name="T32" fmla="*/ 126 w 204"/>
                <a:gd name="T33" fmla="*/ 175 h 188"/>
                <a:gd name="T34" fmla="*/ 108 w 204"/>
                <a:gd name="T35" fmla="*/ 166 h 188"/>
                <a:gd name="T36" fmla="*/ 79 w 204"/>
                <a:gd name="T37" fmla="*/ 174 h 188"/>
                <a:gd name="T38" fmla="*/ 92 w 204"/>
                <a:gd name="T39" fmla="*/ 165 h 188"/>
                <a:gd name="T40" fmla="*/ 66 w 204"/>
                <a:gd name="T41" fmla="*/ 171 h 188"/>
                <a:gd name="T42" fmla="*/ 60 w 204"/>
                <a:gd name="T43" fmla="*/ 158 h 188"/>
                <a:gd name="T44" fmla="*/ 40 w 204"/>
                <a:gd name="T45" fmla="*/ 153 h 188"/>
                <a:gd name="T46" fmla="*/ 25 w 204"/>
                <a:gd name="T47" fmla="*/ 159 h 188"/>
                <a:gd name="T48" fmla="*/ 10 w 204"/>
                <a:gd name="T49" fmla="*/ 162 h 188"/>
                <a:gd name="T50" fmla="*/ 0 w 204"/>
                <a:gd name="T51" fmla="*/ 150 h 188"/>
                <a:gd name="T52" fmla="*/ 21 w 204"/>
                <a:gd name="T53" fmla="*/ 156 h 188"/>
                <a:gd name="T54" fmla="*/ 12 w 204"/>
                <a:gd name="T55" fmla="*/ 149 h 188"/>
                <a:gd name="T56" fmla="*/ 25 w 204"/>
                <a:gd name="T57" fmla="*/ 152 h 188"/>
                <a:gd name="T58" fmla="*/ 57 w 204"/>
                <a:gd name="T59" fmla="*/ 147 h 188"/>
                <a:gd name="T60" fmla="*/ 68 w 204"/>
                <a:gd name="T61" fmla="*/ 138 h 188"/>
                <a:gd name="T62" fmla="*/ 80 w 204"/>
                <a:gd name="T63" fmla="*/ 158 h 188"/>
                <a:gd name="T64" fmla="*/ 75 w 204"/>
                <a:gd name="T65" fmla="*/ 146 h 188"/>
                <a:gd name="T66" fmla="*/ 107 w 204"/>
                <a:gd name="T67" fmla="*/ 155 h 188"/>
                <a:gd name="T68" fmla="*/ 76 w 204"/>
                <a:gd name="T69" fmla="*/ 138 h 188"/>
                <a:gd name="T70" fmla="*/ 49 w 204"/>
                <a:gd name="T71" fmla="*/ 126 h 188"/>
                <a:gd name="T72" fmla="*/ 102 w 204"/>
                <a:gd name="T73" fmla="*/ 145 h 188"/>
                <a:gd name="T74" fmla="*/ 104 w 204"/>
                <a:gd name="T75" fmla="*/ 135 h 188"/>
                <a:gd name="T76" fmla="*/ 124 w 204"/>
                <a:gd name="T77" fmla="*/ 150 h 188"/>
                <a:gd name="T78" fmla="*/ 114 w 204"/>
                <a:gd name="T79" fmla="*/ 138 h 188"/>
                <a:gd name="T80" fmla="*/ 136 w 204"/>
                <a:gd name="T81" fmla="*/ 143 h 188"/>
                <a:gd name="T82" fmla="*/ 151 w 204"/>
                <a:gd name="T83" fmla="*/ 160 h 188"/>
                <a:gd name="T84" fmla="*/ 163 w 204"/>
                <a:gd name="T85" fmla="*/ 156 h 188"/>
                <a:gd name="T86" fmla="*/ 169 w 204"/>
                <a:gd name="T87" fmla="*/ 148 h 188"/>
                <a:gd name="T88" fmla="*/ 81 w 204"/>
                <a:gd name="T89" fmla="*/ 107 h 188"/>
                <a:gd name="T90" fmla="*/ 110 w 204"/>
                <a:gd name="T91" fmla="*/ 73 h 188"/>
                <a:gd name="T92" fmla="*/ 43 w 204"/>
                <a:gd name="T93" fmla="*/ 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4" h="188">
                  <a:moveTo>
                    <a:pt x="43" y="65"/>
                  </a:moveTo>
                  <a:cubicBezTo>
                    <a:pt x="39" y="59"/>
                    <a:pt x="32" y="47"/>
                    <a:pt x="37" y="39"/>
                  </a:cubicBezTo>
                  <a:cubicBezTo>
                    <a:pt x="39" y="48"/>
                    <a:pt x="51" y="47"/>
                    <a:pt x="50" y="38"/>
                  </a:cubicBezTo>
                  <a:cubicBezTo>
                    <a:pt x="49" y="33"/>
                    <a:pt x="35" y="28"/>
                    <a:pt x="31" y="27"/>
                  </a:cubicBezTo>
                  <a:cubicBezTo>
                    <a:pt x="38" y="20"/>
                    <a:pt x="47" y="28"/>
                    <a:pt x="55" y="30"/>
                  </a:cubicBezTo>
                  <a:cubicBezTo>
                    <a:pt x="71" y="34"/>
                    <a:pt x="64" y="14"/>
                    <a:pt x="69" y="7"/>
                  </a:cubicBezTo>
                  <a:cubicBezTo>
                    <a:pt x="74" y="0"/>
                    <a:pt x="89" y="17"/>
                    <a:pt x="94" y="19"/>
                  </a:cubicBezTo>
                  <a:cubicBezTo>
                    <a:pt x="104" y="21"/>
                    <a:pt x="112" y="9"/>
                    <a:pt x="121" y="15"/>
                  </a:cubicBezTo>
                  <a:cubicBezTo>
                    <a:pt x="131" y="21"/>
                    <a:pt x="132" y="35"/>
                    <a:pt x="138" y="44"/>
                  </a:cubicBezTo>
                  <a:cubicBezTo>
                    <a:pt x="146" y="56"/>
                    <a:pt x="152" y="70"/>
                    <a:pt x="158" y="84"/>
                  </a:cubicBezTo>
                  <a:cubicBezTo>
                    <a:pt x="172" y="116"/>
                    <a:pt x="192" y="146"/>
                    <a:pt x="204" y="179"/>
                  </a:cubicBezTo>
                  <a:cubicBezTo>
                    <a:pt x="198" y="175"/>
                    <a:pt x="190" y="175"/>
                    <a:pt x="184" y="171"/>
                  </a:cubicBezTo>
                  <a:cubicBezTo>
                    <a:pt x="188" y="175"/>
                    <a:pt x="192" y="177"/>
                    <a:pt x="197" y="178"/>
                  </a:cubicBezTo>
                  <a:cubicBezTo>
                    <a:pt x="188" y="188"/>
                    <a:pt x="166" y="182"/>
                    <a:pt x="156" y="178"/>
                  </a:cubicBezTo>
                  <a:cubicBezTo>
                    <a:pt x="150" y="176"/>
                    <a:pt x="144" y="167"/>
                    <a:pt x="138" y="169"/>
                  </a:cubicBezTo>
                  <a:cubicBezTo>
                    <a:pt x="130" y="171"/>
                    <a:pt x="129" y="174"/>
                    <a:pt x="122" y="167"/>
                  </a:cubicBezTo>
                  <a:cubicBezTo>
                    <a:pt x="123" y="170"/>
                    <a:pt x="125" y="173"/>
                    <a:pt x="126" y="175"/>
                  </a:cubicBezTo>
                  <a:cubicBezTo>
                    <a:pt x="122" y="171"/>
                    <a:pt x="101" y="180"/>
                    <a:pt x="108" y="166"/>
                  </a:cubicBezTo>
                  <a:cubicBezTo>
                    <a:pt x="107" y="173"/>
                    <a:pt x="85" y="177"/>
                    <a:pt x="79" y="174"/>
                  </a:cubicBezTo>
                  <a:cubicBezTo>
                    <a:pt x="83" y="171"/>
                    <a:pt x="87" y="168"/>
                    <a:pt x="92" y="165"/>
                  </a:cubicBezTo>
                  <a:cubicBezTo>
                    <a:pt x="84" y="160"/>
                    <a:pt x="73" y="169"/>
                    <a:pt x="66" y="171"/>
                  </a:cubicBezTo>
                  <a:cubicBezTo>
                    <a:pt x="65" y="166"/>
                    <a:pt x="63" y="162"/>
                    <a:pt x="60" y="158"/>
                  </a:cubicBezTo>
                  <a:cubicBezTo>
                    <a:pt x="57" y="174"/>
                    <a:pt x="46" y="156"/>
                    <a:pt x="40" y="153"/>
                  </a:cubicBezTo>
                  <a:cubicBezTo>
                    <a:pt x="49" y="165"/>
                    <a:pt x="31" y="160"/>
                    <a:pt x="25" y="159"/>
                  </a:cubicBezTo>
                  <a:cubicBezTo>
                    <a:pt x="20" y="158"/>
                    <a:pt x="15" y="164"/>
                    <a:pt x="10" y="162"/>
                  </a:cubicBezTo>
                  <a:cubicBezTo>
                    <a:pt x="6" y="161"/>
                    <a:pt x="4" y="152"/>
                    <a:pt x="0" y="150"/>
                  </a:cubicBezTo>
                  <a:cubicBezTo>
                    <a:pt x="8" y="149"/>
                    <a:pt x="13" y="155"/>
                    <a:pt x="21" y="156"/>
                  </a:cubicBezTo>
                  <a:cubicBezTo>
                    <a:pt x="20" y="151"/>
                    <a:pt x="17" y="148"/>
                    <a:pt x="12" y="149"/>
                  </a:cubicBezTo>
                  <a:cubicBezTo>
                    <a:pt x="17" y="147"/>
                    <a:pt x="21" y="148"/>
                    <a:pt x="25" y="152"/>
                  </a:cubicBezTo>
                  <a:cubicBezTo>
                    <a:pt x="11" y="138"/>
                    <a:pt x="53" y="153"/>
                    <a:pt x="57" y="147"/>
                  </a:cubicBezTo>
                  <a:cubicBezTo>
                    <a:pt x="61" y="143"/>
                    <a:pt x="57" y="135"/>
                    <a:pt x="68" y="138"/>
                  </a:cubicBezTo>
                  <a:cubicBezTo>
                    <a:pt x="75" y="140"/>
                    <a:pt x="68" y="162"/>
                    <a:pt x="80" y="158"/>
                  </a:cubicBezTo>
                  <a:cubicBezTo>
                    <a:pt x="76" y="156"/>
                    <a:pt x="74" y="151"/>
                    <a:pt x="75" y="146"/>
                  </a:cubicBezTo>
                  <a:cubicBezTo>
                    <a:pt x="86" y="146"/>
                    <a:pt x="97" y="159"/>
                    <a:pt x="107" y="155"/>
                  </a:cubicBezTo>
                  <a:cubicBezTo>
                    <a:pt x="97" y="149"/>
                    <a:pt x="85" y="146"/>
                    <a:pt x="76" y="138"/>
                  </a:cubicBezTo>
                  <a:cubicBezTo>
                    <a:pt x="67" y="132"/>
                    <a:pt x="56" y="137"/>
                    <a:pt x="49" y="126"/>
                  </a:cubicBezTo>
                  <a:cubicBezTo>
                    <a:pt x="67" y="129"/>
                    <a:pt x="87" y="134"/>
                    <a:pt x="102" y="145"/>
                  </a:cubicBezTo>
                  <a:cubicBezTo>
                    <a:pt x="96" y="142"/>
                    <a:pt x="94" y="134"/>
                    <a:pt x="104" y="135"/>
                  </a:cubicBezTo>
                  <a:cubicBezTo>
                    <a:pt x="112" y="137"/>
                    <a:pt x="118" y="145"/>
                    <a:pt x="124" y="150"/>
                  </a:cubicBezTo>
                  <a:cubicBezTo>
                    <a:pt x="122" y="145"/>
                    <a:pt x="118" y="141"/>
                    <a:pt x="114" y="138"/>
                  </a:cubicBezTo>
                  <a:cubicBezTo>
                    <a:pt x="122" y="135"/>
                    <a:pt x="131" y="146"/>
                    <a:pt x="136" y="143"/>
                  </a:cubicBezTo>
                  <a:cubicBezTo>
                    <a:pt x="145" y="137"/>
                    <a:pt x="158" y="151"/>
                    <a:pt x="151" y="160"/>
                  </a:cubicBezTo>
                  <a:cubicBezTo>
                    <a:pt x="153" y="154"/>
                    <a:pt x="158" y="152"/>
                    <a:pt x="163" y="156"/>
                  </a:cubicBezTo>
                  <a:cubicBezTo>
                    <a:pt x="155" y="148"/>
                    <a:pt x="162" y="147"/>
                    <a:pt x="169" y="148"/>
                  </a:cubicBezTo>
                  <a:cubicBezTo>
                    <a:pt x="145" y="128"/>
                    <a:pt x="98" y="135"/>
                    <a:pt x="81" y="107"/>
                  </a:cubicBezTo>
                  <a:cubicBezTo>
                    <a:pt x="68" y="87"/>
                    <a:pt x="116" y="91"/>
                    <a:pt x="110" y="73"/>
                  </a:cubicBezTo>
                  <a:cubicBezTo>
                    <a:pt x="103" y="51"/>
                    <a:pt x="58" y="88"/>
                    <a:pt x="43" y="6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8" name="Freeform 1620">
              <a:extLst>
                <a:ext uri="{FF2B5EF4-FFF2-40B4-BE49-F238E27FC236}">
                  <a16:creationId xmlns:a16="http://schemas.microsoft.com/office/drawing/2014/main" id="{ECC4235A-C107-603A-3A61-DE3800BB3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506" y="2586495"/>
              <a:ext cx="349411" cy="274396"/>
            </a:xfrm>
            <a:custGeom>
              <a:avLst/>
              <a:gdLst>
                <a:gd name="T0" fmla="*/ 0 w 803"/>
                <a:gd name="T1" fmla="*/ 626 h 632"/>
                <a:gd name="T2" fmla="*/ 16 w 803"/>
                <a:gd name="T3" fmla="*/ 606 h 632"/>
                <a:gd name="T4" fmla="*/ 55 w 803"/>
                <a:gd name="T5" fmla="*/ 598 h 632"/>
                <a:gd name="T6" fmla="*/ 121 w 803"/>
                <a:gd name="T7" fmla="*/ 568 h 632"/>
                <a:gd name="T8" fmla="*/ 175 w 803"/>
                <a:gd name="T9" fmla="*/ 522 h 632"/>
                <a:gd name="T10" fmla="*/ 220 w 803"/>
                <a:gd name="T11" fmla="*/ 469 h 632"/>
                <a:gd name="T12" fmla="*/ 233 w 803"/>
                <a:gd name="T13" fmla="*/ 408 h 632"/>
                <a:gd name="T14" fmla="*/ 226 w 803"/>
                <a:gd name="T15" fmla="*/ 393 h 632"/>
                <a:gd name="T16" fmla="*/ 230 w 803"/>
                <a:gd name="T17" fmla="*/ 363 h 632"/>
                <a:gd name="T18" fmla="*/ 260 w 803"/>
                <a:gd name="T19" fmla="*/ 300 h 632"/>
                <a:gd name="T20" fmla="*/ 271 w 803"/>
                <a:gd name="T21" fmla="*/ 260 h 632"/>
                <a:gd name="T22" fmla="*/ 291 w 803"/>
                <a:gd name="T23" fmla="*/ 235 h 632"/>
                <a:gd name="T24" fmla="*/ 341 w 803"/>
                <a:gd name="T25" fmla="*/ 192 h 632"/>
                <a:gd name="T26" fmla="*/ 409 w 803"/>
                <a:gd name="T27" fmla="*/ 162 h 632"/>
                <a:gd name="T28" fmla="*/ 488 w 803"/>
                <a:gd name="T29" fmla="*/ 35 h 632"/>
                <a:gd name="T30" fmla="*/ 501 w 803"/>
                <a:gd name="T31" fmla="*/ 11 h 632"/>
                <a:gd name="T32" fmla="*/ 524 w 803"/>
                <a:gd name="T33" fmla="*/ 5 h 632"/>
                <a:gd name="T34" fmla="*/ 537 w 803"/>
                <a:gd name="T35" fmla="*/ 17 h 632"/>
                <a:gd name="T36" fmla="*/ 558 w 803"/>
                <a:gd name="T37" fmla="*/ 45 h 632"/>
                <a:gd name="T38" fmla="*/ 623 w 803"/>
                <a:gd name="T39" fmla="*/ 53 h 632"/>
                <a:gd name="T40" fmla="*/ 682 w 803"/>
                <a:gd name="T41" fmla="*/ 39 h 632"/>
                <a:gd name="T42" fmla="*/ 685 w 803"/>
                <a:gd name="T43" fmla="*/ 54 h 632"/>
                <a:gd name="T44" fmla="*/ 688 w 803"/>
                <a:gd name="T45" fmla="*/ 54 h 632"/>
                <a:gd name="T46" fmla="*/ 712 w 803"/>
                <a:gd name="T47" fmla="*/ 61 h 632"/>
                <a:gd name="T48" fmla="*/ 732 w 803"/>
                <a:gd name="T49" fmla="*/ 71 h 632"/>
                <a:gd name="T50" fmla="*/ 752 w 803"/>
                <a:gd name="T51" fmla="*/ 87 h 632"/>
                <a:gd name="T52" fmla="*/ 760 w 803"/>
                <a:gd name="T53" fmla="*/ 109 h 632"/>
                <a:gd name="T54" fmla="*/ 756 w 803"/>
                <a:gd name="T55" fmla="*/ 131 h 632"/>
                <a:gd name="T56" fmla="*/ 756 w 803"/>
                <a:gd name="T57" fmla="*/ 163 h 632"/>
                <a:gd name="T58" fmla="*/ 761 w 803"/>
                <a:gd name="T59" fmla="*/ 186 h 632"/>
                <a:gd name="T60" fmla="*/ 766 w 803"/>
                <a:gd name="T61" fmla="*/ 218 h 632"/>
                <a:gd name="T62" fmla="*/ 769 w 803"/>
                <a:gd name="T63" fmla="*/ 235 h 632"/>
                <a:gd name="T64" fmla="*/ 790 w 803"/>
                <a:gd name="T65" fmla="*/ 253 h 632"/>
                <a:gd name="T66" fmla="*/ 784 w 803"/>
                <a:gd name="T67" fmla="*/ 290 h 632"/>
                <a:gd name="T68" fmla="*/ 671 w 803"/>
                <a:gd name="T69" fmla="*/ 299 h 632"/>
                <a:gd name="T70" fmla="*/ 632 w 803"/>
                <a:gd name="T71" fmla="*/ 320 h 632"/>
                <a:gd name="T72" fmla="*/ 620 w 803"/>
                <a:gd name="T73" fmla="*/ 342 h 632"/>
                <a:gd name="T74" fmla="*/ 626 w 803"/>
                <a:gd name="T75" fmla="*/ 373 h 632"/>
                <a:gd name="T76" fmla="*/ 598 w 803"/>
                <a:gd name="T77" fmla="*/ 383 h 632"/>
                <a:gd name="T78" fmla="*/ 570 w 803"/>
                <a:gd name="T79" fmla="*/ 402 h 632"/>
                <a:gd name="T80" fmla="*/ 547 w 803"/>
                <a:gd name="T81" fmla="*/ 408 h 632"/>
                <a:gd name="T82" fmla="*/ 517 w 803"/>
                <a:gd name="T83" fmla="*/ 443 h 632"/>
                <a:gd name="T84" fmla="*/ 468 w 803"/>
                <a:gd name="T85" fmla="*/ 462 h 632"/>
                <a:gd name="T86" fmla="*/ 436 w 803"/>
                <a:gd name="T87" fmla="*/ 472 h 632"/>
                <a:gd name="T88" fmla="*/ 402 w 803"/>
                <a:gd name="T89" fmla="*/ 477 h 632"/>
                <a:gd name="T90" fmla="*/ 382 w 803"/>
                <a:gd name="T91" fmla="*/ 489 h 632"/>
                <a:gd name="T92" fmla="*/ 363 w 803"/>
                <a:gd name="T93" fmla="*/ 497 h 632"/>
                <a:gd name="T94" fmla="*/ 342 w 803"/>
                <a:gd name="T95" fmla="*/ 514 h 632"/>
                <a:gd name="T96" fmla="*/ 319 w 803"/>
                <a:gd name="T97" fmla="*/ 529 h 632"/>
                <a:gd name="T98" fmla="*/ 294 w 803"/>
                <a:gd name="T99" fmla="*/ 562 h 632"/>
                <a:gd name="T100" fmla="*/ 291 w 803"/>
                <a:gd name="T101" fmla="*/ 624 h 632"/>
                <a:gd name="T102" fmla="*/ 0 w 803"/>
                <a:gd name="T103" fmla="*/ 62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3" h="632">
                  <a:moveTo>
                    <a:pt x="0" y="626"/>
                  </a:moveTo>
                  <a:cubicBezTo>
                    <a:pt x="3" y="622"/>
                    <a:pt x="13" y="607"/>
                    <a:pt x="16" y="606"/>
                  </a:cubicBezTo>
                  <a:cubicBezTo>
                    <a:pt x="29" y="601"/>
                    <a:pt x="42" y="600"/>
                    <a:pt x="55" y="598"/>
                  </a:cubicBezTo>
                  <a:cubicBezTo>
                    <a:pt x="79" y="592"/>
                    <a:pt x="103" y="585"/>
                    <a:pt x="121" y="568"/>
                  </a:cubicBezTo>
                  <a:cubicBezTo>
                    <a:pt x="138" y="551"/>
                    <a:pt x="157" y="538"/>
                    <a:pt x="175" y="522"/>
                  </a:cubicBezTo>
                  <a:cubicBezTo>
                    <a:pt x="193" y="507"/>
                    <a:pt x="206" y="487"/>
                    <a:pt x="220" y="469"/>
                  </a:cubicBezTo>
                  <a:cubicBezTo>
                    <a:pt x="230" y="457"/>
                    <a:pt x="252" y="421"/>
                    <a:pt x="233" y="408"/>
                  </a:cubicBezTo>
                  <a:cubicBezTo>
                    <a:pt x="226" y="403"/>
                    <a:pt x="221" y="402"/>
                    <a:pt x="226" y="393"/>
                  </a:cubicBezTo>
                  <a:cubicBezTo>
                    <a:pt x="230" y="383"/>
                    <a:pt x="230" y="374"/>
                    <a:pt x="230" y="363"/>
                  </a:cubicBezTo>
                  <a:cubicBezTo>
                    <a:pt x="232" y="334"/>
                    <a:pt x="242" y="321"/>
                    <a:pt x="260" y="300"/>
                  </a:cubicBezTo>
                  <a:cubicBezTo>
                    <a:pt x="270" y="287"/>
                    <a:pt x="267" y="275"/>
                    <a:pt x="271" y="260"/>
                  </a:cubicBezTo>
                  <a:cubicBezTo>
                    <a:pt x="275" y="250"/>
                    <a:pt x="283" y="242"/>
                    <a:pt x="291" y="235"/>
                  </a:cubicBezTo>
                  <a:cubicBezTo>
                    <a:pt x="307" y="220"/>
                    <a:pt x="320" y="202"/>
                    <a:pt x="341" y="192"/>
                  </a:cubicBezTo>
                  <a:cubicBezTo>
                    <a:pt x="363" y="182"/>
                    <a:pt x="387" y="174"/>
                    <a:pt x="409" y="162"/>
                  </a:cubicBezTo>
                  <a:cubicBezTo>
                    <a:pt x="451" y="138"/>
                    <a:pt x="472" y="79"/>
                    <a:pt x="488" y="35"/>
                  </a:cubicBezTo>
                  <a:cubicBezTo>
                    <a:pt x="489" y="31"/>
                    <a:pt x="495" y="10"/>
                    <a:pt x="501" y="11"/>
                  </a:cubicBezTo>
                  <a:cubicBezTo>
                    <a:pt x="509" y="11"/>
                    <a:pt x="517" y="8"/>
                    <a:pt x="524" y="5"/>
                  </a:cubicBezTo>
                  <a:cubicBezTo>
                    <a:pt x="533" y="0"/>
                    <a:pt x="534" y="11"/>
                    <a:pt x="537" y="17"/>
                  </a:cubicBezTo>
                  <a:cubicBezTo>
                    <a:pt x="542" y="29"/>
                    <a:pt x="548" y="37"/>
                    <a:pt x="558" y="45"/>
                  </a:cubicBezTo>
                  <a:cubicBezTo>
                    <a:pt x="580" y="60"/>
                    <a:pt x="598" y="56"/>
                    <a:pt x="623" y="53"/>
                  </a:cubicBezTo>
                  <a:cubicBezTo>
                    <a:pt x="643" y="50"/>
                    <a:pt x="670" y="63"/>
                    <a:pt x="682" y="39"/>
                  </a:cubicBezTo>
                  <a:cubicBezTo>
                    <a:pt x="682" y="46"/>
                    <a:pt x="684" y="48"/>
                    <a:pt x="685" y="54"/>
                  </a:cubicBezTo>
                  <a:cubicBezTo>
                    <a:pt x="686" y="61"/>
                    <a:pt x="698" y="64"/>
                    <a:pt x="688" y="54"/>
                  </a:cubicBezTo>
                  <a:cubicBezTo>
                    <a:pt x="693" y="61"/>
                    <a:pt x="703" y="65"/>
                    <a:pt x="712" y="61"/>
                  </a:cubicBezTo>
                  <a:cubicBezTo>
                    <a:pt x="721" y="56"/>
                    <a:pt x="726" y="66"/>
                    <a:pt x="732" y="71"/>
                  </a:cubicBezTo>
                  <a:cubicBezTo>
                    <a:pt x="738" y="76"/>
                    <a:pt x="749" y="79"/>
                    <a:pt x="752" y="87"/>
                  </a:cubicBezTo>
                  <a:cubicBezTo>
                    <a:pt x="756" y="96"/>
                    <a:pt x="747" y="104"/>
                    <a:pt x="760" y="109"/>
                  </a:cubicBezTo>
                  <a:cubicBezTo>
                    <a:pt x="753" y="114"/>
                    <a:pt x="755" y="124"/>
                    <a:pt x="756" y="131"/>
                  </a:cubicBezTo>
                  <a:cubicBezTo>
                    <a:pt x="758" y="142"/>
                    <a:pt x="755" y="152"/>
                    <a:pt x="756" y="163"/>
                  </a:cubicBezTo>
                  <a:cubicBezTo>
                    <a:pt x="757" y="171"/>
                    <a:pt x="763" y="177"/>
                    <a:pt x="761" y="186"/>
                  </a:cubicBezTo>
                  <a:cubicBezTo>
                    <a:pt x="757" y="200"/>
                    <a:pt x="759" y="205"/>
                    <a:pt x="766" y="218"/>
                  </a:cubicBezTo>
                  <a:cubicBezTo>
                    <a:pt x="769" y="224"/>
                    <a:pt x="766" y="229"/>
                    <a:pt x="769" y="235"/>
                  </a:cubicBezTo>
                  <a:cubicBezTo>
                    <a:pt x="774" y="244"/>
                    <a:pt x="782" y="247"/>
                    <a:pt x="790" y="253"/>
                  </a:cubicBezTo>
                  <a:cubicBezTo>
                    <a:pt x="803" y="264"/>
                    <a:pt x="762" y="282"/>
                    <a:pt x="784" y="290"/>
                  </a:cubicBezTo>
                  <a:cubicBezTo>
                    <a:pt x="762" y="296"/>
                    <a:pt x="682" y="269"/>
                    <a:pt x="671" y="299"/>
                  </a:cubicBezTo>
                  <a:cubicBezTo>
                    <a:pt x="665" y="315"/>
                    <a:pt x="649" y="321"/>
                    <a:pt x="632" y="320"/>
                  </a:cubicBezTo>
                  <a:cubicBezTo>
                    <a:pt x="619" y="319"/>
                    <a:pt x="603" y="337"/>
                    <a:pt x="620" y="342"/>
                  </a:cubicBezTo>
                  <a:cubicBezTo>
                    <a:pt x="605" y="356"/>
                    <a:pt x="633" y="366"/>
                    <a:pt x="626" y="373"/>
                  </a:cubicBezTo>
                  <a:cubicBezTo>
                    <a:pt x="619" y="380"/>
                    <a:pt x="606" y="377"/>
                    <a:pt x="598" y="383"/>
                  </a:cubicBezTo>
                  <a:cubicBezTo>
                    <a:pt x="589" y="389"/>
                    <a:pt x="580" y="399"/>
                    <a:pt x="570" y="402"/>
                  </a:cubicBezTo>
                  <a:cubicBezTo>
                    <a:pt x="562" y="405"/>
                    <a:pt x="554" y="404"/>
                    <a:pt x="547" y="408"/>
                  </a:cubicBezTo>
                  <a:cubicBezTo>
                    <a:pt x="533" y="416"/>
                    <a:pt x="527" y="432"/>
                    <a:pt x="517" y="443"/>
                  </a:cubicBezTo>
                  <a:cubicBezTo>
                    <a:pt x="506" y="456"/>
                    <a:pt x="484" y="461"/>
                    <a:pt x="468" y="462"/>
                  </a:cubicBezTo>
                  <a:cubicBezTo>
                    <a:pt x="455" y="463"/>
                    <a:pt x="441" y="457"/>
                    <a:pt x="436" y="472"/>
                  </a:cubicBezTo>
                  <a:cubicBezTo>
                    <a:pt x="431" y="488"/>
                    <a:pt x="415" y="476"/>
                    <a:pt x="402" y="477"/>
                  </a:cubicBezTo>
                  <a:cubicBezTo>
                    <a:pt x="393" y="478"/>
                    <a:pt x="388" y="482"/>
                    <a:pt x="382" y="489"/>
                  </a:cubicBezTo>
                  <a:cubicBezTo>
                    <a:pt x="377" y="495"/>
                    <a:pt x="370" y="494"/>
                    <a:pt x="363" y="497"/>
                  </a:cubicBezTo>
                  <a:cubicBezTo>
                    <a:pt x="354" y="500"/>
                    <a:pt x="349" y="508"/>
                    <a:pt x="342" y="514"/>
                  </a:cubicBezTo>
                  <a:cubicBezTo>
                    <a:pt x="335" y="520"/>
                    <a:pt x="326" y="523"/>
                    <a:pt x="319" y="529"/>
                  </a:cubicBezTo>
                  <a:cubicBezTo>
                    <a:pt x="305" y="541"/>
                    <a:pt x="292" y="542"/>
                    <a:pt x="294" y="562"/>
                  </a:cubicBezTo>
                  <a:cubicBezTo>
                    <a:pt x="295" y="582"/>
                    <a:pt x="293" y="604"/>
                    <a:pt x="291" y="624"/>
                  </a:cubicBezTo>
                  <a:cubicBezTo>
                    <a:pt x="290" y="632"/>
                    <a:pt x="27" y="626"/>
                    <a:pt x="0" y="6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9" name="Freeform 1621">
              <a:extLst>
                <a:ext uri="{FF2B5EF4-FFF2-40B4-BE49-F238E27FC236}">
                  <a16:creationId xmlns:a16="http://schemas.microsoft.com/office/drawing/2014/main" id="{A085A85C-B077-3215-5E79-11F0B85DA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143" y="3490618"/>
              <a:ext cx="120419" cy="138184"/>
            </a:xfrm>
            <a:custGeom>
              <a:avLst/>
              <a:gdLst>
                <a:gd name="T0" fmla="*/ 0 w 277"/>
                <a:gd name="T1" fmla="*/ 122 h 316"/>
                <a:gd name="T2" fmla="*/ 16 w 277"/>
                <a:gd name="T3" fmla="*/ 97 h 316"/>
                <a:gd name="T4" fmla="*/ 54 w 277"/>
                <a:gd name="T5" fmla="*/ 62 h 316"/>
                <a:gd name="T6" fmla="*/ 62 w 277"/>
                <a:gd name="T7" fmla="*/ 36 h 316"/>
                <a:gd name="T8" fmla="*/ 81 w 277"/>
                <a:gd name="T9" fmla="*/ 15 h 316"/>
                <a:gd name="T10" fmla="*/ 83 w 277"/>
                <a:gd name="T11" fmla="*/ 6 h 316"/>
                <a:gd name="T12" fmla="*/ 101 w 277"/>
                <a:gd name="T13" fmla="*/ 4 h 316"/>
                <a:gd name="T14" fmla="*/ 116 w 277"/>
                <a:gd name="T15" fmla="*/ 0 h 316"/>
                <a:gd name="T16" fmla="*/ 135 w 277"/>
                <a:gd name="T17" fmla="*/ 14 h 316"/>
                <a:gd name="T18" fmla="*/ 135 w 277"/>
                <a:gd name="T19" fmla="*/ 28 h 316"/>
                <a:gd name="T20" fmla="*/ 138 w 277"/>
                <a:gd name="T21" fmla="*/ 36 h 316"/>
                <a:gd name="T22" fmla="*/ 134 w 277"/>
                <a:gd name="T23" fmla="*/ 89 h 316"/>
                <a:gd name="T24" fmla="*/ 159 w 277"/>
                <a:gd name="T25" fmla="*/ 102 h 316"/>
                <a:gd name="T26" fmla="*/ 184 w 277"/>
                <a:gd name="T27" fmla="*/ 77 h 316"/>
                <a:gd name="T28" fmla="*/ 192 w 277"/>
                <a:gd name="T29" fmla="*/ 63 h 316"/>
                <a:gd name="T30" fmla="*/ 207 w 277"/>
                <a:gd name="T31" fmla="*/ 81 h 316"/>
                <a:gd name="T32" fmla="*/ 212 w 277"/>
                <a:gd name="T33" fmla="*/ 128 h 316"/>
                <a:gd name="T34" fmla="*/ 201 w 277"/>
                <a:gd name="T35" fmla="*/ 145 h 316"/>
                <a:gd name="T36" fmla="*/ 192 w 277"/>
                <a:gd name="T37" fmla="*/ 152 h 316"/>
                <a:gd name="T38" fmla="*/ 207 w 277"/>
                <a:gd name="T39" fmla="*/ 158 h 316"/>
                <a:gd name="T40" fmla="*/ 243 w 277"/>
                <a:gd name="T41" fmla="*/ 175 h 316"/>
                <a:gd name="T42" fmla="*/ 252 w 277"/>
                <a:gd name="T43" fmla="*/ 194 h 316"/>
                <a:gd name="T44" fmla="*/ 270 w 277"/>
                <a:gd name="T45" fmla="*/ 214 h 316"/>
                <a:gd name="T46" fmla="*/ 268 w 277"/>
                <a:gd name="T47" fmla="*/ 255 h 316"/>
                <a:gd name="T48" fmla="*/ 264 w 277"/>
                <a:gd name="T49" fmla="*/ 314 h 316"/>
                <a:gd name="T50" fmla="*/ 236 w 277"/>
                <a:gd name="T51" fmla="*/ 307 h 316"/>
                <a:gd name="T52" fmla="*/ 202 w 277"/>
                <a:gd name="T53" fmla="*/ 292 h 316"/>
                <a:gd name="T54" fmla="*/ 143 w 277"/>
                <a:gd name="T55" fmla="*/ 253 h 316"/>
                <a:gd name="T56" fmla="*/ 89 w 277"/>
                <a:gd name="T57" fmla="*/ 193 h 316"/>
                <a:gd name="T58" fmla="*/ 49 w 277"/>
                <a:gd name="T59" fmla="*/ 161 h 316"/>
                <a:gd name="T60" fmla="*/ 23 w 277"/>
                <a:gd name="T61" fmla="*/ 146 h 316"/>
                <a:gd name="T62" fmla="*/ 0 w 277"/>
                <a:gd name="T63" fmla="*/ 122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7" h="316">
                  <a:moveTo>
                    <a:pt x="0" y="122"/>
                  </a:moveTo>
                  <a:cubicBezTo>
                    <a:pt x="9" y="118"/>
                    <a:pt x="10" y="104"/>
                    <a:pt x="16" y="97"/>
                  </a:cubicBezTo>
                  <a:cubicBezTo>
                    <a:pt x="28" y="85"/>
                    <a:pt x="42" y="75"/>
                    <a:pt x="54" y="62"/>
                  </a:cubicBezTo>
                  <a:cubicBezTo>
                    <a:pt x="61" y="54"/>
                    <a:pt x="56" y="43"/>
                    <a:pt x="62" y="36"/>
                  </a:cubicBezTo>
                  <a:cubicBezTo>
                    <a:pt x="70" y="25"/>
                    <a:pt x="76" y="31"/>
                    <a:pt x="81" y="15"/>
                  </a:cubicBezTo>
                  <a:cubicBezTo>
                    <a:pt x="84" y="8"/>
                    <a:pt x="81" y="7"/>
                    <a:pt x="83" y="6"/>
                  </a:cubicBezTo>
                  <a:cubicBezTo>
                    <a:pt x="71" y="2"/>
                    <a:pt x="95" y="2"/>
                    <a:pt x="101" y="4"/>
                  </a:cubicBezTo>
                  <a:cubicBezTo>
                    <a:pt x="107" y="6"/>
                    <a:pt x="110" y="0"/>
                    <a:pt x="116" y="0"/>
                  </a:cubicBezTo>
                  <a:cubicBezTo>
                    <a:pt x="124" y="0"/>
                    <a:pt x="129" y="10"/>
                    <a:pt x="135" y="14"/>
                  </a:cubicBezTo>
                  <a:cubicBezTo>
                    <a:pt x="131" y="19"/>
                    <a:pt x="133" y="23"/>
                    <a:pt x="135" y="28"/>
                  </a:cubicBezTo>
                  <a:cubicBezTo>
                    <a:pt x="137" y="32"/>
                    <a:pt x="134" y="40"/>
                    <a:pt x="138" y="36"/>
                  </a:cubicBezTo>
                  <a:cubicBezTo>
                    <a:pt x="142" y="55"/>
                    <a:pt x="140" y="71"/>
                    <a:pt x="134" y="89"/>
                  </a:cubicBezTo>
                  <a:cubicBezTo>
                    <a:pt x="146" y="85"/>
                    <a:pt x="158" y="87"/>
                    <a:pt x="159" y="102"/>
                  </a:cubicBezTo>
                  <a:cubicBezTo>
                    <a:pt x="173" y="96"/>
                    <a:pt x="179" y="92"/>
                    <a:pt x="184" y="77"/>
                  </a:cubicBezTo>
                  <a:cubicBezTo>
                    <a:pt x="185" y="72"/>
                    <a:pt x="186" y="64"/>
                    <a:pt x="192" y="63"/>
                  </a:cubicBezTo>
                  <a:cubicBezTo>
                    <a:pt x="199" y="62"/>
                    <a:pt x="204" y="76"/>
                    <a:pt x="207" y="81"/>
                  </a:cubicBezTo>
                  <a:cubicBezTo>
                    <a:pt x="215" y="99"/>
                    <a:pt x="215" y="108"/>
                    <a:pt x="212" y="128"/>
                  </a:cubicBezTo>
                  <a:cubicBezTo>
                    <a:pt x="210" y="136"/>
                    <a:pt x="205" y="143"/>
                    <a:pt x="201" y="145"/>
                  </a:cubicBezTo>
                  <a:cubicBezTo>
                    <a:pt x="196" y="146"/>
                    <a:pt x="193" y="152"/>
                    <a:pt x="192" y="152"/>
                  </a:cubicBezTo>
                  <a:cubicBezTo>
                    <a:pt x="193" y="154"/>
                    <a:pt x="197" y="158"/>
                    <a:pt x="207" y="158"/>
                  </a:cubicBezTo>
                  <a:cubicBezTo>
                    <a:pt x="202" y="177"/>
                    <a:pt x="239" y="162"/>
                    <a:pt x="243" y="175"/>
                  </a:cubicBezTo>
                  <a:cubicBezTo>
                    <a:pt x="244" y="180"/>
                    <a:pt x="241" y="187"/>
                    <a:pt x="252" y="194"/>
                  </a:cubicBezTo>
                  <a:cubicBezTo>
                    <a:pt x="260" y="199"/>
                    <a:pt x="267" y="206"/>
                    <a:pt x="270" y="214"/>
                  </a:cubicBezTo>
                  <a:cubicBezTo>
                    <a:pt x="277" y="234"/>
                    <a:pt x="271" y="245"/>
                    <a:pt x="268" y="255"/>
                  </a:cubicBezTo>
                  <a:cubicBezTo>
                    <a:pt x="262" y="277"/>
                    <a:pt x="253" y="293"/>
                    <a:pt x="264" y="314"/>
                  </a:cubicBezTo>
                  <a:cubicBezTo>
                    <a:pt x="253" y="316"/>
                    <a:pt x="245" y="312"/>
                    <a:pt x="236" y="307"/>
                  </a:cubicBezTo>
                  <a:cubicBezTo>
                    <a:pt x="225" y="301"/>
                    <a:pt x="212" y="300"/>
                    <a:pt x="202" y="292"/>
                  </a:cubicBezTo>
                  <a:cubicBezTo>
                    <a:pt x="183" y="277"/>
                    <a:pt x="160" y="270"/>
                    <a:pt x="143" y="253"/>
                  </a:cubicBezTo>
                  <a:cubicBezTo>
                    <a:pt x="124" y="234"/>
                    <a:pt x="108" y="211"/>
                    <a:pt x="89" y="193"/>
                  </a:cubicBezTo>
                  <a:cubicBezTo>
                    <a:pt x="83" y="187"/>
                    <a:pt x="38" y="171"/>
                    <a:pt x="49" y="161"/>
                  </a:cubicBezTo>
                  <a:cubicBezTo>
                    <a:pt x="40" y="162"/>
                    <a:pt x="30" y="150"/>
                    <a:pt x="23" y="146"/>
                  </a:cubicBezTo>
                  <a:cubicBezTo>
                    <a:pt x="9" y="140"/>
                    <a:pt x="11" y="132"/>
                    <a:pt x="0" y="1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0" name="Freeform 1622">
              <a:extLst>
                <a:ext uri="{FF2B5EF4-FFF2-40B4-BE49-F238E27FC236}">
                  <a16:creationId xmlns:a16="http://schemas.microsoft.com/office/drawing/2014/main" id="{BC218C52-727B-ACD4-1906-AF6B8CA2A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996" y="2071263"/>
              <a:ext cx="9871" cy="5923"/>
            </a:xfrm>
            <a:custGeom>
              <a:avLst/>
              <a:gdLst>
                <a:gd name="T0" fmla="*/ 6 w 22"/>
                <a:gd name="T1" fmla="*/ 1 h 13"/>
                <a:gd name="T2" fmla="*/ 0 w 22"/>
                <a:gd name="T3" fmla="*/ 1 h 13"/>
                <a:gd name="T4" fmla="*/ 22 w 22"/>
                <a:gd name="T5" fmla="*/ 6 h 13"/>
                <a:gd name="T6" fmla="*/ 6 w 22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3">
                  <a:moveTo>
                    <a:pt x="6" y="1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6" y="4"/>
                    <a:pt x="14" y="13"/>
                    <a:pt x="22" y="6"/>
                  </a:cubicBezTo>
                  <a:cubicBezTo>
                    <a:pt x="17" y="3"/>
                    <a:pt x="12" y="0"/>
                    <a:pt x="6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1" name="Freeform 1623">
              <a:extLst>
                <a:ext uri="{FF2B5EF4-FFF2-40B4-BE49-F238E27FC236}">
                  <a16:creationId xmlns:a16="http://schemas.microsoft.com/office/drawing/2014/main" id="{3982DF31-FBEA-74FD-CFA4-4F0F5E9B2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944" y="2067315"/>
              <a:ext cx="11844" cy="9871"/>
            </a:xfrm>
            <a:custGeom>
              <a:avLst/>
              <a:gdLst>
                <a:gd name="T0" fmla="*/ 0 w 28"/>
                <a:gd name="T1" fmla="*/ 10 h 23"/>
                <a:gd name="T2" fmla="*/ 28 w 28"/>
                <a:gd name="T3" fmla="*/ 16 h 23"/>
                <a:gd name="T4" fmla="*/ 0 w 28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0"/>
                  </a:moveTo>
                  <a:cubicBezTo>
                    <a:pt x="11" y="6"/>
                    <a:pt x="17" y="23"/>
                    <a:pt x="28" y="16"/>
                  </a:cubicBezTo>
                  <a:cubicBezTo>
                    <a:pt x="20" y="12"/>
                    <a:pt x="9" y="0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2" name="Freeform 1624">
              <a:extLst>
                <a:ext uri="{FF2B5EF4-FFF2-40B4-BE49-F238E27FC236}">
                  <a16:creationId xmlns:a16="http://schemas.microsoft.com/office/drawing/2014/main" id="{79291586-26BC-BB61-53C6-B5EAACAEC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9659" y="2025860"/>
              <a:ext cx="5923" cy="5923"/>
            </a:xfrm>
            <a:custGeom>
              <a:avLst/>
              <a:gdLst>
                <a:gd name="T0" fmla="*/ 2 w 11"/>
                <a:gd name="T1" fmla="*/ 13 h 13"/>
                <a:gd name="T2" fmla="*/ 7 w 11"/>
                <a:gd name="T3" fmla="*/ 0 h 13"/>
                <a:gd name="T4" fmla="*/ 2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2" y="13"/>
                  </a:moveTo>
                  <a:cubicBezTo>
                    <a:pt x="7" y="11"/>
                    <a:pt x="11" y="6"/>
                    <a:pt x="7" y="0"/>
                  </a:cubicBezTo>
                  <a:cubicBezTo>
                    <a:pt x="2" y="3"/>
                    <a:pt x="0" y="8"/>
                    <a:pt x="2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3" name="Freeform 1625">
              <a:extLst>
                <a:ext uri="{FF2B5EF4-FFF2-40B4-BE49-F238E27FC236}">
                  <a16:creationId xmlns:a16="http://schemas.microsoft.com/office/drawing/2014/main" id="{271D09F1-28BA-9E1E-92B6-6F1376C3F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581" y="2023886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4" y="1"/>
                    <a:pt x="2" y="2"/>
                    <a:pt x="0" y="4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4" name="Freeform 1626">
              <a:extLst>
                <a:ext uri="{FF2B5EF4-FFF2-40B4-BE49-F238E27FC236}">
                  <a16:creationId xmlns:a16="http://schemas.microsoft.com/office/drawing/2014/main" id="{C6238AFB-4F9F-5C9D-E9F9-9EDE33203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477" y="2017964"/>
              <a:ext cx="7896" cy="3948"/>
            </a:xfrm>
            <a:custGeom>
              <a:avLst/>
              <a:gdLst>
                <a:gd name="T0" fmla="*/ 0 w 19"/>
                <a:gd name="T1" fmla="*/ 7 h 7"/>
                <a:gd name="T2" fmla="*/ 19 w 19"/>
                <a:gd name="T3" fmla="*/ 0 h 7"/>
                <a:gd name="T4" fmla="*/ 0 w 1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7">
                  <a:moveTo>
                    <a:pt x="0" y="7"/>
                  </a:moveTo>
                  <a:cubicBezTo>
                    <a:pt x="6" y="5"/>
                    <a:pt x="13" y="4"/>
                    <a:pt x="19" y="0"/>
                  </a:cubicBezTo>
                  <a:cubicBezTo>
                    <a:pt x="13" y="1"/>
                    <a:pt x="6" y="3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5" name="Freeform 1627">
              <a:extLst>
                <a:ext uri="{FF2B5EF4-FFF2-40B4-BE49-F238E27FC236}">
                  <a16:creationId xmlns:a16="http://schemas.microsoft.com/office/drawing/2014/main" id="{0AC13BC4-075E-FB8E-4574-51C1A12D9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322" y="2017964"/>
              <a:ext cx="5923" cy="0"/>
            </a:xfrm>
            <a:custGeom>
              <a:avLst/>
              <a:gdLst>
                <a:gd name="T0" fmla="*/ 0 w 13"/>
                <a:gd name="T1" fmla="*/ 3 h 3"/>
                <a:gd name="T2" fmla="*/ 13 w 13"/>
                <a:gd name="T3" fmla="*/ 0 h 3"/>
                <a:gd name="T4" fmla="*/ 0 w 1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0" y="3"/>
                  </a:moveTo>
                  <a:cubicBezTo>
                    <a:pt x="4" y="3"/>
                    <a:pt x="9" y="2"/>
                    <a:pt x="13" y="0"/>
                  </a:cubicBezTo>
                  <a:cubicBezTo>
                    <a:pt x="8" y="0"/>
                    <a:pt x="4" y="1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6" name="Freeform 1628">
              <a:extLst>
                <a:ext uri="{FF2B5EF4-FFF2-40B4-BE49-F238E27FC236}">
                  <a16:creationId xmlns:a16="http://schemas.microsoft.com/office/drawing/2014/main" id="{E2737A63-D49F-0D59-4886-43C81360D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126" y="2081134"/>
              <a:ext cx="23689" cy="9871"/>
            </a:xfrm>
            <a:custGeom>
              <a:avLst/>
              <a:gdLst>
                <a:gd name="T0" fmla="*/ 0 w 51"/>
                <a:gd name="T1" fmla="*/ 12 h 22"/>
                <a:gd name="T2" fmla="*/ 51 w 51"/>
                <a:gd name="T3" fmla="*/ 9 h 22"/>
                <a:gd name="T4" fmla="*/ 22 w 51"/>
                <a:gd name="T5" fmla="*/ 17 h 22"/>
                <a:gd name="T6" fmla="*/ 0 w 51"/>
                <a:gd name="T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2">
                  <a:moveTo>
                    <a:pt x="0" y="12"/>
                  </a:moveTo>
                  <a:cubicBezTo>
                    <a:pt x="1" y="0"/>
                    <a:pt x="43" y="9"/>
                    <a:pt x="51" y="9"/>
                  </a:cubicBezTo>
                  <a:cubicBezTo>
                    <a:pt x="44" y="16"/>
                    <a:pt x="32" y="22"/>
                    <a:pt x="22" y="17"/>
                  </a:cubicBezTo>
                  <a:cubicBezTo>
                    <a:pt x="16" y="14"/>
                    <a:pt x="3" y="17"/>
                    <a:pt x="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7" name="Freeform 1629">
              <a:extLst>
                <a:ext uri="{FF2B5EF4-FFF2-40B4-BE49-F238E27FC236}">
                  <a16:creationId xmlns:a16="http://schemas.microsoft.com/office/drawing/2014/main" id="{CF791E0A-A642-8B77-EAF1-B30BD3635A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8074" y="2015989"/>
              <a:ext cx="96730" cy="86859"/>
            </a:xfrm>
            <a:custGeom>
              <a:avLst/>
              <a:gdLst>
                <a:gd name="T0" fmla="*/ 183 w 221"/>
                <a:gd name="T1" fmla="*/ 2 h 199"/>
                <a:gd name="T2" fmla="*/ 119 w 221"/>
                <a:gd name="T3" fmla="*/ 23 h 199"/>
                <a:gd name="T4" fmla="*/ 89 w 221"/>
                <a:gd name="T5" fmla="*/ 40 h 199"/>
                <a:gd name="T6" fmla="*/ 73 w 221"/>
                <a:gd name="T7" fmla="*/ 50 h 199"/>
                <a:gd name="T8" fmla="*/ 37 w 221"/>
                <a:gd name="T9" fmla="*/ 111 h 199"/>
                <a:gd name="T10" fmla="*/ 52 w 221"/>
                <a:gd name="T11" fmla="*/ 126 h 199"/>
                <a:gd name="T12" fmla="*/ 80 w 221"/>
                <a:gd name="T13" fmla="*/ 129 h 199"/>
                <a:gd name="T14" fmla="*/ 38 w 221"/>
                <a:gd name="T15" fmla="*/ 133 h 199"/>
                <a:gd name="T16" fmla="*/ 31 w 221"/>
                <a:gd name="T17" fmla="*/ 138 h 199"/>
                <a:gd name="T18" fmla="*/ 46 w 221"/>
                <a:gd name="T19" fmla="*/ 148 h 199"/>
                <a:gd name="T20" fmla="*/ 24 w 221"/>
                <a:gd name="T21" fmla="*/ 137 h 199"/>
                <a:gd name="T22" fmla="*/ 0 w 221"/>
                <a:gd name="T23" fmla="*/ 143 h 199"/>
                <a:gd name="T24" fmla="*/ 28 w 221"/>
                <a:gd name="T25" fmla="*/ 149 h 199"/>
                <a:gd name="T26" fmla="*/ 58 w 221"/>
                <a:gd name="T27" fmla="*/ 146 h 199"/>
                <a:gd name="T28" fmla="*/ 73 w 221"/>
                <a:gd name="T29" fmla="*/ 146 h 199"/>
                <a:gd name="T30" fmla="*/ 91 w 221"/>
                <a:gd name="T31" fmla="*/ 146 h 199"/>
                <a:gd name="T32" fmla="*/ 137 w 221"/>
                <a:gd name="T33" fmla="*/ 169 h 199"/>
                <a:gd name="T34" fmla="*/ 143 w 221"/>
                <a:gd name="T35" fmla="*/ 199 h 199"/>
                <a:gd name="T36" fmla="*/ 143 w 221"/>
                <a:gd name="T37" fmla="*/ 178 h 199"/>
                <a:gd name="T38" fmla="*/ 157 w 221"/>
                <a:gd name="T39" fmla="*/ 144 h 199"/>
                <a:gd name="T40" fmla="*/ 143 w 221"/>
                <a:gd name="T41" fmla="*/ 126 h 199"/>
                <a:gd name="T42" fmla="*/ 155 w 221"/>
                <a:gd name="T43" fmla="*/ 115 h 199"/>
                <a:gd name="T44" fmla="*/ 192 w 221"/>
                <a:gd name="T45" fmla="*/ 112 h 199"/>
                <a:gd name="T46" fmla="*/ 192 w 221"/>
                <a:gd name="T47" fmla="*/ 101 h 199"/>
                <a:gd name="T48" fmla="*/ 198 w 221"/>
                <a:gd name="T49" fmla="*/ 97 h 199"/>
                <a:gd name="T50" fmla="*/ 187 w 221"/>
                <a:gd name="T51" fmla="*/ 64 h 199"/>
                <a:gd name="T52" fmla="*/ 208 w 221"/>
                <a:gd name="T53" fmla="*/ 58 h 199"/>
                <a:gd name="T54" fmla="*/ 217 w 221"/>
                <a:gd name="T55" fmla="*/ 32 h 199"/>
                <a:gd name="T56" fmla="*/ 183 w 221"/>
                <a:gd name="T57" fmla="*/ 2 h 199"/>
                <a:gd name="T58" fmla="*/ 127 w 221"/>
                <a:gd name="T59" fmla="*/ 64 h 199"/>
                <a:gd name="T60" fmla="*/ 134 w 221"/>
                <a:gd name="T61" fmla="*/ 65 h 199"/>
                <a:gd name="T62" fmla="*/ 134 w 221"/>
                <a:gd name="T63" fmla="*/ 77 h 199"/>
                <a:gd name="T64" fmla="*/ 122 w 221"/>
                <a:gd name="T65" fmla="*/ 87 h 199"/>
                <a:gd name="T66" fmla="*/ 99 w 221"/>
                <a:gd name="T67" fmla="*/ 83 h 199"/>
                <a:gd name="T68" fmla="*/ 111 w 221"/>
                <a:gd name="T69" fmla="*/ 74 h 199"/>
                <a:gd name="T70" fmla="*/ 127 w 221"/>
                <a:gd name="T71" fmla="*/ 6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1" h="199">
                  <a:moveTo>
                    <a:pt x="183" y="2"/>
                  </a:moveTo>
                  <a:cubicBezTo>
                    <a:pt x="161" y="5"/>
                    <a:pt x="135" y="6"/>
                    <a:pt x="119" y="23"/>
                  </a:cubicBezTo>
                  <a:cubicBezTo>
                    <a:pt x="111" y="31"/>
                    <a:pt x="100" y="38"/>
                    <a:pt x="89" y="40"/>
                  </a:cubicBezTo>
                  <a:cubicBezTo>
                    <a:pt x="82" y="41"/>
                    <a:pt x="75" y="43"/>
                    <a:pt x="73" y="50"/>
                  </a:cubicBezTo>
                  <a:cubicBezTo>
                    <a:pt x="64" y="76"/>
                    <a:pt x="56" y="92"/>
                    <a:pt x="37" y="111"/>
                  </a:cubicBezTo>
                  <a:cubicBezTo>
                    <a:pt x="29" y="119"/>
                    <a:pt x="48" y="125"/>
                    <a:pt x="52" y="126"/>
                  </a:cubicBezTo>
                  <a:cubicBezTo>
                    <a:pt x="63" y="130"/>
                    <a:pt x="76" y="121"/>
                    <a:pt x="80" y="129"/>
                  </a:cubicBezTo>
                  <a:cubicBezTo>
                    <a:pt x="66" y="126"/>
                    <a:pt x="52" y="139"/>
                    <a:pt x="38" y="133"/>
                  </a:cubicBezTo>
                  <a:cubicBezTo>
                    <a:pt x="50" y="141"/>
                    <a:pt x="36" y="135"/>
                    <a:pt x="31" y="138"/>
                  </a:cubicBezTo>
                  <a:cubicBezTo>
                    <a:pt x="36" y="142"/>
                    <a:pt x="45" y="140"/>
                    <a:pt x="46" y="148"/>
                  </a:cubicBezTo>
                  <a:cubicBezTo>
                    <a:pt x="37" y="151"/>
                    <a:pt x="31" y="142"/>
                    <a:pt x="24" y="137"/>
                  </a:cubicBezTo>
                  <a:cubicBezTo>
                    <a:pt x="16" y="137"/>
                    <a:pt x="5" y="134"/>
                    <a:pt x="0" y="143"/>
                  </a:cubicBezTo>
                  <a:cubicBezTo>
                    <a:pt x="7" y="151"/>
                    <a:pt x="19" y="150"/>
                    <a:pt x="28" y="149"/>
                  </a:cubicBezTo>
                  <a:cubicBezTo>
                    <a:pt x="35" y="149"/>
                    <a:pt x="59" y="161"/>
                    <a:pt x="58" y="146"/>
                  </a:cubicBezTo>
                  <a:cubicBezTo>
                    <a:pt x="62" y="150"/>
                    <a:pt x="69" y="152"/>
                    <a:pt x="73" y="146"/>
                  </a:cubicBezTo>
                  <a:cubicBezTo>
                    <a:pt x="76" y="153"/>
                    <a:pt x="87" y="151"/>
                    <a:pt x="91" y="146"/>
                  </a:cubicBezTo>
                  <a:cubicBezTo>
                    <a:pt x="96" y="163"/>
                    <a:pt x="122" y="163"/>
                    <a:pt x="137" y="169"/>
                  </a:cubicBezTo>
                  <a:cubicBezTo>
                    <a:pt x="127" y="181"/>
                    <a:pt x="117" y="199"/>
                    <a:pt x="143" y="199"/>
                  </a:cubicBezTo>
                  <a:cubicBezTo>
                    <a:pt x="155" y="199"/>
                    <a:pt x="141" y="181"/>
                    <a:pt x="143" y="178"/>
                  </a:cubicBezTo>
                  <a:cubicBezTo>
                    <a:pt x="149" y="168"/>
                    <a:pt x="161" y="157"/>
                    <a:pt x="157" y="144"/>
                  </a:cubicBezTo>
                  <a:cubicBezTo>
                    <a:pt x="155" y="137"/>
                    <a:pt x="151" y="129"/>
                    <a:pt x="143" y="126"/>
                  </a:cubicBezTo>
                  <a:cubicBezTo>
                    <a:pt x="143" y="111"/>
                    <a:pt x="159" y="127"/>
                    <a:pt x="155" y="115"/>
                  </a:cubicBezTo>
                  <a:cubicBezTo>
                    <a:pt x="160" y="117"/>
                    <a:pt x="190" y="120"/>
                    <a:pt x="192" y="112"/>
                  </a:cubicBezTo>
                  <a:cubicBezTo>
                    <a:pt x="193" y="108"/>
                    <a:pt x="186" y="104"/>
                    <a:pt x="192" y="101"/>
                  </a:cubicBezTo>
                  <a:cubicBezTo>
                    <a:pt x="194" y="100"/>
                    <a:pt x="196" y="98"/>
                    <a:pt x="198" y="97"/>
                  </a:cubicBezTo>
                  <a:cubicBezTo>
                    <a:pt x="220" y="75"/>
                    <a:pt x="181" y="75"/>
                    <a:pt x="187" y="64"/>
                  </a:cubicBezTo>
                  <a:cubicBezTo>
                    <a:pt x="192" y="57"/>
                    <a:pt x="208" y="66"/>
                    <a:pt x="208" y="58"/>
                  </a:cubicBezTo>
                  <a:cubicBezTo>
                    <a:pt x="209" y="48"/>
                    <a:pt x="215" y="41"/>
                    <a:pt x="217" y="32"/>
                  </a:cubicBezTo>
                  <a:cubicBezTo>
                    <a:pt x="221" y="17"/>
                    <a:pt x="197" y="0"/>
                    <a:pt x="183" y="2"/>
                  </a:cubicBezTo>
                  <a:close/>
                  <a:moveTo>
                    <a:pt x="127" y="64"/>
                  </a:moveTo>
                  <a:cubicBezTo>
                    <a:pt x="129" y="64"/>
                    <a:pt x="132" y="64"/>
                    <a:pt x="134" y="65"/>
                  </a:cubicBezTo>
                  <a:cubicBezTo>
                    <a:pt x="142" y="69"/>
                    <a:pt x="139" y="73"/>
                    <a:pt x="134" y="77"/>
                  </a:cubicBezTo>
                  <a:cubicBezTo>
                    <a:pt x="130" y="80"/>
                    <a:pt x="126" y="84"/>
                    <a:pt x="122" y="87"/>
                  </a:cubicBezTo>
                  <a:cubicBezTo>
                    <a:pt x="116" y="92"/>
                    <a:pt x="106" y="83"/>
                    <a:pt x="99" y="83"/>
                  </a:cubicBezTo>
                  <a:cubicBezTo>
                    <a:pt x="101" y="78"/>
                    <a:pt x="106" y="76"/>
                    <a:pt x="111" y="74"/>
                  </a:cubicBezTo>
                  <a:cubicBezTo>
                    <a:pt x="116" y="71"/>
                    <a:pt x="121" y="65"/>
                    <a:pt x="127" y="6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8" name="Freeform 1630">
              <a:extLst>
                <a:ext uri="{FF2B5EF4-FFF2-40B4-BE49-F238E27FC236}">
                  <a16:creationId xmlns:a16="http://schemas.microsoft.com/office/drawing/2014/main" id="{0064330C-1070-6DE8-19C7-571B24FF2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796" y="3366251"/>
              <a:ext cx="9871" cy="9871"/>
            </a:xfrm>
            <a:custGeom>
              <a:avLst/>
              <a:gdLst>
                <a:gd name="T0" fmla="*/ 10 w 20"/>
                <a:gd name="T1" fmla="*/ 21 h 21"/>
                <a:gd name="T2" fmla="*/ 6 w 20"/>
                <a:gd name="T3" fmla="*/ 6 h 21"/>
                <a:gd name="T4" fmla="*/ 1 w 20"/>
                <a:gd name="T5" fmla="*/ 0 h 21"/>
                <a:gd name="T6" fmla="*/ 10 w 2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8" y="18"/>
                    <a:pt x="10" y="8"/>
                    <a:pt x="6" y="6"/>
                  </a:cubicBezTo>
                  <a:cubicBezTo>
                    <a:pt x="2" y="5"/>
                    <a:pt x="0" y="5"/>
                    <a:pt x="1" y="0"/>
                  </a:cubicBezTo>
                  <a:cubicBezTo>
                    <a:pt x="10" y="6"/>
                    <a:pt x="20" y="11"/>
                    <a:pt x="10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9" name="Freeform 1632">
              <a:extLst>
                <a:ext uri="{FF2B5EF4-FFF2-40B4-BE49-F238E27FC236}">
                  <a16:creationId xmlns:a16="http://schemas.microsoft.com/office/drawing/2014/main" id="{8C836EBA-393C-F304-21DA-4CEC8A5D6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236" y="3409680"/>
              <a:ext cx="379021" cy="290189"/>
            </a:xfrm>
            <a:custGeom>
              <a:avLst/>
              <a:gdLst>
                <a:gd name="T0" fmla="*/ 603 w 872"/>
                <a:gd name="T1" fmla="*/ 154 h 665"/>
                <a:gd name="T2" fmla="*/ 606 w 872"/>
                <a:gd name="T3" fmla="*/ 171 h 665"/>
                <a:gd name="T4" fmla="*/ 654 w 872"/>
                <a:gd name="T5" fmla="*/ 184 h 665"/>
                <a:gd name="T6" fmla="*/ 695 w 872"/>
                <a:gd name="T7" fmla="*/ 215 h 665"/>
                <a:gd name="T8" fmla="*/ 721 w 872"/>
                <a:gd name="T9" fmla="*/ 261 h 665"/>
                <a:gd name="T10" fmla="*/ 765 w 872"/>
                <a:gd name="T11" fmla="*/ 295 h 665"/>
                <a:gd name="T12" fmla="*/ 798 w 872"/>
                <a:gd name="T13" fmla="*/ 335 h 665"/>
                <a:gd name="T14" fmla="*/ 816 w 872"/>
                <a:gd name="T15" fmla="*/ 378 h 665"/>
                <a:gd name="T16" fmla="*/ 858 w 872"/>
                <a:gd name="T17" fmla="*/ 420 h 665"/>
                <a:gd name="T18" fmla="*/ 836 w 872"/>
                <a:gd name="T19" fmla="*/ 447 h 665"/>
                <a:gd name="T20" fmla="*/ 811 w 872"/>
                <a:gd name="T21" fmla="*/ 450 h 665"/>
                <a:gd name="T22" fmla="*/ 774 w 872"/>
                <a:gd name="T23" fmla="*/ 438 h 665"/>
                <a:gd name="T24" fmla="*/ 731 w 872"/>
                <a:gd name="T25" fmla="*/ 440 h 665"/>
                <a:gd name="T26" fmla="*/ 683 w 872"/>
                <a:gd name="T27" fmla="*/ 458 h 665"/>
                <a:gd name="T28" fmla="*/ 630 w 872"/>
                <a:gd name="T29" fmla="*/ 471 h 665"/>
                <a:gd name="T30" fmla="*/ 559 w 872"/>
                <a:gd name="T31" fmla="*/ 476 h 665"/>
                <a:gd name="T32" fmla="*/ 538 w 872"/>
                <a:gd name="T33" fmla="*/ 519 h 665"/>
                <a:gd name="T34" fmla="*/ 466 w 872"/>
                <a:gd name="T35" fmla="*/ 509 h 665"/>
                <a:gd name="T36" fmla="*/ 415 w 872"/>
                <a:gd name="T37" fmla="*/ 499 h 665"/>
                <a:gd name="T38" fmla="*/ 354 w 872"/>
                <a:gd name="T39" fmla="*/ 447 h 665"/>
                <a:gd name="T40" fmla="*/ 293 w 872"/>
                <a:gd name="T41" fmla="*/ 496 h 665"/>
                <a:gd name="T42" fmla="*/ 284 w 872"/>
                <a:gd name="T43" fmla="*/ 531 h 665"/>
                <a:gd name="T44" fmla="*/ 236 w 872"/>
                <a:gd name="T45" fmla="*/ 565 h 665"/>
                <a:gd name="T46" fmla="*/ 178 w 872"/>
                <a:gd name="T47" fmla="*/ 564 h 665"/>
                <a:gd name="T48" fmla="*/ 139 w 872"/>
                <a:gd name="T49" fmla="*/ 620 h 665"/>
                <a:gd name="T50" fmla="*/ 112 w 872"/>
                <a:gd name="T51" fmla="*/ 615 h 665"/>
                <a:gd name="T52" fmla="*/ 53 w 872"/>
                <a:gd name="T53" fmla="*/ 527 h 665"/>
                <a:gd name="T54" fmla="*/ 19 w 872"/>
                <a:gd name="T55" fmla="*/ 446 h 665"/>
                <a:gd name="T56" fmla="*/ 15 w 872"/>
                <a:gd name="T57" fmla="*/ 411 h 665"/>
                <a:gd name="T58" fmla="*/ 0 w 872"/>
                <a:gd name="T59" fmla="*/ 375 h 665"/>
                <a:gd name="T60" fmla="*/ 34 w 872"/>
                <a:gd name="T61" fmla="*/ 332 h 665"/>
                <a:gd name="T62" fmla="*/ 99 w 872"/>
                <a:gd name="T63" fmla="*/ 262 h 665"/>
                <a:gd name="T64" fmla="*/ 143 w 872"/>
                <a:gd name="T65" fmla="*/ 237 h 665"/>
                <a:gd name="T66" fmla="*/ 187 w 872"/>
                <a:gd name="T67" fmla="*/ 243 h 665"/>
                <a:gd name="T68" fmla="*/ 286 w 872"/>
                <a:gd name="T69" fmla="*/ 216 h 665"/>
                <a:gd name="T70" fmla="*/ 298 w 872"/>
                <a:gd name="T71" fmla="*/ 163 h 665"/>
                <a:gd name="T72" fmla="*/ 431 w 872"/>
                <a:gd name="T73" fmla="*/ 114 h 665"/>
                <a:gd name="T74" fmla="*/ 484 w 872"/>
                <a:gd name="T75" fmla="*/ 45 h 665"/>
                <a:gd name="T76" fmla="*/ 541 w 872"/>
                <a:gd name="T77" fmla="*/ 0 h 665"/>
                <a:gd name="T78" fmla="*/ 610 w 872"/>
                <a:gd name="T79" fmla="*/ 6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2" h="665">
                  <a:moveTo>
                    <a:pt x="617" y="120"/>
                  </a:moveTo>
                  <a:cubicBezTo>
                    <a:pt x="616" y="138"/>
                    <a:pt x="601" y="141"/>
                    <a:pt x="603" y="154"/>
                  </a:cubicBezTo>
                  <a:cubicBezTo>
                    <a:pt x="606" y="153"/>
                    <a:pt x="608" y="152"/>
                    <a:pt x="610" y="151"/>
                  </a:cubicBezTo>
                  <a:cubicBezTo>
                    <a:pt x="612" y="158"/>
                    <a:pt x="608" y="165"/>
                    <a:pt x="606" y="171"/>
                  </a:cubicBezTo>
                  <a:cubicBezTo>
                    <a:pt x="620" y="173"/>
                    <a:pt x="636" y="170"/>
                    <a:pt x="649" y="177"/>
                  </a:cubicBezTo>
                  <a:cubicBezTo>
                    <a:pt x="652" y="178"/>
                    <a:pt x="654" y="180"/>
                    <a:pt x="654" y="184"/>
                  </a:cubicBezTo>
                  <a:cubicBezTo>
                    <a:pt x="650" y="201"/>
                    <a:pt x="653" y="207"/>
                    <a:pt x="666" y="209"/>
                  </a:cubicBezTo>
                  <a:cubicBezTo>
                    <a:pt x="675" y="211"/>
                    <a:pt x="687" y="209"/>
                    <a:pt x="695" y="215"/>
                  </a:cubicBezTo>
                  <a:cubicBezTo>
                    <a:pt x="704" y="222"/>
                    <a:pt x="708" y="229"/>
                    <a:pt x="718" y="236"/>
                  </a:cubicBezTo>
                  <a:cubicBezTo>
                    <a:pt x="732" y="247"/>
                    <a:pt x="721" y="256"/>
                    <a:pt x="721" y="261"/>
                  </a:cubicBezTo>
                  <a:cubicBezTo>
                    <a:pt x="721" y="270"/>
                    <a:pt x="734" y="277"/>
                    <a:pt x="741" y="281"/>
                  </a:cubicBezTo>
                  <a:cubicBezTo>
                    <a:pt x="748" y="286"/>
                    <a:pt x="757" y="291"/>
                    <a:pt x="765" y="295"/>
                  </a:cubicBezTo>
                  <a:cubicBezTo>
                    <a:pt x="780" y="303"/>
                    <a:pt x="776" y="307"/>
                    <a:pt x="781" y="316"/>
                  </a:cubicBezTo>
                  <a:cubicBezTo>
                    <a:pt x="785" y="323"/>
                    <a:pt x="803" y="326"/>
                    <a:pt x="798" y="335"/>
                  </a:cubicBezTo>
                  <a:cubicBezTo>
                    <a:pt x="792" y="348"/>
                    <a:pt x="797" y="350"/>
                    <a:pt x="805" y="358"/>
                  </a:cubicBezTo>
                  <a:cubicBezTo>
                    <a:pt x="812" y="364"/>
                    <a:pt x="804" y="370"/>
                    <a:pt x="816" y="378"/>
                  </a:cubicBezTo>
                  <a:cubicBezTo>
                    <a:pt x="824" y="383"/>
                    <a:pt x="832" y="385"/>
                    <a:pt x="840" y="390"/>
                  </a:cubicBezTo>
                  <a:cubicBezTo>
                    <a:pt x="854" y="397"/>
                    <a:pt x="859" y="405"/>
                    <a:pt x="858" y="420"/>
                  </a:cubicBezTo>
                  <a:cubicBezTo>
                    <a:pt x="858" y="434"/>
                    <a:pt x="867" y="442"/>
                    <a:pt x="872" y="454"/>
                  </a:cubicBezTo>
                  <a:cubicBezTo>
                    <a:pt x="861" y="442"/>
                    <a:pt x="846" y="437"/>
                    <a:pt x="836" y="447"/>
                  </a:cubicBezTo>
                  <a:cubicBezTo>
                    <a:pt x="832" y="451"/>
                    <a:pt x="823" y="450"/>
                    <a:pt x="818" y="450"/>
                  </a:cubicBezTo>
                  <a:cubicBezTo>
                    <a:pt x="816" y="449"/>
                    <a:pt x="813" y="449"/>
                    <a:pt x="811" y="450"/>
                  </a:cubicBezTo>
                  <a:cubicBezTo>
                    <a:pt x="805" y="453"/>
                    <a:pt x="803" y="448"/>
                    <a:pt x="799" y="446"/>
                  </a:cubicBezTo>
                  <a:cubicBezTo>
                    <a:pt x="790" y="443"/>
                    <a:pt x="783" y="435"/>
                    <a:pt x="774" y="438"/>
                  </a:cubicBezTo>
                  <a:cubicBezTo>
                    <a:pt x="755" y="443"/>
                    <a:pt x="755" y="431"/>
                    <a:pt x="743" y="429"/>
                  </a:cubicBezTo>
                  <a:cubicBezTo>
                    <a:pt x="735" y="428"/>
                    <a:pt x="730" y="433"/>
                    <a:pt x="731" y="440"/>
                  </a:cubicBezTo>
                  <a:cubicBezTo>
                    <a:pt x="734" y="453"/>
                    <a:pt x="719" y="455"/>
                    <a:pt x="711" y="457"/>
                  </a:cubicBezTo>
                  <a:cubicBezTo>
                    <a:pt x="702" y="460"/>
                    <a:pt x="690" y="464"/>
                    <a:pt x="683" y="458"/>
                  </a:cubicBezTo>
                  <a:cubicBezTo>
                    <a:pt x="678" y="455"/>
                    <a:pt x="669" y="442"/>
                    <a:pt x="666" y="450"/>
                  </a:cubicBezTo>
                  <a:cubicBezTo>
                    <a:pt x="663" y="461"/>
                    <a:pt x="640" y="469"/>
                    <a:pt x="630" y="471"/>
                  </a:cubicBezTo>
                  <a:cubicBezTo>
                    <a:pt x="612" y="474"/>
                    <a:pt x="600" y="491"/>
                    <a:pt x="592" y="483"/>
                  </a:cubicBezTo>
                  <a:cubicBezTo>
                    <a:pt x="583" y="473"/>
                    <a:pt x="574" y="460"/>
                    <a:pt x="559" y="476"/>
                  </a:cubicBezTo>
                  <a:cubicBezTo>
                    <a:pt x="555" y="482"/>
                    <a:pt x="555" y="489"/>
                    <a:pt x="552" y="495"/>
                  </a:cubicBezTo>
                  <a:cubicBezTo>
                    <a:pt x="547" y="503"/>
                    <a:pt x="547" y="513"/>
                    <a:pt x="538" y="519"/>
                  </a:cubicBezTo>
                  <a:cubicBezTo>
                    <a:pt x="527" y="526"/>
                    <a:pt x="500" y="509"/>
                    <a:pt x="486" y="510"/>
                  </a:cubicBezTo>
                  <a:cubicBezTo>
                    <a:pt x="477" y="510"/>
                    <a:pt x="476" y="513"/>
                    <a:pt x="466" y="509"/>
                  </a:cubicBezTo>
                  <a:cubicBezTo>
                    <a:pt x="456" y="506"/>
                    <a:pt x="453" y="511"/>
                    <a:pt x="446" y="502"/>
                  </a:cubicBezTo>
                  <a:cubicBezTo>
                    <a:pt x="439" y="494"/>
                    <a:pt x="424" y="501"/>
                    <a:pt x="415" y="499"/>
                  </a:cubicBezTo>
                  <a:cubicBezTo>
                    <a:pt x="402" y="497"/>
                    <a:pt x="402" y="480"/>
                    <a:pt x="395" y="474"/>
                  </a:cubicBezTo>
                  <a:cubicBezTo>
                    <a:pt x="383" y="462"/>
                    <a:pt x="366" y="454"/>
                    <a:pt x="354" y="447"/>
                  </a:cubicBezTo>
                  <a:cubicBezTo>
                    <a:pt x="338" y="437"/>
                    <a:pt x="315" y="458"/>
                    <a:pt x="307" y="472"/>
                  </a:cubicBezTo>
                  <a:cubicBezTo>
                    <a:pt x="303" y="480"/>
                    <a:pt x="296" y="487"/>
                    <a:pt x="293" y="496"/>
                  </a:cubicBezTo>
                  <a:cubicBezTo>
                    <a:pt x="290" y="503"/>
                    <a:pt x="281" y="502"/>
                    <a:pt x="278" y="506"/>
                  </a:cubicBezTo>
                  <a:cubicBezTo>
                    <a:pt x="274" y="512"/>
                    <a:pt x="284" y="524"/>
                    <a:pt x="284" y="531"/>
                  </a:cubicBezTo>
                  <a:cubicBezTo>
                    <a:pt x="282" y="542"/>
                    <a:pt x="281" y="546"/>
                    <a:pt x="282" y="570"/>
                  </a:cubicBezTo>
                  <a:cubicBezTo>
                    <a:pt x="273" y="555"/>
                    <a:pt x="251" y="568"/>
                    <a:pt x="236" y="565"/>
                  </a:cubicBezTo>
                  <a:cubicBezTo>
                    <a:pt x="230" y="564"/>
                    <a:pt x="218" y="559"/>
                    <a:pt x="212" y="556"/>
                  </a:cubicBezTo>
                  <a:cubicBezTo>
                    <a:pt x="200" y="551"/>
                    <a:pt x="190" y="562"/>
                    <a:pt x="178" y="564"/>
                  </a:cubicBezTo>
                  <a:cubicBezTo>
                    <a:pt x="160" y="568"/>
                    <a:pt x="146" y="562"/>
                    <a:pt x="142" y="584"/>
                  </a:cubicBezTo>
                  <a:cubicBezTo>
                    <a:pt x="140" y="596"/>
                    <a:pt x="141" y="609"/>
                    <a:pt x="139" y="620"/>
                  </a:cubicBezTo>
                  <a:cubicBezTo>
                    <a:pt x="136" y="636"/>
                    <a:pt x="126" y="650"/>
                    <a:pt x="121" y="665"/>
                  </a:cubicBezTo>
                  <a:cubicBezTo>
                    <a:pt x="117" y="648"/>
                    <a:pt x="113" y="633"/>
                    <a:pt x="112" y="615"/>
                  </a:cubicBezTo>
                  <a:cubicBezTo>
                    <a:pt x="111" y="597"/>
                    <a:pt x="92" y="598"/>
                    <a:pt x="83" y="588"/>
                  </a:cubicBezTo>
                  <a:cubicBezTo>
                    <a:pt x="78" y="583"/>
                    <a:pt x="31" y="527"/>
                    <a:pt x="53" y="527"/>
                  </a:cubicBezTo>
                  <a:cubicBezTo>
                    <a:pt x="41" y="519"/>
                    <a:pt x="44" y="501"/>
                    <a:pt x="32" y="492"/>
                  </a:cubicBezTo>
                  <a:cubicBezTo>
                    <a:pt x="17" y="481"/>
                    <a:pt x="19" y="464"/>
                    <a:pt x="19" y="446"/>
                  </a:cubicBezTo>
                  <a:cubicBezTo>
                    <a:pt x="18" y="440"/>
                    <a:pt x="10" y="435"/>
                    <a:pt x="10" y="431"/>
                  </a:cubicBezTo>
                  <a:cubicBezTo>
                    <a:pt x="11" y="424"/>
                    <a:pt x="14" y="418"/>
                    <a:pt x="15" y="411"/>
                  </a:cubicBezTo>
                  <a:cubicBezTo>
                    <a:pt x="15" y="403"/>
                    <a:pt x="15" y="395"/>
                    <a:pt x="13" y="388"/>
                  </a:cubicBezTo>
                  <a:cubicBezTo>
                    <a:pt x="11" y="381"/>
                    <a:pt x="3" y="384"/>
                    <a:pt x="0" y="375"/>
                  </a:cubicBezTo>
                  <a:cubicBezTo>
                    <a:pt x="5" y="369"/>
                    <a:pt x="11" y="364"/>
                    <a:pt x="17" y="359"/>
                  </a:cubicBezTo>
                  <a:cubicBezTo>
                    <a:pt x="27" y="351"/>
                    <a:pt x="28" y="342"/>
                    <a:pt x="34" y="332"/>
                  </a:cubicBezTo>
                  <a:cubicBezTo>
                    <a:pt x="44" y="315"/>
                    <a:pt x="52" y="290"/>
                    <a:pt x="63" y="274"/>
                  </a:cubicBezTo>
                  <a:cubicBezTo>
                    <a:pt x="78" y="254"/>
                    <a:pt x="80" y="267"/>
                    <a:pt x="99" y="262"/>
                  </a:cubicBezTo>
                  <a:cubicBezTo>
                    <a:pt x="109" y="259"/>
                    <a:pt x="117" y="257"/>
                    <a:pt x="126" y="254"/>
                  </a:cubicBezTo>
                  <a:cubicBezTo>
                    <a:pt x="136" y="251"/>
                    <a:pt x="133" y="240"/>
                    <a:pt x="143" y="237"/>
                  </a:cubicBezTo>
                  <a:cubicBezTo>
                    <a:pt x="146" y="247"/>
                    <a:pt x="154" y="254"/>
                    <a:pt x="160" y="262"/>
                  </a:cubicBezTo>
                  <a:cubicBezTo>
                    <a:pt x="166" y="252"/>
                    <a:pt x="182" y="247"/>
                    <a:pt x="187" y="243"/>
                  </a:cubicBezTo>
                  <a:cubicBezTo>
                    <a:pt x="202" y="231"/>
                    <a:pt x="227" y="226"/>
                    <a:pt x="245" y="226"/>
                  </a:cubicBezTo>
                  <a:cubicBezTo>
                    <a:pt x="262" y="226"/>
                    <a:pt x="278" y="231"/>
                    <a:pt x="286" y="216"/>
                  </a:cubicBezTo>
                  <a:cubicBezTo>
                    <a:pt x="291" y="205"/>
                    <a:pt x="314" y="186"/>
                    <a:pt x="313" y="176"/>
                  </a:cubicBezTo>
                  <a:cubicBezTo>
                    <a:pt x="312" y="170"/>
                    <a:pt x="298" y="171"/>
                    <a:pt x="298" y="163"/>
                  </a:cubicBezTo>
                  <a:cubicBezTo>
                    <a:pt x="297" y="151"/>
                    <a:pt x="335" y="150"/>
                    <a:pt x="345" y="150"/>
                  </a:cubicBezTo>
                  <a:cubicBezTo>
                    <a:pt x="376" y="151"/>
                    <a:pt x="410" y="139"/>
                    <a:pt x="431" y="114"/>
                  </a:cubicBezTo>
                  <a:cubicBezTo>
                    <a:pt x="441" y="100"/>
                    <a:pt x="448" y="86"/>
                    <a:pt x="462" y="76"/>
                  </a:cubicBezTo>
                  <a:cubicBezTo>
                    <a:pt x="469" y="71"/>
                    <a:pt x="488" y="53"/>
                    <a:pt x="484" y="45"/>
                  </a:cubicBezTo>
                  <a:cubicBezTo>
                    <a:pt x="479" y="35"/>
                    <a:pt x="487" y="24"/>
                    <a:pt x="500" y="21"/>
                  </a:cubicBezTo>
                  <a:cubicBezTo>
                    <a:pt x="514" y="18"/>
                    <a:pt x="525" y="0"/>
                    <a:pt x="541" y="0"/>
                  </a:cubicBezTo>
                  <a:cubicBezTo>
                    <a:pt x="560" y="0"/>
                    <a:pt x="565" y="12"/>
                    <a:pt x="574" y="23"/>
                  </a:cubicBezTo>
                  <a:cubicBezTo>
                    <a:pt x="587" y="39"/>
                    <a:pt x="602" y="52"/>
                    <a:pt x="610" y="69"/>
                  </a:cubicBezTo>
                  <a:cubicBezTo>
                    <a:pt x="618" y="88"/>
                    <a:pt x="619" y="102"/>
                    <a:pt x="617" y="12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0" name="Freeform 1633">
              <a:extLst>
                <a:ext uri="{FF2B5EF4-FFF2-40B4-BE49-F238E27FC236}">
                  <a16:creationId xmlns:a16="http://schemas.microsoft.com/office/drawing/2014/main" id="{A4DC3149-9379-9298-DD2C-782DB3824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587" y="2140356"/>
              <a:ext cx="142132" cy="59222"/>
            </a:xfrm>
            <a:custGeom>
              <a:avLst/>
              <a:gdLst>
                <a:gd name="T0" fmla="*/ 0 w 328"/>
                <a:gd name="T1" fmla="*/ 73 h 139"/>
                <a:gd name="T2" fmla="*/ 32 w 328"/>
                <a:gd name="T3" fmla="*/ 58 h 139"/>
                <a:gd name="T4" fmla="*/ 65 w 328"/>
                <a:gd name="T5" fmla="*/ 39 h 139"/>
                <a:gd name="T6" fmla="*/ 116 w 328"/>
                <a:gd name="T7" fmla="*/ 16 h 139"/>
                <a:gd name="T8" fmla="*/ 145 w 328"/>
                <a:gd name="T9" fmla="*/ 3 h 139"/>
                <a:gd name="T10" fmla="*/ 166 w 328"/>
                <a:gd name="T11" fmla="*/ 24 h 139"/>
                <a:gd name="T12" fmla="*/ 191 w 328"/>
                <a:gd name="T13" fmla="*/ 19 h 139"/>
                <a:gd name="T14" fmla="*/ 211 w 328"/>
                <a:gd name="T15" fmla="*/ 15 h 139"/>
                <a:gd name="T16" fmla="*/ 256 w 328"/>
                <a:gd name="T17" fmla="*/ 13 h 139"/>
                <a:gd name="T18" fmla="*/ 298 w 328"/>
                <a:gd name="T19" fmla="*/ 28 h 139"/>
                <a:gd name="T20" fmla="*/ 324 w 328"/>
                <a:gd name="T21" fmla="*/ 37 h 139"/>
                <a:gd name="T22" fmla="*/ 322 w 328"/>
                <a:gd name="T23" fmla="*/ 50 h 139"/>
                <a:gd name="T24" fmla="*/ 305 w 328"/>
                <a:gd name="T25" fmla="*/ 84 h 139"/>
                <a:gd name="T26" fmla="*/ 302 w 328"/>
                <a:gd name="T27" fmla="*/ 89 h 139"/>
                <a:gd name="T28" fmla="*/ 263 w 328"/>
                <a:gd name="T29" fmla="*/ 78 h 139"/>
                <a:gd name="T30" fmla="*/ 251 w 328"/>
                <a:gd name="T31" fmla="*/ 82 h 139"/>
                <a:gd name="T32" fmla="*/ 228 w 328"/>
                <a:gd name="T33" fmla="*/ 77 h 139"/>
                <a:gd name="T34" fmla="*/ 205 w 328"/>
                <a:gd name="T35" fmla="*/ 95 h 139"/>
                <a:gd name="T36" fmla="*/ 168 w 328"/>
                <a:gd name="T37" fmla="*/ 108 h 139"/>
                <a:gd name="T38" fmla="*/ 145 w 328"/>
                <a:gd name="T39" fmla="*/ 113 h 139"/>
                <a:gd name="T40" fmla="*/ 115 w 328"/>
                <a:gd name="T41" fmla="*/ 132 h 139"/>
                <a:gd name="T42" fmla="*/ 72 w 328"/>
                <a:gd name="T43" fmla="*/ 138 h 139"/>
                <a:gd name="T44" fmla="*/ 50 w 328"/>
                <a:gd name="T45" fmla="*/ 137 h 139"/>
                <a:gd name="T46" fmla="*/ 31 w 328"/>
                <a:gd name="T47" fmla="*/ 126 h 139"/>
                <a:gd name="T48" fmla="*/ 4 w 328"/>
                <a:gd name="T49" fmla="*/ 104 h 139"/>
                <a:gd name="T50" fmla="*/ 3 w 328"/>
                <a:gd name="T51" fmla="*/ 91 h 139"/>
                <a:gd name="T52" fmla="*/ 0 w 328"/>
                <a:gd name="T53" fmla="*/ 7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8" h="139">
                  <a:moveTo>
                    <a:pt x="0" y="73"/>
                  </a:moveTo>
                  <a:cubicBezTo>
                    <a:pt x="7" y="55"/>
                    <a:pt x="15" y="58"/>
                    <a:pt x="32" y="58"/>
                  </a:cubicBezTo>
                  <a:cubicBezTo>
                    <a:pt x="38" y="58"/>
                    <a:pt x="65" y="45"/>
                    <a:pt x="65" y="39"/>
                  </a:cubicBezTo>
                  <a:cubicBezTo>
                    <a:pt x="68" y="17"/>
                    <a:pt x="121" y="0"/>
                    <a:pt x="116" y="16"/>
                  </a:cubicBezTo>
                  <a:cubicBezTo>
                    <a:pt x="123" y="15"/>
                    <a:pt x="137" y="0"/>
                    <a:pt x="145" y="3"/>
                  </a:cubicBezTo>
                  <a:cubicBezTo>
                    <a:pt x="156" y="7"/>
                    <a:pt x="168" y="19"/>
                    <a:pt x="166" y="24"/>
                  </a:cubicBezTo>
                  <a:cubicBezTo>
                    <a:pt x="176" y="32"/>
                    <a:pt x="179" y="27"/>
                    <a:pt x="191" y="19"/>
                  </a:cubicBezTo>
                  <a:cubicBezTo>
                    <a:pt x="195" y="16"/>
                    <a:pt x="205" y="12"/>
                    <a:pt x="211" y="15"/>
                  </a:cubicBezTo>
                  <a:cubicBezTo>
                    <a:pt x="232" y="22"/>
                    <a:pt x="241" y="13"/>
                    <a:pt x="256" y="13"/>
                  </a:cubicBezTo>
                  <a:cubicBezTo>
                    <a:pt x="274" y="14"/>
                    <a:pt x="283" y="13"/>
                    <a:pt x="298" y="28"/>
                  </a:cubicBezTo>
                  <a:cubicBezTo>
                    <a:pt x="304" y="33"/>
                    <a:pt x="319" y="35"/>
                    <a:pt x="324" y="37"/>
                  </a:cubicBezTo>
                  <a:cubicBezTo>
                    <a:pt x="328" y="37"/>
                    <a:pt x="327" y="37"/>
                    <a:pt x="322" y="50"/>
                  </a:cubicBezTo>
                  <a:cubicBezTo>
                    <a:pt x="318" y="62"/>
                    <a:pt x="307" y="74"/>
                    <a:pt x="305" y="84"/>
                  </a:cubicBezTo>
                  <a:cubicBezTo>
                    <a:pt x="305" y="87"/>
                    <a:pt x="309" y="90"/>
                    <a:pt x="302" y="89"/>
                  </a:cubicBezTo>
                  <a:cubicBezTo>
                    <a:pt x="280" y="102"/>
                    <a:pt x="268" y="77"/>
                    <a:pt x="263" y="78"/>
                  </a:cubicBezTo>
                  <a:cubicBezTo>
                    <a:pt x="258" y="80"/>
                    <a:pt x="257" y="83"/>
                    <a:pt x="251" y="82"/>
                  </a:cubicBezTo>
                  <a:cubicBezTo>
                    <a:pt x="244" y="80"/>
                    <a:pt x="236" y="77"/>
                    <a:pt x="228" y="77"/>
                  </a:cubicBezTo>
                  <a:cubicBezTo>
                    <a:pt x="211" y="75"/>
                    <a:pt x="207" y="78"/>
                    <a:pt x="205" y="95"/>
                  </a:cubicBezTo>
                  <a:cubicBezTo>
                    <a:pt x="204" y="106"/>
                    <a:pt x="177" y="113"/>
                    <a:pt x="168" y="108"/>
                  </a:cubicBezTo>
                  <a:cubicBezTo>
                    <a:pt x="145" y="95"/>
                    <a:pt x="155" y="105"/>
                    <a:pt x="145" y="113"/>
                  </a:cubicBezTo>
                  <a:cubicBezTo>
                    <a:pt x="137" y="121"/>
                    <a:pt x="94" y="116"/>
                    <a:pt x="115" y="132"/>
                  </a:cubicBezTo>
                  <a:cubicBezTo>
                    <a:pt x="101" y="134"/>
                    <a:pt x="87" y="139"/>
                    <a:pt x="72" y="138"/>
                  </a:cubicBezTo>
                  <a:cubicBezTo>
                    <a:pt x="67" y="137"/>
                    <a:pt x="58" y="139"/>
                    <a:pt x="50" y="137"/>
                  </a:cubicBezTo>
                  <a:cubicBezTo>
                    <a:pt x="44" y="135"/>
                    <a:pt x="37" y="129"/>
                    <a:pt x="31" y="126"/>
                  </a:cubicBezTo>
                  <a:cubicBezTo>
                    <a:pt x="21" y="122"/>
                    <a:pt x="9" y="114"/>
                    <a:pt x="4" y="104"/>
                  </a:cubicBezTo>
                  <a:cubicBezTo>
                    <a:pt x="2" y="100"/>
                    <a:pt x="4" y="95"/>
                    <a:pt x="3" y="91"/>
                  </a:cubicBezTo>
                  <a:cubicBezTo>
                    <a:pt x="0" y="83"/>
                    <a:pt x="1" y="80"/>
                    <a:pt x="0" y="7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1" name="Freeform 1634">
              <a:extLst>
                <a:ext uri="{FF2B5EF4-FFF2-40B4-BE49-F238E27FC236}">
                  <a16:creationId xmlns:a16="http://schemas.microsoft.com/office/drawing/2014/main" id="{5BE5D06F-FD6C-AF4E-6686-4EBC34B09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420" y="1921234"/>
              <a:ext cx="142132" cy="82911"/>
            </a:xfrm>
            <a:custGeom>
              <a:avLst/>
              <a:gdLst>
                <a:gd name="T0" fmla="*/ 0 w 325"/>
                <a:gd name="T1" fmla="*/ 32 h 190"/>
                <a:gd name="T2" fmla="*/ 17 w 325"/>
                <a:gd name="T3" fmla="*/ 20 h 190"/>
                <a:gd name="T4" fmla="*/ 43 w 325"/>
                <a:gd name="T5" fmla="*/ 12 h 190"/>
                <a:gd name="T6" fmla="*/ 105 w 325"/>
                <a:gd name="T7" fmla="*/ 9 h 190"/>
                <a:gd name="T8" fmla="*/ 142 w 325"/>
                <a:gd name="T9" fmla="*/ 12 h 190"/>
                <a:gd name="T10" fmla="*/ 196 w 325"/>
                <a:gd name="T11" fmla="*/ 11 h 190"/>
                <a:gd name="T12" fmla="*/ 224 w 325"/>
                <a:gd name="T13" fmla="*/ 21 h 190"/>
                <a:gd name="T14" fmla="*/ 247 w 325"/>
                <a:gd name="T15" fmla="*/ 26 h 190"/>
                <a:gd name="T16" fmla="*/ 273 w 325"/>
                <a:gd name="T17" fmla="*/ 40 h 190"/>
                <a:gd name="T18" fmla="*/ 310 w 325"/>
                <a:gd name="T19" fmla="*/ 59 h 190"/>
                <a:gd name="T20" fmla="*/ 325 w 325"/>
                <a:gd name="T21" fmla="*/ 87 h 190"/>
                <a:gd name="T22" fmla="*/ 307 w 325"/>
                <a:gd name="T23" fmla="*/ 98 h 190"/>
                <a:gd name="T24" fmla="*/ 287 w 325"/>
                <a:gd name="T25" fmla="*/ 111 h 190"/>
                <a:gd name="T26" fmla="*/ 262 w 325"/>
                <a:gd name="T27" fmla="*/ 155 h 190"/>
                <a:gd name="T28" fmla="*/ 275 w 325"/>
                <a:gd name="T29" fmla="*/ 163 h 190"/>
                <a:gd name="T30" fmla="*/ 263 w 325"/>
                <a:gd name="T31" fmla="*/ 170 h 190"/>
                <a:gd name="T32" fmla="*/ 247 w 325"/>
                <a:gd name="T33" fmla="*/ 163 h 190"/>
                <a:gd name="T34" fmla="*/ 221 w 325"/>
                <a:gd name="T35" fmla="*/ 179 h 190"/>
                <a:gd name="T36" fmla="*/ 204 w 325"/>
                <a:gd name="T37" fmla="*/ 186 h 190"/>
                <a:gd name="T38" fmla="*/ 173 w 325"/>
                <a:gd name="T39" fmla="*/ 186 h 190"/>
                <a:gd name="T40" fmla="*/ 149 w 325"/>
                <a:gd name="T41" fmla="*/ 182 h 190"/>
                <a:gd name="T42" fmla="*/ 130 w 325"/>
                <a:gd name="T43" fmla="*/ 158 h 190"/>
                <a:gd name="T44" fmla="*/ 132 w 325"/>
                <a:gd name="T45" fmla="*/ 119 h 190"/>
                <a:gd name="T46" fmla="*/ 113 w 325"/>
                <a:gd name="T47" fmla="*/ 103 h 190"/>
                <a:gd name="T48" fmla="*/ 60 w 325"/>
                <a:gd name="T49" fmla="*/ 96 h 190"/>
                <a:gd name="T50" fmla="*/ 28 w 325"/>
                <a:gd name="T51" fmla="*/ 92 h 190"/>
                <a:gd name="T52" fmla="*/ 9 w 325"/>
                <a:gd name="T53" fmla="*/ 63 h 190"/>
                <a:gd name="T54" fmla="*/ 0 w 325"/>
                <a:gd name="T55" fmla="*/ 3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5" h="190">
                  <a:moveTo>
                    <a:pt x="0" y="32"/>
                  </a:moveTo>
                  <a:cubicBezTo>
                    <a:pt x="9" y="33"/>
                    <a:pt x="11" y="24"/>
                    <a:pt x="17" y="20"/>
                  </a:cubicBezTo>
                  <a:cubicBezTo>
                    <a:pt x="24" y="15"/>
                    <a:pt x="35" y="14"/>
                    <a:pt x="43" y="12"/>
                  </a:cubicBezTo>
                  <a:cubicBezTo>
                    <a:pt x="62" y="8"/>
                    <a:pt x="85" y="7"/>
                    <a:pt x="105" y="9"/>
                  </a:cubicBezTo>
                  <a:cubicBezTo>
                    <a:pt x="117" y="14"/>
                    <a:pt x="132" y="9"/>
                    <a:pt x="142" y="12"/>
                  </a:cubicBezTo>
                  <a:cubicBezTo>
                    <a:pt x="155" y="13"/>
                    <a:pt x="183" y="19"/>
                    <a:pt x="196" y="11"/>
                  </a:cubicBezTo>
                  <a:cubicBezTo>
                    <a:pt x="213" y="0"/>
                    <a:pt x="213" y="12"/>
                    <a:pt x="224" y="21"/>
                  </a:cubicBezTo>
                  <a:cubicBezTo>
                    <a:pt x="230" y="26"/>
                    <a:pt x="239" y="25"/>
                    <a:pt x="247" y="26"/>
                  </a:cubicBezTo>
                  <a:cubicBezTo>
                    <a:pt x="257" y="28"/>
                    <a:pt x="267" y="32"/>
                    <a:pt x="273" y="40"/>
                  </a:cubicBezTo>
                  <a:cubicBezTo>
                    <a:pt x="278" y="45"/>
                    <a:pt x="304" y="62"/>
                    <a:pt x="310" y="59"/>
                  </a:cubicBezTo>
                  <a:cubicBezTo>
                    <a:pt x="306" y="78"/>
                    <a:pt x="308" y="83"/>
                    <a:pt x="325" y="87"/>
                  </a:cubicBezTo>
                  <a:cubicBezTo>
                    <a:pt x="314" y="92"/>
                    <a:pt x="322" y="101"/>
                    <a:pt x="307" y="98"/>
                  </a:cubicBezTo>
                  <a:cubicBezTo>
                    <a:pt x="296" y="96"/>
                    <a:pt x="295" y="107"/>
                    <a:pt x="287" y="111"/>
                  </a:cubicBezTo>
                  <a:cubicBezTo>
                    <a:pt x="267" y="123"/>
                    <a:pt x="278" y="137"/>
                    <a:pt x="262" y="155"/>
                  </a:cubicBezTo>
                  <a:cubicBezTo>
                    <a:pt x="266" y="156"/>
                    <a:pt x="274" y="157"/>
                    <a:pt x="275" y="163"/>
                  </a:cubicBezTo>
                  <a:cubicBezTo>
                    <a:pt x="277" y="170"/>
                    <a:pt x="267" y="171"/>
                    <a:pt x="263" y="170"/>
                  </a:cubicBezTo>
                  <a:cubicBezTo>
                    <a:pt x="268" y="157"/>
                    <a:pt x="248" y="161"/>
                    <a:pt x="247" y="163"/>
                  </a:cubicBezTo>
                  <a:cubicBezTo>
                    <a:pt x="242" y="175"/>
                    <a:pt x="227" y="167"/>
                    <a:pt x="221" y="179"/>
                  </a:cubicBezTo>
                  <a:cubicBezTo>
                    <a:pt x="219" y="183"/>
                    <a:pt x="208" y="183"/>
                    <a:pt x="204" y="186"/>
                  </a:cubicBezTo>
                  <a:cubicBezTo>
                    <a:pt x="196" y="190"/>
                    <a:pt x="182" y="185"/>
                    <a:pt x="173" y="186"/>
                  </a:cubicBezTo>
                  <a:cubicBezTo>
                    <a:pt x="169" y="187"/>
                    <a:pt x="151" y="189"/>
                    <a:pt x="149" y="182"/>
                  </a:cubicBezTo>
                  <a:cubicBezTo>
                    <a:pt x="147" y="174"/>
                    <a:pt x="139" y="162"/>
                    <a:pt x="130" y="158"/>
                  </a:cubicBezTo>
                  <a:cubicBezTo>
                    <a:pt x="119" y="128"/>
                    <a:pt x="127" y="131"/>
                    <a:pt x="132" y="119"/>
                  </a:cubicBezTo>
                  <a:cubicBezTo>
                    <a:pt x="133" y="116"/>
                    <a:pt x="116" y="103"/>
                    <a:pt x="113" y="103"/>
                  </a:cubicBezTo>
                  <a:cubicBezTo>
                    <a:pt x="106" y="103"/>
                    <a:pt x="71" y="105"/>
                    <a:pt x="60" y="96"/>
                  </a:cubicBezTo>
                  <a:cubicBezTo>
                    <a:pt x="48" y="86"/>
                    <a:pt x="30" y="83"/>
                    <a:pt x="28" y="92"/>
                  </a:cubicBezTo>
                  <a:cubicBezTo>
                    <a:pt x="29" y="83"/>
                    <a:pt x="13" y="71"/>
                    <a:pt x="9" y="63"/>
                  </a:cubicBezTo>
                  <a:cubicBezTo>
                    <a:pt x="3" y="53"/>
                    <a:pt x="4" y="42"/>
                    <a:pt x="0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2" name="Freeform 1635">
              <a:extLst>
                <a:ext uri="{FF2B5EF4-FFF2-40B4-BE49-F238E27FC236}">
                  <a16:creationId xmlns:a16="http://schemas.microsoft.com/office/drawing/2014/main" id="{E026512F-1976-A164-2E1D-A20A48D3B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191" y="4288141"/>
              <a:ext cx="227018" cy="227018"/>
            </a:xfrm>
            <a:custGeom>
              <a:avLst/>
              <a:gdLst>
                <a:gd name="T0" fmla="*/ 6 w 522"/>
                <a:gd name="T1" fmla="*/ 166 h 518"/>
                <a:gd name="T2" fmla="*/ 31 w 522"/>
                <a:gd name="T3" fmla="*/ 166 h 518"/>
                <a:gd name="T4" fmla="*/ 49 w 522"/>
                <a:gd name="T5" fmla="*/ 179 h 518"/>
                <a:gd name="T6" fmla="*/ 71 w 522"/>
                <a:gd name="T7" fmla="*/ 173 h 518"/>
                <a:gd name="T8" fmla="*/ 95 w 522"/>
                <a:gd name="T9" fmla="*/ 183 h 518"/>
                <a:gd name="T10" fmla="*/ 135 w 522"/>
                <a:gd name="T11" fmla="*/ 160 h 518"/>
                <a:gd name="T12" fmla="*/ 170 w 522"/>
                <a:gd name="T13" fmla="*/ 110 h 518"/>
                <a:gd name="T14" fmla="*/ 188 w 522"/>
                <a:gd name="T15" fmla="*/ 94 h 518"/>
                <a:gd name="T16" fmla="*/ 218 w 522"/>
                <a:gd name="T17" fmla="*/ 77 h 518"/>
                <a:gd name="T18" fmla="*/ 245 w 522"/>
                <a:gd name="T19" fmla="*/ 41 h 518"/>
                <a:gd name="T20" fmla="*/ 277 w 522"/>
                <a:gd name="T21" fmla="*/ 10 h 518"/>
                <a:gd name="T22" fmla="*/ 310 w 522"/>
                <a:gd name="T23" fmla="*/ 0 h 518"/>
                <a:gd name="T24" fmla="*/ 350 w 522"/>
                <a:gd name="T25" fmla="*/ 1 h 518"/>
                <a:gd name="T26" fmla="*/ 376 w 522"/>
                <a:gd name="T27" fmla="*/ 28 h 518"/>
                <a:gd name="T28" fmla="*/ 420 w 522"/>
                <a:gd name="T29" fmla="*/ 39 h 518"/>
                <a:gd name="T30" fmla="*/ 460 w 522"/>
                <a:gd name="T31" fmla="*/ 61 h 518"/>
                <a:gd name="T32" fmla="*/ 500 w 522"/>
                <a:gd name="T33" fmla="*/ 76 h 518"/>
                <a:gd name="T34" fmla="*/ 518 w 522"/>
                <a:gd name="T35" fmla="*/ 82 h 518"/>
                <a:gd name="T36" fmla="*/ 514 w 522"/>
                <a:gd name="T37" fmla="*/ 112 h 518"/>
                <a:gd name="T38" fmla="*/ 517 w 522"/>
                <a:gd name="T39" fmla="*/ 150 h 518"/>
                <a:gd name="T40" fmla="*/ 515 w 522"/>
                <a:gd name="T41" fmla="*/ 191 h 518"/>
                <a:gd name="T42" fmla="*/ 514 w 522"/>
                <a:gd name="T43" fmla="*/ 216 h 518"/>
                <a:gd name="T44" fmla="*/ 510 w 522"/>
                <a:gd name="T45" fmla="*/ 237 h 518"/>
                <a:gd name="T46" fmla="*/ 495 w 522"/>
                <a:gd name="T47" fmla="*/ 253 h 518"/>
                <a:gd name="T48" fmla="*/ 504 w 522"/>
                <a:gd name="T49" fmla="*/ 262 h 518"/>
                <a:gd name="T50" fmla="*/ 504 w 522"/>
                <a:gd name="T51" fmla="*/ 273 h 518"/>
                <a:gd name="T52" fmla="*/ 498 w 522"/>
                <a:gd name="T53" fmla="*/ 286 h 518"/>
                <a:gd name="T54" fmla="*/ 503 w 522"/>
                <a:gd name="T55" fmla="*/ 307 h 518"/>
                <a:gd name="T56" fmla="*/ 510 w 522"/>
                <a:gd name="T57" fmla="*/ 305 h 518"/>
                <a:gd name="T58" fmla="*/ 506 w 522"/>
                <a:gd name="T59" fmla="*/ 338 h 518"/>
                <a:gd name="T60" fmla="*/ 483 w 522"/>
                <a:gd name="T61" fmla="*/ 374 h 518"/>
                <a:gd name="T62" fmla="*/ 477 w 522"/>
                <a:gd name="T63" fmla="*/ 399 h 518"/>
                <a:gd name="T64" fmla="*/ 474 w 522"/>
                <a:gd name="T65" fmla="*/ 433 h 518"/>
                <a:gd name="T66" fmla="*/ 407 w 522"/>
                <a:gd name="T67" fmla="*/ 501 h 518"/>
                <a:gd name="T68" fmla="*/ 391 w 522"/>
                <a:gd name="T69" fmla="*/ 518 h 518"/>
                <a:gd name="T70" fmla="*/ 340 w 522"/>
                <a:gd name="T71" fmla="*/ 509 h 518"/>
                <a:gd name="T72" fmla="*/ 303 w 522"/>
                <a:gd name="T73" fmla="*/ 500 h 518"/>
                <a:gd name="T74" fmla="*/ 266 w 522"/>
                <a:gd name="T75" fmla="*/ 495 h 518"/>
                <a:gd name="T76" fmla="*/ 249 w 522"/>
                <a:gd name="T77" fmla="*/ 486 h 518"/>
                <a:gd name="T78" fmla="*/ 246 w 522"/>
                <a:gd name="T79" fmla="*/ 469 h 518"/>
                <a:gd name="T80" fmla="*/ 177 w 522"/>
                <a:gd name="T81" fmla="*/ 445 h 518"/>
                <a:gd name="T82" fmla="*/ 162 w 522"/>
                <a:gd name="T83" fmla="*/ 393 h 518"/>
                <a:gd name="T84" fmla="*/ 134 w 522"/>
                <a:gd name="T85" fmla="*/ 369 h 518"/>
                <a:gd name="T86" fmla="*/ 111 w 522"/>
                <a:gd name="T87" fmla="*/ 330 h 518"/>
                <a:gd name="T88" fmla="*/ 63 w 522"/>
                <a:gd name="T89" fmla="*/ 292 h 518"/>
                <a:gd name="T90" fmla="*/ 31 w 522"/>
                <a:gd name="T91" fmla="*/ 221 h 518"/>
                <a:gd name="T92" fmla="*/ 6 w 522"/>
                <a:gd name="T93" fmla="*/ 166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22" h="518">
                  <a:moveTo>
                    <a:pt x="6" y="166"/>
                  </a:moveTo>
                  <a:cubicBezTo>
                    <a:pt x="15" y="168"/>
                    <a:pt x="23" y="170"/>
                    <a:pt x="31" y="166"/>
                  </a:cubicBezTo>
                  <a:cubicBezTo>
                    <a:pt x="40" y="163"/>
                    <a:pt x="44" y="176"/>
                    <a:pt x="49" y="179"/>
                  </a:cubicBezTo>
                  <a:cubicBezTo>
                    <a:pt x="55" y="183"/>
                    <a:pt x="65" y="174"/>
                    <a:pt x="71" y="173"/>
                  </a:cubicBezTo>
                  <a:cubicBezTo>
                    <a:pt x="78" y="172"/>
                    <a:pt x="89" y="180"/>
                    <a:pt x="95" y="183"/>
                  </a:cubicBezTo>
                  <a:cubicBezTo>
                    <a:pt x="114" y="190"/>
                    <a:pt x="125" y="174"/>
                    <a:pt x="135" y="160"/>
                  </a:cubicBezTo>
                  <a:cubicBezTo>
                    <a:pt x="148" y="142"/>
                    <a:pt x="161" y="126"/>
                    <a:pt x="170" y="110"/>
                  </a:cubicBezTo>
                  <a:cubicBezTo>
                    <a:pt x="175" y="102"/>
                    <a:pt x="181" y="99"/>
                    <a:pt x="188" y="94"/>
                  </a:cubicBezTo>
                  <a:cubicBezTo>
                    <a:pt x="197" y="87"/>
                    <a:pt x="207" y="82"/>
                    <a:pt x="218" y="77"/>
                  </a:cubicBezTo>
                  <a:cubicBezTo>
                    <a:pt x="240" y="69"/>
                    <a:pt x="244" y="66"/>
                    <a:pt x="245" y="41"/>
                  </a:cubicBezTo>
                  <a:cubicBezTo>
                    <a:pt x="246" y="29"/>
                    <a:pt x="266" y="15"/>
                    <a:pt x="277" y="10"/>
                  </a:cubicBezTo>
                  <a:cubicBezTo>
                    <a:pt x="287" y="6"/>
                    <a:pt x="299" y="1"/>
                    <a:pt x="310" y="0"/>
                  </a:cubicBezTo>
                  <a:cubicBezTo>
                    <a:pt x="324" y="0"/>
                    <a:pt x="337" y="4"/>
                    <a:pt x="350" y="1"/>
                  </a:cubicBezTo>
                  <a:cubicBezTo>
                    <a:pt x="350" y="26"/>
                    <a:pt x="348" y="28"/>
                    <a:pt x="376" y="28"/>
                  </a:cubicBezTo>
                  <a:cubicBezTo>
                    <a:pt x="393" y="28"/>
                    <a:pt x="403" y="32"/>
                    <a:pt x="420" y="39"/>
                  </a:cubicBezTo>
                  <a:cubicBezTo>
                    <a:pt x="429" y="43"/>
                    <a:pt x="451" y="56"/>
                    <a:pt x="460" y="61"/>
                  </a:cubicBezTo>
                  <a:cubicBezTo>
                    <a:pt x="473" y="68"/>
                    <a:pt x="495" y="65"/>
                    <a:pt x="500" y="76"/>
                  </a:cubicBezTo>
                  <a:cubicBezTo>
                    <a:pt x="504" y="84"/>
                    <a:pt x="510" y="84"/>
                    <a:pt x="518" y="82"/>
                  </a:cubicBezTo>
                  <a:cubicBezTo>
                    <a:pt x="516" y="94"/>
                    <a:pt x="509" y="100"/>
                    <a:pt x="514" y="112"/>
                  </a:cubicBezTo>
                  <a:cubicBezTo>
                    <a:pt x="521" y="126"/>
                    <a:pt x="513" y="137"/>
                    <a:pt x="517" y="150"/>
                  </a:cubicBezTo>
                  <a:cubicBezTo>
                    <a:pt x="521" y="163"/>
                    <a:pt x="512" y="177"/>
                    <a:pt x="515" y="191"/>
                  </a:cubicBezTo>
                  <a:cubicBezTo>
                    <a:pt x="516" y="201"/>
                    <a:pt x="522" y="209"/>
                    <a:pt x="514" y="216"/>
                  </a:cubicBezTo>
                  <a:cubicBezTo>
                    <a:pt x="508" y="222"/>
                    <a:pt x="513" y="235"/>
                    <a:pt x="510" y="237"/>
                  </a:cubicBezTo>
                  <a:cubicBezTo>
                    <a:pt x="501" y="242"/>
                    <a:pt x="498" y="241"/>
                    <a:pt x="495" y="253"/>
                  </a:cubicBezTo>
                  <a:cubicBezTo>
                    <a:pt x="493" y="258"/>
                    <a:pt x="502" y="259"/>
                    <a:pt x="504" y="262"/>
                  </a:cubicBezTo>
                  <a:cubicBezTo>
                    <a:pt x="506" y="264"/>
                    <a:pt x="504" y="271"/>
                    <a:pt x="504" y="273"/>
                  </a:cubicBezTo>
                  <a:cubicBezTo>
                    <a:pt x="503" y="278"/>
                    <a:pt x="499" y="281"/>
                    <a:pt x="498" y="286"/>
                  </a:cubicBezTo>
                  <a:cubicBezTo>
                    <a:pt x="496" y="290"/>
                    <a:pt x="502" y="303"/>
                    <a:pt x="503" y="307"/>
                  </a:cubicBezTo>
                  <a:cubicBezTo>
                    <a:pt x="505" y="307"/>
                    <a:pt x="507" y="306"/>
                    <a:pt x="510" y="305"/>
                  </a:cubicBezTo>
                  <a:cubicBezTo>
                    <a:pt x="509" y="319"/>
                    <a:pt x="514" y="324"/>
                    <a:pt x="506" y="338"/>
                  </a:cubicBezTo>
                  <a:cubicBezTo>
                    <a:pt x="499" y="349"/>
                    <a:pt x="495" y="368"/>
                    <a:pt x="483" y="374"/>
                  </a:cubicBezTo>
                  <a:cubicBezTo>
                    <a:pt x="469" y="380"/>
                    <a:pt x="479" y="389"/>
                    <a:pt x="477" y="399"/>
                  </a:cubicBezTo>
                  <a:cubicBezTo>
                    <a:pt x="474" y="412"/>
                    <a:pt x="464" y="420"/>
                    <a:pt x="474" y="433"/>
                  </a:cubicBezTo>
                  <a:cubicBezTo>
                    <a:pt x="463" y="425"/>
                    <a:pt x="416" y="495"/>
                    <a:pt x="407" y="501"/>
                  </a:cubicBezTo>
                  <a:cubicBezTo>
                    <a:pt x="399" y="506"/>
                    <a:pt x="395" y="518"/>
                    <a:pt x="391" y="518"/>
                  </a:cubicBezTo>
                  <a:cubicBezTo>
                    <a:pt x="384" y="502"/>
                    <a:pt x="355" y="509"/>
                    <a:pt x="340" y="509"/>
                  </a:cubicBezTo>
                  <a:cubicBezTo>
                    <a:pt x="327" y="509"/>
                    <a:pt x="315" y="504"/>
                    <a:pt x="303" y="500"/>
                  </a:cubicBezTo>
                  <a:cubicBezTo>
                    <a:pt x="276" y="490"/>
                    <a:pt x="267" y="497"/>
                    <a:pt x="266" y="495"/>
                  </a:cubicBezTo>
                  <a:cubicBezTo>
                    <a:pt x="259" y="486"/>
                    <a:pt x="258" y="491"/>
                    <a:pt x="249" y="486"/>
                  </a:cubicBezTo>
                  <a:cubicBezTo>
                    <a:pt x="240" y="481"/>
                    <a:pt x="249" y="473"/>
                    <a:pt x="246" y="469"/>
                  </a:cubicBezTo>
                  <a:cubicBezTo>
                    <a:pt x="233" y="452"/>
                    <a:pt x="184" y="463"/>
                    <a:pt x="177" y="445"/>
                  </a:cubicBezTo>
                  <a:cubicBezTo>
                    <a:pt x="170" y="428"/>
                    <a:pt x="156" y="411"/>
                    <a:pt x="162" y="393"/>
                  </a:cubicBezTo>
                  <a:cubicBezTo>
                    <a:pt x="170" y="369"/>
                    <a:pt x="158" y="364"/>
                    <a:pt x="134" y="369"/>
                  </a:cubicBezTo>
                  <a:cubicBezTo>
                    <a:pt x="138" y="346"/>
                    <a:pt x="132" y="337"/>
                    <a:pt x="111" y="330"/>
                  </a:cubicBezTo>
                  <a:cubicBezTo>
                    <a:pt x="95" y="325"/>
                    <a:pt x="72" y="307"/>
                    <a:pt x="63" y="292"/>
                  </a:cubicBezTo>
                  <a:cubicBezTo>
                    <a:pt x="49" y="270"/>
                    <a:pt x="48" y="242"/>
                    <a:pt x="31" y="221"/>
                  </a:cubicBezTo>
                  <a:cubicBezTo>
                    <a:pt x="24" y="211"/>
                    <a:pt x="0" y="178"/>
                    <a:pt x="6" y="16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3" name="Freeform 1636">
              <a:extLst>
                <a:ext uri="{FF2B5EF4-FFF2-40B4-BE49-F238E27FC236}">
                  <a16:creationId xmlns:a16="http://schemas.microsoft.com/office/drawing/2014/main" id="{F708AB95-A150-64DE-977D-28B5B749E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314" y="3472850"/>
              <a:ext cx="5923" cy="3948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cubicBezTo>
                    <a:pt x="2" y="5"/>
                    <a:pt x="9" y="8"/>
                    <a:pt x="13" y="10"/>
                  </a:cubicBezTo>
                  <a:cubicBezTo>
                    <a:pt x="12" y="4"/>
                    <a:pt x="7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4" name="Freeform 1637">
              <a:extLst>
                <a:ext uri="{FF2B5EF4-FFF2-40B4-BE49-F238E27FC236}">
                  <a16:creationId xmlns:a16="http://schemas.microsoft.com/office/drawing/2014/main" id="{600C9215-42F1-1E70-38EA-5C427F354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341" y="3445213"/>
              <a:ext cx="71067" cy="138184"/>
            </a:xfrm>
            <a:custGeom>
              <a:avLst/>
              <a:gdLst>
                <a:gd name="T0" fmla="*/ 15 w 163"/>
                <a:gd name="T1" fmla="*/ 177 h 320"/>
                <a:gd name="T2" fmla="*/ 77 w 163"/>
                <a:gd name="T3" fmla="*/ 303 h 320"/>
                <a:gd name="T4" fmla="*/ 148 w 163"/>
                <a:gd name="T5" fmla="*/ 256 h 320"/>
                <a:gd name="T6" fmla="*/ 150 w 163"/>
                <a:gd name="T7" fmla="*/ 187 h 320"/>
                <a:gd name="T8" fmla="*/ 136 w 163"/>
                <a:gd name="T9" fmla="*/ 165 h 320"/>
                <a:gd name="T10" fmla="*/ 130 w 163"/>
                <a:gd name="T11" fmla="*/ 148 h 320"/>
                <a:gd name="T12" fmla="*/ 116 w 163"/>
                <a:gd name="T13" fmla="*/ 109 h 320"/>
                <a:gd name="T14" fmla="*/ 102 w 163"/>
                <a:gd name="T15" fmla="*/ 106 h 320"/>
                <a:gd name="T16" fmla="*/ 81 w 163"/>
                <a:gd name="T17" fmla="*/ 57 h 320"/>
                <a:gd name="T18" fmla="*/ 32 w 163"/>
                <a:gd name="T19" fmla="*/ 12 h 320"/>
                <a:gd name="T20" fmla="*/ 50 w 163"/>
                <a:gd name="T21" fmla="*/ 27 h 320"/>
                <a:gd name="T22" fmla="*/ 16 w 163"/>
                <a:gd name="T23" fmla="*/ 14 h 320"/>
                <a:gd name="T24" fmla="*/ 35 w 163"/>
                <a:gd name="T25" fmla="*/ 27 h 320"/>
                <a:gd name="T26" fmla="*/ 61 w 163"/>
                <a:gd name="T27" fmla="*/ 37 h 320"/>
                <a:gd name="T28" fmla="*/ 31 w 163"/>
                <a:gd name="T29" fmla="*/ 30 h 320"/>
                <a:gd name="T30" fmla="*/ 28 w 163"/>
                <a:gd name="T31" fmla="*/ 40 h 320"/>
                <a:gd name="T32" fmla="*/ 27 w 163"/>
                <a:gd name="T33" fmla="*/ 64 h 320"/>
                <a:gd name="T34" fmla="*/ 16 w 163"/>
                <a:gd name="T35" fmla="*/ 148 h 320"/>
                <a:gd name="T36" fmla="*/ 10 w 163"/>
                <a:gd name="T37" fmla="*/ 124 h 320"/>
                <a:gd name="T38" fmla="*/ 15 w 163"/>
                <a:gd name="T39" fmla="*/ 177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" h="320">
                  <a:moveTo>
                    <a:pt x="15" y="177"/>
                  </a:moveTo>
                  <a:cubicBezTo>
                    <a:pt x="15" y="205"/>
                    <a:pt x="25" y="320"/>
                    <a:pt x="77" y="303"/>
                  </a:cubicBezTo>
                  <a:cubicBezTo>
                    <a:pt x="101" y="295"/>
                    <a:pt x="136" y="279"/>
                    <a:pt x="148" y="256"/>
                  </a:cubicBezTo>
                  <a:cubicBezTo>
                    <a:pt x="158" y="238"/>
                    <a:pt x="163" y="205"/>
                    <a:pt x="150" y="187"/>
                  </a:cubicBezTo>
                  <a:cubicBezTo>
                    <a:pt x="150" y="190"/>
                    <a:pt x="139" y="168"/>
                    <a:pt x="136" y="165"/>
                  </a:cubicBezTo>
                  <a:cubicBezTo>
                    <a:pt x="152" y="176"/>
                    <a:pt x="132" y="152"/>
                    <a:pt x="130" y="148"/>
                  </a:cubicBezTo>
                  <a:cubicBezTo>
                    <a:pt x="122" y="136"/>
                    <a:pt x="122" y="121"/>
                    <a:pt x="116" y="109"/>
                  </a:cubicBezTo>
                  <a:cubicBezTo>
                    <a:pt x="111" y="113"/>
                    <a:pt x="106" y="111"/>
                    <a:pt x="102" y="106"/>
                  </a:cubicBezTo>
                  <a:cubicBezTo>
                    <a:pt x="118" y="107"/>
                    <a:pt x="83" y="64"/>
                    <a:pt x="81" y="57"/>
                  </a:cubicBezTo>
                  <a:cubicBezTo>
                    <a:pt x="79" y="51"/>
                    <a:pt x="39" y="5"/>
                    <a:pt x="32" y="12"/>
                  </a:cubicBezTo>
                  <a:cubicBezTo>
                    <a:pt x="40" y="14"/>
                    <a:pt x="45" y="21"/>
                    <a:pt x="50" y="27"/>
                  </a:cubicBezTo>
                  <a:cubicBezTo>
                    <a:pt x="42" y="22"/>
                    <a:pt x="26" y="0"/>
                    <a:pt x="16" y="14"/>
                  </a:cubicBezTo>
                  <a:cubicBezTo>
                    <a:pt x="20" y="21"/>
                    <a:pt x="29" y="21"/>
                    <a:pt x="35" y="27"/>
                  </a:cubicBezTo>
                  <a:cubicBezTo>
                    <a:pt x="36" y="19"/>
                    <a:pt x="57" y="31"/>
                    <a:pt x="61" y="37"/>
                  </a:cubicBezTo>
                  <a:cubicBezTo>
                    <a:pt x="57" y="35"/>
                    <a:pt x="36" y="30"/>
                    <a:pt x="31" y="30"/>
                  </a:cubicBezTo>
                  <a:cubicBezTo>
                    <a:pt x="35" y="36"/>
                    <a:pt x="31" y="36"/>
                    <a:pt x="28" y="40"/>
                  </a:cubicBezTo>
                  <a:cubicBezTo>
                    <a:pt x="24" y="46"/>
                    <a:pt x="33" y="55"/>
                    <a:pt x="27" y="64"/>
                  </a:cubicBezTo>
                  <a:cubicBezTo>
                    <a:pt x="14" y="85"/>
                    <a:pt x="17" y="123"/>
                    <a:pt x="16" y="148"/>
                  </a:cubicBezTo>
                  <a:cubicBezTo>
                    <a:pt x="5" y="145"/>
                    <a:pt x="10" y="132"/>
                    <a:pt x="10" y="124"/>
                  </a:cubicBezTo>
                  <a:cubicBezTo>
                    <a:pt x="0" y="140"/>
                    <a:pt x="13" y="161"/>
                    <a:pt x="15" y="1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5" name="Freeform 1638">
              <a:extLst>
                <a:ext uri="{FF2B5EF4-FFF2-40B4-BE49-F238E27FC236}">
                  <a16:creationId xmlns:a16="http://schemas.microsoft.com/office/drawing/2014/main" id="{F5030401-1A84-B17A-E2CB-0378E8410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1262" y="3453110"/>
              <a:ext cx="3948" cy="1975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5 h 6"/>
                <a:gd name="T4" fmla="*/ 0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1" y="4"/>
                    <a:pt x="1" y="6"/>
                    <a:pt x="7" y="5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6" name="Freeform 1639">
              <a:extLst>
                <a:ext uri="{FF2B5EF4-FFF2-40B4-BE49-F238E27FC236}">
                  <a16:creationId xmlns:a16="http://schemas.microsoft.com/office/drawing/2014/main" id="{AA3271E2-CA45-8913-ACD5-D3F65BDBB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027" y="2673354"/>
              <a:ext cx="37508" cy="126341"/>
            </a:xfrm>
            <a:custGeom>
              <a:avLst/>
              <a:gdLst>
                <a:gd name="T0" fmla="*/ 0 w 87"/>
                <a:gd name="T1" fmla="*/ 157 h 288"/>
                <a:gd name="T2" fmla="*/ 12 w 87"/>
                <a:gd name="T3" fmla="*/ 128 h 288"/>
                <a:gd name="T4" fmla="*/ 32 w 87"/>
                <a:gd name="T5" fmla="*/ 57 h 288"/>
                <a:gd name="T6" fmla="*/ 40 w 87"/>
                <a:gd name="T7" fmla="*/ 32 h 288"/>
                <a:gd name="T8" fmla="*/ 42 w 87"/>
                <a:gd name="T9" fmla="*/ 15 h 288"/>
                <a:gd name="T10" fmla="*/ 59 w 87"/>
                <a:gd name="T11" fmla="*/ 16 h 288"/>
                <a:gd name="T12" fmla="*/ 72 w 87"/>
                <a:gd name="T13" fmla="*/ 0 h 288"/>
                <a:gd name="T14" fmla="*/ 77 w 87"/>
                <a:gd name="T15" fmla="*/ 75 h 288"/>
                <a:gd name="T16" fmla="*/ 56 w 87"/>
                <a:gd name="T17" fmla="*/ 57 h 288"/>
                <a:gd name="T18" fmla="*/ 41 w 87"/>
                <a:gd name="T19" fmla="*/ 75 h 288"/>
                <a:gd name="T20" fmla="*/ 47 w 87"/>
                <a:gd name="T21" fmla="*/ 111 h 288"/>
                <a:gd name="T22" fmla="*/ 41 w 87"/>
                <a:gd name="T23" fmla="*/ 143 h 288"/>
                <a:gd name="T24" fmla="*/ 75 w 87"/>
                <a:gd name="T25" fmla="*/ 134 h 288"/>
                <a:gd name="T26" fmla="*/ 75 w 87"/>
                <a:gd name="T27" fmla="*/ 164 h 288"/>
                <a:gd name="T28" fmla="*/ 66 w 87"/>
                <a:gd name="T29" fmla="*/ 205 h 288"/>
                <a:gd name="T30" fmla="*/ 49 w 87"/>
                <a:gd name="T31" fmla="*/ 288 h 288"/>
                <a:gd name="T32" fmla="*/ 0 w 87"/>
                <a:gd name="T33" fmla="*/ 1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288">
                  <a:moveTo>
                    <a:pt x="0" y="157"/>
                  </a:moveTo>
                  <a:cubicBezTo>
                    <a:pt x="3" y="153"/>
                    <a:pt x="19" y="133"/>
                    <a:pt x="12" y="128"/>
                  </a:cubicBezTo>
                  <a:cubicBezTo>
                    <a:pt x="25" y="107"/>
                    <a:pt x="28" y="82"/>
                    <a:pt x="32" y="57"/>
                  </a:cubicBezTo>
                  <a:cubicBezTo>
                    <a:pt x="34" y="50"/>
                    <a:pt x="34" y="38"/>
                    <a:pt x="40" y="32"/>
                  </a:cubicBezTo>
                  <a:cubicBezTo>
                    <a:pt x="45" y="28"/>
                    <a:pt x="38" y="19"/>
                    <a:pt x="42" y="15"/>
                  </a:cubicBezTo>
                  <a:cubicBezTo>
                    <a:pt x="46" y="11"/>
                    <a:pt x="55" y="15"/>
                    <a:pt x="59" y="16"/>
                  </a:cubicBezTo>
                  <a:cubicBezTo>
                    <a:pt x="70" y="17"/>
                    <a:pt x="68" y="6"/>
                    <a:pt x="72" y="0"/>
                  </a:cubicBezTo>
                  <a:cubicBezTo>
                    <a:pt x="87" y="1"/>
                    <a:pt x="75" y="58"/>
                    <a:pt x="77" y="75"/>
                  </a:cubicBezTo>
                  <a:cubicBezTo>
                    <a:pt x="75" y="68"/>
                    <a:pt x="64" y="60"/>
                    <a:pt x="56" y="57"/>
                  </a:cubicBezTo>
                  <a:cubicBezTo>
                    <a:pt x="46" y="55"/>
                    <a:pt x="43" y="67"/>
                    <a:pt x="41" y="75"/>
                  </a:cubicBezTo>
                  <a:cubicBezTo>
                    <a:pt x="39" y="83"/>
                    <a:pt x="35" y="113"/>
                    <a:pt x="47" y="111"/>
                  </a:cubicBezTo>
                  <a:cubicBezTo>
                    <a:pt x="72" y="108"/>
                    <a:pt x="36" y="125"/>
                    <a:pt x="41" y="143"/>
                  </a:cubicBezTo>
                  <a:cubicBezTo>
                    <a:pt x="44" y="153"/>
                    <a:pt x="70" y="134"/>
                    <a:pt x="75" y="134"/>
                  </a:cubicBezTo>
                  <a:cubicBezTo>
                    <a:pt x="74" y="143"/>
                    <a:pt x="74" y="149"/>
                    <a:pt x="75" y="164"/>
                  </a:cubicBezTo>
                  <a:cubicBezTo>
                    <a:pt x="75" y="177"/>
                    <a:pt x="70" y="194"/>
                    <a:pt x="66" y="205"/>
                  </a:cubicBezTo>
                  <a:cubicBezTo>
                    <a:pt x="58" y="227"/>
                    <a:pt x="64" y="266"/>
                    <a:pt x="49" y="288"/>
                  </a:cubicBezTo>
                  <a:lnTo>
                    <a:pt x="0" y="15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7" name="Freeform 1640">
              <a:extLst>
                <a:ext uri="{FF2B5EF4-FFF2-40B4-BE49-F238E27FC236}">
                  <a16:creationId xmlns:a16="http://schemas.microsoft.com/office/drawing/2014/main" id="{8ACC69E9-CF5F-4A59-59F7-622A0AD3E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028" y="3028686"/>
              <a:ext cx="240836" cy="284266"/>
            </a:xfrm>
            <a:custGeom>
              <a:avLst/>
              <a:gdLst>
                <a:gd name="T0" fmla="*/ 10 w 555"/>
                <a:gd name="T1" fmla="*/ 133 h 654"/>
                <a:gd name="T2" fmla="*/ 30 w 555"/>
                <a:gd name="T3" fmla="*/ 105 h 654"/>
                <a:gd name="T4" fmla="*/ 57 w 555"/>
                <a:gd name="T5" fmla="*/ 73 h 654"/>
                <a:gd name="T6" fmla="*/ 100 w 555"/>
                <a:gd name="T7" fmla="*/ 104 h 654"/>
                <a:gd name="T8" fmla="*/ 101 w 555"/>
                <a:gd name="T9" fmla="*/ 69 h 654"/>
                <a:gd name="T10" fmla="*/ 78 w 555"/>
                <a:gd name="T11" fmla="*/ 24 h 654"/>
                <a:gd name="T12" fmla="*/ 94 w 555"/>
                <a:gd name="T13" fmla="*/ 8 h 654"/>
                <a:gd name="T14" fmla="*/ 121 w 555"/>
                <a:gd name="T15" fmla="*/ 22 h 654"/>
                <a:gd name="T16" fmla="*/ 161 w 555"/>
                <a:gd name="T17" fmla="*/ 66 h 654"/>
                <a:gd name="T18" fmla="*/ 175 w 555"/>
                <a:gd name="T19" fmla="*/ 68 h 654"/>
                <a:gd name="T20" fmla="*/ 210 w 555"/>
                <a:gd name="T21" fmla="*/ 130 h 654"/>
                <a:gd name="T22" fmla="*/ 250 w 555"/>
                <a:gd name="T23" fmla="*/ 122 h 654"/>
                <a:gd name="T24" fmla="*/ 294 w 555"/>
                <a:gd name="T25" fmla="*/ 146 h 654"/>
                <a:gd name="T26" fmla="*/ 302 w 555"/>
                <a:gd name="T27" fmla="*/ 167 h 654"/>
                <a:gd name="T28" fmla="*/ 314 w 555"/>
                <a:gd name="T29" fmla="*/ 201 h 654"/>
                <a:gd name="T30" fmla="*/ 266 w 555"/>
                <a:gd name="T31" fmla="*/ 217 h 654"/>
                <a:gd name="T32" fmla="*/ 269 w 555"/>
                <a:gd name="T33" fmla="*/ 248 h 654"/>
                <a:gd name="T34" fmla="*/ 320 w 555"/>
                <a:gd name="T35" fmla="*/ 281 h 654"/>
                <a:gd name="T36" fmla="*/ 358 w 555"/>
                <a:gd name="T37" fmla="*/ 315 h 654"/>
                <a:gd name="T38" fmla="*/ 389 w 555"/>
                <a:gd name="T39" fmla="*/ 346 h 654"/>
                <a:gd name="T40" fmla="*/ 440 w 555"/>
                <a:gd name="T41" fmla="*/ 398 h 654"/>
                <a:gd name="T42" fmla="*/ 468 w 555"/>
                <a:gd name="T43" fmla="*/ 450 h 654"/>
                <a:gd name="T44" fmla="*/ 488 w 555"/>
                <a:gd name="T45" fmla="*/ 461 h 654"/>
                <a:gd name="T46" fmla="*/ 531 w 555"/>
                <a:gd name="T47" fmla="*/ 492 h 654"/>
                <a:gd name="T48" fmla="*/ 539 w 555"/>
                <a:gd name="T49" fmla="*/ 534 h 654"/>
                <a:gd name="T50" fmla="*/ 543 w 555"/>
                <a:gd name="T51" fmla="*/ 573 h 654"/>
                <a:gd name="T52" fmla="*/ 515 w 555"/>
                <a:gd name="T53" fmla="*/ 618 h 654"/>
                <a:gd name="T54" fmla="*/ 476 w 555"/>
                <a:gd name="T55" fmla="*/ 610 h 654"/>
                <a:gd name="T56" fmla="*/ 455 w 555"/>
                <a:gd name="T57" fmla="*/ 617 h 654"/>
                <a:gd name="T58" fmla="*/ 458 w 555"/>
                <a:gd name="T59" fmla="*/ 649 h 654"/>
                <a:gd name="T60" fmla="*/ 412 w 555"/>
                <a:gd name="T61" fmla="*/ 637 h 654"/>
                <a:gd name="T62" fmla="*/ 414 w 555"/>
                <a:gd name="T63" fmla="*/ 598 h 654"/>
                <a:gd name="T64" fmla="*/ 407 w 555"/>
                <a:gd name="T65" fmla="*/ 560 h 654"/>
                <a:gd name="T66" fmla="*/ 406 w 555"/>
                <a:gd name="T67" fmla="*/ 545 h 654"/>
                <a:gd name="T68" fmla="*/ 397 w 555"/>
                <a:gd name="T69" fmla="*/ 495 h 654"/>
                <a:gd name="T70" fmla="*/ 325 w 555"/>
                <a:gd name="T71" fmla="*/ 373 h 654"/>
                <a:gd name="T72" fmla="*/ 232 w 555"/>
                <a:gd name="T73" fmla="*/ 322 h 654"/>
                <a:gd name="T74" fmla="*/ 202 w 555"/>
                <a:gd name="T75" fmla="*/ 351 h 654"/>
                <a:gd name="T76" fmla="*/ 158 w 555"/>
                <a:gd name="T77" fmla="*/ 329 h 654"/>
                <a:gd name="T78" fmla="*/ 104 w 555"/>
                <a:gd name="T79" fmla="*/ 380 h 654"/>
                <a:gd name="T80" fmla="*/ 89 w 555"/>
                <a:gd name="T81" fmla="*/ 355 h 654"/>
                <a:gd name="T82" fmla="*/ 87 w 555"/>
                <a:gd name="T83" fmla="*/ 306 h 654"/>
                <a:gd name="T84" fmla="*/ 93 w 555"/>
                <a:gd name="T85" fmla="*/ 287 h 654"/>
                <a:gd name="T86" fmla="*/ 65 w 555"/>
                <a:gd name="T87" fmla="*/ 223 h 654"/>
                <a:gd name="T88" fmla="*/ 49 w 555"/>
                <a:gd name="T89" fmla="*/ 229 h 654"/>
                <a:gd name="T90" fmla="*/ 33 w 555"/>
                <a:gd name="T91" fmla="*/ 182 h 654"/>
                <a:gd name="T92" fmla="*/ 2 w 555"/>
                <a:gd name="T93" fmla="*/ 172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55" h="654">
                  <a:moveTo>
                    <a:pt x="1" y="166"/>
                  </a:moveTo>
                  <a:cubicBezTo>
                    <a:pt x="3" y="155"/>
                    <a:pt x="0" y="141"/>
                    <a:pt x="10" y="133"/>
                  </a:cubicBezTo>
                  <a:cubicBezTo>
                    <a:pt x="15" y="129"/>
                    <a:pt x="30" y="134"/>
                    <a:pt x="31" y="125"/>
                  </a:cubicBezTo>
                  <a:cubicBezTo>
                    <a:pt x="18" y="132"/>
                    <a:pt x="28" y="109"/>
                    <a:pt x="30" y="105"/>
                  </a:cubicBezTo>
                  <a:cubicBezTo>
                    <a:pt x="33" y="98"/>
                    <a:pt x="33" y="94"/>
                    <a:pt x="40" y="91"/>
                  </a:cubicBezTo>
                  <a:cubicBezTo>
                    <a:pt x="47" y="88"/>
                    <a:pt x="59" y="82"/>
                    <a:pt x="57" y="73"/>
                  </a:cubicBezTo>
                  <a:cubicBezTo>
                    <a:pt x="66" y="79"/>
                    <a:pt x="63" y="106"/>
                    <a:pt x="79" y="99"/>
                  </a:cubicBezTo>
                  <a:cubicBezTo>
                    <a:pt x="90" y="93"/>
                    <a:pt x="90" y="103"/>
                    <a:pt x="100" y="104"/>
                  </a:cubicBezTo>
                  <a:cubicBezTo>
                    <a:pt x="111" y="105"/>
                    <a:pt x="99" y="87"/>
                    <a:pt x="99" y="86"/>
                  </a:cubicBezTo>
                  <a:cubicBezTo>
                    <a:pt x="96" y="77"/>
                    <a:pt x="104" y="74"/>
                    <a:pt x="101" y="69"/>
                  </a:cubicBezTo>
                  <a:cubicBezTo>
                    <a:pt x="94" y="59"/>
                    <a:pt x="93" y="52"/>
                    <a:pt x="88" y="47"/>
                  </a:cubicBezTo>
                  <a:cubicBezTo>
                    <a:pt x="81" y="39"/>
                    <a:pt x="79" y="29"/>
                    <a:pt x="78" y="24"/>
                  </a:cubicBezTo>
                  <a:cubicBezTo>
                    <a:pt x="76" y="17"/>
                    <a:pt x="79" y="0"/>
                    <a:pt x="89" y="3"/>
                  </a:cubicBezTo>
                  <a:cubicBezTo>
                    <a:pt x="93" y="4"/>
                    <a:pt x="92" y="8"/>
                    <a:pt x="94" y="8"/>
                  </a:cubicBezTo>
                  <a:cubicBezTo>
                    <a:pt x="117" y="5"/>
                    <a:pt x="103" y="6"/>
                    <a:pt x="113" y="9"/>
                  </a:cubicBezTo>
                  <a:cubicBezTo>
                    <a:pt x="114" y="10"/>
                    <a:pt x="115" y="16"/>
                    <a:pt x="121" y="22"/>
                  </a:cubicBezTo>
                  <a:cubicBezTo>
                    <a:pt x="129" y="30"/>
                    <a:pt x="137" y="37"/>
                    <a:pt x="145" y="45"/>
                  </a:cubicBezTo>
                  <a:cubicBezTo>
                    <a:pt x="152" y="50"/>
                    <a:pt x="152" y="63"/>
                    <a:pt x="161" y="66"/>
                  </a:cubicBezTo>
                  <a:cubicBezTo>
                    <a:pt x="167" y="60"/>
                    <a:pt x="162" y="51"/>
                    <a:pt x="164" y="55"/>
                  </a:cubicBezTo>
                  <a:cubicBezTo>
                    <a:pt x="168" y="63"/>
                    <a:pt x="172" y="60"/>
                    <a:pt x="175" y="68"/>
                  </a:cubicBezTo>
                  <a:cubicBezTo>
                    <a:pt x="177" y="74"/>
                    <a:pt x="173" y="82"/>
                    <a:pt x="176" y="96"/>
                  </a:cubicBezTo>
                  <a:cubicBezTo>
                    <a:pt x="179" y="110"/>
                    <a:pt x="198" y="131"/>
                    <a:pt x="210" y="130"/>
                  </a:cubicBezTo>
                  <a:cubicBezTo>
                    <a:pt x="221" y="130"/>
                    <a:pt x="225" y="135"/>
                    <a:pt x="236" y="142"/>
                  </a:cubicBezTo>
                  <a:cubicBezTo>
                    <a:pt x="242" y="134"/>
                    <a:pt x="241" y="127"/>
                    <a:pt x="250" y="122"/>
                  </a:cubicBezTo>
                  <a:cubicBezTo>
                    <a:pt x="261" y="116"/>
                    <a:pt x="269" y="123"/>
                    <a:pt x="279" y="130"/>
                  </a:cubicBezTo>
                  <a:cubicBezTo>
                    <a:pt x="284" y="134"/>
                    <a:pt x="293" y="138"/>
                    <a:pt x="294" y="146"/>
                  </a:cubicBezTo>
                  <a:cubicBezTo>
                    <a:pt x="295" y="153"/>
                    <a:pt x="284" y="152"/>
                    <a:pt x="282" y="159"/>
                  </a:cubicBezTo>
                  <a:cubicBezTo>
                    <a:pt x="288" y="161"/>
                    <a:pt x="300" y="159"/>
                    <a:pt x="302" y="167"/>
                  </a:cubicBezTo>
                  <a:cubicBezTo>
                    <a:pt x="304" y="174"/>
                    <a:pt x="307" y="174"/>
                    <a:pt x="311" y="175"/>
                  </a:cubicBezTo>
                  <a:cubicBezTo>
                    <a:pt x="335" y="179"/>
                    <a:pt x="325" y="199"/>
                    <a:pt x="314" y="201"/>
                  </a:cubicBezTo>
                  <a:cubicBezTo>
                    <a:pt x="327" y="205"/>
                    <a:pt x="302" y="221"/>
                    <a:pt x="293" y="219"/>
                  </a:cubicBezTo>
                  <a:cubicBezTo>
                    <a:pt x="290" y="219"/>
                    <a:pt x="268" y="212"/>
                    <a:pt x="266" y="217"/>
                  </a:cubicBezTo>
                  <a:cubicBezTo>
                    <a:pt x="264" y="222"/>
                    <a:pt x="278" y="230"/>
                    <a:pt x="274" y="234"/>
                  </a:cubicBezTo>
                  <a:cubicBezTo>
                    <a:pt x="269" y="238"/>
                    <a:pt x="256" y="242"/>
                    <a:pt x="269" y="248"/>
                  </a:cubicBezTo>
                  <a:cubicBezTo>
                    <a:pt x="278" y="253"/>
                    <a:pt x="275" y="249"/>
                    <a:pt x="284" y="255"/>
                  </a:cubicBezTo>
                  <a:cubicBezTo>
                    <a:pt x="293" y="260"/>
                    <a:pt x="312" y="276"/>
                    <a:pt x="320" y="281"/>
                  </a:cubicBezTo>
                  <a:cubicBezTo>
                    <a:pt x="326" y="285"/>
                    <a:pt x="362" y="289"/>
                    <a:pt x="354" y="296"/>
                  </a:cubicBezTo>
                  <a:cubicBezTo>
                    <a:pt x="352" y="299"/>
                    <a:pt x="349" y="301"/>
                    <a:pt x="358" y="315"/>
                  </a:cubicBezTo>
                  <a:cubicBezTo>
                    <a:pt x="363" y="322"/>
                    <a:pt x="371" y="330"/>
                    <a:pt x="376" y="330"/>
                  </a:cubicBezTo>
                  <a:cubicBezTo>
                    <a:pt x="383" y="331"/>
                    <a:pt x="387" y="342"/>
                    <a:pt x="389" y="346"/>
                  </a:cubicBezTo>
                  <a:cubicBezTo>
                    <a:pt x="394" y="357"/>
                    <a:pt x="401" y="365"/>
                    <a:pt x="409" y="373"/>
                  </a:cubicBezTo>
                  <a:cubicBezTo>
                    <a:pt x="414" y="378"/>
                    <a:pt x="436" y="397"/>
                    <a:pt x="440" y="398"/>
                  </a:cubicBezTo>
                  <a:cubicBezTo>
                    <a:pt x="449" y="401"/>
                    <a:pt x="458" y="421"/>
                    <a:pt x="459" y="423"/>
                  </a:cubicBezTo>
                  <a:cubicBezTo>
                    <a:pt x="465" y="431"/>
                    <a:pt x="464" y="443"/>
                    <a:pt x="468" y="450"/>
                  </a:cubicBezTo>
                  <a:cubicBezTo>
                    <a:pt x="470" y="452"/>
                    <a:pt x="474" y="461"/>
                    <a:pt x="477" y="461"/>
                  </a:cubicBezTo>
                  <a:cubicBezTo>
                    <a:pt x="481" y="462"/>
                    <a:pt x="484" y="459"/>
                    <a:pt x="488" y="461"/>
                  </a:cubicBezTo>
                  <a:cubicBezTo>
                    <a:pt x="495" y="465"/>
                    <a:pt x="492" y="469"/>
                    <a:pt x="501" y="471"/>
                  </a:cubicBezTo>
                  <a:cubicBezTo>
                    <a:pt x="505" y="472"/>
                    <a:pt x="517" y="488"/>
                    <a:pt x="531" y="492"/>
                  </a:cubicBezTo>
                  <a:cubicBezTo>
                    <a:pt x="528" y="500"/>
                    <a:pt x="517" y="503"/>
                    <a:pt x="514" y="510"/>
                  </a:cubicBezTo>
                  <a:cubicBezTo>
                    <a:pt x="511" y="519"/>
                    <a:pt x="534" y="529"/>
                    <a:pt x="539" y="534"/>
                  </a:cubicBezTo>
                  <a:cubicBezTo>
                    <a:pt x="547" y="544"/>
                    <a:pt x="555" y="547"/>
                    <a:pt x="551" y="561"/>
                  </a:cubicBezTo>
                  <a:cubicBezTo>
                    <a:pt x="550" y="566"/>
                    <a:pt x="543" y="570"/>
                    <a:pt x="543" y="573"/>
                  </a:cubicBezTo>
                  <a:cubicBezTo>
                    <a:pt x="543" y="576"/>
                    <a:pt x="545" y="574"/>
                    <a:pt x="548" y="585"/>
                  </a:cubicBezTo>
                  <a:cubicBezTo>
                    <a:pt x="552" y="597"/>
                    <a:pt x="536" y="612"/>
                    <a:pt x="515" y="618"/>
                  </a:cubicBezTo>
                  <a:cubicBezTo>
                    <a:pt x="497" y="622"/>
                    <a:pt x="489" y="604"/>
                    <a:pt x="482" y="603"/>
                  </a:cubicBezTo>
                  <a:cubicBezTo>
                    <a:pt x="476" y="602"/>
                    <a:pt x="479" y="608"/>
                    <a:pt x="476" y="610"/>
                  </a:cubicBezTo>
                  <a:cubicBezTo>
                    <a:pt x="472" y="611"/>
                    <a:pt x="464" y="609"/>
                    <a:pt x="464" y="613"/>
                  </a:cubicBezTo>
                  <a:cubicBezTo>
                    <a:pt x="465" y="618"/>
                    <a:pt x="459" y="620"/>
                    <a:pt x="455" y="617"/>
                  </a:cubicBezTo>
                  <a:cubicBezTo>
                    <a:pt x="454" y="617"/>
                    <a:pt x="449" y="623"/>
                    <a:pt x="450" y="625"/>
                  </a:cubicBezTo>
                  <a:cubicBezTo>
                    <a:pt x="455" y="632"/>
                    <a:pt x="466" y="641"/>
                    <a:pt x="458" y="649"/>
                  </a:cubicBezTo>
                  <a:cubicBezTo>
                    <a:pt x="453" y="654"/>
                    <a:pt x="443" y="652"/>
                    <a:pt x="438" y="644"/>
                  </a:cubicBezTo>
                  <a:cubicBezTo>
                    <a:pt x="435" y="639"/>
                    <a:pt x="421" y="636"/>
                    <a:pt x="412" y="637"/>
                  </a:cubicBezTo>
                  <a:cubicBezTo>
                    <a:pt x="402" y="637"/>
                    <a:pt x="391" y="625"/>
                    <a:pt x="399" y="618"/>
                  </a:cubicBezTo>
                  <a:cubicBezTo>
                    <a:pt x="405" y="613"/>
                    <a:pt x="415" y="608"/>
                    <a:pt x="414" y="598"/>
                  </a:cubicBezTo>
                  <a:cubicBezTo>
                    <a:pt x="413" y="590"/>
                    <a:pt x="417" y="579"/>
                    <a:pt x="413" y="572"/>
                  </a:cubicBezTo>
                  <a:cubicBezTo>
                    <a:pt x="412" y="568"/>
                    <a:pt x="406" y="566"/>
                    <a:pt x="407" y="560"/>
                  </a:cubicBezTo>
                  <a:cubicBezTo>
                    <a:pt x="407" y="555"/>
                    <a:pt x="411" y="550"/>
                    <a:pt x="413" y="545"/>
                  </a:cubicBezTo>
                  <a:cubicBezTo>
                    <a:pt x="410" y="547"/>
                    <a:pt x="408" y="546"/>
                    <a:pt x="406" y="545"/>
                  </a:cubicBezTo>
                  <a:cubicBezTo>
                    <a:pt x="405" y="538"/>
                    <a:pt x="421" y="529"/>
                    <a:pt x="411" y="518"/>
                  </a:cubicBezTo>
                  <a:cubicBezTo>
                    <a:pt x="405" y="512"/>
                    <a:pt x="382" y="505"/>
                    <a:pt x="397" y="495"/>
                  </a:cubicBezTo>
                  <a:cubicBezTo>
                    <a:pt x="372" y="486"/>
                    <a:pt x="347" y="469"/>
                    <a:pt x="343" y="440"/>
                  </a:cubicBezTo>
                  <a:cubicBezTo>
                    <a:pt x="340" y="418"/>
                    <a:pt x="348" y="387"/>
                    <a:pt x="325" y="373"/>
                  </a:cubicBezTo>
                  <a:cubicBezTo>
                    <a:pt x="302" y="359"/>
                    <a:pt x="294" y="323"/>
                    <a:pt x="267" y="317"/>
                  </a:cubicBezTo>
                  <a:cubicBezTo>
                    <a:pt x="264" y="317"/>
                    <a:pt x="218" y="305"/>
                    <a:pt x="232" y="322"/>
                  </a:cubicBezTo>
                  <a:cubicBezTo>
                    <a:pt x="224" y="324"/>
                    <a:pt x="224" y="344"/>
                    <a:pt x="217" y="344"/>
                  </a:cubicBezTo>
                  <a:cubicBezTo>
                    <a:pt x="215" y="344"/>
                    <a:pt x="207" y="347"/>
                    <a:pt x="202" y="351"/>
                  </a:cubicBezTo>
                  <a:cubicBezTo>
                    <a:pt x="193" y="357"/>
                    <a:pt x="188" y="346"/>
                    <a:pt x="185" y="345"/>
                  </a:cubicBezTo>
                  <a:cubicBezTo>
                    <a:pt x="171" y="344"/>
                    <a:pt x="167" y="334"/>
                    <a:pt x="158" y="329"/>
                  </a:cubicBezTo>
                  <a:cubicBezTo>
                    <a:pt x="149" y="323"/>
                    <a:pt x="147" y="347"/>
                    <a:pt x="136" y="339"/>
                  </a:cubicBezTo>
                  <a:cubicBezTo>
                    <a:pt x="135" y="356"/>
                    <a:pt x="114" y="368"/>
                    <a:pt x="104" y="380"/>
                  </a:cubicBezTo>
                  <a:cubicBezTo>
                    <a:pt x="99" y="386"/>
                    <a:pt x="93" y="383"/>
                    <a:pt x="88" y="377"/>
                  </a:cubicBezTo>
                  <a:cubicBezTo>
                    <a:pt x="82" y="372"/>
                    <a:pt x="87" y="361"/>
                    <a:pt x="89" y="355"/>
                  </a:cubicBezTo>
                  <a:cubicBezTo>
                    <a:pt x="93" y="345"/>
                    <a:pt x="94" y="339"/>
                    <a:pt x="93" y="328"/>
                  </a:cubicBezTo>
                  <a:cubicBezTo>
                    <a:pt x="92" y="322"/>
                    <a:pt x="86" y="311"/>
                    <a:pt x="87" y="306"/>
                  </a:cubicBezTo>
                  <a:cubicBezTo>
                    <a:pt x="88" y="303"/>
                    <a:pt x="90" y="300"/>
                    <a:pt x="93" y="297"/>
                  </a:cubicBezTo>
                  <a:cubicBezTo>
                    <a:pt x="96" y="292"/>
                    <a:pt x="93" y="292"/>
                    <a:pt x="93" y="287"/>
                  </a:cubicBezTo>
                  <a:cubicBezTo>
                    <a:pt x="92" y="275"/>
                    <a:pt x="98" y="268"/>
                    <a:pt x="92" y="256"/>
                  </a:cubicBezTo>
                  <a:cubicBezTo>
                    <a:pt x="83" y="240"/>
                    <a:pt x="92" y="216"/>
                    <a:pt x="65" y="223"/>
                  </a:cubicBezTo>
                  <a:cubicBezTo>
                    <a:pt x="61" y="223"/>
                    <a:pt x="59" y="225"/>
                    <a:pt x="57" y="227"/>
                  </a:cubicBezTo>
                  <a:cubicBezTo>
                    <a:pt x="55" y="233"/>
                    <a:pt x="54" y="228"/>
                    <a:pt x="49" y="229"/>
                  </a:cubicBezTo>
                  <a:cubicBezTo>
                    <a:pt x="40" y="231"/>
                    <a:pt x="34" y="225"/>
                    <a:pt x="29" y="216"/>
                  </a:cubicBezTo>
                  <a:cubicBezTo>
                    <a:pt x="23" y="204"/>
                    <a:pt x="40" y="191"/>
                    <a:pt x="33" y="182"/>
                  </a:cubicBezTo>
                  <a:cubicBezTo>
                    <a:pt x="30" y="178"/>
                    <a:pt x="21" y="167"/>
                    <a:pt x="17" y="165"/>
                  </a:cubicBezTo>
                  <a:cubicBezTo>
                    <a:pt x="11" y="161"/>
                    <a:pt x="9" y="170"/>
                    <a:pt x="2" y="172"/>
                  </a:cubicBezTo>
                  <a:cubicBezTo>
                    <a:pt x="2" y="170"/>
                    <a:pt x="1" y="168"/>
                    <a:pt x="1" y="16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8" name="Freeform 1641">
              <a:extLst>
                <a:ext uri="{FF2B5EF4-FFF2-40B4-BE49-F238E27FC236}">
                  <a16:creationId xmlns:a16="http://schemas.microsoft.com/office/drawing/2014/main" id="{DD923097-084C-39EB-60C3-917BAEAB6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570" y="2353556"/>
              <a:ext cx="138184" cy="173718"/>
            </a:xfrm>
            <a:custGeom>
              <a:avLst/>
              <a:gdLst>
                <a:gd name="T0" fmla="*/ 6 w 319"/>
                <a:gd name="T1" fmla="*/ 216 h 398"/>
                <a:gd name="T2" fmla="*/ 20 w 319"/>
                <a:gd name="T3" fmla="*/ 194 h 398"/>
                <a:gd name="T4" fmla="*/ 33 w 319"/>
                <a:gd name="T5" fmla="*/ 186 h 398"/>
                <a:gd name="T6" fmla="*/ 59 w 319"/>
                <a:gd name="T7" fmla="*/ 162 h 398"/>
                <a:gd name="T8" fmla="*/ 71 w 319"/>
                <a:gd name="T9" fmla="*/ 157 h 398"/>
                <a:gd name="T10" fmla="*/ 82 w 319"/>
                <a:gd name="T11" fmla="*/ 137 h 398"/>
                <a:gd name="T12" fmla="*/ 88 w 319"/>
                <a:gd name="T13" fmla="*/ 96 h 398"/>
                <a:gd name="T14" fmla="*/ 103 w 319"/>
                <a:gd name="T15" fmla="*/ 89 h 398"/>
                <a:gd name="T16" fmla="*/ 126 w 319"/>
                <a:gd name="T17" fmla="*/ 105 h 398"/>
                <a:gd name="T18" fmla="*/ 171 w 319"/>
                <a:gd name="T19" fmla="*/ 117 h 398"/>
                <a:gd name="T20" fmla="*/ 192 w 319"/>
                <a:gd name="T21" fmla="*/ 105 h 398"/>
                <a:gd name="T22" fmla="*/ 176 w 319"/>
                <a:gd name="T23" fmla="*/ 94 h 398"/>
                <a:gd name="T24" fmla="*/ 160 w 319"/>
                <a:gd name="T25" fmla="*/ 74 h 398"/>
                <a:gd name="T26" fmla="*/ 204 w 319"/>
                <a:gd name="T27" fmla="*/ 70 h 398"/>
                <a:gd name="T28" fmla="*/ 217 w 319"/>
                <a:gd name="T29" fmla="*/ 47 h 398"/>
                <a:gd name="T30" fmla="*/ 238 w 319"/>
                <a:gd name="T31" fmla="*/ 41 h 398"/>
                <a:gd name="T32" fmla="*/ 230 w 319"/>
                <a:gd name="T33" fmla="*/ 1 h 398"/>
                <a:gd name="T34" fmla="*/ 261 w 319"/>
                <a:gd name="T35" fmla="*/ 15 h 398"/>
                <a:gd name="T36" fmla="*/ 309 w 319"/>
                <a:gd name="T37" fmla="*/ 51 h 398"/>
                <a:gd name="T38" fmla="*/ 293 w 319"/>
                <a:gd name="T39" fmla="*/ 50 h 398"/>
                <a:gd name="T40" fmla="*/ 286 w 319"/>
                <a:gd name="T41" fmla="*/ 64 h 398"/>
                <a:gd name="T42" fmla="*/ 274 w 319"/>
                <a:gd name="T43" fmla="*/ 103 h 398"/>
                <a:gd name="T44" fmla="*/ 300 w 319"/>
                <a:gd name="T45" fmla="*/ 162 h 398"/>
                <a:gd name="T46" fmla="*/ 283 w 319"/>
                <a:gd name="T47" fmla="*/ 174 h 398"/>
                <a:gd name="T48" fmla="*/ 281 w 319"/>
                <a:gd name="T49" fmla="*/ 188 h 398"/>
                <a:gd name="T50" fmla="*/ 266 w 319"/>
                <a:gd name="T51" fmla="*/ 200 h 398"/>
                <a:gd name="T52" fmla="*/ 256 w 319"/>
                <a:gd name="T53" fmla="*/ 217 h 398"/>
                <a:gd name="T54" fmla="*/ 235 w 319"/>
                <a:gd name="T55" fmla="*/ 224 h 398"/>
                <a:gd name="T56" fmla="*/ 221 w 319"/>
                <a:gd name="T57" fmla="*/ 235 h 398"/>
                <a:gd name="T58" fmla="*/ 217 w 319"/>
                <a:gd name="T59" fmla="*/ 250 h 398"/>
                <a:gd name="T60" fmla="*/ 227 w 319"/>
                <a:gd name="T61" fmla="*/ 273 h 398"/>
                <a:gd name="T62" fmla="*/ 221 w 319"/>
                <a:gd name="T63" fmla="*/ 276 h 398"/>
                <a:gd name="T64" fmla="*/ 246 w 319"/>
                <a:gd name="T65" fmla="*/ 290 h 398"/>
                <a:gd name="T66" fmla="*/ 306 w 319"/>
                <a:gd name="T67" fmla="*/ 338 h 398"/>
                <a:gd name="T68" fmla="*/ 234 w 319"/>
                <a:gd name="T69" fmla="*/ 361 h 398"/>
                <a:gd name="T70" fmla="*/ 219 w 319"/>
                <a:gd name="T71" fmla="*/ 388 h 398"/>
                <a:gd name="T72" fmla="*/ 197 w 319"/>
                <a:gd name="T73" fmla="*/ 393 h 398"/>
                <a:gd name="T74" fmla="*/ 176 w 319"/>
                <a:gd name="T75" fmla="*/ 384 h 398"/>
                <a:gd name="T76" fmla="*/ 152 w 319"/>
                <a:gd name="T77" fmla="*/ 372 h 398"/>
                <a:gd name="T78" fmla="*/ 164 w 319"/>
                <a:gd name="T79" fmla="*/ 380 h 398"/>
                <a:gd name="T80" fmla="*/ 148 w 319"/>
                <a:gd name="T81" fmla="*/ 398 h 398"/>
                <a:gd name="T82" fmla="*/ 153 w 319"/>
                <a:gd name="T83" fmla="*/ 388 h 398"/>
                <a:gd name="T84" fmla="*/ 143 w 319"/>
                <a:gd name="T85" fmla="*/ 388 h 398"/>
                <a:gd name="T86" fmla="*/ 117 w 319"/>
                <a:gd name="T87" fmla="*/ 377 h 398"/>
                <a:gd name="T88" fmla="*/ 129 w 319"/>
                <a:gd name="T89" fmla="*/ 371 h 398"/>
                <a:gd name="T90" fmla="*/ 95 w 319"/>
                <a:gd name="T91" fmla="*/ 366 h 398"/>
                <a:gd name="T92" fmla="*/ 105 w 319"/>
                <a:gd name="T93" fmla="*/ 360 h 398"/>
                <a:gd name="T94" fmla="*/ 96 w 319"/>
                <a:gd name="T95" fmla="*/ 329 h 398"/>
                <a:gd name="T96" fmla="*/ 113 w 319"/>
                <a:gd name="T97" fmla="*/ 323 h 398"/>
                <a:gd name="T98" fmla="*/ 135 w 319"/>
                <a:gd name="T99" fmla="*/ 327 h 398"/>
                <a:gd name="T100" fmla="*/ 96 w 319"/>
                <a:gd name="T101" fmla="*/ 305 h 398"/>
                <a:gd name="T102" fmla="*/ 98 w 319"/>
                <a:gd name="T103" fmla="*/ 274 h 398"/>
                <a:gd name="T104" fmla="*/ 90 w 319"/>
                <a:gd name="T105" fmla="*/ 255 h 398"/>
                <a:gd name="T106" fmla="*/ 41 w 319"/>
                <a:gd name="T107" fmla="*/ 241 h 398"/>
                <a:gd name="T108" fmla="*/ 40 w 319"/>
                <a:gd name="T109" fmla="*/ 254 h 398"/>
                <a:gd name="T110" fmla="*/ 23 w 319"/>
                <a:gd name="T111" fmla="*/ 238 h 398"/>
                <a:gd name="T112" fmla="*/ 14 w 319"/>
                <a:gd name="T113" fmla="*/ 222 h 398"/>
                <a:gd name="T114" fmla="*/ 6 w 319"/>
                <a:gd name="T115" fmla="*/ 21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9" h="398">
                  <a:moveTo>
                    <a:pt x="6" y="216"/>
                  </a:moveTo>
                  <a:cubicBezTo>
                    <a:pt x="8" y="207"/>
                    <a:pt x="13" y="201"/>
                    <a:pt x="20" y="194"/>
                  </a:cubicBezTo>
                  <a:cubicBezTo>
                    <a:pt x="25" y="189"/>
                    <a:pt x="32" y="191"/>
                    <a:pt x="33" y="186"/>
                  </a:cubicBezTo>
                  <a:cubicBezTo>
                    <a:pt x="35" y="174"/>
                    <a:pt x="59" y="173"/>
                    <a:pt x="59" y="162"/>
                  </a:cubicBezTo>
                  <a:cubicBezTo>
                    <a:pt x="59" y="154"/>
                    <a:pt x="66" y="158"/>
                    <a:pt x="71" y="157"/>
                  </a:cubicBezTo>
                  <a:cubicBezTo>
                    <a:pt x="79" y="154"/>
                    <a:pt x="80" y="142"/>
                    <a:pt x="82" y="137"/>
                  </a:cubicBezTo>
                  <a:cubicBezTo>
                    <a:pt x="86" y="121"/>
                    <a:pt x="77" y="102"/>
                    <a:pt x="88" y="96"/>
                  </a:cubicBezTo>
                  <a:cubicBezTo>
                    <a:pt x="92" y="94"/>
                    <a:pt x="97" y="86"/>
                    <a:pt x="103" y="89"/>
                  </a:cubicBezTo>
                  <a:cubicBezTo>
                    <a:pt x="111" y="93"/>
                    <a:pt x="117" y="101"/>
                    <a:pt x="126" y="105"/>
                  </a:cubicBezTo>
                  <a:cubicBezTo>
                    <a:pt x="140" y="113"/>
                    <a:pt x="155" y="116"/>
                    <a:pt x="171" y="117"/>
                  </a:cubicBezTo>
                  <a:cubicBezTo>
                    <a:pt x="180" y="118"/>
                    <a:pt x="198" y="119"/>
                    <a:pt x="192" y="105"/>
                  </a:cubicBezTo>
                  <a:cubicBezTo>
                    <a:pt x="189" y="99"/>
                    <a:pt x="181" y="98"/>
                    <a:pt x="176" y="94"/>
                  </a:cubicBezTo>
                  <a:cubicBezTo>
                    <a:pt x="170" y="88"/>
                    <a:pt x="165" y="81"/>
                    <a:pt x="160" y="74"/>
                  </a:cubicBezTo>
                  <a:cubicBezTo>
                    <a:pt x="174" y="70"/>
                    <a:pt x="190" y="72"/>
                    <a:pt x="204" y="70"/>
                  </a:cubicBezTo>
                  <a:cubicBezTo>
                    <a:pt x="224" y="69"/>
                    <a:pt x="213" y="57"/>
                    <a:pt x="217" y="47"/>
                  </a:cubicBezTo>
                  <a:cubicBezTo>
                    <a:pt x="220" y="39"/>
                    <a:pt x="232" y="44"/>
                    <a:pt x="238" y="41"/>
                  </a:cubicBezTo>
                  <a:cubicBezTo>
                    <a:pt x="247" y="37"/>
                    <a:pt x="232" y="7"/>
                    <a:pt x="230" y="1"/>
                  </a:cubicBezTo>
                  <a:cubicBezTo>
                    <a:pt x="244" y="0"/>
                    <a:pt x="255" y="3"/>
                    <a:pt x="261" y="15"/>
                  </a:cubicBezTo>
                  <a:cubicBezTo>
                    <a:pt x="271" y="31"/>
                    <a:pt x="297" y="36"/>
                    <a:pt x="309" y="51"/>
                  </a:cubicBezTo>
                  <a:cubicBezTo>
                    <a:pt x="303" y="56"/>
                    <a:pt x="299" y="49"/>
                    <a:pt x="293" y="50"/>
                  </a:cubicBezTo>
                  <a:cubicBezTo>
                    <a:pt x="289" y="51"/>
                    <a:pt x="287" y="61"/>
                    <a:pt x="286" y="64"/>
                  </a:cubicBezTo>
                  <a:cubicBezTo>
                    <a:pt x="282" y="74"/>
                    <a:pt x="271" y="92"/>
                    <a:pt x="274" y="103"/>
                  </a:cubicBezTo>
                  <a:cubicBezTo>
                    <a:pt x="276" y="111"/>
                    <a:pt x="319" y="153"/>
                    <a:pt x="300" y="162"/>
                  </a:cubicBezTo>
                  <a:cubicBezTo>
                    <a:pt x="294" y="165"/>
                    <a:pt x="286" y="167"/>
                    <a:pt x="283" y="174"/>
                  </a:cubicBezTo>
                  <a:cubicBezTo>
                    <a:pt x="281" y="179"/>
                    <a:pt x="284" y="184"/>
                    <a:pt x="281" y="188"/>
                  </a:cubicBezTo>
                  <a:cubicBezTo>
                    <a:pt x="276" y="193"/>
                    <a:pt x="270" y="193"/>
                    <a:pt x="266" y="200"/>
                  </a:cubicBezTo>
                  <a:cubicBezTo>
                    <a:pt x="263" y="206"/>
                    <a:pt x="261" y="213"/>
                    <a:pt x="256" y="217"/>
                  </a:cubicBezTo>
                  <a:cubicBezTo>
                    <a:pt x="250" y="222"/>
                    <a:pt x="242" y="221"/>
                    <a:pt x="235" y="224"/>
                  </a:cubicBezTo>
                  <a:cubicBezTo>
                    <a:pt x="230" y="226"/>
                    <a:pt x="226" y="231"/>
                    <a:pt x="221" y="235"/>
                  </a:cubicBezTo>
                  <a:cubicBezTo>
                    <a:pt x="215" y="241"/>
                    <a:pt x="209" y="243"/>
                    <a:pt x="217" y="250"/>
                  </a:cubicBezTo>
                  <a:cubicBezTo>
                    <a:pt x="224" y="255"/>
                    <a:pt x="225" y="265"/>
                    <a:pt x="227" y="273"/>
                  </a:cubicBezTo>
                  <a:cubicBezTo>
                    <a:pt x="224" y="263"/>
                    <a:pt x="220" y="269"/>
                    <a:pt x="221" y="276"/>
                  </a:cubicBezTo>
                  <a:cubicBezTo>
                    <a:pt x="222" y="290"/>
                    <a:pt x="237" y="284"/>
                    <a:pt x="246" y="290"/>
                  </a:cubicBezTo>
                  <a:cubicBezTo>
                    <a:pt x="261" y="299"/>
                    <a:pt x="308" y="318"/>
                    <a:pt x="306" y="338"/>
                  </a:cubicBezTo>
                  <a:cubicBezTo>
                    <a:pt x="302" y="367"/>
                    <a:pt x="248" y="338"/>
                    <a:pt x="234" y="361"/>
                  </a:cubicBezTo>
                  <a:cubicBezTo>
                    <a:pt x="229" y="369"/>
                    <a:pt x="229" y="390"/>
                    <a:pt x="219" y="388"/>
                  </a:cubicBezTo>
                  <a:cubicBezTo>
                    <a:pt x="214" y="388"/>
                    <a:pt x="186" y="378"/>
                    <a:pt x="197" y="393"/>
                  </a:cubicBezTo>
                  <a:cubicBezTo>
                    <a:pt x="191" y="390"/>
                    <a:pt x="180" y="388"/>
                    <a:pt x="176" y="384"/>
                  </a:cubicBezTo>
                  <a:cubicBezTo>
                    <a:pt x="169" y="377"/>
                    <a:pt x="161" y="372"/>
                    <a:pt x="152" y="372"/>
                  </a:cubicBezTo>
                  <a:cubicBezTo>
                    <a:pt x="155" y="375"/>
                    <a:pt x="160" y="378"/>
                    <a:pt x="164" y="380"/>
                  </a:cubicBezTo>
                  <a:cubicBezTo>
                    <a:pt x="158" y="380"/>
                    <a:pt x="157" y="392"/>
                    <a:pt x="148" y="398"/>
                  </a:cubicBezTo>
                  <a:cubicBezTo>
                    <a:pt x="143" y="390"/>
                    <a:pt x="154" y="394"/>
                    <a:pt x="153" y="388"/>
                  </a:cubicBezTo>
                  <a:cubicBezTo>
                    <a:pt x="152" y="381"/>
                    <a:pt x="142" y="378"/>
                    <a:pt x="143" y="388"/>
                  </a:cubicBezTo>
                  <a:cubicBezTo>
                    <a:pt x="138" y="377"/>
                    <a:pt x="123" y="388"/>
                    <a:pt x="117" y="377"/>
                  </a:cubicBezTo>
                  <a:cubicBezTo>
                    <a:pt x="132" y="377"/>
                    <a:pt x="114" y="366"/>
                    <a:pt x="129" y="371"/>
                  </a:cubicBezTo>
                  <a:cubicBezTo>
                    <a:pt x="121" y="363"/>
                    <a:pt x="105" y="368"/>
                    <a:pt x="95" y="366"/>
                  </a:cubicBezTo>
                  <a:cubicBezTo>
                    <a:pt x="96" y="361"/>
                    <a:pt x="100" y="358"/>
                    <a:pt x="105" y="360"/>
                  </a:cubicBezTo>
                  <a:cubicBezTo>
                    <a:pt x="93" y="352"/>
                    <a:pt x="105" y="339"/>
                    <a:pt x="96" y="329"/>
                  </a:cubicBezTo>
                  <a:cubicBezTo>
                    <a:pt x="105" y="336"/>
                    <a:pt x="101" y="324"/>
                    <a:pt x="113" y="323"/>
                  </a:cubicBezTo>
                  <a:cubicBezTo>
                    <a:pt x="120" y="322"/>
                    <a:pt x="129" y="324"/>
                    <a:pt x="135" y="327"/>
                  </a:cubicBezTo>
                  <a:cubicBezTo>
                    <a:pt x="127" y="311"/>
                    <a:pt x="96" y="328"/>
                    <a:pt x="96" y="305"/>
                  </a:cubicBezTo>
                  <a:cubicBezTo>
                    <a:pt x="96" y="296"/>
                    <a:pt x="101" y="282"/>
                    <a:pt x="98" y="274"/>
                  </a:cubicBezTo>
                  <a:cubicBezTo>
                    <a:pt x="96" y="265"/>
                    <a:pt x="87" y="266"/>
                    <a:pt x="90" y="255"/>
                  </a:cubicBezTo>
                  <a:cubicBezTo>
                    <a:pt x="75" y="266"/>
                    <a:pt x="55" y="247"/>
                    <a:pt x="41" y="241"/>
                  </a:cubicBezTo>
                  <a:cubicBezTo>
                    <a:pt x="44" y="246"/>
                    <a:pt x="44" y="250"/>
                    <a:pt x="40" y="254"/>
                  </a:cubicBezTo>
                  <a:cubicBezTo>
                    <a:pt x="38" y="245"/>
                    <a:pt x="30" y="242"/>
                    <a:pt x="23" y="238"/>
                  </a:cubicBezTo>
                  <a:cubicBezTo>
                    <a:pt x="19" y="237"/>
                    <a:pt x="0" y="223"/>
                    <a:pt x="14" y="222"/>
                  </a:cubicBezTo>
                  <a:cubicBezTo>
                    <a:pt x="11" y="220"/>
                    <a:pt x="9" y="218"/>
                    <a:pt x="6" y="2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9" name="Freeform 1642">
              <a:extLst>
                <a:ext uri="{FF2B5EF4-FFF2-40B4-BE49-F238E27FC236}">
                  <a16:creationId xmlns:a16="http://schemas.microsoft.com/office/drawing/2014/main" id="{CF1C5F58-4F97-18A4-EDFC-827A82B88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368" y="2393036"/>
              <a:ext cx="173718" cy="177666"/>
            </a:xfrm>
            <a:custGeom>
              <a:avLst/>
              <a:gdLst>
                <a:gd name="T0" fmla="*/ 15 w 399"/>
                <a:gd name="T1" fmla="*/ 160 h 407"/>
                <a:gd name="T2" fmla="*/ 27 w 399"/>
                <a:gd name="T3" fmla="*/ 132 h 407"/>
                <a:gd name="T4" fmla="*/ 57 w 399"/>
                <a:gd name="T5" fmla="*/ 95 h 407"/>
                <a:gd name="T6" fmla="*/ 76 w 399"/>
                <a:gd name="T7" fmla="*/ 69 h 407"/>
                <a:gd name="T8" fmla="*/ 156 w 399"/>
                <a:gd name="T9" fmla="*/ 48 h 407"/>
                <a:gd name="T10" fmla="*/ 190 w 399"/>
                <a:gd name="T11" fmla="*/ 38 h 407"/>
                <a:gd name="T12" fmla="*/ 246 w 399"/>
                <a:gd name="T13" fmla="*/ 21 h 407"/>
                <a:gd name="T14" fmla="*/ 290 w 399"/>
                <a:gd name="T15" fmla="*/ 33 h 407"/>
                <a:gd name="T16" fmla="*/ 342 w 399"/>
                <a:gd name="T17" fmla="*/ 37 h 407"/>
                <a:gd name="T18" fmla="*/ 364 w 399"/>
                <a:gd name="T19" fmla="*/ 13 h 407"/>
                <a:gd name="T20" fmla="*/ 399 w 399"/>
                <a:gd name="T21" fmla="*/ 33 h 407"/>
                <a:gd name="T22" fmla="*/ 366 w 399"/>
                <a:gd name="T23" fmla="*/ 81 h 407"/>
                <a:gd name="T24" fmla="*/ 290 w 399"/>
                <a:gd name="T25" fmla="*/ 71 h 407"/>
                <a:gd name="T26" fmla="*/ 236 w 399"/>
                <a:gd name="T27" fmla="*/ 80 h 407"/>
                <a:gd name="T28" fmla="*/ 232 w 399"/>
                <a:gd name="T29" fmla="*/ 98 h 407"/>
                <a:gd name="T30" fmla="*/ 267 w 399"/>
                <a:gd name="T31" fmla="*/ 125 h 407"/>
                <a:gd name="T32" fmla="*/ 244 w 399"/>
                <a:gd name="T33" fmla="*/ 136 h 407"/>
                <a:gd name="T34" fmla="*/ 206 w 399"/>
                <a:gd name="T35" fmla="*/ 124 h 407"/>
                <a:gd name="T36" fmla="*/ 200 w 399"/>
                <a:gd name="T37" fmla="*/ 123 h 407"/>
                <a:gd name="T38" fmla="*/ 177 w 399"/>
                <a:gd name="T39" fmla="*/ 90 h 407"/>
                <a:gd name="T40" fmla="*/ 191 w 399"/>
                <a:gd name="T41" fmla="*/ 205 h 407"/>
                <a:gd name="T42" fmla="*/ 190 w 399"/>
                <a:gd name="T43" fmla="*/ 209 h 407"/>
                <a:gd name="T44" fmla="*/ 191 w 399"/>
                <a:gd name="T45" fmla="*/ 236 h 407"/>
                <a:gd name="T46" fmla="*/ 212 w 399"/>
                <a:gd name="T47" fmla="*/ 248 h 407"/>
                <a:gd name="T48" fmla="*/ 254 w 399"/>
                <a:gd name="T49" fmla="*/ 286 h 407"/>
                <a:gd name="T50" fmla="*/ 221 w 399"/>
                <a:gd name="T51" fmla="*/ 288 h 407"/>
                <a:gd name="T52" fmla="*/ 199 w 399"/>
                <a:gd name="T53" fmla="*/ 303 h 407"/>
                <a:gd name="T54" fmla="*/ 221 w 399"/>
                <a:gd name="T55" fmla="*/ 330 h 407"/>
                <a:gd name="T56" fmla="*/ 195 w 399"/>
                <a:gd name="T57" fmla="*/ 327 h 407"/>
                <a:gd name="T58" fmla="*/ 194 w 399"/>
                <a:gd name="T59" fmla="*/ 362 h 407"/>
                <a:gd name="T60" fmla="*/ 207 w 399"/>
                <a:gd name="T61" fmla="*/ 404 h 407"/>
                <a:gd name="T62" fmla="*/ 164 w 399"/>
                <a:gd name="T63" fmla="*/ 402 h 407"/>
                <a:gd name="T64" fmla="*/ 135 w 399"/>
                <a:gd name="T65" fmla="*/ 361 h 407"/>
                <a:gd name="T66" fmla="*/ 110 w 399"/>
                <a:gd name="T67" fmla="*/ 340 h 407"/>
                <a:gd name="T68" fmla="*/ 89 w 399"/>
                <a:gd name="T69" fmla="*/ 276 h 407"/>
                <a:gd name="T70" fmla="*/ 121 w 399"/>
                <a:gd name="T71" fmla="*/ 261 h 407"/>
                <a:gd name="T72" fmla="*/ 178 w 399"/>
                <a:gd name="T73" fmla="*/ 289 h 407"/>
                <a:gd name="T74" fmla="*/ 195 w 399"/>
                <a:gd name="T75" fmla="*/ 272 h 407"/>
                <a:gd name="T76" fmla="*/ 163 w 399"/>
                <a:gd name="T77" fmla="*/ 266 h 407"/>
                <a:gd name="T78" fmla="*/ 122 w 399"/>
                <a:gd name="T79" fmla="*/ 258 h 407"/>
                <a:gd name="T80" fmla="*/ 74 w 399"/>
                <a:gd name="T81" fmla="*/ 264 h 407"/>
                <a:gd name="T82" fmla="*/ 48 w 399"/>
                <a:gd name="T83" fmla="*/ 215 h 407"/>
                <a:gd name="T84" fmla="*/ 47 w 399"/>
                <a:gd name="T85" fmla="*/ 214 h 407"/>
                <a:gd name="T86" fmla="*/ 0 w 399"/>
                <a:gd name="T87" fmla="*/ 16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9" h="407">
                  <a:moveTo>
                    <a:pt x="0" y="160"/>
                  </a:moveTo>
                  <a:cubicBezTo>
                    <a:pt x="4" y="161"/>
                    <a:pt x="10" y="162"/>
                    <a:pt x="15" y="160"/>
                  </a:cubicBezTo>
                  <a:cubicBezTo>
                    <a:pt x="24" y="156"/>
                    <a:pt x="9" y="149"/>
                    <a:pt x="23" y="151"/>
                  </a:cubicBezTo>
                  <a:cubicBezTo>
                    <a:pt x="18" y="138"/>
                    <a:pt x="14" y="139"/>
                    <a:pt x="27" y="132"/>
                  </a:cubicBezTo>
                  <a:cubicBezTo>
                    <a:pt x="34" y="128"/>
                    <a:pt x="39" y="122"/>
                    <a:pt x="42" y="114"/>
                  </a:cubicBezTo>
                  <a:cubicBezTo>
                    <a:pt x="46" y="103"/>
                    <a:pt x="50" y="104"/>
                    <a:pt x="57" y="95"/>
                  </a:cubicBezTo>
                  <a:cubicBezTo>
                    <a:pt x="64" y="87"/>
                    <a:pt x="53" y="78"/>
                    <a:pt x="54" y="70"/>
                  </a:cubicBezTo>
                  <a:cubicBezTo>
                    <a:pt x="59" y="73"/>
                    <a:pt x="68" y="68"/>
                    <a:pt x="76" y="69"/>
                  </a:cubicBezTo>
                  <a:cubicBezTo>
                    <a:pt x="96" y="69"/>
                    <a:pt x="106" y="57"/>
                    <a:pt x="122" y="50"/>
                  </a:cubicBezTo>
                  <a:cubicBezTo>
                    <a:pt x="133" y="45"/>
                    <a:pt x="145" y="52"/>
                    <a:pt x="156" y="48"/>
                  </a:cubicBezTo>
                  <a:cubicBezTo>
                    <a:pt x="164" y="45"/>
                    <a:pt x="159" y="35"/>
                    <a:pt x="169" y="36"/>
                  </a:cubicBezTo>
                  <a:cubicBezTo>
                    <a:pt x="176" y="36"/>
                    <a:pt x="184" y="43"/>
                    <a:pt x="190" y="38"/>
                  </a:cubicBezTo>
                  <a:cubicBezTo>
                    <a:pt x="198" y="33"/>
                    <a:pt x="211" y="36"/>
                    <a:pt x="220" y="35"/>
                  </a:cubicBezTo>
                  <a:cubicBezTo>
                    <a:pt x="229" y="34"/>
                    <a:pt x="238" y="23"/>
                    <a:pt x="246" y="21"/>
                  </a:cubicBezTo>
                  <a:cubicBezTo>
                    <a:pt x="253" y="18"/>
                    <a:pt x="265" y="15"/>
                    <a:pt x="271" y="21"/>
                  </a:cubicBezTo>
                  <a:cubicBezTo>
                    <a:pt x="276" y="26"/>
                    <a:pt x="280" y="36"/>
                    <a:pt x="290" y="33"/>
                  </a:cubicBezTo>
                  <a:cubicBezTo>
                    <a:pt x="300" y="30"/>
                    <a:pt x="307" y="38"/>
                    <a:pt x="316" y="40"/>
                  </a:cubicBezTo>
                  <a:cubicBezTo>
                    <a:pt x="325" y="42"/>
                    <a:pt x="333" y="36"/>
                    <a:pt x="342" y="37"/>
                  </a:cubicBezTo>
                  <a:cubicBezTo>
                    <a:pt x="350" y="37"/>
                    <a:pt x="360" y="39"/>
                    <a:pt x="367" y="34"/>
                  </a:cubicBezTo>
                  <a:cubicBezTo>
                    <a:pt x="376" y="28"/>
                    <a:pt x="366" y="19"/>
                    <a:pt x="364" y="13"/>
                  </a:cubicBezTo>
                  <a:cubicBezTo>
                    <a:pt x="360" y="0"/>
                    <a:pt x="386" y="9"/>
                    <a:pt x="389" y="11"/>
                  </a:cubicBezTo>
                  <a:cubicBezTo>
                    <a:pt x="398" y="16"/>
                    <a:pt x="396" y="24"/>
                    <a:pt x="399" y="33"/>
                  </a:cubicBezTo>
                  <a:cubicBezTo>
                    <a:pt x="380" y="41"/>
                    <a:pt x="385" y="46"/>
                    <a:pt x="384" y="58"/>
                  </a:cubicBezTo>
                  <a:cubicBezTo>
                    <a:pt x="383" y="68"/>
                    <a:pt x="378" y="75"/>
                    <a:pt x="366" y="81"/>
                  </a:cubicBezTo>
                  <a:cubicBezTo>
                    <a:pt x="369" y="71"/>
                    <a:pt x="323" y="69"/>
                    <a:pt x="316" y="66"/>
                  </a:cubicBezTo>
                  <a:cubicBezTo>
                    <a:pt x="302" y="60"/>
                    <a:pt x="302" y="63"/>
                    <a:pt x="290" y="71"/>
                  </a:cubicBezTo>
                  <a:cubicBezTo>
                    <a:pt x="281" y="77"/>
                    <a:pt x="273" y="61"/>
                    <a:pt x="265" y="65"/>
                  </a:cubicBezTo>
                  <a:cubicBezTo>
                    <a:pt x="254" y="71"/>
                    <a:pt x="253" y="86"/>
                    <a:pt x="236" y="80"/>
                  </a:cubicBezTo>
                  <a:cubicBezTo>
                    <a:pt x="223" y="75"/>
                    <a:pt x="224" y="81"/>
                    <a:pt x="227" y="90"/>
                  </a:cubicBezTo>
                  <a:cubicBezTo>
                    <a:pt x="229" y="94"/>
                    <a:pt x="236" y="91"/>
                    <a:pt x="232" y="98"/>
                  </a:cubicBezTo>
                  <a:cubicBezTo>
                    <a:pt x="230" y="102"/>
                    <a:pt x="235" y="108"/>
                    <a:pt x="239" y="104"/>
                  </a:cubicBezTo>
                  <a:cubicBezTo>
                    <a:pt x="246" y="96"/>
                    <a:pt x="264" y="121"/>
                    <a:pt x="267" y="125"/>
                  </a:cubicBezTo>
                  <a:cubicBezTo>
                    <a:pt x="257" y="130"/>
                    <a:pt x="245" y="109"/>
                    <a:pt x="235" y="108"/>
                  </a:cubicBezTo>
                  <a:cubicBezTo>
                    <a:pt x="211" y="106"/>
                    <a:pt x="242" y="130"/>
                    <a:pt x="244" y="136"/>
                  </a:cubicBezTo>
                  <a:cubicBezTo>
                    <a:pt x="232" y="140"/>
                    <a:pt x="221" y="120"/>
                    <a:pt x="212" y="117"/>
                  </a:cubicBezTo>
                  <a:cubicBezTo>
                    <a:pt x="204" y="114"/>
                    <a:pt x="203" y="119"/>
                    <a:pt x="206" y="124"/>
                  </a:cubicBezTo>
                  <a:cubicBezTo>
                    <a:pt x="210" y="133"/>
                    <a:pt x="218" y="135"/>
                    <a:pt x="225" y="141"/>
                  </a:cubicBezTo>
                  <a:cubicBezTo>
                    <a:pt x="209" y="148"/>
                    <a:pt x="205" y="133"/>
                    <a:pt x="200" y="123"/>
                  </a:cubicBezTo>
                  <a:cubicBezTo>
                    <a:pt x="195" y="112"/>
                    <a:pt x="178" y="110"/>
                    <a:pt x="170" y="100"/>
                  </a:cubicBezTo>
                  <a:cubicBezTo>
                    <a:pt x="175" y="99"/>
                    <a:pt x="178" y="95"/>
                    <a:pt x="177" y="90"/>
                  </a:cubicBezTo>
                  <a:cubicBezTo>
                    <a:pt x="142" y="95"/>
                    <a:pt x="158" y="134"/>
                    <a:pt x="171" y="151"/>
                  </a:cubicBezTo>
                  <a:cubicBezTo>
                    <a:pt x="178" y="160"/>
                    <a:pt x="223" y="202"/>
                    <a:pt x="191" y="205"/>
                  </a:cubicBezTo>
                  <a:cubicBezTo>
                    <a:pt x="204" y="200"/>
                    <a:pt x="191" y="181"/>
                    <a:pt x="181" y="184"/>
                  </a:cubicBezTo>
                  <a:cubicBezTo>
                    <a:pt x="168" y="188"/>
                    <a:pt x="179" y="213"/>
                    <a:pt x="190" y="209"/>
                  </a:cubicBezTo>
                  <a:cubicBezTo>
                    <a:pt x="183" y="218"/>
                    <a:pt x="172" y="223"/>
                    <a:pt x="161" y="220"/>
                  </a:cubicBezTo>
                  <a:cubicBezTo>
                    <a:pt x="168" y="223"/>
                    <a:pt x="188" y="229"/>
                    <a:pt x="191" y="236"/>
                  </a:cubicBezTo>
                  <a:cubicBezTo>
                    <a:pt x="194" y="241"/>
                    <a:pt x="200" y="232"/>
                    <a:pt x="204" y="238"/>
                  </a:cubicBezTo>
                  <a:cubicBezTo>
                    <a:pt x="208" y="243"/>
                    <a:pt x="199" y="244"/>
                    <a:pt x="212" y="248"/>
                  </a:cubicBezTo>
                  <a:cubicBezTo>
                    <a:pt x="225" y="251"/>
                    <a:pt x="233" y="259"/>
                    <a:pt x="246" y="265"/>
                  </a:cubicBezTo>
                  <a:cubicBezTo>
                    <a:pt x="255" y="269"/>
                    <a:pt x="255" y="277"/>
                    <a:pt x="254" y="286"/>
                  </a:cubicBezTo>
                  <a:cubicBezTo>
                    <a:pt x="252" y="295"/>
                    <a:pt x="261" y="304"/>
                    <a:pt x="256" y="313"/>
                  </a:cubicBezTo>
                  <a:cubicBezTo>
                    <a:pt x="245" y="305"/>
                    <a:pt x="236" y="290"/>
                    <a:pt x="221" y="288"/>
                  </a:cubicBezTo>
                  <a:cubicBezTo>
                    <a:pt x="211" y="286"/>
                    <a:pt x="201" y="294"/>
                    <a:pt x="191" y="293"/>
                  </a:cubicBezTo>
                  <a:cubicBezTo>
                    <a:pt x="190" y="302"/>
                    <a:pt x="198" y="294"/>
                    <a:pt x="199" y="303"/>
                  </a:cubicBezTo>
                  <a:cubicBezTo>
                    <a:pt x="199" y="309"/>
                    <a:pt x="210" y="331"/>
                    <a:pt x="211" y="315"/>
                  </a:cubicBezTo>
                  <a:cubicBezTo>
                    <a:pt x="214" y="320"/>
                    <a:pt x="225" y="324"/>
                    <a:pt x="221" y="330"/>
                  </a:cubicBezTo>
                  <a:cubicBezTo>
                    <a:pt x="222" y="329"/>
                    <a:pt x="202" y="339"/>
                    <a:pt x="205" y="339"/>
                  </a:cubicBezTo>
                  <a:cubicBezTo>
                    <a:pt x="196" y="339"/>
                    <a:pt x="202" y="330"/>
                    <a:pt x="195" y="327"/>
                  </a:cubicBezTo>
                  <a:cubicBezTo>
                    <a:pt x="189" y="325"/>
                    <a:pt x="181" y="324"/>
                    <a:pt x="175" y="319"/>
                  </a:cubicBezTo>
                  <a:cubicBezTo>
                    <a:pt x="174" y="335"/>
                    <a:pt x="188" y="348"/>
                    <a:pt x="194" y="362"/>
                  </a:cubicBezTo>
                  <a:cubicBezTo>
                    <a:pt x="197" y="370"/>
                    <a:pt x="201" y="378"/>
                    <a:pt x="198" y="386"/>
                  </a:cubicBezTo>
                  <a:cubicBezTo>
                    <a:pt x="196" y="394"/>
                    <a:pt x="208" y="396"/>
                    <a:pt x="207" y="404"/>
                  </a:cubicBezTo>
                  <a:cubicBezTo>
                    <a:pt x="206" y="407"/>
                    <a:pt x="184" y="384"/>
                    <a:pt x="182" y="381"/>
                  </a:cubicBezTo>
                  <a:cubicBezTo>
                    <a:pt x="171" y="364"/>
                    <a:pt x="161" y="392"/>
                    <a:pt x="164" y="402"/>
                  </a:cubicBezTo>
                  <a:cubicBezTo>
                    <a:pt x="155" y="404"/>
                    <a:pt x="151" y="377"/>
                    <a:pt x="144" y="372"/>
                  </a:cubicBezTo>
                  <a:cubicBezTo>
                    <a:pt x="140" y="369"/>
                    <a:pt x="142" y="360"/>
                    <a:pt x="135" y="361"/>
                  </a:cubicBezTo>
                  <a:cubicBezTo>
                    <a:pt x="125" y="362"/>
                    <a:pt x="127" y="374"/>
                    <a:pt x="128" y="380"/>
                  </a:cubicBezTo>
                  <a:cubicBezTo>
                    <a:pt x="109" y="377"/>
                    <a:pt x="102" y="355"/>
                    <a:pt x="110" y="340"/>
                  </a:cubicBezTo>
                  <a:cubicBezTo>
                    <a:pt x="116" y="327"/>
                    <a:pt x="79" y="303"/>
                    <a:pt x="73" y="294"/>
                  </a:cubicBezTo>
                  <a:cubicBezTo>
                    <a:pt x="80" y="292"/>
                    <a:pt x="84" y="281"/>
                    <a:pt x="89" y="276"/>
                  </a:cubicBezTo>
                  <a:cubicBezTo>
                    <a:pt x="95" y="271"/>
                    <a:pt x="101" y="276"/>
                    <a:pt x="106" y="271"/>
                  </a:cubicBezTo>
                  <a:cubicBezTo>
                    <a:pt x="110" y="268"/>
                    <a:pt x="115" y="260"/>
                    <a:pt x="121" y="261"/>
                  </a:cubicBezTo>
                  <a:cubicBezTo>
                    <a:pt x="133" y="263"/>
                    <a:pt x="140" y="275"/>
                    <a:pt x="153" y="276"/>
                  </a:cubicBezTo>
                  <a:cubicBezTo>
                    <a:pt x="163" y="277"/>
                    <a:pt x="170" y="285"/>
                    <a:pt x="178" y="289"/>
                  </a:cubicBezTo>
                  <a:cubicBezTo>
                    <a:pt x="184" y="293"/>
                    <a:pt x="188" y="286"/>
                    <a:pt x="194" y="282"/>
                  </a:cubicBezTo>
                  <a:cubicBezTo>
                    <a:pt x="200" y="278"/>
                    <a:pt x="207" y="274"/>
                    <a:pt x="195" y="272"/>
                  </a:cubicBezTo>
                  <a:cubicBezTo>
                    <a:pt x="188" y="271"/>
                    <a:pt x="183" y="272"/>
                    <a:pt x="177" y="269"/>
                  </a:cubicBezTo>
                  <a:cubicBezTo>
                    <a:pt x="170" y="264"/>
                    <a:pt x="168" y="257"/>
                    <a:pt x="163" y="266"/>
                  </a:cubicBezTo>
                  <a:cubicBezTo>
                    <a:pt x="160" y="261"/>
                    <a:pt x="156" y="257"/>
                    <a:pt x="151" y="254"/>
                  </a:cubicBezTo>
                  <a:cubicBezTo>
                    <a:pt x="152" y="270"/>
                    <a:pt x="129" y="257"/>
                    <a:pt x="122" y="258"/>
                  </a:cubicBezTo>
                  <a:cubicBezTo>
                    <a:pt x="105" y="262"/>
                    <a:pt x="94" y="268"/>
                    <a:pt x="85" y="252"/>
                  </a:cubicBezTo>
                  <a:cubicBezTo>
                    <a:pt x="84" y="257"/>
                    <a:pt x="79" y="262"/>
                    <a:pt x="74" y="264"/>
                  </a:cubicBezTo>
                  <a:cubicBezTo>
                    <a:pt x="71" y="254"/>
                    <a:pt x="68" y="242"/>
                    <a:pt x="59" y="236"/>
                  </a:cubicBezTo>
                  <a:cubicBezTo>
                    <a:pt x="54" y="232"/>
                    <a:pt x="41" y="222"/>
                    <a:pt x="48" y="215"/>
                  </a:cubicBezTo>
                  <a:cubicBezTo>
                    <a:pt x="50" y="212"/>
                    <a:pt x="85" y="223"/>
                    <a:pt x="69" y="209"/>
                  </a:cubicBezTo>
                  <a:cubicBezTo>
                    <a:pt x="64" y="204"/>
                    <a:pt x="46" y="203"/>
                    <a:pt x="47" y="214"/>
                  </a:cubicBezTo>
                  <a:cubicBezTo>
                    <a:pt x="42" y="199"/>
                    <a:pt x="28" y="197"/>
                    <a:pt x="18" y="187"/>
                  </a:cubicBezTo>
                  <a:cubicBezTo>
                    <a:pt x="11" y="180"/>
                    <a:pt x="12" y="161"/>
                    <a:pt x="0" y="16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0" name="Freeform 1643">
              <a:extLst>
                <a:ext uri="{FF2B5EF4-FFF2-40B4-BE49-F238E27FC236}">
                  <a16:creationId xmlns:a16="http://schemas.microsoft.com/office/drawing/2014/main" id="{77D9ED30-79D7-4A23-E69B-DA24C0B13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398" y="2440414"/>
              <a:ext cx="7896" cy="7896"/>
            </a:xfrm>
            <a:custGeom>
              <a:avLst/>
              <a:gdLst>
                <a:gd name="T0" fmla="*/ 5 w 21"/>
                <a:gd name="T1" fmla="*/ 17 h 17"/>
                <a:gd name="T2" fmla="*/ 19 w 21"/>
                <a:gd name="T3" fmla="*/ 9 h 17"/>
                <a:gd name="T4" fmla="*/ 5 w 21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5" y="17"/>
                  </a:moveTo>
                  <a:cubicBezTo>
                    <a:pt x="0" y="9"/>
                    <a:pt x="16" y="0"/>
                    <a:pt x="19" y="9"/>
                  </a:cubicBezTo>
                  <a:cubicBezTo>
                    <a:pt x="21" y="14"/>
                    <a:pt x="8" y="17"/>
                    <a:pt x="5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1" name="Freeform 1644">
              <a:extLst>
                <a:ext uri="{FF2B5EF4-FFF2-40B4-BE49-F238E27FC236}">
                  <a16:creationId xmlns:a16="http://schemas.microsoft.com/office/drawing/2014/main" id="{D62FF27E-EFE4-29AD-CF23-518D4B3BF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905" y="2552936"/>
              <a:ext cx="13819" cy="7896"/>
            </a:xfrm>
            <a:custGeom>
              <a:avLst/>
              <a:gdLst>
                <a:gd name="T0" fmla="*/ 10 w 32"/>
                <a:gd name="T1" fmla="*/ 18 h 18"/>
                <a:gd name="T2" fmla="*/ 32 w 32"/>
                <a:gd name="T3" fmla="*/ 2 h 18"/>
                <a:gd name="T4" fmla="*/ 10 w 3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8">
                  <a:moveTo>
                    <a:pt x="10" y="18"/>
                  </a:moveTo>
                  <a:cubicBezTo>
                    <a:pt x="0" y="8"/>
                    <a:pt x="25" y="0"/>
                    <a:pt x="32" y="2"/>
                  </a:cubicBezTo>
                  <a:cubicBezTo>
                    <a:pt x="27" y="6"/>
                    <a:pt x="11" y="10"/>
                    <a:pt x="10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2" name="Freeform 1645">
              <a:extLst>
                <a:ext uri="{FF2B5EF4-FFF2-40B4-BE49-F238E27FC236}">
                  <a16:creationId xmlns:a16="http://schemas.microsoft.com/office/drawing/2014/main" id="{7EF50007-0A19-A90B-4E89-B9EF53348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524" y="2458180"/>
              <a:ext cx="13819" cy="13819"/>
            </a:xfrm>
            <a:custGeom>
              <a:avLst/>
              <a:gdLst>
                <a:gd name="T0" fmla="*/ 21 w 28"/>
                <a:gd name="T1" fmla="*/ 27 h 34"/>
                <a:gd name="T2" fmla="*/ 28 w 28"/>
                <a:gd name="T3" fmla="*/ 32 h 34"/>
                <a:gd name="T4" fmla="*/ 1 w 28"/>
                <a:gd name="T5" fmla="*/ 2 h 34"/>
                <a:gd name="T6" fmla="*/ 21 w 28"/>
                <a:gd name="T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4">
                  <a:moveTo>
                    <a:pt x="21" y="27"/>
                  </a:moveTo>
                  <a:cubicBezTo>
                    <a:pt x="24" y="29"/>
                    <a:pt x="26" y="30"/>
                    <a:pt x="28" y="32"/>
                  </a:cubicBezTo>
                  <a:cubicBezTo>
                    <a:pt x="16" y="34"/>
                    <a:pt x="0" y="13"/>
                    <a:pt x="1" y="2"/>
                  </a:cubicBezTo>
                  <a:cubicBezTo>
                    <a:pt x="25" y="0"/>
                    <a:pt x="4" y="22"/>
                    <a:pt x="21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3" name="Freeform 1646">
              <a:extLst>
                <a:ext uri="{FF2B5EF4-FFF2-40B4-BE49-F238E27FC236}">
                  <a16:creationId xmlns:a16="http://schemas.microsoft.com/office/drawing/2014/main" id="{0ABE93F7-8725-20A7-7C2C-A63DFD0BB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265" y="2501610"/>
              <a:ext cx="13819" cy="13819"/>
            </a:xfrm>
            <a:custGeom>
              <a:avLst/>
              <a:gdLst>
                <a:gd name="T0" fmla="*/ 15 w 33"/>
                <a:gd name="T1" fmla="*/ 7 h 30"/>
                <a:gd name="T2" fmla="*/ 15 w 33"/>
                <a:gd name="T3" fmla="*/ 0 h 30"/>
                <a:gd name="T4" fmla="*/ 22 w 33"/>
                <a:gd name="T5" fmla="*/ 14 h 30"/>
                <a:gd name="T6" fmla="*/ 33 w 33"/>
                <a:gd name="T7" fmla="*/ 28 h 30"/>
                <a:gd name="T8" fmla="*/ 12 w 33"/>
                <a:gd name="T9" fmla="*/ 20 h 30"/>
                <a:gd name="T10" fmla="*/ 6 w 33"/>
                <a:gd name="T11" fmla="*/ 24 h 30"/>
                <a:gd name="T12" fmla="*/ 15 w 33"/>
                <a:gd name="T1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15" y="7"/>
                  </a:moveTo>
                  <a:lnTo>
                    <a:pt x="15" y="0"/>
                  </a:lnTo>
                  <a:cubicBezTo>
                    <a:pt x="20" y="4"/>
                    <a:pt x="17" y="11"/>
                    <a:pt x="22" y="14"/>
                  </a:cubicBezTo>
                  <a:cubicBezTo>
                    <a:pt x="26" y="18"/>
                    <a:pt x="31" y="22"/>
                    <a:pt x="33" y="28"/>
                  </a:cubicBezTo>
                  <a:cubicBezTo>
                    <a:pt x="27" y="30"/>
                    <a:pt x="12" y="28"/>
                    <a:pt x="12" y="20"/>
                  </a:cubicBezTo>
                  <a:cubicBezTo>
                    <a:pt x="10" y="21"/>
                    <a:pt x="8" y="22"/>
                    <a:pt x="6" y="24"/>
                  </a:cubicBezTo>
                  <a:cubicBezTo>
                    <a:pt x="0" y="12"/>
                    <a:pt x="11" y="14"/>
                    <a:pt x="1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4" name="Freeform 1647">
              <a:extLst>
                <a:ext uri="{FF2B5EF4-FFF2-40B4-BE49-F238E27FC236}">
                  <a16:creationId xmlns:a16="http://schemas.microsoft.com/office/drawing/2014/main" id="{21976AD1-9ACA-A7C1-93DE-5FCC7DF11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186" y="2489765"/>
              <a:ext cx="5923" cy="9871"/>
            </a:xfrm>
            <a:custGeom>
              <a:avLst/>
              <a:gdLst>
                <a:gd name="T0" fmla="*/ 10 w 13"/>
                <a:gd name="T1" fmla="*/ 1 h 23"/>
                <a:gd name="T2" fmla="*/ 5 w 13"/>
                <a:gd name="T3" fmla="*/ 18 h 23"/>
                <a:gd name="T4" fmla="*/ 10 w 13"/>
                <a:gd name="T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3">
                  <a:moveTo>
                    <a:pt x="10" y="1"/>
                  </a:moveTo>
                  <a:cubicBezTo>
                    <a:pt x="13" y="5"/>
                    <a:pt x="12" y="23"/>
                    <a:pt x="5" y="18"/>
                  </a:cubicBezTo>
                  <a:cubicBezTo>
                    <a:pt x="0" y="14"/>
                    <a:pt x="3" y="0"/>
                    <a:pt x="1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5" name="Freeform 1648">
              <a:extLst>
                <a:ext uri="{FF2B5EF4-FFF2-40B4-BE49-F238E27FC236}">
                  <a16:creationId xmlns:a16="http://schemas.microsoft.com/office/drawing/2014/main" id="{3B49B197-65DC-7754-58CC-FF0E32FA5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161" y="2501610"/>
              <a:ext cx="3948" cy="5923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0 h 13"/>
                <a:gd name="T4" fmla="*/ 7 w 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cubicBezTo>
                    <a:pt x="4" y="9"/>
                    <a:pt x="1" y="5"/>
                    <a:pt x="0" y="0"/>
                  </a:cubicBezTo>
                  <a:cubicBezTo>
                    <a:pt x="3" y="4"/>
                    <a:pt x="6" y="8"/>
                    <a:pt x="7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6" name="Freeform 1649">
              <a:extLst>
                <a:ext uri="{FF2B5EF4-FFF2-40B4-BE49-F238E27FC236}">
                  <a16:creationId xmlns:a16="http://schemas.microsoft.com/office/drawing/2014/main" id="{ECF8007B-F9EC-2068-089B-37CBA5977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135" y="2521350"/>
              <a:ext cx="9871" cy="7896"/>
            </a:xfrm>
            <a:custGeom>
              <a:avLst/>
              <a:gdLst>
                <a:gd name="T0" fmla="*/ 14 w 22"/>
                <a:gd name="T1" fmla="*/ 17 h 17"/>
                <a:gd name="T2" fmla="*/ 1 w 22"/>
                <a:gd name="T3" fmla="*/ 0 h 17"/>
                <a:gd name="T4" fmla="*/ 14 w 2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14" y="17"/>
                  </a:moveTo>
                  <a:cubicBezTo>
                    <a:pt x="8" y="14"/>
                    <a:pt x="0" y="8"/>
                    <a:pt x="1" y="0"/>
                  </a:cubicBezTo>
                  <a:cubicBezTo>
                    <a:pt x="14" y="0"/>
                    <a:pt x="22" y="7"/>
                    <a:pt x="14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7" name="Freeform 1650">
              <a:extLst>
                <a:ext uri="{FF2B5EF4-FFF2-40B4-BE49-F238E27FC236}">
                  <a16:creationId xmlns:a16="http://schemas.microsoft.com/office/drawing/2014/main" id="{95E34AE1-35A8-C670-B4C8-FB1148ECC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305" y="2570703"/>
              <a:ext cx="7896" cy="7896"/>
            </a:xfrm>
            <a:custGeom>
              <a:avLst/>
              <a:gdLst>
                <a:gd name="T0" fmla="*/ 6 w 17"/>
                <a:gd name="T1" fmla="*/ 0 h 17"/>
                <a:gd name="T2" fmla="*/ 6 w 17"/>
                <a:gd name="T3" fmla="*/ 17 h 17"/>
                <a:gd name="T4" fmla="*/ 6 w 17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7">
                  <a:moveTo>
                    <a:pt x="6" y="0"/>
                  </a:moveTo>
                  <a:cubicBezTo>
                    <a:pt x="10" y="5"/>
                    <a:pt x="17" y="15"/>
                    <a:pt x="6" y="17"/>
                  </a:cubicBezTo>
                  <a:cubicBezTo>
                    <a:pt x="5" y="12"/>
                    <a:pt x="0" y="4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8" name="Freeform 1651">
              <a:extLst>
                <a:ext uri="{FF2B5EF4-FFF2-40B4-BE49-F238E27FC236}">
                  <a16:creationId xmlns:a16="http://schemas.microsoft.com/office/drawing/2014/main" id="{A4AE44F4-54BB-08BE-83B7-6015A5D1D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149" y="2517402"/>
              <a:ext cx="3948" cy="3948"/>
            </a:xfrm>
            <a:custGeom>
              <a:avLst/>
              <a:gdLst>
                <a:gd name="T0" fmla="*/ 5 w 9"/>
                <a:gd name="T1" fmla="*/ 0 h 8"/>
                <a:gd name="T2" fmla="*/ 0 w 9"/>
                <a:gd name="T3" fmla="*/ 8 h 8"/>
                <a:gd name="T4" fmla="*/ 5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5" y="0"/>
                  </a:moveTo>
                  <a:cubicBezTo>
                    <a:pt x="9" y="7"/>
                    <a:pt x="6" y="8"/>
                    <a:pt x="0" y="8"/>
                  </a:cubicBezTo>
                  <a:cubicBezTo>
                    <a:pt x="0" y="4"/>
                    <a:pt x="2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9" name="Freeform 1652">
              <a:extLst>
                <a:ext uri="{FF2B5EF4-FFF2-40B4-BE49-F238E27FC236}">
                  <a16:creationId xmlns:a16="http://schemas.microsoft.com/office/drawing/2014/main" id="{1D9EF774-FFDA-E9D2-6E44-CADB07D16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124" y="2525299"/>
              <a:ext cx="3948" cy="1975"/>
            </a:xfrm>
            <a:custGeom>
              <a:avLst/>
              <a:gdLst>
                <a:gd name="T0" fmla="*/ 4 w 9"/>
                <a:gd name="T1" fmla="*/ 8 h 8"/>
                <a:gd name="T2" fmla="*/ 0 w 9"/>
                <a:gd name="T3" fmla="*/ 2 h 8"/>
                <a:gd name="T4" fmla="*/ 4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3" y="6"/>
                    <a:pt x="1" y="4"/>
                    <a:pt x="0" y="2"/>
                  </a:cubicBezTo>
                  <a:cubicBezTo>
                    <a:pt x="7" y="0"/>
                    <a:pt x="9" y="2"/>
                    <a:pt x="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0" name="Freeform 1653">
              <a:extLst>
                <a:ext uri="{FF2B5EF4-FFF2-40B4-BE49-F238E27FC236}">
                  <a16:creationId xmlns:a16="http://schemas.microsoft.com/office/drawing/2014/main" id="{15BB34BA-D5E0-3624-0B51-9007A07DD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331" y="2483844"/>
              <a:ext cx="47378" cy="37508"/>
            </a:xfrm>
            <a:custGeom>
              <a:avLst/>
              <a:gdLst>
                <a:gd name="T0" fmla="*/ 43 w 111"/>
                <a:gd name="T1" fmla="*/ 43 h 85"/>
                <a:gd name="T2" fmla="*/ 0 w 111"/>
                <a:gd name="T3" fmla="*/ 15 h 85"/>
                <a:gd name="T4" fmla="*/ 20 w 111"/>
                <a:gd name="T5" fmla="*/ 0 h 85"/>
                <a:gd name="T6" fmla="*/ 39 w 111"/>
                <a:gd name="T7" fmla="*/ 17 h 85"/>
                <a:gd name="T8" fmla="*/ 72 w 111"/>
                <a:gd name="T9" fmla="*/ 27 h 85"/>
                <a:gd name="T10" fmla="*/ 84 w 111"/>
                <a:gd name="T11" fmla="*/ 58 h 85"/>
                <a:gd name="T12" fmla="*/ 105 w 111"/>
                <a:gd name="T13" fmla="*/ 72 h 85"/>
                <a:gd name="T14" fmla="*/ 88 w 111"/>
                <a:gd name="T15" fmla="*/ 72 h 85"/>
                <a:gd name="T16" fmla="*/ 70 w 111"/>
                <a:gd name="T17" fmla="*/ 48 h 85"/>
                <a:gd name="T18" fmla="*/ 43 w 111"/>
                <a:gd name="T19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85">
                  <a:moveTo>
                    <a:pt x="43" y="43"/>
                  </a:moveTo>
                  <a:cubicBezTo>
                    <a:pt x="46" y="30"/>
                    <a:pt x="11" y="6"/>
                    <a:pt x="0" y="15"/>
                  </a:cubicBezTo>
                  <a:cubicBezTo>
                    <a:pt x="6" y="9"/>
                    <a:pt x="11" y="0"/>
                    <a:pt x="20" y="0"/>
                  </a:cubicBezTo>
                  <a:cubicBezTo>
                    <a:pt x="30" y="0"/>
                    <a:pt x="34" y="11"/>
                    <a:pt x="39" y="17"/>
                  </a:cubicBezTo>
                  <a:cubicBezTo>
                    <a:pt x="48" y="26"/>
                    <a:pt x="61" y="22"/>
                    <a:pt x="72" y="27"/>
                  </a:cubicBezTo>
                  <a:cubicBezTo>
                    <a:pt x="84" y="32"/>
                    <a:pt x="78" y="49"/>
                    <a:pt x="84" y="58"/>
                  </a:cubicBezTo>
                  <a:cubicBezTo>
                    <a:pt x="90" y="65"/>
                    <a:pt x="101" y="63"/>
                    <a:pt x="105" y="72"/>
                  </a:cubicBezTo>
                  <a:cubicBezTo>
                    <a:pt x="111" y="85"/>
                    <a:pt x="91" y="75"/>
                    <a:pt x="88" y="72"/>
                  </a:cubicBezTo>
                  <a:cubicBezTo>
                    <a:pt x="82" y="66"/>
                    <a:pt x="78" y="52"/>
                    <a:pt x="70" y="48"/>
                  </a:cubicBezTo>
                  <a:cubicBezTo>
                    <a:pt x="62" y="44"/>
                    <a:pt x="49" y="52"/>
                    <a:pt x="43" y="4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1" name="Freeform 1654">
              <a:extLst>
                <a:ext uri="{FF2B5EF4-FFF2-40B4-BE49-F238E27FC236}">
                  <a16:creationId xmlns:a16="http://schemas.microsoft.com/office/drawing/2014/main" id="{EFB0B5F3-7FA7-D30B-8391-1C5F26FB8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9098" y="2479895"/>
              <a:ext cx="3948" cy="1975"/>
            </a:xfrm>
            <a:custGeom>
              <a:avLst/>
              <a:gdLst>
                <a:gd name="T0" fmla="*/ 6 w 7"/>
                <a:gd name="T1" fmla="*/ 7 h 7"/>
                <a:gd name="T2" fmla="*/ 0 w 7"/>
                <a:gd name="T3" fmla="*/ 2 h 7"/>
                <a:gd name="T4" fmla="*/ 6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6" y="7"/>
                  </a:moveTo>
                  <a:cubicBezTo>
                    <a:pt x="4" y="6"/>
                    <a:pt x="2" y="4"/>
                    <a:pt x="0" y="2"/>
                  </a:cubicBezTo>
                  <a:cubicBezTo>
                    <a:pt x="5" y="0"/>
                    <a:pt x="7" y="2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2" name="Freeform 1655">
              <a:extLst>
                <a:ext uri="{FF2B5EF4-FFF2-40B4-BE49-F238E27FC236}">
                  <a16:creationId xmlns:a16="http://schemas.microsoft.com/office/drawing/2014/main" id="{56502165-D3C9-93A6-5098-D9EE43BE6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1072" y="2594392"/>
              <a:ext cx="78963" cy="25664"/>
            </a:xfrm>
            <a:custGeom>
              <a:avLst/>
              <a:gdLst>
                <a:gd name="T0" fmla="*/ 42 w 179"/>
                <a:gd name="T1" fmla="*/ 35 h 58"/>
                <a:gd name="T2" fmla="*/ 8 w 179"/>
                <a:gd name="T3" fmla="*/ 32 h 58"/>
                <a:gd name="T4" fmla="*/ 6 w 179"/>
                <a:gd name="T5" fmla="*/ 9 h 58"/>
                <a:gd name="T6" fmla="*/ 12 w 179"/>
                <a:gd name="T7" fmla="*/ 13 h 58"/>
                <a:gd name="T8" fmla="*/ 15 w 179"/>
                <a:gd name="T9" fmla="*/ 0 h 58"/>
                <a:gd name="T10" fmla="*/ 44 w 179"/>
                <a:gd name="T11" fmla="*/ 7 h 58"/>
                <a:gd name="T12" fmla="*/ 46 w 179"/>
                <a:gd name="T13" fmla="*/ 18 h 58"/>
                <a:gd name="T14" fmla="*/ 70 w 179"/>
                <a:gd name="T15" fmla="*/ 21 h 58"/>
                <a:gd name="T16" fmla="*/ 127 w 179"/>
                <a:gd name="T17" fmla="*/ 27 h 58"/>
                <a:gd name="T18" fmla="*/ 143 w 179"/>
                <a:gd name="T19" fmla="*/ 31 h 58"/>
                <a:gd name="T20" fmla="*/ 146 w 179"/>
                <a:gd name="T21" fmla="*/ 39 h 58"/>
                <a:gd name="T22" fmla="*/ 174 w 179"/>
                <a:gd name="T23" fmla="*/ 33 h 58"/>
                <a:gd name="T24" fmla="*/ 176 w 179"/>
                <a:gd name="T25" fmla="*/ 45 h 58"/>
                <a:gd name="T26" fmla="*/ 162 w 179"/>
                <a:gd name="T27" fmla="*/ 49 h 58"/>
                <a:gd name="T28" fmla="*/ 108 w 179"/>
                <a:gd name="T29" fmla="*/ 54 h 58"/>
                <a:gd name="T30" fmla="*/ 87 w 179"/>
                <a:gd name="T31" fmla="*/ 55 h 58"/>
                <a:gd name="T32" fmla="*/ 76 w 179"/>
                <a:gd name="T33" fmla="*/ 42 h 58"/>
                <a:gd name="T34" fmla="*/ 42 w 179"/>
                <a:gd name="T35" fmla="*/ 3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58">
                  <a:moveTo>
                    <a:pt x="42" y="35"/>
                  </a:moveTo>
                  <a:cubicBezTo>
                    <a:pt x="34" y="37"/>
                    <a:pt x="16" y="36"/>
                    <a:pt x="8" y="32"/>
                  </a:cubicBezTo>
                  <a:cubicBezTo>
                    <a:pt x="0" y="29"/>
                    <a:pt x="5" y="15"/>
                    <a:pt x="6" y="9"/>
                  </a:cubicBezTo>
                  <a:cubicBezTo>
                    <a:pt x="8" y="10"/>
                    <a:pt x="10" y="12"/>
                    <a:pt x="12" y="13"/>
                  </a:cubicBezTo>
                  <a:cubicBezTo>
                    <a:pt x="14" y="9"/>
                    <a:pt x="15" y="4"/>
                    <a:pt x="15" y="0"/>
                  </a:cubicBezTo>
                  <a:cubicBezTo>
                    <a:pt x="20" y="15"/>
                    <a:pt x="32" y="9"/>
                    <a:pt x="44" y="7"/>
                  </a:cubicBezTo>
                  <a:cubicBezTo>
                    <a:pt x="32" y="12"/>
                    <a:pt x="41" y="14"/>
                    <a:pt x="46" y="18"/>
                  </a:cubicBezTo>
                  <a:cubicBezTo>
                    <a:pt x="53" y="25"/>
                    <a:pt x="61" y="24"/>
                    <a:pt x="70" y="21"/>
                  </a:cubicBezTo>
                  <a:cubicBezTo>
                    <a:pt x="88" y="14"/>
                    <a:pt x="108" y="26"/>
                    <a:pt x="127" y="27"/>
                  </a:cubicBezTo>
                  <a:cubicBezTo>
                    <a:pt x="132" y="27"/>
                    <a:pt x="142" y="22"/>
                    <a:pt x="143" y="31"/>
                  </a:cubicBezTo>
                  <a:cubicBezTo>
                    <a:pt x="143" y="35"/>
                    <a:pt x="140" y="40"/>
                    <a:pt x="146" y="39"/>
                  </a:cubicBezTo>
                  <a:cubicBezTo>
                    <a:pt x="155" y="39"/>
                    <a:pt x="165" y="31"/>
                    <a:pt x="174" y="33"/>
                  </a:cubicBezTo>
                  <a:cubicBezTo>
                    <a:pt x="178" y="34"/>
                    <a:pt x="179" y="43"/>
                    <a:pt x="176" y="45"/>
                  </a:cubicBezTo>
                  <a:cubicBezTo>
                    <a:pt x="173" y="49"/>
                    <a:pt x="166" y="49"/>
                    <a:pt x="162" y="49"/>
                  </a:cubicBezTo>
                  <a:cubicBezTo>
                    <a:pt x="143" y="49"/>
                    <a:pt x="126" y="51"/>
                    <a:pt x="108" y="54"/>
                  </a:cubicBezTo>
                  <a:cubicBezTo>
                    <a:pt x="101" y="56"/>
                    <a:pt x="93" y="58"/>
                    <a:pt x="87" y="55"/>
                  </a:cubicBezTo>
                  <a:cubicBezTo>
                    <a:pt x="81" y="51"/>
                    <a:pt x="82" y="45"/>
                    <a:pt x="76" y="42"/>
                  </a:cubicBezTo>
                  <a:cubicBezTo>
                    <a:pt x="66" y="37"/>
                    <a:pt x="53" y="38"/>
                    <a:pt x="42" y="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3" name="Freeform 1656">
              <a:extLst>
                <a:ext uri="{FF2B5EF4-FFF2-40B4-BE49-F238E27FC236}">
                  <a16:creationId xmlns:a16="http://schemas.microsoft.com/office/drawing/2014/main" id="{F8F05C1F-CF88-E70C-40E0-96E1F7307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838" y="2527273"/>
              <a:ext cx="3948" cy="5923"/>
            </a:xfrm>
            <a:custGeom>
              <a:avLst/>
              <a:gdLst>
                <a:gd name="T0" fmla="*/ 3 w 9"/>
                <a:gd name="T1" fmla="*/ 12 h 12"/>
                <a:gd name="T2" fmla="*/ 8 w 9"/>
                <a:gd name="T3" fmla="*/ 0 h 12"/>
                <a:gd name="T4" fmla="*/ 3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3" y="12"/>
                  </a:moveTo>
                  <a:cubicBezTo>
                    <a:pt x="0" y="7"/>
                    <a:pt x="3" y="3"/>
                    <a:pt x="8" y="0"/>
                  </a:cubicBezTo>
                  <a:cubicBezTo>
                    <a:pt x="9" y="5"/>
                    <a:pt x="7" y="9"/>
                    <a:pt x="3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4" name="Freeform 1657">
              <a:extLst>
                <a:ext uri="{FF2B5EF4-FFF2-40B4-BE49-F238E27FC236}">
                  <a16:creationId xmlns:a16="http://schemas.microsoft.com/office/drawing/2014/main" id="{C1A827CC-0601-7061-D770-4F0B3D900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786" y="2558858"/>
              <a:ext cx="5923" cy="3948"/>
            </a:xfrm>
            <a:custGeom>
              <a:avLst/>
              <a:gdLst>
                <a:gd name="T0" fmla="*/ 0 w 14"/>
                <a:gd name="T1" fmla="*/ 8 h 8"/>
                <a:gd name="T2" fmla="*/ 0 w 14"/>
                <a:gd name="T3" fmla="*/ 1 h 8"/>
                <a:gd name="T4" fmla="*/ 13 w 14"/>
                <a:gd name="T5" fmla="*/ 0 h 8"/>
                <a:gd name="T6" fmla="*/ 0 w 1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8">
                  <a:moveTo>
                    <a:pt x="0" y="8"/>
                  </a:moveTo>
                  <a:lnTo>
                    <a:pt x="0" y="1"/>
                  </a:lnTo>
                  <a:cubicBezTo>
                    <a:pt x="5" y="5"/>
                    <a:pt x="10" y="5"/>
                    <a:pt x="13" y="0"/>
                  </a:cubicBezTo>
                  <a:cubicBezTo>
                    <a:pt x="14" y="8"/>
                    <a:pt x="6" y="7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5" name="Freeform 1658">
              <a:extLst>
                <a:ext uri="{FF2B5EF4-FFF2-40B4-BE49-F238E27FC236}">
                  <a16:creationId xmlns:a16="http://schemas.microsoft.com/office/drawing/2014/main" id="{969ADB5B-A657-FC3F-46FC-D8B5DE0D3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838" y="2424621"/>
              <a:ext cx="9871" cy="7896"/>
            </a:xfrm>
            <a:custGeom>
              <a:avLst/>
              <a:gdLst>
                <a:gd name="T0" fmla="*/ 10 w 21"/>
                <a:gd name="T1" fmla="*/ 19 h 19"/>
                <a:gd name="T2" fmla="*/ 11 w 21"/>
                <a:gd name="T3" fmla="*/ 2 h 19"/>
                <a:gd name="T4" fmla="*/ 10 w 21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10" y="19"/>
                  </a:moveTo>
                  <a:cubicBezTo>
                    <a:pt x="1" y="16"/>
                    <a:pt x="0" y="0"/>
                    <a:pt x="11" y="2"/>
                  </a:cubicBezTo>
                  <a:cubicBezTo>
                    <a:pt x="21" y="4"/>
                    <a:pt x="19" y="17"/>
                    <a:pt x="10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6" name="Freeform 1659">
              <a:extLst>
                <a:ext uri="{FF2B5EF4-FFF2-40B4-BE49-F238E27FC236}">
                  <a16:creationId xmlns:a16="http://schemas.microsoft.com/office/drawing/2014/main" id="{98C5EEBD-EB81-FBE6-774F-B0301599D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813" y="2485817"/>
              <a:ext cx="5923" cy="7896"/>
            </a:xfrm>
            <a:custGeom>
              <a:avLst/>
              <a:gdLst>
                <a:gd name="T0" fmla="*/ 10 w 15"/>
                <a:gd name="T1" fmla="*/ 16 h 16"/>
                <a:gd name="T2" fmla="*/ 2 w 15"/>
                <a:gd name="T3" fmla="*/ 0 h 16"/>
                <a:gd name="T4" fmla="*/ 15 w 15"/>
                <a:gd name="T5" fmla="*/ 15 h 16"/>
                <a:gd name="T6" fmla="*/ 10 w 15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6">
                  <a:moveTo>
                    <a:pt x="10" y="16"/>
                  </a:moveTo>
                  <a:cubicBezTo>
                    <a:pt x="9" y="8"/>
                    <a:pt x="0" y="8"/>
                    <a:pt x="2" y="0"/>
                  </a:cubicBezTo>
                  <a:cubicBezTo>
                    <a:pt x="10" y="1"/>
                    <a:pt x="13" y="9"/>
                    <a:pt x="15" y="15"/>
                  </a:cubicBezTo>
                  <a:cubicBezTo>
                    <a:pt x="14" y="15"/>
                    <a:pt x="12" y="15"/>
                    <a:pt x="1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7" name="Freeform 1660">
              <a:extLst>
                <a:ext uri="{FF2B5EF4-FFF2-40B4-BE49-F238E27FC236}">
                  <a16:creationId xmlns:a16="http://schemas.microsoft.com/office/drawing/2014/main" id="{F77843D5-DD5E-2C93-6CEE-7B16AA685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683" y="2550962"/>
              <a:ext cx="3948" cy="1975"/>
            </a:xfrm>
            <a:custGeom>
              <a:avLst/>
              <a:gdLst>
                <a:gd name="T0" fmla="*/ 3 w 8"/>
                <a:gd name="T1" fmla="*/ 6 h 6"/>
                <a:gd name="T2" fmla="*/ 0 w 8"/>
                <a:gd name="T3" fmla="*/ 0 h 6"/>
                <a:gd name="T4" fmla="*/ 3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3" y="6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7" y="0"/>
                    <a:pt x="8" y="2"/>
                    <a:pt x="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8" name="Freeform 1661">
              <a:extLst>
                <a:ext uri="{FF2B5EF4-FFF2-40B4-BE49-F238E27FC236}">
                  <a16:creationId xmlns:a16="http://schemas.microsoft.com/office/drawing/2014/main" id="{E8F14766-F429-4716-18AF-ECF7AEE1B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631" y="2452258"/>
              <a:ext cx="11844" cy="7896"/>
            </a:xfrm>
            <a:custGeom>
              <a:avLst/>
              <a:gdLst>
                <a:gd name="T0" fmla="*/ 8 w 28"/>
                <a:gd name="T1" fmla="*/ 1 h 20"/>
                <a:gd name="T2" fmla="*/ 28 w 28"/>
                <a:gd name="T3" fmla="*/ 1 h 20"/>
                <a:gd name="T4" fmla="*/ 25 w 28"/>
                <a:gd name="T5" fmla="*/ 14 h 20"/>
                <a:gd name="T6" fmla="*/ 8 w 28"/>
                <a:gd name="T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0">
                  <a:moveTo>
                    <a:pt x="8" y="1"/>
                  </a:moveTo>
                  <a:cubicBezTo>
                    <a:pt x="15" y="0"/>
                    <a:pt x="22" y="4"/>
                    <a:pt x="28" y="1"/>
                  </a:cubicBezTo>
                  <a:cubicBezTo>
                    <a:pt x="26" y="5"/>
                    <a:pt x="25" y="9"/>
                    <a:pt x="25" y="14"/>
                  </a:cubicBezTo>
                  <a:cubicBezTo>
                    <a:pt x="15" y="9"/>
                    <a:pt x="0" y="20"/>
                    <a:pt x="8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9" name="Freeform 1662">
              <a:extLst>
                <a:ext uri="{FF2B5EF4-FFF2-40B4-BE49-F238E27FC236}">
                  <a16:creationId xmlns:a16="http://schemas.microsoft.com/office/drawing/2014/main" id="{798BF135-E823-8294-89BF-369FDF8CF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683" y="2517402"/>
              <a:ext cx="9871" cy="9871"/>
            </a:xfrm>
            <a:custGeom>
              <a:avLst/>
              <a:gdLst>
                <a:gd name="T0" fmla="*/ 18 w 25"/>
                <a:gd name="T1" fmla="*/ 23 h 23"/>
                <a:gd name="T2" fmla="*/ 0 w 25"/>
                <a:gd name="T3" fmla="*/ 5 h 23"/>
                <a:gd name="T4" fmla="*/ 6 w 25"/>
                <a:gd name="T5" fmla="*/ 0 h 23"/>
                <a:gd name="T6" fmla="*/ 18 w 25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8" y="23"/>
                  </a:moveTo>
                  <a:cubicBezTo>
                    <a:pt x="12" y="17"/>
                    <a:pt x="7" y="9"/>
                    <a:pt x="0" y="5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9" y="10"/>
                    <a:pt x="25" y="10"/>
                    <a:pt x="18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" name="Freeform 1663">
              <a:extLst>
                <a:ext uri="{FF2B5EF4-FFF2-40B4-BE49-F238E27FC236}">
                  <a16:creationId xmlns:a16="http://schemas.microsoft.com/office/drawing/2014/main" id="{05C5846D-DC10-58A8-353D-CBBC5EE35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79" y="2527273"/>
              <a:ext cx="7896" cy="5923"/>
            </a:xfrm>
            <a:custGeom>
              <a:avLst/>
              <a:gdLst>
                <a:gd name="T0" fmla="*/ 0 w 15"/>
                <a:gd name="T1" fmla="*/ 0 h 11"/>
                <a:gd name="T2" fmla="*/ 15 w 15"/>
                <a:gd name="T3" fmla="*/ 10 h 11"/>
                <a:gd name="T4" fmla="*/ 0 w 1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cubicBezTo>
                    <a:pt x="6" y="2"/>
                    <a:pt x="15" y="2"/>
                    <a:pt x="15" y="10"/>
                  </a:cubicBezTo>
                  <a:cubicBezTo>
                    <a:pt x="9" y="11"/>
                    <a:pt x="2" y="7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" name="Freeform 1664">
              <a:extLst>
                <a:ext uri="{FF2B5EF4-FFF2-40B4-BE49-F238E27FC236}">
                  <a16:creationId xmlns:a16="http://schemas.microsoft.com/office/drawing/2014/main" id="{C89993ED-443A-4320-523E-65E5D7FB8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606" y="2562807"/>
              <a:ext cx="3948" cy="1975"/>
            </a:xfrm>
            <a:custGeom>
              <a:avLst/>
              <a:gdLst>
                <a:gd name="T0" fmla="*/ 7 w 7"/>
                <a:gd name="T1" fmla="*/ 4 h 4"/>
                <a:gd name="T2" fmla="*/ 0 w 7"/>
                <a:gd name="T3" fmla="*/ 1 h 4"/>
                <a:gd name="T4" fmla="*/ 7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cubicBezTo>
                    <a:pt x="5" y="3"/>
                    <a:pt x="3" y="2"/>
                    <a:pt x="0" y="1"/>
                  </a:cubicBezTo>
                  <a:cubicBezTo>
                    <a:pt x="5" y="0"/>
                    <a:pt x="4" y="2"/>
                    <a:pt x="7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" name="Freeform 1665">
              <a:extLst>
                <a:ext uri="{FF2B5EF4-FFF2-40B4-BE49-F238E27FC236}">
                  <a16:creationId xmlns:a16="http://schemas.microsoft.com/office/drawing/2014/main" id="{B066C956-BE00-4BAA-1FBB-75174DB49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527" y="2547014"/>
              <a:ext cx="5923" cy="3948"/>
            </a:xfrm>
            <a:custGeom>
              <a:avLst/>
              <a:gdLst>
                <a:gd name="T0" fmla="*/ 5 w 11"/>
                <a:gd name="T1" fmla="*/ 12 h 12"/>
                <a:gd name="T2" fmla="*/ 7 w 11"/>
                <a:gd name="T3" fmla="*/ 0 h 12"/>
                <a:gd name="T4" fmla="*/ 5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5" y="12"/>
                  </a:moveTo>
                  <a:cubicBezTo>
                    <a:pt x="0" y="8"/>
                    <a:pt x="0" y="3"/>
                    <a:pt x="7" y="0"/>
                  </a:cubicBezTo>
                  <a:cubicBezTo>
                    <a:pt x="11" y="4"/>
                    <a:pt x="10" y="9"/>
                    <a:pt x="5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3" name="Freeform 1666">
              <a:extLst>
                <a:ext uri="{FF2B5EF4-FFF2-40B4-BE49-F238E27FC236}">
                  <a16:creationId xmlns:a16="http://schemas.microsoft.com/office/drawing/2014/main" id="{8804CEB8-3F43-0E84-D200-075982227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75" y="2533195"/>
              <a:ext cx="3948" cy="3948"/>
            </a:xfrm>
            <a:custGeom>
              <a:avLst/>
              <a:gdLst>
                <a:gd name="T0" fmla="*/ 5 w 9"/>
                <a:gd name="T1" fmla="*/ 9 h 9"/>
                <a:gd name="T2" fmla="*/ 9 w 9"/>
                <a:gd name="T3" fmla="*/ 3 h 9"/>
                <a:gd name="T4" fmla="*/ 5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0" y="2"/>
                    <a:pt x="1" y="0"/>
                    <a:pt x="9" y="3"/>
                  </a:cubicBezTo>
                  <a:cubicBezTo>
                    <a:pt x="8" y="5"/>
                    <a:pt x="6" y="7"/>
                    <a:pt x="5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4" name="Freeform 1667">
              <a:extLst>
                <a:ext uri="{FF2B5EF4-FFF2-40B4-BE49-F238E27FC236}">
                  <a16:creationId xmlns:a16="http://schemas.microsoft.com/office/drawing/2014/main" id="{BCE04E37-D911-0834-9AA2-94482F12D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450" y="2558858"/>
              <a:ext cx="3948" cy="3948"/>
            </a:xfrm>
            <a:custGeom>
              <a:avLst/>
              <a:gdLst>
                <a:gd name="T0" fmla="*/ 6 w 10"/>
                <a:gd name="T1" fmla="*/ 8 h 8"/>
                <a:gd name="T2" fmla="*/ 0 w 10"/>
                <a:gd name="T3" fmla="*/ 3 h 8"/>
                <a:gd name="T4" fmla="*/ 6 w 1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4" y="6"/>
                    <a:pt x="2" y="5"/>
                    <a:pt x="0" y="3"/>
                  </a:cubicBezTo>
                  <a:cubicBezTo>
                    <a:pt x="5" y="0"/>
                    <a:pt x="10" y="3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5" name="Freeform 1668">
              <a:extLst>
                <a:ext uri="{FF2B5EF4-FFF2-40B4-BE49-F238E27FC236}">
                  <a16:creationId xmlns:a16="http://schemas.microsoft.com/office/drawing/2014/main" id="{2EC63E78-BAD7-B7C2-11C1-D7E59DBC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75" y="2434491"/>
              <a:ext cx="3948" cy="3948"/>
            </a:xfrm>
            <a:custGeom>
              <a:avLst/>
              <a:gdLst>
                <a:gd name="T0" fmla="*/ 9 w 9"/>
                <a:gd name="T1" fmla="*/ 1 h 8"/>
                <a:gd name="T2" fmla="*/ 9 w 9"/>
                <a:gd name="T3" fmla="*/ 7 h 8"/>
                <a:gd name="T4" fmla="*/ 0 w 9"/>
                <a:gd name="T5" fmla="*/ 1 h 8"/>
                <a:gd name="T6" fmla="*/ 9 w 9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9" y="1"/>
                  </a:moveTo>
                  <a:lnTo>
                    <a:pt x="9" y="7"/>
                  </a:lnTo>
                  <a:cubicBezTo>
                    <a:pt x="4" y="8"/>
                    <a:pt x="0" y="6"/>
                    <a:pt x="0" y="1"/>
                  </a:cubicBezTo>
                  <a:cubicBezTo>
                    <a:pt x="3" y="0"/>
                    <a:pt x="6" y="0"/>
                    <a:pt x="9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6" name="Freeform 1669">
              <a:extLst>
                <a:ext uri="{FF2B5EF4-FFF2-40B4-BE49-F238E27FC236}">
                  <a16:creationId xmlns:a16="http://schemas.microsoft.com/office/drawing/2014/main" id="{34F554CB-53AA-FFDD-4C63-5FEC3C1D1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0423" y="2543066"/>
              <a:ext cx="7896" cy="9871"/>
            </a:xfrm>
            <a:custGeom>
              <a:avLst/>
              <a:gdLst>
                <a:gd name="T0" fmla="*/ 7 w 18"/>
                <a:gd name="T1" fmla="*/ 22 h 22"/>
                <a:gd name="T2" fmla="*/ 2 w 18"/>
                <a:gd name="T3" fmla="*/ 8 h 22"/>
                <a:gd name="T4" fmla="*/ 13 w 18"/>
                <a:gd name="T5" fmla="*/ 2 h 22"/>
                <a:gd name="T6" fmla="*/ 7 w 18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2">
                  <a:moveTo>
                    <a:pt x="7" y="22"/>
                  </a:moveTo>
                  <a:cubicBezTo>
                    <a:pt x="4" y="19"/>
                    <a:pt x="0" y="13"/>
                    <a:pt x="2" y="8"/>
                  </a:cubicBezTo>
                  <a:cubicBezTo>
                    <a:pt x="3" y="6"/>
                    <a:pt x="10" y="0"/>
                    <a:pt x="13" y="2"/>
                  </a:cubicBezTo>
                  <a:cubicBezTo>
                    <a:pt x="18" y="6"/>
                    <a:pt x="11" y="20"/>
                    <a:pt x="7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7" name="Freeform 1670">
              <a:extLst>
                <a:ext uri="{FF2B5EF4-FFF2-40B4-BE49-F238E27FC236}">
                  <a16:creationId xmlns:a16="http://schemas.microsoft.com/office/drawing/2014/main" id="{5C859C62-B5B0-D1DD-3E4B-0C5CA5F67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268" y="2554910"/>
              <a:ext cx="7896" cy="3948"/>
            </a:xfrm>
            <a:custGeom>
              <a:avLst/>
              <a:gdLst>
                <a:gd name="T0" fmla="*/ 0 w 16"/>
                <a:gd name="T1" fmla="*/ 10 h 10"/>
                <a:gd name="T2" fmla="*/ 16 w 16"/>
                <a:gd name="T3" fmla="*/ 0 h 10"/>
                <a:gd name="T4" fmla="*/ 0 w 16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0" y="10"/>
                  </a:moveTo>
                  <a:cubicBezTo>
                    <a:pt x="2" y="3"/>
                    <a:pt x="9" y="0"/>
                    <a:pt x="16" y="0"/>
                  </a:cubicBezTo>
                  <a:cubicBezTo>
                    <a:pt x="10" y="3"/>
                    <a:pt x="6" y="7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8" name="Freeform 1671">
              <a:extLst>
                <a:ext uri="{FF2B5EF4-FFF2-40B4-BE49-F238E27FC236}">
                  <a16:creationId xmlns:a16="http://schemas.microsoft.com/office/drawing/2014/main" id="{5D9A70E4-D1A1-427C-B916-9D354C959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294" y="2491740"/>
              <a:ext cx="11844" cy="21715"/>
            </a:xfrm>
            <a:custGeom>
              <a:avLst/>
              <a:gdLst>
                <a:gd name="T0" fmla="*/ 14 w 31"/>
                <a:gd name="T1" fmla="*/ 49 h 49"/>
                <a:gd name="T2" fmla="*/ 2 w 31"/>
                <a:gd name="T3" fmla="*/ 21 h 49"/>
                <a:gd name="T4" fmla="*/ 14 w 31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9">
                  <a:moveTo>
                    <a:pt x="14" y="49"/>
                  </a:moveTo>
                  <a:cubicBezTo>
                    <a:pt x="0" y="43"/>
                    <a:pt x="17" y="27"/>
                    <a:pt x="2" y="21"/>
                  </a:cubicBezTo>
                  <a:cubicBezTo>
                    <a:pt x="18" y="0"/>
                    <a:pt x="31" y="38"/>
                    <a:pt x="14" y="4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9" name="Freeform 1672">
              <a:extLst>
                <a:ext uri="{FF2B5EF4-FFF2-40B4-BE49-F238E27FC236}">
                  <a16:creationId xmlns:a16="http://schemas.microsoft.com/office/drawing/2014/main" id="{F460EB40-ACEC-DE25-9946-B71FE3FF0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216" y="2527273"/>
              <a:ext cx="9871" cy="5923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0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0" y="2"/>
                    <a:pt x="14" y="3"/>
                    <a:pt x="22" y="0"/>
                  </a:cubicBezTo>
                  <a:cubicBezTo>
                    <a:pt x="18" y="8"/>
                    <a:pt x="8" y="12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0" name="Freeform 1673">
              <a:extLst>
                <a:ext uri="{FF2B5EF4-FFF2-40B4-BE49-F238E27FC236}">
                  <a16:creationId xmlns:a16="http://schemas.microsoft.com/office/drawing/2014/main" id="{06210DF5-27D5-0212-E91F-22CFF2859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346" y="2471999"/>
              <a:ext cx="23689" cy="13819"/>
            </a:xfrm>
            <a:custGeom>
              <a:avLst/>
              <a:gdLst>
                <a:gd name="T0" fmla="*/ 41 w 53"/>
                <a:gd name="T1" fmla="*/ 30 h 30"/>
                <a:gd name="T2" fmla="*/ 21 w 53"/>
                <a:gd name="T3" fmla="*/ 22 h 30"/>
                <a:gd name="T4" fmla="*/ 28 w 53"/>
                <a:gd name="T5" fmla="*/ 18 h 30"/>
                <a:gd name="T6" fmla="*/ 9 w 53"/>
                <a:gd name="T7" fmla="*/ 17 h 30"/>
                <a:gd name="T8" fmla="*/ 17 w 53"/>
                <a:gd name="T9" fmla="*/ 5 h 30"/>
                <a:gd name="T10" fmla="*/ 53 w 53"/>
                <a:gd name="T11" fmla="*/ 26 h 30"/>
                <a:gd name="T12" fmla="*/ 41 w 5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0">
                  <a:moveTo>
                    <a:pt x="41" y="30"/>
                  </a:moveTo>
                  <a:cubicBezTo>
                    <a:pt x="34" y="30"/>
                    <a:pt x="27" y="26"/>
                    <a:pt x="21" y="22"/>
                  </a:cubicBezTo>
                  <a:cubicBezTo>
                    <a:pt x="23" y="21"/>
                    <a:pt x="25" y="19"/>
                    <a:pt x="28" y="18"/>
                  </a:cubicBezTo>
                  <a:cubicBezTo>
                    <a:pt x="22" y="17"/>
                    <a:pt x="15" y="20"/>
                    <a:pt x="9" y="17"/>
                  </a:cubicBezTo>
                  <a:cubicBezTo>
                    <a:pt x="0" y="10"/>
                    <a:pt x="10" y="7"/>
                    <a:pt x="17" y="5"/>
                  </a:cubicBezTo>
                  <a:cubicBezTo>
                    <a:pt x="36" y="0"/>
                    <a:pt x="42" y="7"/>
                    <a:pt x="53" y="26"/>
                  </a:cubicBezTo>
                  <a:cubicBezTo>
                    <a:pt x="48" y="23"/>
                    <a:pt x="43" y="26"/>
                    <a:pt x="41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1" name="Freeform 1674">
              <a:extLst>
                <a:ext uri="{FF2B5EF4-FFF2-40B4-BE49-F238E27FC236}">
                  <a16:creationId xmlns:a16="http://schemas.microsoft.com/office/drawing/2014/main" id="{BC6D77D6-A376-F862-E416-F077CE715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061" y="2523325"/>
              <a:ext cx="15793" cy="5923"/>
            </a:xfrm>
            <a:custGeom>
              <a:avLst/>
              <a:gdLst>
                <a:gd name="T0" fmla="*/ 24 w 36"/>
                <a:gd name="T1" fmla="*/ 14 h 14"/>
                <a:gd name="T2" fmla="*/ 14 w 36"/>
                <a:gd name="T3" fmla="*/ 2 h 14"/>
                <a:gd name="T4" fmla="*/ 36 w 36"/>
                <a:gd name="T5" fmla="*/ 4 h 14"/>
                <a:gd name="T6" fmla="*/ 24 w 3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4">
                  <a:moveTo>
                    <a:pt x="24" y="14"/>
                  </a:moveTo>
                  <a:cubicBezTo>
                    <a:pt x="23" y="13"/>
                    <a:pt x="0" y="6"/>
                    <a:pt x="14" y="2"/>
                  </a:cubicBezTo>
                  <a:cubicBezTo>
                    <a:pt x="21" y="0"/>
                    <a:pt x="29" y="6"/>
                    <a:pt x="36" y="4"/>
                  </a:cubicBezTo>
                  <a:cubicBezTo>
                    <a:pt x="34" y="9"/>
                    <a:pt x="30" y="13"/>
                    <a:pt x="24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2" name="Freeform 1675">
              <a:extLst>
                <a:ext uri="{FF2B5EF4-FFF2-40B4-BE49-F238E27FC236}">
                  <a16:creationId xmlns:a16="http://schemas.microsoft.com/office/drawing/2014/main" id="{6540338A-7419-ADAE-194B-9E1B2C4B9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7931" y="2545039"/>
              <a:ext cx="3948" cy="1975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cubicBezTo>
                    <a:pt x="4" y="4"/>
                    <a:pt x="2" y="2"/>
                    <a:pt x="0" y="0"/>
                  </a:cubicBezTo>
                  <a:cubicBezTo>
                    <a:pt x="5" y="0"/>
                    <a:pt x="5" y="2"/>
                    <a:pt x="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3" name="Freeform 1676">
              <a:extLst>
                <a:ext uri="{FF2B5EF4-FFF2-40B4-BE49-F238E27FC236}">
                  <a16:creationId xmlns:a16="http://schemas.microsoft.com/office/drawing/2014/main" id="{B137EA4E-0546-DD40-9424-26C83E579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880" y="2548987"/>
              <a:ext cx="3948" cy="3948"/>
            </a:xfrm>
            <a:custGeom>
              <a:avLst/>
              <a:gdLst>
                <a:gd name="T0" fmla="*/ 5 w 9"/>
                <a:gd name="T1" fmla="*/ 8 h 8"/>
                <a:gd name="T2" fmla="*/ 9 w 9"/>
                <a:gd name="T3" fmla="*/ 2 h 8"/>
                <a:gd name="T4" fmla="*/ 5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5" y="8"/>
                  </a:moveTo>
                  <a:cubicBezTo>
                    <a:pt x="0" y="2"/>
                    <a:pt x="1" y="0"/>
                    <a:pt x="9" y="2"/>
                  </a:cubicBezTo>
                  <a:cubicBezTo>
                    <a:pt x="7" y="4"/>
                    <a:pt x="6" y="6"/>
                    <a:pt x="5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4" name="Freeform 1677">
              <a:extLst>
                <a:ext uri="{FF2B5EF4-FFF2-40B4-BE49-F238E27FC236}">
                  <a16:creationId xmlns:a16="http://schemas.microsoft.com/office/drawing/2014/main" id="{C51E7437-C908-5AD9-BCF0-D8D2686D4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748" y="2588469"/>
              <a:ext cx="3948" cy="13819"/>
            </a:xfrm>
            <a:custGeom>
              <a:avLst/>
              <a:gdLst>
                <a:gd name="T0" fmla="*/ 3 w 9"/>
                <a:gd name="T1" fmla="*/ 32 h 32"/>
                <a:gd name="T2" fmla="*/ 5 w 9"/>
                <a:gd name="T3" fmla="*/ 0 h 32"/>
                <a:gd name="T4" fmla="*/ 3 w 9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2">
                  <a:moveTo>
                    <a:pt x="3" y="32"/>
                  </a:moveTo>
                  <a:cubicBezTo>
                    <a:pt x="0" y="21"/>
                    <a:pt x="1" y="12"/>
                    <a:pt x="5" y="0"/>
                  </a:cubicBezTo>
                  <a:cubicBezTo>
                    <a:pt x="7" y="7"/>
                    <a:pt x="9" y="29"/>
                    <a:pt x="3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5" name="Freeform 1678">
              <a:extLst>
                <a:ext uri="{FF2B5EF4-FFF2-40B4-BE49-F238E27FC236}">
                  <a16:creationId xmlns:a16="http://schemas.microsoft.com/office/drawing/2014/main" id="{3D7AB849-4462-DDC8-6E84-609AD6C3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5568" y="2568728"/>
              <a:ext cx="13819" cy="21715"/>
            </a:xfrm>
            <a:custGeom>
              <a:avLst/>
              <a:gdLst>
                <a:gd name="T0" fmla="*/ 15 w 33"/>
                <a:gd name="T1" fmla="*/ 33 h 50"/>
                <a:gd name="T2" fmla="*/ 2 w 33"/>
                <a:gd name="T3" fmla="*/ 24 h 50"/>
                <a:gd name="T4" fmla="*/ 31 w 33"/>
                <a:gd name="T5" fmla="*/ 0 h 50"/>
                <a:gd name="T6" fmla="*/ 26 w 33"/>
                <a:gd name="T7" fmla="*/ 22 h 50"/>
                <a:gd name="T8" fmla="*/ 15 w 33"/>
                <a:gd name="T9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15" y="33"/>
                  </a:moveTo>
                  <a:cubicBezTo>
                    <a:pt x="8" y="50"/>
                    <a:pt x="3" y="31"/>
                    <a:pt x="2" y="24"/>
                  </a:cubicBezTo>
                  <a:cubicBezTo>
                    <a:pt x="0" y="11"/>
                    <a:pt x="20" y="2"/>
                    <a:pt x="31" y="0"/>
                  </a:cubicBezTo>
                  <a:cubicBezTo>
                    <a:pt x="33" y="7"/>
                    <a:pt x="28" y="15"/>
                    <a:pt x="26" y="22"/>
                  </a:cubicBezTo>
                  <a:cubicBezTo>
                    <a:pt x="23" y="34"/>
                    <a:pt x="22" y="24"/>
                    <a:pt x="15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6" name="Freeform 1679">
              <a:extLst>
                <a:ext uri="{FF2B5EF4-FFF2-40B4-BE49-F238E27FC236}">
                  <a16:creationId xmlns:a16="http://schemas.microsoft.com/office/drawing/2014/main" id="{FC58555C-5FF0-183C-B346-78AD67EB6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3062" y="2361452"/>
              <a:ext cx="408632" cy="250707"/>
            </a:xfrm>
            <a:custGeom>
              <a:avLst/>
              <a:gdLst>
                <a:gd name="T0" fmla="*/ 124 w 940"/>
                <a:gd name="T1" fmla="*/ 48 h 575"/>
                <a:gd name="T2" fmla="*/ 245 w 940"/>
                <a:gd name="T3" fmla="*/ 112 h 575"/>
                <a:gd name="T4" fmla="*/ 288 w 940"/>
                <a:gd name="T5" fmla="*/ 100 h 575"/>
                <a:gd name="T6" fmla="*/ 326 w 940"/>
                <a:gd name="T7" fmla="*/ 30 h 575"/>
                <a:gd name="T8" fmla="*/ 336 w 940"/>
                <a:gd name="T9" fmla="*/ 13 h 575"/>
                <a:gd name="T10" fmla="*/ 375 w 940"/>
                <a:gd name="T11" fmla="*/ 11 h 575"/>
                <a:gd name="T12" fmla="*/ 414 w 940"/>
                <a:gd name="T13" fmla="*/ 36 h 575"/>
                <a:gd name="T14" fmla="*/ 456 w 940"/>
                <a:gd name="T15" fmla="*/ 53 h 575"/>
                <a:gd name="T16" fmla="*/ 468 w 940"/>
                <a:gd name="T17" fmla="*/ 80 h 575"/>
                <a:gd name="T18" fmla="*/ 514 w 940"/>
                <a:gd name="T19" fmla="*/ 115 h 575"/>
                <a:gd name="T20" fmla="*/ 559 w 940"/>
                <a:gd name="T21" fmla="*/ 111 h 575"/>
                <a:gd name="T22" fmla="*/ 638 w 940"/>
                <a:gd name="T23" fmla="*/ 203 h 575"/>
                <a:gd name="T24" fmla="*/ 767 w 940"/>
                <a:gd name="T25" fmla="*/ 286 h 575"/>
                <a:gd name="T26" fmla="*/ 879 w 940"/>
                <a:gd name="T27" fmla="*/ 341 h 575"/>
                <a:gd name="T28" fmla="*/ 932 w 940"/>
                <a:gd name="T29" fmla="*/ 360 h 575"/>
                <a:gd name="T30" fmla="*/ 940 w 940"/>
                <a:gd name="T31" fmla="*/ 408 h 575"/>
                <a:gd name="T32" fmla="*/ 879 w 940"/>
                <a:gd name="T33" fmla="*/ 407 h 575"/>
                <a:gd name="T34" fmla="*/ 839 w 940"/>
                <a:gd name="T35" fmla="*/ 421 h 575"/>
                <a:gd name="T36" fmla="*/ 830 w 940"/>
                <a:gd name="T37" fmla="*/ 475 h 575"/>
                <a:gd name="T38" fmla="*/ 745 w 940"/>
                <a:gd name="T39" fmla="*/ 521 h 575"/>
                <a:gd name="T40" fmla="*/ 740 w 940"/>
                <a:gd name="T41" fmla="*/ 557 h 575"/>
                <a:gd name="T42" fmla="*/ 681 w 940"/>
                <a:gd name="T43" fmla="*/ 554 h 575"/>
                <a:gd name="T44" fmla="*/ 633 w 940"/>
                <a:gd name="T45" fmla="*/ 541 h 575"/>
                <a:gd name="T46" fmla="*/ 621 w 940"/>
                <a:gd name="T47" fmla="*/ 506 h 575"/>
                <a:gd name="T48" fmla="*/ 594 w 940"/>
                <a:gd name="T49" fmla="*/ 460 h 575"/>
                <a:gd name="T50" fmla="*/ 536 w 940"/>
                <a:gd name="T51" fmla="*/ 434 h 575"/>
                <a:gd name="T52" fmla="*/ 470 w 940"/>
                <a:gd name="T53" fmla="*/ 390 h 575"/>
                <a:gd name="T54" fmla="*/ 394 w 940"/>
                <a:gd name="T55" fmla="*/ 371 h 575"/>
                <a:gd name="T56" fmla="*/ 333 w 940"/>
                <a:gd name="T57" fmla="*/ 343 h 575"/>
                <a:gd name="T58" fmla="*/ 244 w 940"/>
                <a:gd name="T59" fmla="*/ 352 h 575"/>
                <a:gd name="T60" fmla="*/ 197 w 940"/>
                <a:gd name="T61" fmla="*/ 399 h 575"/>
                <a:gd name="T62" fmla="*/ 149 w 940"/>
                <a:gd name="T63" fmla="*/ 407 h 575"/>
                <a:gd name="T64" fmla="*/ 130 w 940"/>
                <a:gd name="T65" fmla="*/ 324 h 575"/>
                <a:gd name="T66" fmla="*/ 113 w 940"/>
                <a:gd name="T67" fmla="*/ 272 h 575"/>
                <a:gd name="T68" fmla="*/ 79 w 940"/>
                <a:gd name="T69" fmla="*/ 262 h 575"/>
                <a:gd name="T70" fmla="*/ 104 w 940"/>
                <a:gd name="T71" fmla="*/ 242 h 575"/>
                <a:gd name="T72" fmla="*/ 90 w 940"/>
                <a:gd name="T73" fmla="*/ 220 h 575"/>
                <a:gd name="T74" fmla="*/ 42 w 940"/>
                <a:gd name="T75" fmla="*/ 206 h 575"/>
                <a:gd name="T76" fmla="*/ 39 w 940"/>
                <a:gd name="T77" fmla="*/ 153 h 575"/>
                <a:gd name="T78" fmla="*/ 33 w 940"/>
                <a:gd name="T79" fmla="*/ 123 h 575"/>
                <a:gd name="T80" fmla="*/ 48 w 940"/>
                <a:gd name="T81" fmla="*/ 137 h 575"/>
                <a:gd name="T82" fmla="*/ 64 w 940"/>
                <a:gd name="T83" fmla="*/ 139 h 575"/>
                <a:gd name="T84" fmla="*/ 90 w 940"/>
                <a:gd name="T85" fmla="*/ 156 h 575"/>
                <a:gd name="T86" fmla="*/ 119 w 940"/>
                <a:gd name="T87" fmla="*/ 147 h 575"/>
                <a:gd name="T88" fmla="*/ 127 w 940"/>
                <a:gd name="T89" fmla="*/ 150 h 575"/>
                <a:gd name="T90" fmla="*/ 117 w 940"/>
                <a:gd name="T91" fmla="*/ 136 h 575"/>
                <a:gd name="T92" fmla="*/ 140 w 940"/>
                <a:gd name="T93" fmla="*/ 122 h 575"/>
                <a:gd name="T94" fmla="*/ 94 w 940"/>
                <a:gd name="T95" fmla="*/ 86 h 575"/>
                <a:gd name="T96" fmla="*/ 15 w 940"/>
                <a:gd name="T97" fmla="*/ 62 h 575"/>
                <a:gd name="T98" fmla="*/ 23 w 940"/>
                <a:gd name="T99" fmla="*/ 94 h 575"/>
                <a:gd name="T100" fmla="*/ 17 w 940"/>
                <a:gd name="T101" fmla="*/ 10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0" h="575">
                  <a:moveTo>
                    <a:pt x="0" y="78"/>
                  </a:moveTo>
                  <a:cubicBezTo>
                    <a:pt x="27" y="34"/>
                    <a:pt x="78" y="26"/>
                    <a:pt x="124" y="48"/>
                  </a:cubicBezTo>
                  <a:cubicBezTo>
                    <a:pt x="146" y="58"/>
                    <a:pt x="157" y="78"/>
                    <a:pt x="173" y="95"/>
                  </a:cubicBezTo>
                  <a:cubicBezTo>
                    <a:pt x="195" y="118"/>
                    <a:pt x="215" y="109"/>
                    <a:pt x="245" y="112"/>
                  </a:cubicBezTo>
                  <a:cubicBezTo>
                    <a:pt x="258" y="113"/>
                    <a:pt x="270" y="113"/>
                    <a:pt x="284" y="114"/>
                  </a:cubicBezTo>
                  <a:cubicBezTo>
                    <a:pt x="297" y="114"/>
                    <a:pt x="289" y="103"/>
                    <a:pt x="288" y="100"/>
                  </a:cubicBezTo>
                  <a:cubicBezTo>
                    <a:pt x="270" y="69"/>
                    <a:pt x="277" y="65"/>
                    <a:pt x="291" y="50"/>
                  </a:cubicBezTo>
                  <a:cubicBezTo>
                    <a:pt x="303" y="38"/>
                    <a:pt x="326" y="55"/>
                    <a:pt x="326" y="30"/>
                  </a:cubicBezTo>
                  <a:cubicBezTo>
                    <a:pt x="326" y="8"/>
                    <a:pt x="354" y="35"/>
                    <a:pt x="361" y="37"/>
                  </a:cubicBezTo>
                  <a:cubicBezTo>
                    <a:pt x="359" y="34"/>
                    <a:pt x="336" y="14"/>
                    <a:pt x="336" y="13"/>
                  </a:cubicBezTo>
                  <a:cubicBezTo>
                    <a:pt x="335" y="8"/>
                    <a:pt x="349" y="16"/>
                    <a:pt x="358" y="5"/>
                  </a:cubicBezTo>
                  <a:cubicBezTo>
                    <a:pt x="363" y="0"/>
                    <a:pt x="371" y="6"/>
                    <a:pt x="375" y="11"/>
                  </a:cubicBezTo>
                  <a:cubicBezTo>
                    <a:pt x="381" y="18"/>
                    <a:pt x="389" y="18"/>
                    <a:pt x="399" y="21"/>
                  </a:cubicBezTo>
                  <a:cubicBezTo>
                    <a:pt x="406" y="24"/>
                    <a:pt x="405" y="33"/>
                    <a:pt x="414" y="36"/>
                  </a:cubicBezTo>
                  <a:cubicBezTo>
                    <a:pt x="421" y="38"/>
                    <a:pt x="429" y="36"/>
                    <a:pt x="437" y="36"/>
                  </a:cubicBezTo>
                  <a:cubicBezTo>
                    <a:pt x="448" y="36"/>
                    <a:pt x="457" y="42"/>
                    <a:pt x="456" y="53"/>
                  </a:cubicBezTo>
                  <a:cubicBezTo>
                    <a:pt x="455" y="66"/>
                    <a:pt x="469" y="64"/>
                    <a:pt x="473" y="75"/>
                  </a:cubicBezTo>
                  <a:cubicBezTo>
                    <a:pt x="467" y="74"/>
                    <a:pt x="464" y="75"/>
                    <a:pt x="468" y="80"/>
                  </a:cubicBezTo>
                  <a:cubicBezTo>
                    <a:pt x="473" y="88"/>
                    <a:pt x="473" y="89"/>
                    <a:pt x="472" y="97"/>
                  </a:cubicBezTo>
                  <a:cubicBezTo>
                    <a:pt x="471" y="112"/>
                    <a:pt x="505" y="116"/>
                    <a:pt x="514" y="115"/>
                  </a:cubicBezTo>
                  <a:cubicBezTo>
                    <a:pt x="525" y="114"/>
                    <a:pt x="533" y="118"/>
                    <a:pt x="543" y="120"/>
                  </a:cubicBezTo>
                  <a:cubicBezTo>
                    <a:pt x="556" y="123"/>
                    <a:pt x="550" y="111"/>
                    <a:pt x="559" y="111"/>
                  </a:cubicBezTo>
                  <a:cubicBezTo>
                    <a:pt x="583" y="112"/>
                    <a:pt x="596" y="136"/>
                    <a:pt x="605" y="153"/>
                  </a:cubicBezTo>
                  <a:cubicBezTo>
                    <a:pt x="619" y="169"/>
                    <a:pt x="630" y="186"/>
                    <a:pt x="638" y="203"/>
                  </a:cubicBezTo>
                  <a:cubicBezTo>
                    <a:pt x="648" y="223"/>
                    <a:pt x="680" y="235"/>
                    <a:pt x="698" y="245"/>
                  </a:cubicBezTo>
                  <a:cubicBezTo>
                    <a:pt x="721" y="258"/>
                    <a:pt x="755" y="285"/>
                    <a:pt x="767" y="286"/>
                  </a:cubicBezTo>
                  <a:cubicBezTo>
                    <a:pt x="780" y="288"/>
                    <a:pt x="804" y="304"/>
                    <a:pt x="827" y="318"/>
                  </a:cubicBezTo>
                  <a:cubicBezTo>
                    <a:pt x="846" y="329"/>
                    <a:pt x="857" y="342"/>
                    <a:pt x="879" y="341"/>
                  </a:cubicBezTo>
                  <a:cubicBezTo>
                    <a:pt x="888" y="341"/>
                    <a:pt x="900" y="346"/>
                    <a:pt x="910" y="352"/>
                  </a:cubicBezTo>
                  <a:cubicBezTo>
                    <a:pt x="920" y="357"/>
                    <a:pt x="933" y="358"/>
                    <a:pt x="932" y="360"/>
                  </a:cubicBezTo>
                  <a:cubicBezTo>
                    <a:pt x="937" y="366"/>
                    <a:pt x="931" y="371"/>
                    <a:pt x="932" y="377"/>
                  </a:cubicBezTo>
                  <a:cubicBezTo>
                    <a:pt x="932" y="386"/>
                    <a:pt x="933" y="402"/>
                    <a:pt x="940" y="408"/>
                  </a:cubicBezTo>
                  <a:cubicBezTo>
                    <a:pt x="912" y="416"/>
                    <a:pt x="901" y="398"/>
                    <a:pt x="894" y="396"/>
                  </a:cubicBezTo>
                  <a:cubicBezTo>
                    <a:pt x="878" y="391"/>
                    <a:pt x="879" y="404"/>
                    <a:pt x="879" y="407"/>
                  </a:cubicBezTo>
                  <a:cubicBezTo>
                    <a:pt x="880" y="417"/>
                    <a:pt x="872" y="419"/>
                    <a:pt x="864" y="419"/>
                  </a:cubicBezTo>
                  <a:cubicBezTo>
                    <a:pt x="856" y="419"/>
                    <a:pt x="846" y="417"/>
                    <a:pt x="839" y="421"/>
                  </a:cubicBezTo>
                  <a:cubicBezTo>
                    <a:pt x="831" y="426"/>
                    <a:pt x="831" y="436"/>
                    <a:pt x="830" y="445"/>
                  </a:cubicBezTo>
                  <a:cubicBezTo>
                    <a:pt x="829" y="458"/>
                    <a:pt x="832" y="462"/>
                    <a:pt x="830" y="475"/>
                  </a:cubicBezTo>
                  <a:cubicBezTo>
                    <a:pt x="828" y="485"/>
                    <a:pt x="825" y="491"/>
                    <a:pt x="817" y="496"/>
                  </a:cubicBezTo>
                  <a:cubicBezTo>
                    <a:pt x="797" y="509"/>
                    <a:pt x="771" y="525"/>
                    <a:pt x="745" y="521"/>
                  </a:cubicBezTo>
                  <a:cubicBezTo>
                    <a:pt x="746" y="526"/>
                    <a:pt x="750" y="531"/>
                    <a:pt x="755" y="534"/>
                  </a:cubicBezTo>
                  <a:cubicBezTo>
                    <a:pt x="745" y="539"/>
                    <a:pt x="758" y="545"/>
                    <a:pt x="740" y="557"/>
                  </a:cubicBezTo>
                  <a:cubicBezTo>
                    <a:pt x="731" y="571"/>
                    <a:pt x="710" y="563"/>
                    <a:pt x="703" y="575"/>
                  </a:cubicBezTo>
                  <a:cubicBezTo>
                    <a:pt x="700" y="565"/>
                    <a:pt x="692" y="556"/>
                    <a:pt x="681" y="554"/>
                  </a:cubicBezTo>
                  <a:cubicBezTo>
                    <a:pt x="664" y="551"/>
                    <a:pt x="668" y="559"/>
                    <a:pt x="658" y="553"/>
                  </a:cubicBezTo>
                  <a:cubicBezTo>
                    <a:pt x="654" y="551"/>
                    <a:pt x="639" y="538"/>
                    <a:pt x="633" y="541"/>
                  </a:cubicBezTo>
                  <a:cubicBezTo>
                    <a:pt x="631" y="537"/>
                    <a:pt x="629" y="525"/>
                    <a:pt x="625" y="519"/>
                  </a:cubicBezTo>
                  <a:cubicBezTo>
                    <a:pt x="619" y="509"/>
                    <a:pt x="618" y="518"/>
                    <a:pt x="621" y="506"/>
                  </a:cubicBezTo>
                  <a:cubicBezTo>
                    <a:pt x="623" y="497"/>
                    <a:pt x="615" y="479"/>
                    <a:pt x="614" y="470"/>
                  </a:cubicBezTo>
                  <a:cubicBezTo>
                    <a:pt x="612" y="459"/>
                    <a:pt x="603" y="460"/>
                    <a:pt x="594" y="460"/>
                  </a:cubicBezTo>
                  <a:cubicBezTo>
                    <a:pt x="584" y="461"/>
                    <a:pt x="573" y="464"/>
                    <a:pt x="564" y="461"/>
                  </a:cubicBezTo>
                  <a:cubicBezTo>
                    <a:pt x="552" y="458"/>
                    <a:pt x="545" y="442"/>
                    <a:pt x="536" y="434"/>
                  </a:cubicBezTo>
                  <a:cubicBezTo>
                    <a:pt x="524" y="425"/>
                    <a:pt x="506" y="428"/>
                    <a:pt x="497" y="415"/>
                  </a:cubicBezTo>
                  <a:cubicBezTo>
                    <a:pt x="488" y="403"/>
                    <a:pt x="484" y="396"/>
                    <a:pt x="470" y="390"/>
                  </a:cubicBezTo>
                  <a:cubicBezTo>
                    <a:pt x="455" y="384"/>
                    <a:pt x="443" y="387"/>
                    <a:pt x="428" y="386"/>
                  </a:cubicBezTo>
                  <a:cubicBezTo>
                    <a:pt x="414" y="385"/>
                    <a:pt x="406" y="374"/>
                    <a:pt x="394" y="371"/>
                  </a:cubicBezTo>
                  <a:cubicBezTo>
                    <a:pt x="382" y="367"/>
                    <a:pt x="360" y="369"/>
                    <a:pt x="354" y="357"/>
                  </a:cubicBezTo>
                  <a:cubicBezTo>
                    <a:pt x="349" y="346"/>
                    <a:pt x="345" y="341"/>
                    <a:pt x="333" y="343"/>
                  </a:cubicBezTo>
                  <a:cubicBezTo>
                    <a:pt x="328" y="345"/>
                    <a:pt x="277" y="333"/>
                    <a:pt x="290" y="354"/>
                  </a:cubicBezTo>
                  <a:cubicBezTo>
                    <a:pt x="274" y="357"/>
                    <a:pt x="259" y="349"/>
                    <a:pt x="244" y="352"/>
                  </a:cubicBezTo>
                  <a:cubicBezTo>
                    <a:pt x="226" y="356"/>
                    <a:pt x="214" y="367"/>
                    <a:pt x="202" y="380"/>
                  </a:cubicBezTo>
                  <a:cubicBezTo>
                    <a:pt x="196" y="385"/>
                    <a:pt x="202" y="393"/>
                    <a:pt x="197" y="399"/>
                  </a:cubicBezTo>
                  <a:cubicBezTo>
                    <a:pt x="194" y="402"/>
                    <a:pt x="189" y="404"/>
                    <a:pt x="185" y="406"/>
                  </a:cubicBezTo>
                  <a:cubicBezTo>
                    <a:pt x="175" y="409"/>
                    <a:pt x="158" y="414"/>
                    <a:pt x="149" y="407"/>
                  </a:cubicBezTo>
                  <a:cubicBezTo>
                    <a:pt x="142" y="401"/>
                    <a:pt x="140" y="385"/>
                    <a:pt x="138" y="377"/>
                  </a:cubicBezTo>
                  <a:cubicBezTo>
                    <a:pt x="133" y="360"/>
                    <a:pt x="135" y="341"/>
                    <a:pt x="130" y="324"/>
                  </a:cubicBezTo>
                  <a:cubicBezTo>
                    <a:pt x="128" y="313"/>
                    <a:pt x="137" y="297"/>
                    <a:pt x="128" y="289"/>
                  </a:cubicBezTo>
                  <a:cubicBezTo>
                    <a:pt x="123" y="284"/>
                    <a:pt x="111" y="281"/>
                    <a:pt x="113" y="272"/>
                  </a:cubicBezTo>
                  <a:cubicBezTo>
                    <a:pt x="113" y="284"/>
                    <a:pt x="105" y="269"/>
                    <a:pt x="100" y="264"/>
                  </a:cubicBezTo>
                  <a:cubicBezTo>
                    <a:pt x="94" y="259"/>
                    <a:pt x="82" y="251"/>
                    <a:pt x="79" y="262"/>
                  </a:cubicBezTo>
                  <a:cubicBezTo>
                    <a:pt x="71" y="253"/>
                    <a:pt x="72" y="239"/>
                    <a:pt x="82" y="232"/>
                  </a:cubicBezTo>
                  <a:cubicBezTo>
                    <a:pt x="69" y="245"/>
                    <a:pt x="99" y="241"/>
                    <a:pt x="104" y="242"/>
                  </a:cubicBezTo>
                  <a:cubicBezTo>
                    <a:pt x="99" y="242"/>
                    <a:pt x="96" y="234"/>
                    <a:pt x="95" y="234"/>
                  </a:cubicBezTo>
                  <a:cubicBezTo>
                    <a:pt x="88" y="236"/>
                    <a:pt x="90" y="224"/>
                    <a:pt x="90" y="220"/>
                  </a:cubicBezTo>
                  <a:cubicBezTo>
                    <a:pt x="89" y="201"/>
                    <a:pt x="62" y="213"/>
                    <a:pt x="51" y="207"/>
                  </a:cubicBezTo>
                  <a:cubicBezTo>
                    <a:pt x="59" y="220"/>
                    <a:pt x="45" y="210"/>
                    <a:pt x="42" y="206"/>
                  </a:cubicBezTo>
                  <a:cubicBezTo>
                    <a:pt x="38" y="202"/>
                    <a:pt x="37" y="196"/>
                    <a:pt x="37" y="190"/>
                  </a:cubicBezTo>
                  <a:cubicBezTo>
                    <a:pt x="36" y="177"/>
                    <a:pt x="39" y="165"/>
                    <a:pt x="39" y="153"/>
                  </a:cubicBezTo>
                  <a:cubicBezTo>
                    <a:pt x="40" y="147"/>
                    <a:pt x="42" y="140"/>
                    <a:pt x="40" y="135"/>
                  </a:cubicBezTo>
                  <a:cubicBezTo>
                    <a:pt x="38" y="131"/>
                    <a:pt x="29" y="121"/>
                    <a:pt x="33" y="123"/>
                  </a:cubicBezTo>
                  <a:cubicBezTo>
                    <a:pt x="34" y="123"/>
                    <a:pt x="32" y="120"/>
                    <a:pt x="33" y="120"/>
                  </a:cubicBezTo>
                  <a:cubicBezTo>
                    <a:pt x="36" y="121"/>
                    <a:pt x="40" y="137"/>
                    <a:pt x="48" y="137"/>
                  </a:cubicBezTo>
                  <a:cubicBezTo>
                    <a:pt x="40" y="138"/>
                    <a:pt x="48" y="150"/>
                    <a:pt x="58" y="141"/>
                  </a:cubicBezTo>
                  <a:cubicBezTo>
                    <a:pt x="56" y="145"/>
                    <a:pt x="58" y="149"/>
                    <a:pt x="64" y="139"/>
                  </a:cubicBezTo>
                  <a:cubicBezTo>
                    <a:pt x="66" y="146"/>
                    <a:pt x="76" y="153"/>
                    <a:pt x="77" y="134"/>
                  </a:cubicBezTo>
                  <a:cubicBezTo>
                    <a:pt x="81" y="135"/>
                    <a:pt x="85" y="155"/>
                    <a:pt x="90" y="156"/>
                  </a:cubicBezTo>
                  <a:cubicBezTo>
                    <a:pt x="94" y="157"/>
                    <a:pt x="112" y="151"/>
                    <a:pt x="107" y="148"/>
                  </a:cubicBezTo>
                  <a:cubicBezTo>
                    <a:pt x="110" y="149"/>
                    <a:pt x="118" y="146"/>
                    <a:pt x="119" y="147"/>
                  </a:cubicBezTo>
                  <a:cubicBezTo>
                    <a:pt x="120" y="147"/>
                    <a:pt x="112" y="154"/>
                    <a:pt x="129" y="151"/>
                  </a:cubicBezTo>
                  <a:cubicBezTo>
                    <a:pt x="130" y="152"/>
                    <a:pt x="128" y="149"/>
                    <a:pt x="127" y="150"/>
                  </a:cubicBezTo>
                  <a:cubicBezTo>
                    <a:pt x="127" y="149"/>
                    <a:pt x="128" y="149"/>
                    <a:pt x="130" y="148"/>
                  </a:cubicBezTo>
                  <a:cubicBezTo>
                    <a:pt x="120" y="148"/>
                    <a:pt x="124" y="145"/>
                    <a:pt x="117" y="136"/>
                  </a:cubicBezTo>
                  <a:cubicBezTo>
                    <a:pt x="119" y="130"/>
                    <a:pt x="132" y="134"/>
                    <a:pt x="129" y="140"/>
                  </a:cubicBezTo>
                  <a:cubicBezTo>
                    <a:pt x="143" y="144"/>
                    <a:pt x="151" y="130"/>
                    <a:pt x="140" y="122"/>
                  </a:cubicBezTo>
                  <a:lnTo>
                    <a:pt x="146" y="123"/>
                  </a:lnTo>
                  <a:cubicBezTo>
                    <a:pt x="141" y="108"/>
                    <a:pt x="97" y="98"/>
                    <a:pt x="94" y="86"/>
                  </a:cubicBezTo>
                  <a:cubicBezTo>
                    <a:pt x="93" y="80"/>
                    <a:pt x="79" y="45"/>
                    <a:pt x="71" y="42"/>
                  </a:cubicBezTo>
                  <a:cubicBezTo>
                    <a:pt x="45" y="33"/>
                    <a:pt x="21" y="58"/>
                    <a:pt x="15" y="62"/>
                  </a:cubicBezTo>
                  <a:cubicBezTo>
                    <a:pt x="12" y="64"/>
                    <a:pt x="13" y="77"/>
                    <a:pt x="16" y="77"/>
                  </a:cubicBezTo>
                  <a:cubicBezTo>
                    <a:pt x="21" y="65"/>
                    <a:pt x="23" y="85"/>
                    <a:pt x="23" y="94"/>
                  </a:cubicBezTo>
                  <a:cubicBezTo>
                    <a:pt x="22" y="96"/>
                    <a:pt x="35" y="123"/>
                    <a:pt x="30" y="119"/>
                  </a:cubicBezTo>
                  <a:cubicBezTo>
                    <a:pt x="28" y="112"/>
                    <a:pt x="23" y="105"/>
                    <a:pt x="17" y="100"/>
                  </a:cubicBezTo>
                  <a:cubicBezTo>
                    <a:pt x="10" y="93"/>
                    <a:pt x="9" y="84"/>
                    <a:pt x="0" y="7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7" name="Freeform 1680">
              <a:extLst>
                <a:ext uri="{FF2B5EF4-FFF2-40B4-BE49-F238E27FC236}">
                  <a16:creationId xmlns:a16="http://schemas.microsoft.com/office/drawing/2014/main" id="{E2B08EBF-E8C6-74B8-7106-C9CEA4953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2924" y="3780805"/>
              <a:ext cx="9871" cy="7896"/>
            </a:xfrm>
            <a:custGeom>
              <a:avLst/>
              <a:gdLst>
                <a:gd name="T0" fmla="*/ 14 w 23"/>
                <a:gd name="T1" fmla="*/ 21 h 21"/>
                <a:gd name="T2" fmla="*/ 15 w 23"/>
                <a:gd name="T3" fmla="*/ 4 h 21"/>
                <a:gd name="T4" fmla="*/ 14 w 23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1">
                  <a:moveTo>
                    <a:pt x="14" y="21"/>
                  </a:moveTo>
                  <a:cubicBezTo>
                    <a:pt x="21" y="19"/>
                    <a:pt x="23" y="6"/>
                    <a:pt x="15" y="4"/>
                  </a:cubicBezTo>
                  <a:cubicBezTo>
                    <a:pt x="0" y="0"/>
                    <a:pt x="5" y="16"/>
                    <a:pt x="14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8" name="Freeform 1681">
              <a:extLst>
                <a:ext uri="{FF2B5EF4-FFF2-40B4-BE49-F238E27FC236}">
                  <a16:creationId xmlns:a16="http://schemas.microsoft.com/office/drawing/2014/main" id="{ABC728AB-3F2D-0BB3-4962-9871CFB9E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898" y="3766987"/>
              <a:ext cx="25664" cy="41456"/>
            </a:xfrm>
            <a:custGeom>
              <a:avLst/>
              <a:gdLst>
                <a:gd name="T0" fmla="*/ 4 w 60"/>
                <a:gd name="T1" fmla="*/ 13 h 96"/>
                <a:gd name="T2" fmla="*/ 18 w 60"/>
                <a:gd name="T3" fmla="*/ 31 h 96"/>
                <a:gd name="T4" fmla="*/ 36 w 60"/>
                <a:gd name="T5" fmla="*/ 61 h 96"/>
                <a:gd name="T6" fmla="*/ 21 w 60"/>
                <a:gd name="T7" fmla="*/ 90 h 96"/>
                <a:gd name="T8" fmla="*/ 59 w 60"/>
                <a:gd name="T9" fmla="*/ 73 h 96"/>
                <a:gd name="T10" fmla="*/ 48 w 60"/>
                <a:gd name="T11" fmla="*/ 56 h 96"/>
                <a:gd name="T12" fmla="*/ 34 w 60"/>
                <a:gd name="T13" fmla="*/ 31 h 96"/>
                <a:gd name="T14" fmla="*/ 4 w 60"/>
                <a:gd name="T15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96">
                  <a:moveTo>
                    <a:pt x="4" y="13"/>
                  </a:moveTo>
                  <a:cubicBezTo>
                    <a:pt x="15" y="15"/>
                    <a:pt x="15" y="22"/>
                    <a:pt x="18" y="31"/>
                  </a:cubicBezTo>
                  <a:cubicBezTo>
                    <a:pt x="22" y="42"/>
                    <a:pt x="32" y="49"/>
                    <a:pt x="36" y="61"/>
                  </a:cubicBezTo>
                  <a:cubicBezTo>
                    <a:pt x="24" y="64"/>
                    <a:pt x="0" y="81"/>
                    <a:pt x="21" y="90"/>
                  </a:cubicBezTo>
                  <a:cubicBezTo>
                    <a:pt x="33" y="96"/>
                    <a:pt x="57" y="86"/>
                    <a:pt x="59" y="73"/>
                  </a:cubicBezTo>
                  <a:cubicBezTo>
                    <a:pt x="60" y="64"/>
                    <a:pt x="46" y="63"/>
                    <a:pt x="48" y="56"/>
                  </a:cubicBezTo>
                  <a:cubicBezTo>
                    <a:pt x="49" y="44"/>
                    <a:pt x="40" y="40"/>
                    <a:pt x="34" y="31"/>
                  </a:cubicBezTo>
                  <a:cubicBezTo>
                    <a:pt x="24" y="16"/>
                    <a:pt x="25" y="0"/>
                    <a:pt x="4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9" name="Freeform 1682">
              <a:extLst>
                <a:ext uri="{FF2B5EF4-FFF2-40B4-BE49-F238E27FC236}">
                  <a16:creationId xmlns:a16="http://schemas.microsoft.com/office/drawing/2014/main" id="{FD38BA72-61A2-C896-472C-57C557DF3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664" y="3778831"/>
              <a:ext cx="15793" cy="5923"/>
            </a:xfrm>
            <a:custGeom>
              <a:avLst/>
              <a:gdLst>
                <a:gd name="T0" fmla="*/ 31 w 38"/>
                <a:gd name="T1" fmla="*/ 16 h 16"/>
                <a:gd name="T2" fmla="*/ 19 w 38"/>
                <a:gd name="T3" fmla="*/ 0 h 16"/>
                <a:gd name="T4" fmla="*/ 31 w 3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">
                  <a:moveTo>
                    <a:pt x="31" y="16"/>
                  </a:moveTo>
                  <a:cubicBezTo>
                    <a:pt x="38" y="7"/>
                    <a:pt x="27" y="0"/>
                    <a:pt x="19" y="0"/>
                  </a:cubicBezTo>
                  <a:cubicBezTo>
                    <a:pt x="0" y="0"/>
                    <a:pt x="30" y="15"/>
                    <a:pt x="31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0" name="Freeform 1683">
              <a:extLst>
                <a:ext uri="{FF2B5EF4-FFF2-40B4-BE49-F238E27FC236}">
                  <a16:creationId xmlns:a16="http://schemas.microsoft.com/office/drawing/2014/main" id="{303D83E2-7362-8E5D-D2CD-C3BD9FAFE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8457" y="3761064"/>
              <a:ext cx="3948" cy="1975"/>
            </a:xfrm>
            <a:custGeom>
              <a:avLst/>
              <a:gdLst>
                <a:gd name="T0" fmla="*/ 4 w 9"/>
                <a:gd name="T1" fmla="*/ 8 h 8"/>
                <a:gd name="T2" fmla="*/ 0 w 9"/>
                <a:gd name="T3" fmla="*/ 2 h 8"/>
                <a:gd name="T4" fmla="*/ 4 w 9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2"/>
                    <a:pt x="7" y="0"/>
                    <a:pt x="0" y="2"/>
                  </a:cubicBezTo>
                  <a:cubicBezTo>
                    <a:pt x="1" y="4"/>
                    <a:pt x="3" y="6"/>
                    <a:pt x="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1" name="Freeform 1684">
              <a:extLst>
                <a:ext uri="{FF2B5EF4-FFF2-40B4-BE49-F238E27FC236}">
                  <a16:creationId xmlns:a16="http://schemas.microsoft.com/office/drawing/2014/main" id="{CDB10D55-DDCB-3790-0193-A2F7ABBD0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483" y="3788701"/>
              <a:ext cx="11844" cy="9871"/>
            </a:xfrm>
            <a:custGeom>
              <a:avLst/>
              <a:gdLst>
                <a:gd name="T0" fmla="*/ 18 w 31"/>
                <a:gd name="T1" fmla="*/ 23 h 23"/>
                <a:gd name="T2" fmla="*/ 15 w 31"/>
                <a:gd name="T3" fmla="*/ 2 h 23"/>
                <a:gd name="T4" fmla="*/ 18 w 3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18" y="23"/>
                  </a:moveTo>
                  <a:cubicBezTo>
                    <a:pt x="31" y="20"/>
                    <a:pt x="31" y="0"/>
                    <a:pt x="15" y="2"/>
                  </a:cubicBezTo>
                  <a:cubicBezTo>
                    <a:pt x="0" y="5"/>
                    <a:pt x="3" y="23"/>
                    <a:pt x="18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2" name="Freeform 1685">
              <a:extLst>
                <a:ext uri="{FF2B5EF4-FFF2-40B4-BE49-F238E27FC236}">
                  <a16:creationId xmlns:a16="http://schemas.microsoft.com/office/drawing/2014/main" id="{FACB6F75-69EB-93D5-0AFA-C9CF91149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483" y="3812390"/>
              <a:ext cx="5923" cy="5923"/>
            </a:xfrm>
            <a:custGeom>
              <a:avLst/>
              <a:gdLst>
                <a:gd name="T0" fmla="*/ 8 w 13"/>
                <a:gd name="T1" fmla="*/ 13 h 13"/>
                <a:gd name="T2" fmla="*/ 13 w 13"/>
                <a:gd name="T3" fmla="*/ 6 h 13"/>
                <a:gd name="T4" fmla="*/ 8 w 13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8" y="13"/>
                  </a:moveTo>
                  <a:cubicBezTo>
                    <a:pt x="10" y="11"/>
                    <a:pt x="12" y="9"/>
                    <a:pt x="13" y="6"/>
                  </a:cubicBezTo>
                  <a:cubicBezTo>
                    <a:pt x="5" y="0"/>
                    <a:pt x="0" y="10"/>
                    <a:pt x="8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3" name="Freeform 1686">
              <a:extLst>
                <a:ext uri="{FF2B5EF4-FFF2-40B4-BE49-F238E27FC236}">
                  <a16:creationId xmlns:a16="http://schemas.microsoft.com/office/drawing/2014/main" id="{2604536A-2E2C-E335-0179-56EFEC625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120" y="3794624"/>
              <a:ext cx="11844" cy="9871"/>
            </a:xfrm>
            <a:custGeom>
              <a:avLst/>
              <a:gdLst>
                <a:gd name="T0" fmla="*/ 6 w 27"/>
                <a:gd name="T1" fmla="*/ 21 h 21"/>
                <a:gd name="T2" fmla="*/ 21 w 27"/>
                <a:gd name="T3" fmla="*/ 0 h 21"/>
                <a:gd name="T4" fmla="*/ 6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6" y="21"/>
                  </a:moveTo>
                  <a:cubicBezTo>
                    <a:pt x="14" y="20"/>
                    <a:pt x="27" y="8"/>
                    <a:pt x="21" y="0"/>
                  </a:cubicBezTo>
                  <a:cubicBezTo>
                    <a:pt x="14" y="1"/>
                    <a:pt x="0" y="13"/>
                    <a:pt x="6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4" name="Freeform 1687">
              <a:extLst>
                <a:ext uri="{FF2B5EF4-FFF2-40B4-BE49-F238E27FC236}">
                  <a16:creationId xmlns:a16="http://schemas.microsoft.com/office/drawing/2014/main" id="{D10CCA98-6A89-88BE-0FE4-4FC078F90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360" y="3853846"/>
              <a:ext cx="0" cy="5923"/>
            </a:xfrm>
            <a:custGeom>
              <a:avLst/>
              <a:gdLst>
                <a:gd name="T0" fmla="*/ 2 w 4"/>
                <a:gd name="T1" fmla="*/ 12 h 12"/>
                <a:gd name="T2" fmla="*/ 1 w 4"/>
                <a:gd name="T3" fmla="*/ 0 h 12"/>
                <a:gd name="T4" fmla="*/ 2 w 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2">
                  <a:moveTo>
                    <a:pt x="2" y="12"/>
                  </a:moveTo>
                  <a:cubicBezTo>
                    <a:pt x="4" y="8"/>
                    <a:pt x="4" y="4"/>
                    <a:pt x="1" y="0"/>
                  </a:cubicBezTo>
                  <a:cubicBezTo>
                    <a:pt x="0" y="4"/>
                    <a:pt x="0" y="8"/>
                    <a:pt x="2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5" name="Freeform 1688">
              <a:extLst>
                <a:ext uri="{FF2B5EF4-FFF2-40B4-BE49-F238E27FC236}">
                  <a16:creationId xmlns:a16="http://schemas.microsoft.com/office/drawing/2014/main" id="{96F8991C-3A4A-3978-9D37-25107DA87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515" y="3861743"/>
              <a:ext cx="9871" cy="11844"/>
            </a:xfrm>
            <a:custGeom>
              <a:avLst/>
              <a:gdLst>
                <a:gd name="T0" fmla="*/ 18 w 25"/>
                <a:gd name="T1" fmla="*/ 0 h 31"/>
                <a:gd name="T2" fmla="*/ 1 w 25"/>
                <a:gd name="T3" fmla="*/ 13 h 31"/>
                <a:gd name="T4" fmla="*/ 7 w 25"/>
                <a:gd name="T5" fmla="*/ 27 h 31"/>
                <a:gd name="T6" fmla="*/ 12 w 25"/>
                <a:gd name="T7" fmla="*/ 15 h 31"/>
                <a:gd name="T8" fmla="*/ 25 w 25"/>
                <a:gd name="T9" fmla="*/ 4 h 31"/>
                <a:gd name="T10" fmla="*/ 18 w 25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1">
                  <a:moveTo>
                    <a:pt x="18" y="0"/>
                  </a:moveTo>
                  <a:cubicBezTo>
                    <a:pt x="11" y="1"/>
                    <a:pt x="4" y="6"/>
                    <a:pt x="1" y="13"/>
                  </a:cubicBezTo>
                  <a:cubicBezTo>
                    <a:pt x="0" y="15"/>
                    <a:pt x="2" y="31"/>
                    <a:pt x="7" y="27"/>
                  </a:cubicBezTo>
                  <a:cubicBezTo>
                    <a:pt x="9" y="26"/>
                    <a:pt x="12" y="17"/>
                    <a:pt x="12" y="15"/>
                  </a:cubicBezTo>
                  <a:cubicBezTo>
                    <a:pt x="12" y="12"/>
                    <a:pt x="22" y="8"/>
                    <a:pt x="25" y="4"/>
                  </a:cubicBezTo>
                  <a:cubicBezTo>
                    <a:pt x="22" y="3"/>
                    <a:pt x="20" y="1"/>
                    <a:pt x="1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6" name="Freeform 1689">
              <a:extLst>
                <a:ext uri="{FF2B5EF4-FFF2-40B4-BE49-F238E27FC236}">
                  <a16:creationId xmlns:a16="http://schemas.microsoft.com/office/drawing/2014/main" id="{DF7D798B-DCB4-AA4C-BA4F-A02528DEE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826" y="3725531"/>
              <a:ext cx="169769" cy="211226"/>
            </a:xfrm>
            <a:custGeom>
              <a:avLst/>
              <a:gdLst>
                <a:gd name="T0" fmla="*/ 6 w 388"/>
                <a:gd name="T1" fmla="*/ 274 h 484"/>
                <a:gd name="T2" fmla="*/ 19 w 388"/>
                <a:gd name="T3" fmla="*/ 250 h 484"/>
                <a:gd name="T4" fmla="*/ 13 w 388"/>
                <a:gd name="T5" fmla="*/ 233 h 484"/>
                <a:gd name="T6" fmla="*/ 17 w 388"/>
                <a:gd name="T7" fmla="*/ 205 h 484"/>
                <a:gd name="T8" fmla="*/ 20 w 388"/>
                <a:gd name="T9" fmla="*/ 178 h 484"/>
                <a:gd name="T10" fmla="*/ 33 w 388"/>
                <a:gd name="T11" fmla="*/ 165 h 484"/>
                <a:gd name="T12" fmla="*/ 50 w 388"/>
                <a:gd name="T13" fmla="*/ 156 h 484"/>
                <a:gd name="T14" fmla="*/ 42 w 388"/>
                <a:gd name="T15" fmla="*/ 126 h 484"/>
                <a:gd name="T16" fmla="*/ 66 w 388"/>
                <a:gd name="T17" fmla="*/ 83 h 484"/>
                <a:gd name="T18" fmla="*/ 63 w 388"/>
                <a:gd name="T19" fmla="*/ 48 h 484"/>
                <a:gd name="T20" fmla="*/ 93 w 388"/>
                <a:gd name="T21" fmla="*/ 44 h 484"/>
                <a:gd name="T22" fmla="*/ 110 w 388"/>
                <a:gd name="T23" fmla="*/ 27 h 484"/>
                <a:gd name="T24" fmla="*/ 136 w 388"/>
                <a:gd name="T25" fmla="*/ 23 h 484"/>
                <a:gd name="T26" fmla="*/ 148 w 388"/>
                <a:gd name="T27" fmla="*/ 0 h 484"/>
                <a:gd name="T28" fmla="*/ 219 w 388"/>
                <a:gd name="T29" fmla="*/ 45 h 484"/>
                <a:gd name="T30" fmla="*/ 235 w 388"/>
                <a:gd name="T31" fmla="*/ 58 h 484"/>
                <a:gd name="T32" fmla="*/ 255 w 388"/>
                <a:gd name="T33" fmla="*/ 82 h 484"/>
                <a:gd name="T34" fmla="*/ 294 w 388"/>
                <a:gd name="T35" fmla="*/ 88 h 484"/>
                <a:gd name="T36" fmla="*/ 311 w 388"/>
                <a:gd name="T37" fmla="*/ 86 h 484"/>
                <a:gd name="T38" fmla="*/ 310 w 388"/>
                <a:gd name="T39" fmla="*/ 79 h 484"/>
                <a:gd name="T40" fmla="*/ 341 w 388"/>
                <a:gd name="T41" fmla="*/ 93 h 484"/>
                <a:gd name="T42" fmla="*/ 383 w 388"/>
                <a:gd name="T43" fmla="*/ 117 h 484"/>
                <a:gd name="T44" fmla="*/ 360 w 388"/>
                <a:gd name="T45" fmla="*/ 117 h 484"/>
                <a:gd name="T46" fmla="*/ 379 w 388"/>
                <a:gd name="T47" fmla="*/ 142 h 484"/>
                <a:gd name="T48" fmla="*/ 388 w 388"/>
                <a:gd name="T49" fmla="*/ 182 h 484"/>
                <a:gd name="T50" fmla="*/ 375 w 388"/>
                <a:gd name="T51" fmla="*/ 178 h 484"/>
                <a:gd name="T52" fmla="*/ 295 w 388"/>
                <a:gd name="T53" fmla="*/ 301 h 484"/>
                <a:gd name="T54" fmla="*/ 226 w 388"/>
                <a:gd name="T55" fmla="*/ 329 h 484"/>
                <a:gd name="T56" fmla="*/ 201 w 388"/>
                <a:gd name="T57" fmla="*/ 351 h 484"/>
                <a:gd name="T58" fmla="*/ 193 w 388"/>
                <a:gd name="T59" fmla="*/ 361 h 484"/>
                <a:gd name="T60" fmla="*/ 191 w 388"/>
                <a:gd name="T61" fmla="*/ 374 h 484"/>
                <a:gd name="T62" fmla="*/ 177 w 388"/>
                <a:gd name="T63" fmla="*/ 395 h 484"/>
                <a:gd name="T64" fmla="*/ 164 w 388"/>
                <a:gd name="T65" fmla="*/ 439 h 484"/>
                <a:gd name="T66" fmla="*/ 148 w 388"/>
                <a:gd name="T67" fmla="*/ 468 h 484"/>
                <a:gd name="T68" fmla="*/ 132 w 388"/>
                <a:gd name="T69" fmla="*/ 484 h 484"/>
                <a:gd name="T70" fmla="*/ 107 w 388"/>
                <a:gd name="T71" fmla="*/ 455 h 484"/>
                <a:gd name="T72" fmla="*/ 84 w 388"/>
                <a:gd name="T73" fmla="*/ 446 h 484"/>
                <a:gd name="T74" fmla="*/ 61 w 388"/>
                <a:gd name="T75" fmla="*/ 437 h 484"/>
                <a:gd name="T76" fmla="*/ 49 w 388"/>
                <a:gd name="T77" fmla="*/ 429 h 484"/>
                <a:gd name="T78" fmla="*/ 45 w 388"/>
                <a:gd name="T79" fmla="*/ 411 h 484"/>
                <a:gd name="T80" fmla="*/ 60 w 388"/>
                <a:gd name="T81" fmla="*/ 406 h 484"/>
                <a:gd name="T82" fmla="*/ 49 w 388"/>
                <a:gd name="T83" fmla="*/ 364 h 484"/>
                <a:gd name="T84" fmla="*/ 73 w 388"/>
                <a:gd name="T85" fmla="*/ 350 h 484"/>
                <a:gd name="T86" fmla="*/ 83 w 388"/>
                <a:gd name="T87" fmla="*/ 319 h 484"/>
                <a:gd name="T88" fmla="*/ 82 w 388"/>
                <a:gd name="T89" fmla="*/ 293 h 484"/>
                <a:gd name="T90" fmla="*/ 85 w 388"/>
                <a:gd name="T91" fmla="*/ 260 h 484"/>
                <a:gd name="T92" fmla="*/ 78 w 388"/>
                <a:gd name="T93" fmla="*/ 294 h 484"/>
                <a:gd name="T94" fmla="*/ 75 w 388"/>
                <a:gd name="T95" fmla="*/ 296 h 484"/>
                <a:gd name="T96" fmla="*/ 70 w 388"/>
                <a:gd name="T97" fmla="*/ 284 h 484"/>
                <a:gd name="T98" fmla="*/ 53 w 388"/>
                <a:gd name="T99" fmla="*/ 315 h 484"/>
                <a:gd name="T100" fmla="*/ 24 w 388"/>
                <a:gd name="T101" fmla="*/ 291 h 484"/>
                <a:gd name="T102" fmla="*/ 6 w 388"/>
                <a:gd name="T103" fmla="*/ 27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8" h="484">
                  <a:moveTo>
                    <a:pt x="6" y="274"/>
                  </a:moveTo>
                  <a:cubicBezTo>
                    <a:pt x="19" y="279"/>
                    <a:pt x="19" y="258"/>
                    <a:pt x="19" y="250"/>
                  </a:cubicBezTo>
                  <a:cubicBezTo>
                    <a:pt x="18" y="244"/>
                    <a:pt x="15" y="239"/>
                    <a:pt x="13" y="233"/>
                  </a:cubicBezTo>
                  <a:cubicBezTo>
                    <a:pt x="9" y="222"/>
                    <a:pt x="21" y="215"/>
                    <a:pt x="17" y="205"/>
                  </a:cubicBezTo>
                  <a:cubicBezTo>
                    <a:pt x="12" y="194"/>
                    <a:pt x="0" y="179"/>
                    <a:pt x="20" y="178"/>
                  </a:cubicBezTo>
                  <a:cubicBezTo>
                    <a:pt x="28" y="177"/>
                    <a:pt x="32" y="173"/>
                    <a:pt x="33" y="165"/>
                  </a:cubicBezTo>
                  <a:cubicBezTo>
                    <a:pt x="35" y="155"/>
                    <a:pt x="41" y="157"/>
                    <a:pt x="50" y="156"/>
                  </a:cubicBezTo>
                  <a:cubicBezTo>
                    <a:pt x="35" y="154"/>
                    <a:pt x="34" y="135"/>
                    <a:pt x="42" y="126"/>
                  </a:cubicBezTo>
                  <a:cubicBezTo>
                    <a:pt x="56" y="113"/>
                    <a:pt x="65" y="103"/>
                    <a:pt x="66" y="83"/>
                  </a:cubicBezTo>
                  <a:cubicBezTo>
                    <a:pt x="66" y="78"/>
                    <a:pt x="58" y="52"/>
                    <a:pt x="63" y="48"/>
                  </a:cubicBezTo>
                  <a:cubicBezTo>
                    <a:pt x="69" y="45"/>
                    <a:pt x="93" y="27"/>
                    <a:pt x="93" y="44"/>
                  </a:cubicBezTo>
                  <a:cubicBezTo>
                    <a:pt x="89" y="34"/>
                    <a:pt x="102" y="29"/>
                    <a:pt x="110" y="27"/>
                  </a:cubicBezTo>
                  <a:cubicBezTo>
                    <a:pt x="118" y="24"/>
                    <a:pt x="135" y="13"/>
                    <a:pt x="136" y="23"/>
                  </a:cubicBezTo>
                  <a:cubicBezTo>
                    <a:pt x="139" y="15"/>
                    <a:pt x="143" y="7"/>
                    <a:pt x="148" y="0"/>
                  </a:cubicBezTo>
                  <a:cubicBezTo>
                    <a:pt x="166" y="16"/>
                    <a:pt x="193" y="46"/>
                    <a:pt x="219" y="45"/>
                  </a:cubicBezTo>
                  <a:cubicBezTo>
                    <a:pt x="227" y="45"/>
                    <a:pt x="228" y="55"/>
                    <a:pt x="235" y="58"/>
                  </a:cubicBezTo>
                  <a:cubicBezTo>
                    <a:pt x="246" y="61"/>
                    <a:pt x="237" y="82"/>
                    <a:pt x="255" y="82"/>
                  </a:cubicBezTo>
                  <a:cubicBezTo>
                    <a:pt x="268" y="82"/>
                    <a:pt x="279" y="88"/>
                    <a:pt x="294" y="88"/>
                  </a:cubicBezTo>
                  <a:cubicBezTo>
                    <a:pt x="298" y="88"/>
                    <a:pt x="309" y="95"/>
                    <a:pt x="311" y="86"/>
                  </a:cubicBezTo>
                  <a:cubicBezTo>
                    <a:pt x="311" y="83"/>
                    <a:pt x="306" y="81"/>
                    <a:pt x="310" y="79"/>
                  </a:cubicBezTo>
                  <a:cubicBezTo>
                    <a:pt x="323" y="73"/>
                    <a:pt x="333" y="84"/>
                    <a:pt x="341" y="93"/>
                  </a:cubicBezTo>
                  <a:cubicBezTo>
                    <a:pt x="353" y="107"/>
                    <a:pt x="368" y="108"/>
                    <a:pt x="383" y="117"/>
                  </a:cubicBezTo>
                  <a:cubicBezTo>
                    <a:pt x="375" y="119"/>
                    <a:pt x="368" y="118"/>
                    <a:pt x="360" y="117"/>
                  </a:cubicBezTo>
                  <a:cubicBezTo>
                    <a:pt x="359" y="122"/>
                    <a:pt x="376" y="138"/>
                    <a:pt x="379" y="142"/>
                  </a:cubicBezTo>
                  <a:cubicBezTo>
                    <a:pt x="388" y="154"/>
                    <a:pt x="382" y="167"/>
                    <a:pt x="388" y="182"/>
                  </a:cubicBezTo>
                  <a:cubicBezTo>
                    <a:pt x="383" y="183"/>
                    <a:pt x="379" y="181"/>
                    <a:pt x="375" y="178"/>
                  </a:cubicBezTo>
                  <a:cubicBezTo>
                    <a:pt x="366" y="228"/>
                    <a:pt x="337" y="272"/>
                    <a:pt x="295" y="301"/>
                  </a:cubicBezTo>
                  <a:cubicBezTo>
                    <a:pt x="274" y="316"/>
                    <a:pt x="248" y="320"/>
                    <a:pt x="226" y="329"/>
                  </a:cubicBezTo>
                  <a:cubicBezTo>
                    <a:pt x="214" y="334"/>
                    <a:pt x="208" y="342"/>
                    <a:pt x="201" y="351"/>
                  </a:cubicBezTo>
                  <a:cubicBezTo>
                    <a:pt x="198" y="354"/>
                    <a:pt x="195" y="357"/>
                    <a:pt x="193" y="361"/>
                  </a:cubicBezTo>
                  <a:cubicBezTo>
                    <a:pt x="192" y="366"/>
                    <a:pt x="195" y="369"/>
                    <a:pt x="191" y="374"/>
                  </a:cubicBezTo>
                  <a:cubicBezTo>
                    <a:pt x="187" y="353"/>
                    <a:pt x="178" y="393"/>
                    <a:pt x="177" y="395"/>
                  </a:cubicBezTo>
                  <a:cubicBezTo>
                    <a:pt x="170" y="407"/>
                    <a:pt x="163" y="424"/>
                    <a:pt x="164" y="439"/>
                  </a:cubicBezTo>
                  <a:cubicBezTo>
                    <a:pt x="165" y="456"/>
                    <a:pt x="152" y="455"/>
                    <a:pt x="148" y="468"/>
                  </a:cubicBezTo>
                  <a:cubicBezTo>
                    <a:pt x="144" y="482"/>
                    <a:pt x="145" y="484"/>
                    <a:pt x="132" y="484"/>
                  </a:cubicBezTo>
                  <a:cubicBezTo>
                    <a:pt x="116" y="484"/>
                    <a:pt x="112" y="466"/>
                    <a:pt x="107" y="455"/>
                  </a:cubicBezTo>
                  <a:cubicBezTo>
                    <a:pt x="101" y="440"/>
                    <a:pt x="93" y="452"/>
                    <a:pt x="84" y="446"/>
                  </a:cubicBezTo>
                  <a:cubicBezTo>
                    <a:pt x="77" y="442"/>
                    <a:pt x="69" y="428"/>
                    <a:pt x="61" y="437"/>
                  </a:cubicBezTo>
                  <a:cubicBezTo>
                    <a:pt x="49" y="449"/>
                    <a:pt x="37" y="446"/>
                    <a:pt x="49" y="429"/>
                  </a:cubicBezTo>
                  <a:cubicBezTo>
                    <a:pt x="40" y="428"/>
                    <a:pt x="38" y="416"/>
                    <a:pt x="45" y="411"/>
                  </a:cubicBezTo>
                  <a:cubicBezTo>
                    <a:pt x="49" y="408"/>
                    <a:pt x="56" y="410"/>
                    <a:pt x="60" y="406"/>
                  </a:cubicBezTo>
                  <a:cubicBezTo>
                    <a:pt x="67" y="401"/>
                    <a:pt x="57" y="367"/>
                    <a:pt x="49" y="364"/>
                  </a:cubicBezTo>
                  <a:cubicBezTo>
                    <a:pt x="59" y="359"/>
                    <a:pt x="67" y="361"/>
                    <a:pt x="73" y="350"/>
                  </a:cubicBezTo>
                  <a:cubicBezTo>
                    <a:pt x="78" y="340"/>
                    <a:pt x="79" y="329"/>
                    <a:pt x="83" y="319"/>
                  </a:cubicBezTo>
                  <a:cubicBezTo>
                    <a:pt x="86" y="306"/>
                    <a:pt x="87" y="305"/>
                    <a:pt x="82" y="293"/>
                  </a:cubicBezTo>
                  <a:cubicBezTo>
                    <a:pt x="78" y="282"/>
                    <a:pt x="77" y="270"/>
                    <a:pt x="85" y="260"/>
                  </a:cubicBezTo>
                  <a:cubicBezTo>
                    <a:pt x="71" y="267"/>
                    <a:pt x="80" y="283"/>
                    <a:pt x="78" y="294"/>
                  </a:cubicBezTo>
                  <a:cubicBezTo>
                    <a:pt x="74" y="314"/>
                    <a:pt x="61" y="297"/>
                    <a:pt x="75" y="296"/>
                  </a:cubicBezTo>
                  <a:cubicBezTo>
                    <a:pt x="68" y="295"/>
                    <a:pt x="67" y="289"/>
                    <a:pt x="70" y="284"/>
                  </a:cubicBezTo>
                  <a:cubicBezTo>
                    <a:pt x="65" y="289"/>
                    <a:pt x="49" y="308"/>
                    <a:pt x="53" y="315"/>
                  </a:cubicBezTo>
                  <a:cubicBezTo>
                    <a:pt x="42" y="308"/>
                    <a:pt x="35" y="297"/>
                    <a:pt x="24" y="291"/>
                  </a:cubicBezTo>
                  <a:cubicBezTo>
                    <a:pt x="16" y="287"/>
                    <a:pt x="7" y="284"/>
                    <a:pt x="6" y="27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7" name="Freeform 1690">
              <a:extLst>
                <a:ext uri="{FF2B5EF4-FFF2-40B4-BE49-F238E27FC236}">
                  <a16:creationId xmlns:a16="http://schemas.microsoft.com/office/drawing/2014/main" id="{62D1D0C5-DD94-19CC-1A3D-67E92B315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448" y="3360330"/>
              <a:ext cx="90807" cy="207277"/>
            </a:xfrm>
            <a:custGeom>
              <a:avLst/>
              <a:gdLst>
                <a:gd name="T0" fmla="*/ 3 w 210"/>
                <a:gd name="T1" fmla="*/ 135 h 475"/>
                <a:gd name="T2" fmla="*/ 11 w 210"/>
                <a:gd name="T3" fmla="*/ 113 h 475"/>
                <a:gd name="T4" fmla="*/ 21 w 210"/>
                <a:gd name="T5" fmla="*/ 104 h 475"/>
                <a:gd name="T6" fmla="*/ 55 w 210"/>
                <a:gd name="T7" fmla="*/ 82 h 475"/>
                <a:gd name="T8" fmla="*/ 101 w 210"/>
                <a:gd name="T9" fmla="*/ 65 h 475"/>
                <a:gd name="T10" fmla="*/ 112 w 210"/>
                <a:gd name="T11" fmla="*/ 37 h 475"/>
                <a:gd name="T12" fmla="*/ 113 w 210"/>
                <a:gd name="T13" fmla="*/ 17 h 475"/>
                <a:gd name="T14" fmla="*/ 130 w 210"/>
                <a:gd name="T15" fmla="*/ 13 h 475"/>
                <a:gd name="T16" fmla="*/ 157 w 210"/>
                <a:gd name="T17" fmla="*/ 22 h 475"/>
                <a:gd name="T18" fmla="*/ 169 w 210"/>
                <a:gd name="T19" fmla="*/ 38 h 475"/>
                <a:gd name="T20" fmla="*/ 188 w 210"/>
                <a:gd name="T21" fmla="*/ 59 h 475"/>
                <a:gd name="T22" fmla="*/ 183 w 210"/>
                <a:gd name="T23" fmla="*/ 78 h 475"/>
                <a:gd name="T24" fmla="*/ 195 w 210"/>
                <a:gd name="T25" fmla="*/ 103 h 475"/>
                <a:gd name="T26" fmla="*/ 200 w 210"/>
                <a:gd name="T27" fmla="*/ 129 h 475"/>
                <a:gd name="T28" fmla="*/ 204 w 210"/>
                <a:gd name="T29" fmla="*/ 156 h 475"/>
                <a:gd name="T30" fmla="*/ 191 w 210"/>
                <a:gd name="T31" fmla="*/ 162 h 475"/>
                <a:gd name="T32" fmla="*/ 190 w 210"/>
                <a:gd name="T33" fmla="*/ 192 h 475"/>
                <a:gd name="T34" fmla="*/ 173 w 210"/>
                <a:gd name="T35" fmla="*/ 206 h 475"/>
                <a:gd name="T36" fmla="*/ 163 w 210"/>
                <a:gd name="T37" fmla="*/ 225 h 475"/>
                <a:gd name="T38" fmla="*/ 147 w 210"/>
                <a:gd name="T39" fmla="*/ 260 h 475"/>
                <a:gd name="T40" fmla="*/ 135 w 210"/>
                <a:gd name="T41" fmla="*/ 267 h 475"/>
                <a:gd name="T42" fmla="*/ 130 w 210"/>
                <a:gd name="T43" fmla="*/ 290 h 475"/>
                <a:gd name="T44" fmla="*/ 129 w 210"/>
                <a:gd name="T45" fmla="*/ 347 h 475"/>
                <a:gd name="T46" fmla="*/ 135 w 210"/>
                <a:gd name="T47" fmla="*/ 384 h 475"/>
                <a:gd name="T48" fmla="*/ 132 w 210"/>
                <a:gd name="T49" fmla="*/ 413 h 475"/>
                <a:gd name="T50" fmla="*/ 134 w 210"/>
                <a:gd name="T51" fmla="*/ 439 h 475"/>
                <a:gd name="T52" fmla="*/ 129 w 210"/>
                <a:gd name="T53" fmla="*/ 465 h 475"/>
                <a:gd name="T54" fmla="*/ 97 w 210"/>
                <a:gd name="T55" fmla="*/ 468 h 475"/>
                <a:gd name="T56" fmla="*/ 56 w 210"/>
                <a:gd name="T57" fmla="*/ 475 h 475"/>
                <a:gd name="T58" fmla="*/ 68 w 210"/>
                <a:gd name="T59" fmla="*/ 471 h 475"/>
                <a:gd name="T60" fmla="*/ 59 w 210"/>
                <a:gd name="T61" fmla="*/ 451 h 475"/>
                <a:gd name="T62" fmla="*/ 51 w 210"/>
                <a:gd name="T63" fmla="*/ 417 h 475"/>
                <a:gd name="T64" fmla="*/ 58 w 210"/>
                <a:gd name="T65" fmla="*/ 397 h 475"/>
                <a:gd name="T66" fmla="*/ 58 w 210"/>
                <a:gd name="T67" fmla="*/ 296 h 475"/>
                <a:gd name="T68" fmla="*/ 47 w 210"/>
                <a:gd name="T69" fmla="*/ 246 h 475"/>
                <a:gd name="T70" fmla="*/ 39 w 210"/>
                <a:gd name="T71" fmla="*/ 196 h 475"/>
                <a:gd name="T72" fmla="*/ 9 w 210"/>
                <a:gd name="T73" fmla="*/ 166 h 475"/>
                <a:gd name="T74" fmla="*/ 3 w 210"/>
                <a:gd name="T75" fmla="*/ 13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" h="475">
                  <a:moveTo>
                    <a:pt x="3" y="135"/>
                  </a:moveTo>
                  <a:cubicBezTo>
                    <a:pt x="6" y="128"/>
                    <a:pt x="6" y="118"/>
                    <a:pt x="11" y="113"/>
                  </a:cubicBezTo>
                  <a:cubicBezTo>
                    <a:pt x="16" y="108"/>
                    <a:pt x="17" y="108"/>
                    <a:pt x="21" y="104"/>
                  </a:cubicBezTo>
                  <a:cubicBezTo>
                    <a:pt x="30" y="95"/>
                    <a:pt x="44" y="70"/>
                    <a:pt x="55" y="82"/>
                  </a:cubicBezTo>
                  <a:cubicBezTo>
                    <a:pt x="59" y="86"/>
                    <a:pt x="94" y="77"/>
                    <a:pt x="101" y="65"/>
                  </a:cubicBezTo>
                  <a:cubicBezTo>
                    <a:pt x="106" y="57"/>
                    <a:pt x="112" y="46"/>
                    <a:pt x="112" y="37"/>
                  </a:cubicBezTo>
                  <a:cubicBezTo>
                    <a:pt x="111" y="31"/>
                    <a:pt x="104" y="18"/>
                    <a:pt x="113" y="17"/>
                  </a:cubicBezTo>
                  <a:cubicBezTo>
                    <a:pt x="119" y="15"/>
                    <a:pt x="127" y="17"/>
                    <a:pt x="130" y="13"/>
                  </a:cubicBezTo>
                  <a:cubicBezTo>
                    <a:pt x="139" y="0"/>
                    <a:pt x="150" y="15"/>
                    <a:pt x="157" y="22"/>
                  </a:cubicBezTo>
                  <a:cubicBezTo>
                    <a:pt x="162" y="28"/>
                    <a:pt x="165" y="32"/>
                    <a:pt x="169" y="38"/>
                  </a:cubicBezTo>
                  <a:cubicBezTo>
                    <a:pt x="175" y="44"/>
                    <a:pt x="183" y="51"/>
                    <a:pt x="188" y="59"/>
                  </a:cubicBezTo>
                  <a:cubicBezTo>
                    <a:pt x="191" y="63"/>
                    <a:pt x="184" y="74"/>
                    <a:pt x="183" y="78"/>
                  </a:cubicBezTo>
                  <a:cubicBezTo>
                    <a:pt x="181" y="88"/>
                    <a:pt x="191" y="96"/>
                    <a:pt x="195" y="103"/>
                  </a:cubicBezTo>
                  <a:cubicBezTo>
                    <a:pt x="201" y="112"/>
                    <a:pt x="196" y="121"/>
                    <a:pt x="200" y="129"/>
                  </a:cubicBezTo>
                  <a:cubicBezTo>
                    <a:pt x="205" y="138"/>
                    <a:pt x="210" y="146"/>
                    <a:pt x="204" y="156"/>
                  </a:cubicBezTo>
                  <a:cubicBezTo>
                    <a:pt x="201" y="161"/>
                    <a:pt x="194" y="156"/>
                    <a:pt x="191" y="162"/>
                  </a:cubicBezTo>
                  <a:cubicBezTo>
                    <a:pt x="188" y="172"/>
                    <a:pt x="201" y="179"/>
                    <a:pt x="190" y="192"/>
                  </a:cubicBezTo>
                  <a:cubicBezTo>
                    <a:pt x="185" y="198"/>
                    <a:pt x="177" y="199"/>
                    <a:pt x="173" y="206"/>
                  </a:cubicBezTo>
                  <a:cubicBezTo>
                    <a:pt x="170" y="212"/>
                    <a:pt x="169" y="219"/>
                    <a:pt x="163" y="225"/>
                  </a:cubicBezTo>
                  <a:cubicBezTo>
                    <a:pt x="153" y="238"/>
                    <a:pt x="169" y="255"/>
                    <a:pt x="147" y="260"/>
                  </a:cubicBezTo>
                  <a:cubicBezTo>
                    <a:pt x="140" y="262"/>
                    <a:pt x="136" y="259"/>
                    <a:pt x="135" y="267"/>
                  </a:cubicBezTo>
                  <a:cubicBezTo>
                    <a:pt x="133" y="275"/>
                    <a:pt x="129" y="282"/>
                    <a:pt x="130" y="290"/>
                  </a:cubicBezTo>
                  <a:cubicBezTo>
                    <a:pt x="131" y="309"/>
                    <a:pt x="130" y="328"/>
                    <a:pt x="129" y="347"/>
                  </a:cubicBezTo>
                  <a:cubicBezTo>
                    <a:pt x="128" y="355"/>
                    <a:pt x="137" y="372"/>
                    <a:pt x="135" y="384"/>
                  </a:cubicBezTo>
                  <a:cubicBezTo>
                    <a:pt x="134" y="394"/>
                    <a:pt x="134" y="404"/>
                    <a:pt x="132" y="413"/>
                  </a:cubicBezTo>
                  <a:cubicBezTo>
                    <a:pt x="130" y="426"/>
                    <a:pt x="135" y="432"/>
                    <a:pt x="134" y="439"/>
                  </a:cubicBezTo>
                  <a:cubicBezTo>
                    <a:pt x="133" y="447"/>
                    <a:pt x="128" y="459"/>
                    <a:pt x="129" y="465"/>
                  </a:cubicBezTo>
                  <a:cubicBezTo>
                    <a:pt x="120" y="465"/>
                    <a:pt x="105" y="467"/>
                    <a:pt x="97" y="468"/>
                  </a:cubicBezTo>
                  <a:cubicBezTo>
                    <a:pt x="83" y="471"/>
                    <a:pt x="70" y="473"/>
                    <a:pt x="56" y="475"/>
                  </a:cubicBezTo>
                  <a:cubicBezTo>
                    <a:pt x="59" y="472"/>
                    <a:pt x="63" y="471"/>
                    <a:pt x="68" y="471"/>
                  </a:cubicBezTo>
                  <a:cubicBezTo>
                    <a:pt x="67" y="464"/>
                    <a:pt x="62" y="457"/>
                    <a:pt x="59" y="451"/>
                  </a:cubicBezTo>
                  <a:cubicBezTo>
                    <a:pt x="54" y="442"/>
                    <a:pt x="52" y="427"/>
                    <a:pt x="51" y="417"/>
                  </a:cubicBezTo>
                  <a:cubicBezTo>
                    <a:pt x="52" y="417"/>
                    <a:pt x="59" y="415"/>
                    <a:pt x="58" y="397"/>
                  </a:cubicBezTo>
                  <a:cubicBezTo>
                    <a:pt x="57" y="363"/>
                    <a:pt x="58" y="329"/>
                    <a:pt x="58" y="296"/>
                  </a:cubicBezTo>
                  <a:cubicBezTo>
                    <a:pt x="58" y="276"/>
                    <a:pt x="57" y="262"/>
                    <a:pt x="47" y="246"/>
                  </a:cubicBezTo>
                  <a:cubicBezTo>
                    <a:pt x="37" y="230"/>
                    <a:pt x="40" y="213"/>
                    <a:pt x="39" y="196"/>
                  </a:cubicBezTo>
                  <a:cubicBezTo>
                    <a:pt x="39" y="182"/>
                    <a:pt x="19" y="176"/>
                    <a:pt x="9" y="166"/>
                  </a:cubicBezTo>
                  <a:cubicBezTo>
                    <a:pt x="0" y="158"/>
                    <a:pt x="2" y="146"/>
                    <a:pt x="3" y="1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8" name="Freeform 1691">
              <a:extLst>
                <a:ext uri="{FF2B5EF4-FFF2-40B4-BE49-F238E27FC236}">
                  <a16:creationId xmlns:a16="http://schemas.microsoft.com/office/drawing/2014/main" id="{E679DFDA-532D-DFED-CCDE-98868F927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780" y="2225240"/>
              <a:ext cx="82911" cy="51326"/>
            </a:xfrm>
            <a:custGeom>
              <a:avLst/>
              <a:gdLst>
                <a:gd name="T0" fmla="*/ 8 w 190"/>
                <a:gd name="T1" fmla="*/ 73 h 118"/>
                <a:gd name="T2" fmla="*/ 16 w 190"/>
                <a:gd name="T3" fmla="*/ 58 h 118"/>
                <a:gd name="T4" fmla="*/ 0 w 190"/>
                <a:gd name="T5" fmla="*/ 50 h 118"/>
                <a:gd name="T6" fmla="*/ 23 w 190"/>
                <a:gd name="T7" fmla="*/ 31 h 118"/>
                <a:gd name="T8" fmla="*/ 71 w 190"/>
                <a:gd name="T9" fmla="*/ 40 h 118"/>
                <a:gd name="T10" fmla="*/ 106 w 190"/>
                <a:gd name="T11" fmla="*/ 22 h 118"/>
                <a:gd name="T12" fmla="*/ 131 w 190"/>
                <a:gd name="T13" fmla="*/ 22 h 118"/>
                <a:gd name="T14" fmla="*/ 156 w 190"/>
                <a:gd name="T15" fmla="*/ 22 h 118"/>
                <a:gd name="T16" fmla="*/ 169 w 190"/>
                <a:gd name="T17" fmla="*/ 7 h 118"/>
                <a:gd name="T18" fmla="*/ 190 w 190"/>
                <a:gd name="T19" fmla="*/ 35 h 118"/>
                <a:gd name="T20" fmla="*/ 172 w 190"/>
                <a:gd name="T21" fmla="*/ 42 h 118"/>
                <a:gd name="T22" fmla="*/ 158 w 190"/>
                <a:gd name="T23" fmla="*/ 46 h 118"/>
                <a:gd name="T24" fmla="*/ 134 w 190"/>
                <a:gd name="T25" fmla="*/ 57 h 118"/>
                <a:gd name="T26" fmla="*/ 137 w 190"/>
                <a:gd name="T27" fmla="*/ 77 h 118"/>
                <a:gd name="T28" fmla="*/ 111 w 190"/>
                <a:gd name="T29" fmla="*/ 92 h 118"/>
                <a:gd name="T30" fmla="*/ 119 w 190"/>
                <a:gd name="T31" fmla="*/ 97 h 118"/>
                <a:gd name="T32" fmla="*/ 107 w 190"/>
                <a:gd name="T33" fmla="*/ 111 h 118"/>
                <a:gd name="T34" fmla="*/ 71 w 190"/>
                <a:gd name="T35" fmla="*/ 95 h 118"/>
                <a:gd name="T36" fmla="*/ 42 w 190"/>
                <a:gd name="T37" fmla="*/ 109 h 118"/>
                <a:gd name="T38" fmla="*/ 34 w 190"/>
                <a:gd name="T39" fmla="*/ 110 h 118"/>
                <a:gd name="T40" fmla="*/ 12 w 190"/>
                <a:gd name="T41" fmla="*/ 109 h 118"/>
                <a:gd name="T42" fmla="*/ 27 w 190"/>
                <a:gd name="T43" fmla="*/ 92 h 118"/>
                <a:gd name="T44" fmla="*/ 14 w 190"/>
                <a:gd name="T45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118">
                  <a:moveTo>
                    <a:pt x="8" y="73"/>
                  </a:moveTo>
                  <a:cubicBezTo>
                    <a:pt x="7" y="67"/>
                    <a:pt x="12" y="61"/>
                    <a:pt x="16" y="58"/>
                  </a:cubicBezTo>
                  <a:cubicBezTo>
                    <a:pt x="10" y="56"/>
                    <a:pt x="5" y="53"/>
                    <a:pt x="0" y="50"/>
                  </a:cubicBezTo>
                  <a:cubicBezTo>
                    <a:pt x="13" y="36"/>
                    <a:pt x="7" y="27"/>
                    <a:pt x="23" y="31"/>
                  </a:cubicBezTo>
                  <a:cubicBezTo>
                    <a:pt x="29" y="32"/>
                    <a:pt x="66" y="45"/>
                    <a:pt x="71" y="40"/>
                  </a:cubicBezTo>
                  <a:cubicBezTo>
                    <a:pt x="81" y="31"/>
                    <a:pt x="91" y="21"/>
                    <a:pt x="106" y="22"/>
                  </a:cubicBezTo>
                  <a:cubicBezTo>
                    <a:pt x="114" y="22"/>
                    <a:pt x="124" y="26"/>
                    <a:pt x="131" y="22"/>
                  </a:cubicBezTo>
                  <a:cubicBezTo>
                    <a:pt x="139" y="17"/>
                    <a:pt x="148" y="17"/>
                    <a:pt x="156" y="22"/>
                  </a:cubicBezTo>
                  <a:cubicBezTo>
                    <a:pt x="149" y="13"/>
                    <a:pt x="160" y="0"/>
                    <a:pt x="169" y="7"/>
                  </a:cubicBezTo>
                  <a:cubicBezTo>
                    <a:pt x="176" y="13"/>
                    <a:pt x="185" y="27"/>
                    <a:pt x="190" y="35"/>
                  </a:cubicBezTo>
                  <a:cubicBezTo>
                    <a:pt x="183" y="34"/>
                    <a:pt x="160" y="28"/>
                    <a:pt x="172" y="42"/>
                  </a:cubicBezTo>
                  <a:cubicBezTo>
                    <a:pt x="165" y="42"/>
                    <a:pt x="161" y="38"/>
                    <a:pt x="158" y="46"/>
                  </a:cubicBezTo>
                  <a:cubicBezTo>
                    <a:pt x="157" y="50"/>
                    <a:pt x="139" y="54"/>
                    <a:pt x="134" y="57"/>
                  </a:cubicBezTo>
                  <a:cubicBezTo>
                    <a:pt x="130" y="60"/>
                    <a:pt x="138" y="72"/>
                    <a:pt x="137" y="77"/>
                  </a:cubicBezTo>
                  <a:cubicBezTo>
                    <a:pt x="137" y="85"/>
                    <a:pt x="118" y="86"/>
                    <a:pt x="111" y="92"/>
                  </a:cubicBezTo>
                  <a:cubicBezTo>
                    <a:pt x="114" y="93"/>
                    <a:pt x="116" y="96"/>
                    <a:pt x="119" y="97"/>
                  </a:cubicBezTo>
                  <a:cubicBezTo>
                    <a:pt x="114" y="98"/>
                    <a:pt x="118" y="118"/>
                    <a:pt x="107" y="111"/>
                  </a:cubicBezTo>
                  <a:cubicBezTo>
                    <a:pt x="95" y="103"/>
                    <a:pt x="83" y="107"/>
                    <a:pt x="71" y="95"/>
                  </a:cubicBezTo>
                  <a:cubicBezTo>
                    <a:pt x="67" y="105"/>
                    <a:pt x="53" y="113"/>
                    <a:pt x="42" y="109"/>
                  </a:cubicBezTo>
                  <a:cubicBezTo>
                    <a:pt x="38" y="107"/>
                    <a:pt x="38" y="106"/>
                    <a:pt x="34" y="110"/>
                  </a:cubicBezTo>
                  <a:cubicBezTo>
                    <a:pt x="29" y="115"/>
                    <a:pt x="18" y="111"/>
                    <a:pt x="12" y="109"/>
                  </a:cubicBezTo>
                  <a:cubicBezTo>
                    <a:pt x="19" y="103"/>
                    <a:pt x="32" y="101"/>
                    <a:pt x="27" y="92"/>
                  </a:cubicBezTo>
                  <a:cubicBezTo>
                    <a:pt x="23" y="85"/>
                    <a:pt x="5" y="87"/>
                    <a:pt x="14" y="7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9" name="Freeform 1692">
              <a:extLst>
                <a:ext uri="{FF2B5EF4-FFF2-40B4-BE49-F238E27FC236}">
                  <a16:creationId xmlns:a16="http://schemas.microsoft.com/office/drawing/2014/main" id="{31ABBF3C-9E03-4CC6-2270-72D11AD63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792" y="1295456"/>
              <a:ext cx="29612" cy="17767"/>
            </a:xfrm>
            <a:custGeom>
              <a:avLst/>
              <a:gdLst>
                <a:gd name="T0" fmla="*/ 63 w 70"/>
                <a:gd name="T1" fmla="*/ 35 h 42"/>
                <a:gd name="T2" fmla="*/ 30 w 70"/>
                <a:gd name="T3" fmla="*/ 20 h 42"/>
                <a:gd name="T4" fmla="*/ 0 w 70"/>
                <a:gd name="T5" fmla="*/ 6 h 42"/>
                <a:gd name="T6" fmla="*/ 29 w 70"/>
                <a:gd name="T7" fmla="*/ 27 h 42"/>
                <a:gd name="T8" fmla="*/ 70 w 70"/>
                <a:gd name="T9" fmla="*/ 40 h 42"/>
                <a:gd name="T10" fmla="*/ 63 w 70"/>
                <a:gd name="T11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42">
                  <a:moveTo>
                    <a:pt x="63" y="35"/>
                  </a:moveTo>
                  <a:cubicBezTo>
                    <a:pt x="54" y="27"/>
                    <a:pt x="39" y="28"/>
                    <a:pt x="30" y="20"/>
                  </a:cubicBezTo>
                  <a:cubicBezTo>
                    <a:pt x="21" y="12"/>
                    <a:pt x="14" y="0"/>
                    <a:pt x="0" y="6"/>
                  </a:cubicBezTo>
                  <a:cubicBezTo>
                    <a:pt x="4" y="17"/>
                    <a:pt x="18" y="24"/>
                    <a:pt x="29" y="27"/>
                  </a:cubicBezTo>
                  <a:cubicBezTo>
                    <a:pt x="41" y="31"/>
                    <a:pt x="57" y="42"/>
                    <a:pt x="70" y="40"/>
                  </a:cubicBezTo>
                  <a:cubicBezTo>
                    <a:pt x="68" y="38"/>
                    <a:pt x="66" y="36"/>
                    <a:pt x="63" y="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0" name="Freeform 1693">
              <a:extLst>
                <a:ext uri="{FF2B5EF4-FFF2-40B4-BE49-F238E27FC236}">
                  <a16:creationId xmlns:a16="http://schemas.microsoft.com/office/drawing/2014/main" id="{A9BFD8FE-4DB2-3FCE-E54F-996AF6A9F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765" y="1275715"/>
              <a:ext cx="5923" cy="0"/>
            </a:xfrm>
            <a:custGeom>
              <a:avLst/>
              <a:gdLst>
                <a:gd name="T0" fmla="*/ 14 w 14"/>
                <a:gd name="T1" fmla="*/ 3 h 3"/>
                <a:gd name="T2" fmla="*/ 0 w 14"/>
                <a:gd name="T3" fmla="*/ 2 h 3"/>
                <a:gd name="T4" fmla="*/ 14 w 1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cubicBezTo>
                    <a:pt x="10" y="0"/>
                    <a:pt x="5" y="0"/>
                    <a:pt x="0" y="2"/>
                  </a:cubicBezTo>
                  <a:cubicBezTo>
                    <a:pt x="5" y="3"/>
                    <a:pt x="10" y="3"/>
                    <a:pt x="14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1" name="Freeform 1694">
              <a:extLst>
                <a:ext uri="{FF2B5EF4-FFF2-40B4-BE49-F238E27FC236}">
                  <a16:creationId xmlns:a16="http://schemas.microsoft.com/office/drawing/2014/main" id="{B61A3645-701B-8DAB-6BBF-6BFD7DDE2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792" y="1265844"/>
              <a:ext cx="203329" cy="88834"/>
            </a:xfrm>
            <a:custGeom>
              <a:avLst/>
              <a:gdLst>
                <a:gd name="T0" fmla="*/ 47 w 463"/>
                <a:gd name="T1" fmla="*/ 53 h 205"/>
                <a:gd name="T2" fmla="*/ 62 w 463"/>
                <a:gd name="T3" fmla="*/ 53 h 205"/>
                <a:gd name="T4" fmla="*/ 63 w 463"/>
                <a:gd name="T5" fmla="*/ 65 h 205"/>
                <a:gd name="T6" fmla="*/ 54 w 463"/>
                <a:gd name="T7" fmla="*/ 86 h 205"/>
                <a:gd name="T8" fmla="*/ 68 w 463"/>
                <a:gd name="T9" fmla="*/ 94 h 205"/>
                <a:gd name="T10" fmla="*/ 145 w 463"/>
                <a:gd name="T11" fmla="*/ 104 h 205"/>
                <a:gd name="T12" fmla="*/ 157 w 463"/>
                <a:gd name="T13" fmla="*/ 91 h 205"/>
                <a:gd name="T14" fmla="*/ 196 w 463"/>
                <a:gd name="T15" fmla="*/ 73 h 205"/>
                <a:gd name="T16" fmla="*/ 223 w 463"/>
                <a:gd name="T17" fmla="*/ 92 h 205"/>
                <a:gd name="T18" fmla="*/ 262 w 463"/>
                <a:gd name="T19" fmla="*/ 82 h 205"/>
                <a:gd name="T20" fmla="*/ 278 w 463"/>
                <a:gd name="T21" fmla="*/ 96 h 205"/>
                <a:gd name="T22" fmla="*/ 193 w 463"/>
                <a:gd name="T23" fmla="*/ 108 h 205"/>
                <a:gd name="T24" fmla="*/ 155 w 463"/>
                <a:gd name="T25" fmla="*/ 121 h 205"/>
                <a:gd name="T26" fmla="*/ 147 w 463"/>
                <a:gd name="T27" fmla="*/ 134 h 205"/>
                <a:gd name="T28" fmla="*/ 240 w 463"/>
                <a:gd name="T29" fmla="*/ 128 h 205"/>
                <a:gd name="T30" fmla="*/ 276 w 463"/>
                <a:gd name="T31" fmla="*/ 131 h 205"/>
                <a:gd name="T32" fmla="*/ 173 w 463"/>
                <a:gd name="T33" fmla="*/ 138 h 205"/>
                <a:gd name="T34" fmla="*/ 177 w 463"/>
                <a:gd name="T35" fmla="*/ 144 h 205"/>
                <a:gd name="T36" fmla="*/ 152 w 463"/>
                <a:gd name="T37" fmla="*/ 159 h 205"/>
                <a:gd name="T38" fmla="*/ 229 w 463"/>
                <a:gd name="T39" fmla="*/ 170 h 205"/>
                <a:gd name="T40" fmla="*/ 213 w 463"/>
                <a:gd name="T41" fmla="*/ 182 h 205"/>
                <a:gd name="T42" fmla="*/ 276 w 463"/>
                <a:gd name="T43" fmla="*/ 185 h 205"/>
                <a:gd name="T44" fmla="*/ 286 w 463"/>
                <a:gd name="T45" fmla="*/ 172 h 205"/>
                <a:gd name="T46" fmla="*/ 321 w 463"/>
                <a:gd name="T47" fmla="*/ 147 h 205"/>
                <a:gd name="T48" fmla="*/ 362 w 463"/>
                <a:gd name="T49" fmla="*/ 112 h 205"/>
                <a:gd name="T50" fmla="*/ 357 w 463"/>
                <a:gd name="T51" fmla="*/ 93 h 205"/>
                <a:gd name="T52" fmla="*/ 463 w 463"/>
                <a:gd name="T53" fmla="*/ 72 h 205"/>
                <a:gd name="T54" fmla="*/ 365 w 463"/>
                <a:gd name="T55" fmla="*/ 55 h 205"/>
                <a:gd name="T56" fmla="*/ 324 w 463"/>
                <a:gd name="T57" fmla="*/ 31 h 205"/>
                <a:gd name="T58" fmla="*/ 296 w 463"/>
                <a:gd name="T59" fmla="*/ 38 h 205"/>
                <a:gd name="T60" fmla="*/ 279 w 463"/>
                <a:gd name="T61" fmla="*/ 13 h 205"/>
                <a:gd name="T62" fmla="*/ 231 w 463"/>
                <a:gd name="T63" fmla="*/ 17 h 205"/>
                <a:gd name="T64" fmla="*/ 220 w 463"/>
                <a:gd name="T65" fmla="*/ 56 h 205"/>
                <a:gd name="T66" fmla="*/ 163 w 463"/>
                <a:gd name="T67" fmla="*/ 27 h 205"/>
                <a:gd name="T68" fmla="*/ 148 w 463"/>
                <a:gd name="T69" fmla="*/ 48 h 205"/>
                <a:gd name="T70" fmla="*/ 117 w 463"/>
                <a:gd name="T71" fmla="*/ 31 h 205"/>
                <a:gd name="T72" fmla="*/ 114 w 463"/>
                <a:gd name="T73" fmla="*/ 26 h 205"/>
                <a:gd name="T74" fmla="*/ 111 w 463"/>
                <a:gd name="T75" fmla="*/ 19 h 205"/>
                <a:gd name="T76" fmla="*/ 67 w 463"/>
                <a:gd name="T77" fmla="*/ 26 h 205"/>
                <a:gd name="T78" fmla="*/ 34 w 463"/>
                <a:gd name="T79" fmla="*/ 29 h 205"/>
                <a:gd name="T80" fmla="*/ 5 w 463"/>
                <a:gd name="T81" fmla="*/ 36 h 205"/>
                <a:gd name="T82" fmla="*/ 24 w 463"/>
                <a:gd name="T83" fmla="*/ 5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3" h="205">
                  <a:moveTo>
                    <a:pt x="24" y="53"/>
                  </a:moveTo>
                  <a:cubicBezTo>
                    <a:pt x="26" y="63"/>
                    <a:pt x="42" y="56"/>
                    <a:pt x="47" y="53"/>
                  </a:cubicBezTo>
                  <a:cubicBezTo>
                    <a:pt x="46" y="51"/>
                    <a:pt x="44" y="49"/>
                    <a:pt x="42" y="47"/>
                  </a:cubicBezTo>
                  <a:cubicBezTo>
                    <a:pt x="49" y="51"/>
                    <a:pt x="56" y="46"/>
                    <a:pt x="62" y="53"/>
                  </a:cubicBezTo>
                  <a:cubicBezTo>
                    <a:pt x="57" y="55"/>
                    <a:pt x="52" y="57"/>
                    <a:pt x="47" y="60"/>
                  </a:cubicBezTo>
                  <a:cubicBezTo>
                    <a:pt x="52" y="62"/>
                    <a:pt x="58" y="64"/>
                    <a:pt x="63" y="65"/>
                  </a:cubicBezTo>
                  <a:cubicBezTo>
                    <a:pt x="52" y="73"/>
                    <a:pt x="38" y="59"/>
                    <a:pt x="27" y="67"/>
                  </a:cubicBezTo>
                  <a:cubicBezTo>
                    <a:pt x="38" y="70"/>
                    <a:pt x="42" y="83"/>
                    <a:pt x="54" y="86"/>
                  </a:cubicBezTo>
                  <a:cubicBezTo>
                    <a:pt x="67" y="89"/>
                    <a:pt x="82" y="87"/>
                    <a:pt x="96" y="91"/>
                  </a:cubicBezTo>
                  <a:cubicBezTo>
                    <a:pt x="87" y="92"/>
                    <a:pt x="76" y="89"/>
                    <a:pt x="68" y="94"/>
                  </a:cubicBezTo>
                  <a:cubicBezTo>
                    <a:pt x="81" y="102"/>
                    <a:pt x="97" y="108"/>
                    <a:pt x="113" y="107"/>
                  </a:cubicBezTo>
                  <a:cubicBezTo>
                    <a:pt x="124" y="107"/>
                    <a:pt x="134" y="107"/>
                    <a:pt x="145" y="104"/>
                  </a:cubicBezTo>
                  <a:cubicBezTo>
                    <a:pt x="153" y="95"/>
                    <a:pt x="160" y="100"/>
                    <a:pt x="170" y="96"/>
                  </a:cubicBezTo>
                  <a:cubicBezTo>
                    <a:pt x="166" y="94"/>
                    <a:pt x="161" y="92"/>
                    <a:pt x="157" y="91"/>
                  </a:cubicBezTo>
                  <a:cubicBezTo>
                    <a:pt x="162" y="89"/>
                    <a:pt x="164" y="86"/>
                    <a:pt x="160" y="81"/>
                  </a:cubicBezTo>
                  <a:cubicBezTo>
                    <a:pt x="173" y="77"/>
                    <a:pt x="188" y="92"/>
                    <a:pt x="196" y="73"/>
                  </a:cubicBezTo>
                  <a:cubicBezTo>
                    <a:pt x="205" y="76"/>
                    <a:pt x="202" y="87"/>
                    <a:pt x="193" y="87"/>
                  </a:cubicBezTo>
                  <a:cubicBezTo>
                    <a:pt x="200" y="97"/>
                    <a:pt x="214" y="94"/>
                    <a:pt x="223" y="92"/>
                  </a:cubicBezTo>
                  <a:cubicBezTo>
                    <a:pt x="229" y="90"/>
                    <a:pt x="235" y="87"/>
                    <a:pt x="240" y="84"/>
                  </a:cubicBezTo>
                  <a:cubicBezTo>
                    <a:pt x="250" y="78"/>
                    <a:pt x="252" y="82"/>
                    <a:pt x="262" y="82"/>
                  </a:cubicBezTo>
                  <a:cubicBezTo>
                    <a:pt x="255" y="85"/>
                    <a:pt x="248" y="88"/>
                    <a:pt x="243" y="94"/>
                  </a:cubicBezTo>
                  <a:cubicBezTo>
                    <a:pt x="255" y="93"/>
                    <a:pt x="266" y="95"/>
                    <a:pt x="278" y="96"/>
                  </a:cubicBezTo>
                  <a:cubicBezTo>
                    <a:pt x="258" y="102"/>
                    <a:pt x="235" y="92"/>
                    <a:pt x="217" y="102"/>
                  </a:cubicBezTo>
                  <a:cubicBezTo>
                    <a:pt x="209" y="106"/>
                    <a:pt x="201" y="104"/>
                    <a:pt x="193" y="108"/>
                  </a:cubicBezTo>
                  <a:cubicBezTo>
                    <a:pt x="178" y="115"/>
                    <a:pt x="164" y="110"/>
                    <a:pt x="149" y="115"/>
                  </a:cubicBezTo>
                  <a:cubicBezTo>
                    <a:pt x="151" y="117"/>
                    <a:pt x="153" y="119"/>
                    <a:pt x="155" y="121"/>
                  </a:cubicBezTo>
                  <a:cubicBezTo>
                    <a:pt x="147" y="118"/>
                    <a:pt x="131" y="112"/>
                    <a:pt x="124" y="117"/>
                  </a:cubicBezTo>
                  <a:cubicBezTo>
                    <a:pt x="109" y="127"/>
                    <a:pt x="143" y="134"/>
                    <a:pt x="147" y="134"/>
                  </a:cubicBezTo>
                  <a:cubicBezTo>
                    <a:pt x="167" y="133"/>
                    <a:pt x="186" y="129"/>
                    <a:pt x="205" y="128"/>
                  </a:cubicBezTo>
                  <a:cubicBezTo>
                    <a:pt x="217" y="127"/>
                    <a:pt x="228" y="129"/>
                    <a:pt x="240" y="128"/>
                  </a:cubicBezTo>
                  <a:cubicBezTo>
                    <a:pt x="251" y="127"/>
                    <a:pt x="262" y="121"/>
                    <a:pt x="272" y="123"/>
                  </a:cubicBezTo>
                  <a:cubicBezTo>
                    <a:pt x="268" y="127"/>
                    <a:pt x="267" y="131"/>
                    <a:pt x="276" y="131"/>
                  </a:cubicBezTo>
                  <a:cubicBezTo>
                    <a:pt x="260" y="126"/>
                    <a:pt x="243" y="132"/>
                    <a:pt x="226" y="132"/>
                  </a:cubicBezTo>
                  <a:cubicBezTo>
                    <a:pt x="209" y="132"/>
                    <a:pt x="191" y="134"/>
                    <a:pt x="173" y="138"/>
                  </a:cubicBezTo>
                  <a:cubicBezTo>
                    <a:pt x="195" y="145"/>
                    <a:pt x="220" y="140"/>
                    <a:pt x="241" y="150"/>
                  </a:cubicBezTo>
                  <a:cubicBezTo>
                    <a:pt x="220" y="150"/>
                    <a:pt x="198" y="138"/>
                    <a:pt x="177" y="144"/>
                  </a:cubicBezTo>
                  <a:cubicBezTo>
                    <a:pt x="168" y="147"/>
                    <a:pt x="161" y="141"/>
                    <a:pt x="152" y="142"/>
                  </a:cubicBezTo>
                  <a:cubicBezTo>
                    <a:pt x="136" y="144"/>
                    <a:pt x="141" y="153"/>
                    <a:pt x="152" y="159"/>
                  </a:cubicBezTo>
                  <a:cubicBezTo>
                    <a:pt x="165" y="167"/>
                    <a:pt x="185" y="170"/>
                    <a:pt x="201" y="174"/>
                  </a:cubicBezTo>
                  <a:cubicBezTo>
                    <a:pt x="212" y="176"/>
                    <a:pt x="218" y="171"/>
                    <a:pt x="229" y="170"/>
                  </a:cubicBezTo>
                  <a:cubicBezTo>
                    <a:pt x="238" y="169"/>
                    <a:pt x="246" y="174"/>
                    <a:pt x="255" y="176"/>
                  </a:cubicBezTo>
                  <a:cubicBezTo>
                    <a:pt x="241" y="181"/>
                    <a:pt x="226" y="174"/>
                    <a:pt x="213" y="182"/>
                  </a:cubicBezTo>
                  <a:cubicBezTo>
                    <a:pt x="225" y="185"/>
                    <a:pt x="241" y="190"/>
                    <a:pt x="251" y="197"/>
                  </a:cubicBezTo>
                  <a:cubicBezTo>
                    <a:pt x="262" y="205"/>
                    <a:pt x="296" y="190"/>
                    <a:pt x="276" y="185"/>
                  </a:cubicBezTo>
                  <a:cubicBezTo>
                    <a:pt x="280" y="183"/>
                    <a:pt x="285" y="182"/>
                    <a:pt x="289" y="178"/>
                  </a:cubicBezTo>
                  <a:cubicBezTo>
                    <a:pt x="288" y="176"/>
                    <a:pt x="287" y="174"/>
                    <a:pt x="286" y="172"/>
                  </a:cubicBezTo>
                  <a:cubicBezTo>
                    <a:pt x="289" y="171"/>
                    <a:pt x="292" y="169"/>
                    <a:pt x="294" y="167"/>
                  </a:cubicBezTo>
                  <a:cubicBezTo>
                    <a:pt x="299" y="154"/>
                    <a:pt x="307" y="147"/>
                    <a:pt x="321" y="147"/>
                  </a:cubicBezTo>
                  <a:cubicBezTo>
                    <a:pt x="331" y="147"/>
                    <a:pt x="340" y="133"/>
                    <a:pt x="333" y="126"/>
                  </a:cubicBezTo>
                  <a:cubicBezTo>
                    <a:pt x="325" y="117"/>
                    <a:pt x="360" y="114"/>
                    <a:pt x="362" y="112"/>
                  </a:cubicBezTo>
                  <a:cubicBezTo>
                    <a:pt x="360" y="111"/>
                    <a:pt x="358" y="109"/>
                    <a:pt x="356" y="108"/>
                  </a:cubicBezTo>
                  <a:cubicBezTo>
                    <a:pt x="365" y="108"/>
                    <a:pt x="360" y="98"/>
                    <a:pt x="357" y="93"/>
                  </a:cubicBezTo>
                  <a:cubicBezTo>
                    <a:pt x="379" y="91"/>
                    <a:pt x="398" y="83"/>
                    <a:pt x="421" y="84"/>
                  </a:cubicBezTo>
                  <a:cubicBezTo>
                    <a:pt x="432" y="84"/>
                    <a:pt x="459" y="87"/>
                    <a:pt x="463" y="72"/>
                  </a:cubicBezTo>
                  <a:cubicBezTo>
                    <a:pt x="440" y="67"/>
                    <a:pt x="409" y="70"/>
                    <a:pt x="388" y="59"/>
                  </a:cubicBezTo>
                  <a:cubicBezTo>
                    <a:pt x="380" y="55"/>
                    <a:pt x="374" y="53"/>
                    <a:pt x="365" y="55"/>
                  </a:cubicBezTo>
                  <a:cubicBezTo>
                    <a:pt x="353" y="56"/>
                    <a:pt x="348" y="49"/>
                    <a:pt x="337" y="49"/>
                  </a:cubicBezTo>
                  <a:cubicBezTo>
                    <a:pt x="356" y="45"/>
                    <a:pt x="331" y="33"/>
                    <a:pt x="324" y="31"/>
                  </a:cubicBezTo>
                  <a:cubicBezTo>
                    <a:pt x="317" y="28"/>
                    <a:pt x="311" y="35"/>
                    <a:pt x="305" y="38"/>
                  </a:cubicBezTo>
                  <a:cubicBezTo>
                    <a:pt x="302" y="40"/>
                    <a:pt x="299" y="41"/>
                    <a:pt x="296" y="38"/>
                  </a:cubicBezTo>
                  <a:cubicBezTo>
                    <a:pt x="290" y="31"/>
                    <a:pt x="302" y="28"/>
                    <a:pt x="306" y="23"/>
                  </a:cubicBezTo>
                  <a:cubicBezTo>
                    <a:pt x="297" y="20"/>
                    <a:pt x="288" y="15"/>
                    <a:pt x="279" y="13"/>
                  </a:cubicBezTo>
                  <a:cubicBezTo>
                    <a:pt x="271" y="11"/>
                    <a:pt x="265" y="15"/>
                    <a:pt x="258" y="14"/>
                  </a:cubicBezTo>
                  <a:cubicBezTo>
                    <a:pt x="251" y="13"/>
                    <a:pt x="228" y="0"/>
                    <a:pt x="231" y="17"/>
                  </a:cubicBezTo>
                  <a:cubicBezTo>
                    <a:pt x="199" y="7"/>
                    <a:pt x="252" y="65"/>
                    <a:pt x="252" y="69"/>
                  </a:cubicBezTo>
                  <a:cubicBezTo>
                    <a:pt x="240" y="65"/>
                    <a:pt x="234" y="51"/>
                    <a:pt x="220" y="56"/>
                  </a:cubicBezTo>
                  <a:cubicBezTo>
                    <a:pt x="226" y="46"/>
                    <a:pt x="194" y="28"/>
                    <a:pt x="188" y="25"/>
                  </a:cubicBezTo>
                  <a:cubicBezTo>
                    <a:pt x="178" y="20"/>
                    <a:pt x="171" y="20"/>
                    <a:pt x="163" y="27"/>
                  </a:cubicBezTo>
                  <a:cubicBezTo>
                    <a:pt x="157" y="32"/>
                    <a:pt x="151" y="30"/>
                    <a:pt x="145" y="34"/>
                  </a:cubicBezTo>
                  <a:cubicBezTo>
                    <a:pt x="142" y="36"/>
                    <a:pt x="148" y="46"/>
                    <a:pt x="148" y="48"/>
                  </a:cubicBezTo>
                  <a:cubicBezTo>
                    <a:pt x="139" y="35"/>
                    <a:pt x="126" y="43"/>
                    <a:pt x="114" y="38"/>
                  </a:cubicBezTo>
                  <a:cubicBezTo>
                    <a:pt x="115" y="36"/>
                    <a:pt x="116" y="34"/>
                    <a:pt x="117" y="31"/>
                  </a:cubicBezTo>
                  <a:cubicBezTo>
                    <a:pt x="106" y="31"/>
                    <a:pt x="94" y="35"/>
                    <a:pt x="82" y="32"/>
                  </a:cubicBezTo>
                  <a:cubicBezTo>
                    <a:pt x="93" y="32"/>
                    <a:pt x="103" y="26"/>
                    <a:pt x="114" y="26"/>
                  </a:cubicBezTo>
                  <a:cubicBezTo>
                    <a:pt x="123" y="26"/>
                    <a:pt x="133" y="26"/>
                    <a:pt x="143" y="23"/>
                  </a:cubicBezTo>
                  <a:cubicBezTo>
                    <a:pt x="140" y="11"/>
                    <a:pt x="118" y="18"/>
                    <a:pt x="111" y="19"/>
                  </a:cubicBezTo>
                  <a:cubicBezTo>
                    <a:pt x="103" y="19"/>
                    <a:pt x="95" y="22"/>
                    <a:pt x="87" y="22"/>
                  </a:cubicBezTo>
                  <a:cubicBezTo>
                    <a:pt x="82" y="23"/>
                    <a:pt x="59" y="13"/>
                    <a:pt x="67" y="26"/>
                  </a:cubicBezTo>
                  <a:cubicBezTo>
                    <a:pt x="59" y="29"/>
                    <a:pt x="55" y="19"/>
                    <a:pt x="48" y="18"/>
                  </a:cubicBezTo>
                  <a:cubicBezTo>
                    <a:pt x="43" y="17"/>
                    <a:pt x="18" y="25"/>
                    <a:pt x="34" y="29"/>
                  </a:cubicBezTo>
                  <a:cubicBezTo>
                    <a:pt x="30" y="30"/>
                    <a:pt x="0" y="33"/>
                    <a:pt x="20" y="33"/>
                  </a:cubicBezTo>
                  <a:cubicBezTo>
                    <a:pt x="15" y="33"/>
                    <a:pt x="10" y="34"/>
                    <a:pt x="5" y="36"/>
                  </a:cubicBezTo>
                  <a:cubicBezTo>
                    <a:pt x="12" y="36"/>
                    <a:pt x="11" y="37"/>
                    <a:pt x="10" y="42"/>
                  </a:cubicBezTo>
                  <a:cubicBezTo>
                    <a:pt x="9" y="47"/>
                    <a:pt x="21" y="50"/>
                    <a:pt x="24" y="5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2" name="Freeform 1695">
              <a:extLst>
                <a:ext uri="{FF2B5EF4-FFF2-40B4-BE49-F238E27FC236}">
                  <a16:creationId xmlns:a16="http://schemas.microsoft.com/office/drawing/2014/main" id="{3BC0E8B6-1B9E-36CC-FC31-D85488F9A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081" y="1257948"/>
              <a:ext cx="171744" cy="33560"/>
            </a:xfrm>
            <a:custGeom>
              <a:avLst/>
              <a:gdLst>
                <a:gd name="T0" fmla="*/ 33 w 391"/>
                <a:gd name="T1" fmla="*/ 28 h 77"/>
                <a:gd name="T2" fmla="*/ 12 w 391"/>
                <a:gd name="T3" fmla="*/ 33 h 77"/>
                <a:gd name="T4" fmla="*/ 95 w 391"/>
                <a:gd name="T5" fmla="*/ 41 h 77"/>
                <a:gd name="T6" fmla="*/ 187 w 391"/>
                <a:gd name="T7" fmla="*/ 39 h 77"/>
                <a:gd name="T8" fmla="*/ 116 w 391"/>
                <a:gd name="T9" fmla="*/ 44 h 77"/>
                <a:gd name="T10" fmla="*/ 136 w 391"/>
                <a:gd name="T11" fmla="*/ 49 h 77"/>
                <a:gd name="T12" fmla="*/ 79 w 391"/>
                <a:gd name="T13" fmla="*/ 48 h 77"/>
                <a:gd name="T14" fmla="*/ 137 w 391"/>
                <a:gd name="T15" fmla="*/ 61 h 77"/>
                <a:gd name="T16" fmla="*/ 213 w 391"/>
                <a:gd name="T17" fmla="*/ 59 h 77"/>
                <a:gd name="T18" fmla="*/ 206 w 391"/>
                <a:gd name="T19" fmla="*/ 64 h 77"/>
                <a:gd name="T20" fmla="*/ 274 w 391"/>
                <a:gd name="T21" fmla="*/ 70 h 77"/>
                <a:gd name="T22" fmla="*/ 311 w 391"/>
                <a:gd name="T23" fmla="*/ 64 h 77"/>
                <a:gd name="T24" fmla="*/ 343 w 391"/>
                <a:gd name="T25" fmla="*/ 55 h 77"/>
                <a:gd name="T26" fmla="*/ 337 w 391"/>
                <a:gd name="T27" fmla="*/ 49 h 77"/>
                <a:gd name="T28" fmla="*/ 391 w 391"/>
                <a:gd name="T29" fmla="*/ 35 h 77"/>
                <a:gd name="T30" fmla="*/ 338 w 391"/>
                <a:gd name="T31" fmla="*/ 19 h 77"/>
                <a:gd name="T32" fmla="*/ 296 w 391"/>
                <a:gd name="T33" fmla="*/ 15 h 77"/>
                <a:gd name="T34" fmla="*/ 276 w 391"/>
                <a:gd name="T35" fmla="*/ 14 h 77"/>
                <a:gd name="T36" fmla="*/ 260 w 391"/>
                <a:gd name="T37" fmla="*/ 10 h 77"/>
                <a:gd name="T38" fmla="*/ 243 w 391"/>
                <a:gd name="T39" fmla="*/ 18 h 77"/>
                <a:gd name="T40" fmla="*/ 215 w 391"/>
                <a:gd name="T41" fmla="*/ 20 h 77"/>
                <a:gd name="T42" fmla="*/ 224 w 391"/>
                <a:gd name="T43" fmla="*/ 8 h 77"/>
                <a:gd name="T44" fmla="*/ 204 w 391"/>
                <a:gd name="T45" fmla="*/ 2 h 77"/>
                <a:gd name="T46" fmla="*/ 190 w 391"/>
                <a:gd name="T47" fmla="*/ 7 h 77"/>
                <a:gd name="T48" fmla="*/ 192 w 391"/>
                <a:gd name="T49" fmla="*/ 15 h 77"/>
                <a:gd name="T50" fmla="*/ 190 w 391"/>
                <a:gd name="T51" fmla="*/ 27 h 77"/>
                <a:gd name="T52" fmla="*/ 156 w 391"/>
                <a:gd name="T53" fmla="*/ 22 h 77"/>
                <a:gd name="T54" fmla="*/ 143 w 391"/>
                <a:gd name="T55" fmla="*/ 17 h 77"/>
                <a:gd name="T56" fmla="*/ 118 w 391"/>
                <a:gd name="T57" fmla="*/ 14 h 77"/>
                <a:gd name="T58" fmla="*/ 70 w 391"/>
                <a:gd name="T59" fmla="*/ 5 h 77"/>
                <a:gd name="T60" fmla="*/ 84 w 391"/>
                <a:gd name="T61" fmla="*/ 9 h 77"/>
                <a:gd name="T62" fmla="*/ 50 w 391"/>
                <a:gd name="T63" fmla="*/ 10 h 77"/>
                <a:gd name="T64" fmla="*/ 69 w 391"/>
                <a:gd name="T65" fmla="*/ 19 h 77"/>
                <a:gd name="T66" fmla="*/ 40 w 391"/>
                <a:gd name="T67" fmla="*/ 18 h 77"/>
                <a:gd name="T68" fmla="*/ 0 w 391"/>
                <a:gd name="T69" fmla="*/ 20 h 77"/>
                <a:gd name="T70" fmla="*/ 14 w 391"/>
                <a:gd name="T71" fmla="*/ 24 h 77"/>
                <a:gd name="T72" fmla="*/ 41 w 391"/>
                <a:gd name="T73" fmla="*/ 26 h 77"/>
                <a:gd name="T74" fmla="*/ 33 w 391"/>
                <a:gd name="T75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1" h="77">
                  <a:moveTo>
                    <a:pt x="33" y="28"/>
                  </a:moveTo>
                  <a:cubicBezTo>
                    <a:pt x="26" y="31"/>
                    <a:pt x="19" y="31"/>
                    <a:pt x="12" y="33"/>
                  </a:cubicBezTo>
                  <a:cubicBezTo>
                    <a:pt x="39" y="39"/>
                    <a:pt x="67" y="46"/>
                    <a:pt x="95" y="41"/>
                  </a:cubicBezTo>
                  <a:cubicBezTo>
                    <a:pt x="125" y="35"/>
                    <a:pt x="156" y="37"/>
                    <a:pt x="187" y="39"/>
                  </a:cubicBezTo>
                  <a:cubicBezTo>
                    <a:pt x="164" y="47"/>
                    <a:pt x="139" y="45"/>
                    <a:pt x="116" y="44"/>
                  </a:cubicBezTo>
                  <a:cubicBezTo>
                    <a:pt x="122" y="49"/>
                    <a:pt x="129" y="49"/>
                    <a:pt x="136" y="49"/>
                  </a:cubicBezTo>
                  <a:cubicBezTo>
                    <a:pt x="117" y="52"/>
                    <a:pt x="98" y="46"/>
                    <a:pt x="79" y="48"/>
                  </a:cubicBezTo>
                  <a:cubicBezTo>
                    <a:pt x="91" y="60"/>
                    <a:pt x="122" y="60"/>
                    <a:pt x="137" y="61"/>
                  </a:cubicBezTo>
                  <a:cubicBezTo>
                    <a:pt x="161" y="63"/>
                    <a:pt x="189" y="62"/>
                    <a:pt x="213" y="59"/>
                  </a:cubicBezTo>
                  <a:cubicBezTo>
                    <a:pt x="211" y="61"/>
                    <a:pt x="209" y="62"/>
                    <a:pt x="206" y="64"/>
                  </a:cubicBezTo>
                  <a:cubicBezTo>
                    <a:pt x="224" y="75"/>
                    <a:pt x="255" y="77"/>
                    <a:pt x="274" y="70"/>
                  </a:cubicBezTo>
                  <a:cubicBezTo>
                    <a:pt x="288" y="64"/>
                    <a:pt x="295" y="63"/>
                    <a:pt x="311" y="64"/>
                  </a:cubicBezTo>
                  <a:cubicBezTo>
                    <a:pt x="321" y="65"/>
                    <a:pt x="334" y="61"/>
                    <a:pt x="343" y="55"/>
                  </a:cubicBezTo>
                  <a:cubicBezTo>
                    <a:pt x="341" y="53"/>
                    <a:pt x="339" y="51"/>
                    <a:pt x="337" y="49"/>
                  </a:cubicBezTo>
                  <a:cubicBezTo>
                    <a:pt x="355" y="43"/>
                    <a:pt x="373" y="38"/>
                    <a:pt x="391" y="35"/>
                  </a:cubicBezTo>
                  <a:cubicBezTo>
                    <a:pt x="384" y="13"/>
                    <a:pt x="355" y="19"/>
                    <a:pt x="338" y="19"/>
                  </a:cubicBezTo>
                  <a:cubicBezTo>
                    <a:pt x="324" y="20"/>
                    <a:pt x="310" y="15"/>
                    <a:pt x="296" y="15"/>
                  </a:cubicBezTo>
                  <a:cubicBezTo>
                    <a:pt x="290" y="15"/>
                    <a:pt x="282" y="12"/>
                    <a:pt x="276" y="14"/>
                  </a:cubicBezTo>
                  <a:cubicBezTo>
                    <a:pt x="270" y="16"/>
                    <a:pt x="267" y="8"/>
                    <a:pt x="260" y="10"/>
                  </a:cubicBezTo>
                  <a:cubicBezTo>
                    <a:pt x="280" y="12"/>
                    <a:pt x="247" y="15"/>
                    <a:pt x="243" y="18"/>
                  </a:cubicBezTo>
                  <a:cubicBezTo>
                    <a:pt x="235" y="24"/>
                    <a:pt x="224" y="19"/>
                    <a:pt x="215" y="20"/>
                  </a:cubicBezTo>
                  <a:cubicBezTo>
                    <a:pt x="227" y="15"/>
                    <a:pt x="211" y="9"/>
                    <a:pt x="224" y="8"/>
                  </a:cubicBezTo>
                  <a:cubicBezTo>
                    <a:pt x="218" y="4"/>
                    <a:pt x="211" y="4"/>
                    <a:pt x="204" y="2"/>
                  </a:cubicBezTo>
                  <a:cubicBezTo>
                    <a:pt x="206" y="12"/>
                    <a:pt x="194" y="12"/>
                    <a:pt x="190" y="7"/>
                  </a:cubicBezTo>
                  <a:cubicBezTo>
                    <a:pt x="195" y="10"/>
                    <a:pt x="195" y="11"/>
                    <a:pt x="192" y="15"/>
                  </a:cubicBezTo>
                  <a:cubicBezTo>
                    <a:pt x="189" y="19"/>
                    <a:pt x="192" y="26"/>
                    <a:pt x="190" y="27"/>
                  </a:cubicBezTo>
                  <a:cubicBezTo>
                    <a:pt x="181" y="34"/>
                    <a:pt x="167" y="17"/>
                    <a:pt x="156" y="22"/>
                  </a:cubicBezTo>
                  <a:cubicBezTo>
                    <a:pt x="175" y="16"/>
                    <a:pt x="147" y="16"/>
                    <a:pt x="143" y="17"/>
                  </a:cubicBezTo>
                  <a:cubicBezTo>
                    <a:pt x="135" y="18"/>
                    <a:pt x="126" y="19"/>
                    <a:pt x="118" y="14"/>
                  </a:cubicBezTo>
                  <a:cubicBezTo>
                    <a:pt x="106" y="6"/>
                    <a:pt x="84" y="0"/>
                    <a:pt x="70" y="5"/>
                  </a:cubicBezTo>
                  <a:cubicBezTo>
                    <a:pt x="74" y="7"/>
                    <a:pt x="79" y="9"/>
                    <a:pt x="84" y="9"/>
                  </a:cubicBezTo>
                  <a:cubicBezTo>
                    <a:pt x="74" y="21"/>
                    <a:pt x="62" y="11"/>
                    <a:pt x="50" y="10"/>
                  </a:cubicBezTo>
                  <a:cubicBezTo>
                    <a:pt x="53" y="17"/>
                    <a:pt x="61" y="20"/>
                    <a:pt x="69" y="19"/>
                  </a:cubicBezTo>
                  <a:cubicBezTo>
                    <a:pt x="61" y="27"/>
                    <a:pt x="49" y="20"/>
                    <a:pt x="40" y="18"/>
                  </a:cubicBezTo>
                  <a:cubicBezTo>
                    <a:pt x="27" y="15"/>
                    <a:pt x="13" y="19"/>
                    <a:pt x="0" y="20"/>
                  </a:cubicBezTo>
                  <a:cubicBezTo>
                    <a:pt x="3" y="20"/>
                    <a:pt x="32" y="25"/>
                    <a:pt x="14" y="24"/>
                  </a:cubicBezTo>
                  <a:cubicBezTo>
                    <a:pt x="23" y="26"/>
                    <a:pt x="32" y="28"/>
                    <a:pt x="41" y="26"/>
                  </a:cubicBezTo>
                  <a:cubicBezTo>
                    <a:pt x="38" y="28"/>
                    <a:pt x="36" y="29"/>
                    <a:pt x="33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3" name="Freeform 1696">
              <a:extLst>
                <a:ext uri="{FF2B5EF4-FFF2-40B4-BE49-F238E27FC236}">
                  <a16:creationId xmlns:a16="http://schemas.microsoft.com/office/drawing/2014/main" id="{2ED3C609-91BB-4E3C-C69E-D49E72E81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002" y="1261896"/>
              <a:ext cx="7896" cy="3948"/>
            </a:xfrm>
            <a:custGeom>
              <a:avLst/>
              <a:gdLst>
                <a:gd name="T0" fmla="*/ 14 w 19"/>
                <a:gd name="T1" fmla="*/ 8 h 8"/>
                <a:gd name="T2" fmla="*/ 19 w 19"/>
                <a:gd name="T3" fmla="*/ 4 h 8"/>
                <a:gd name="T4" fmla="*/ 0 w 19"/>
                <a:gd name="T5" fmla="*/ 5 h 8"/>
                <a:gd name="T6" fmla="*/ 14 w 1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4" y="8"/>
                  </a:moveTo>
                  <a:cubicBezTo>
                    <a:pt x="16" y="7"/>
                    <a:pt x="18" y="5"/>
                    <a:pt x="19" y="4"/>
                  </a:cubicBezTo>
                  <a:cubicBezTo>
                    <a:pt x="13" y="2"/>
                    <a:pt x="6" y="0"/>
                    <a:pt x="0" y="5"/>
                  </a:cubicBezTo>
                  <a:cubicBezTo>
                    <a:pt x="5" y="6"/>
                    <a:pt x="9" y="6"/>
                    <a:pt x="14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4" name="Freeform 1697">
              <a:extLst>
                <a:ext uri="{FF2B5EF4-FFF2-40B4-BE49-F238E27FC236}">
                  <a16:creationId xmlns:a16="http://schemas.microsoft.com/office/drawing/2014/main" id="{D0C0736A-A4A1-BB74-BA1A-A46C10DE9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639" y="1404028"/>
              <a:ext cx="7896" cy="5923"/>
            </a:xfrm>
            <a:custGeom>
              <a:avLst/>
              <a:gdLst>
                <a:gd name="T0" fmla="*/ 13 w 20"/>
                <a:gd name="T1" fmla="*/ 12 h 12"/>
                <a:gd name="T2" fmla="*/ 20 w 20"/>
                <a:gd name="T3" fmla="*/ 3 h 12"/>
                <a:gd name="T4" fmla="*/ 0 w 20"/>
                <a:gd name="T5" fmla="*/ 4 h 12"/>
                <a:gd name="T6" fmla="*/ 13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3" y="12"/>
                  </a:moveTo>
                  <a:cubicBezTo>
                    <a:pt x="18" y="10"/>
                    <a:pt x="20" y="8"/>
                    <a:pt x="20" y="3"/>
                  </a:cubicBezTo>
                  <a:cubicBezTo>
                    <a:pt x="14" y="0"/>
                    <a:pt x="6" y="1"/>
                    <a:pt x="0" y="4"/>
                  </a:cubicBezTo>
                  <a:cubicBezTo>
                    <a:pt x="4" y="7"/>
                    <a:pt x="8" y="9"/>
                    <a:pt x="13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5" name="Freeform 1698">
              <a:extLst>
                <a:ext uri="{FF2B5EF4-FFF2-40B4-BE49-F238E27FC236}">
                  <a16:creationId xmlns:a16="http://schemas.microsoft.com/office/drawing/2014/main" id="{ADC4C52B-5DDE-F3F5-83CB-0A652D521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7614" y="1283611"/>
              <a:ext cx="9871" cy="1975"/>
            </a:xfrm>
            <a:custGeom>
              <a:avLst/>
              <a:gdLst>
                <a:gd name="T0" fmla="*/ 13 w 20"/>
                <a:gd name="T1" fmla="*/ 4 h 4"/>
                <a:gd name="T2" fmla="*/ 20 w 20"/>
                <a:gd name="T3" fmla="*/ 4 h 4"/>
                <a:gd name="T4" fmla="*/ 0 w 20"/>
                <a:gd name="T5" fmla="*/ 4 h 4"/>
                <a:gd name="T6" fmla="*/ 13 w 2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13" y="4"/>
                  </a:moveTo>
                  <a:lnTo>
                    <a:pt x="20" y="4"/>
                  </a:lnTo>
                  <a:cubicBezTo>
                    <a:pt x="14" y="1"/>
                    <a:pt x="6" y="0"/>
                    <a:pt x="0" y="4"/>
                  </a:cubicBezTo>
                  <a:cubicBezTo>
                    <a:pt x="5" y="4"/>
                    <a:pt x="9" y="4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6" name="Freeform 1699">
              <a:extLst>
                <a:ext uri="{FF2B5EF4-FFF2-40B4-BE49-F238E27FC236}">
                  <a16:creationId xmlns:a16="http://schemas.microsoft.com/office/drawing/2014/main" id="{BFDFDC8C-2CF9-6A5A-9752-BAE092477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484" y="1289533"/>
              <a:ext cx="11844" cy="3948"/>
            </a:xfrm>
            <a:custGeom>
              <a:avLst/>
              <a:gdLst>
                <a:gd name="T0" fmla="*/ 8 w 27"/>
                <a:gd name="T1" fmla="*/ 9 h 9"/>
                <a:gd name="T2" fmla="*/ 27 w 27"/>
                <a:gd name="T3" fmla="*/ 5 h 9"/>
                <a:gd name="T4" fmla="*/ 0 w 27"/>
                <a:gd name="T5" fmla="*/ 7 h 9"/>
                <a:gd name="T6" fmla="*/ 8 w 2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9">
                  <a:moveTo>
                    <a:pt x="8" y="9"/>
                  </a:moveTo>
                  <a:cubicBezTo>
                    <a:pt x="14" y="8"/>
                    <a:pt x="21" y="7"/>
                    <a:pt x="27" y="5"/>
                  </a:cubicBezTo>
                  <a:cubicBezTo>
                    <a:pt x="18" y="3"/>
                    <a:pt x="8" y="0"/>
                    <a:pt x="0" y="7"/>
                  </a:cubicBezTo>
                  <a:cubicBezTo>
                    <a:pt x="3" y="8"/>
                    <a:pt x="5" y="9"/>
                    <a:pt x="8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7" name="Freeform 1700">
              <a:extLst>
                <a:ext uri="{FF2B5EF4-FFF2-40B4-BE49-F238E27FC236}">
                  <a16:creationId xmlns:a16="http://schemas.microsoft.com/office/drawing/2014/main" id="{A9B7E84E-291C-48D2-B277-DDF808024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58" y="1254000"/>
              <a:ext cx="7896" cy="1975"/>
            </a:xfrm>
            <a:custGeom>
              <a:avLst/>
              <a:gdLst>
                <a:gd name="T0" fmla="*/ 13 w 19"/>
                <a:gd name="T1" fmla="*/ 4 h 4"/>
                <a:gd name="T2" fmla="*/ 19 w 19"/>
                <a:gd name="T3" fmla="*/ 2 h 4"/>
                <a:gd name="T4" fmla="*/ 0 w 19"/>
                <a:gd name="T5" fmla="*/ 0 h 4"/>
                <a:gd name="T6" fmla="*/ 13 w 1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">
                  <a:moveTo>
                    <a:pt x="13" y="4"/>
                  </a:moveTo>
                  <a:cubicBezTo>
                    <a:pt x="15" y="3"/>
                    <a:pt x="17" y="2"/>
                    <a:pt x="19" y="2"/>
                  </a:cubicBezTo>
                  <a:cubicBezTo>
                    <a:pt x="13" y="1"/>
                    <a:pt x="6" y="0"/>
                    <a:pt x="0" y="0"/>
                  </a:cubicBezTo>
                  <a:cubicBezTo>
                    <a:pt x="4" y="1"/>
                    <a:pt x="9" y="2"/>
                    <a:pt x="1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8" name="Freeform 1701">
              <a:extLst>
                <a:ext uri="{FF2B5EF4-FFF2-40B4-BE49-F238E27FC236}">
                  <a16:creationId xmlns:a16="http://schemas.microsoft.com/office/drawing/2014/main" id="{293E4301-1C85-25E6-9374-7E27CCC4C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58" y="1299404"/>
              <a:ext cx="45404" cy="13819"/>
            </a:xfrm>
            <a:custGeom>
              <a:avLst/>
              <a:gdLst>
                <a:gd name="T0" fmla="*/ 0 w 104"/>
                <a:gd name="T1" fmla="*/ 16 h 32"/>
                <a:gd name="T2" fmla="*/ 30 w 104"/>
                <a:gd name="T3" fmla="*/ 26 h 32"/>
                <a:gd name="T4" fmla="*/ 57 w 104"/>
                <a:gd name="T5" fmla="*/ 29 h 32"/>
                <a:gd name="T6" fmla="*/ 89 w 104"/>
                <a:gd name="T7" fmla="*/ 15 h 32"/>
                <a:gd name="T8" fmla="*/ 0 w 104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2">
                  <a:moveTo>
                    <a:pt x="0" y="16"/>
                  </a:moveTo>
                  <a:cubicBezTo>
                    <a:pt x="12" y="18"/>
                    <a:pt x="21" y="18"/>
                    <a:pt x="30" y="26"/>
                  </a:cubicBezTo>
                  <a:cubicBezTo>
                    <a:pt x="39" y="32"/>
                    <a:pt x="48" y="29"/>
                    <a:pt x="57" y="29"/>
                  </a:cubicBezTo>
                  <a:cubicBezTo>
                    <a:pt x="61" y="29"/>
                    <a:pt x="104" y="29"/>
                    <a:pt x="89" y="15"/>
                  </a:cubicBezTo>
                  <a:cubicBezTo>
                    <a:pt x="72" y="0"/>
                    <a:pt x="19" y="9"/>
                    <a:pt x="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9" name="Freeform 1702">
              <a:extLst>
                <a:ext uri="{FF2B5EF4-FFF2-40B4-BE49-F238E27FC236}">
                  <a16:creationId xmlns:a16="http://schemas.microsoft.com/office/drawing/2014/main" id="{56B15D74-1591-83BB-F104-199D40064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58" y="1255974"/>
              <a:ext cx="3948" cy="0"/>
            </a:xfrm>
            <a:custGeom>
              <a:avLst/>
              <a:gdLst>
                <a:gd name="T0" fmla="*/ 7 w 7"/>
                <a:gd name="T1" fmla="*/ 2 h 2"/>
                <a:gd name="T2" fmla="*/ 0 w 7"/>
                <a:gd name="T3" fmla="*/ 1 h 2"/>
                <a:gd name="T4" fmla="*/ 7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cubicBezTo>
                    <a:pt x="5" y="0"/>
                    <a:pt x="3" y="0"/>
                    <a:pt x="0" y="1"/>
                  </a:cubicBezTo>
                  <a:cubicBezTo>
                    <a:pt x="3" y="1"/>
                    <a:pt x="5" y="2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0" name="Freeform 1703">
              <a:extLst>
                <a:ext uri="{FF2B5EF4-FFF2-40B4-BE49-F238E27FC236}">
                  <a16:creationId xmlns:a16="http://schemas.microsoft.com/office/drawing/2014/main" id="{9EF1BE6F-9D0F-F9E8-05CB-9745553A6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251" y="1311248"/>
              <a:ext cx="75015" cy="25664"/>
            </a:xfrm>
            <a:custGeom>
              <a:avLst/>
              <a:gdLst>
                <a:gd name="T0" fmla="*/ 0 w 169"/>
                <a:gd name="T1" fmla="*/ 46 h 62"/>
                <a:gd name="T2" fmla="*/ 82 w 169"/>
                <a:gd name="T3" fmla="*/ 41 h 62"/>
                <a:gd name="T4" fmla="*/ 70 w 169"/>
                <a:gd name="T5" fmla="*/ 54 h 62"/>
                <a:gd name="T6" fmla="*/ 100 w 169"/>
                <a:gd name="T7" fmla="*/ 50 h 62"/>
                <a:gd name="T8" fmla="*/ 130 w 169"/>
                <a:gd name="T9" fmla="*/ 42 h 62"/>
                <a:gd name="T10" fmla="*/ 169 w 169"/>
                <a:gd name="T11" fmla="*/ 30 h 62"/>
                <a:gd name="T12" fmla="*/ 134 w 169"/>
                <a:gd name="T13" fmla="*/ 23 h 62"/>
                <a:gd name="T14" fmla="*/ 95 w 169"/>
                <a:gd name="T15" fmla="*/ 16 h 62"/>
                <a:gd name="T16" fmla="*/ 108 w 169"/>
                <a:gd name="T17" fmla="*/ 7 h 62"/>
                <a:gd name="T18" fmla="*/ 57 w 169"/>
                <a:gd name="T19" fmla="*/ 5 h 62"/>
                <a:gd name="T20" fmla="*/ 0 w 169"/>
                <a:gd name="T21" fmla="*/ 8 h 62"/>
                <a:gd name="T22" fmla="*/ 26 w 169"/>
                <a:gd name="T23" fmla="*/ 18 h 62"/>
                <a:gd name="T24" fmla="*/ 18 w 169"/>
                <a:gd name="T25" fmla="*/ 34 h 62"/>
                <a:gd name="T26" fmla="*/ 0 w 169"/>
                <a:gd name="T27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62">
                  <a:moveTo>
                    <a:pt x="0" y="46"/>
                  </a:moveTo>
                  <a:cubicBezTo>
                    <a:pt x="27" y="53"/>
                    <a:pt x="54" y="38"/>
                    <a:pt x="82" y="41"/>
                  </a:cubicBezTo>
                  <a:cubicBezTo>
                    <a:pt x="79" y="43"/>
                    <a:pt x="64" y="49"/>
                    <a:pt x="70" y="54"/>
                  </a:cubicBezTo>
                  <a:cubicBezTo>
                    <a:pt x="80" y="62"/>
                    <a:pt x="90" y="53"/>
                    <a:pt x="100" y="50"/>
                  </a:cubicBezTo>
                  <a:cubicBezTo>
                    <a:pt x="112" y="47"/>
                    <a:pt x="119" y="49"/>
                    <a:pt x="130" y="42"/>
                  </a:cubicBezTo>
                  <a:cubicBezTo>
                    <a:pt x="142" y="34"/>
                    <a:pt x="155" y="32"/>
                    <a:pt x="169" y="30"/>
                  </a:cubicBezTo>
                  <a:cubicBezTo>
                    <a:pt x="159" y="23"/>
                    <a:pt x="146" y="20"/>
                    <a:pt x="134" y="23"/>
                  </a:cubicBezTo>
                  <a:cubicBezTo>
                    <a:pt x="121" y="26"/>
                    <a:pt x="107" y="20"/>
                    <a:pt x="95" y="16"/>
                  </a:cubicBezTo>
                  <a:cubicBezTo>
                    <a:pt x="98" y="12"/>
                    <a:pt x="103" y="9"/>
                    <a:pt x="108" y="7"/>
                  </a:cubicBezTo>
                  <a:cubicBezTo>
                    <a:pt x="91" y="0"/>
                    <a:pt x="74" y="5"/>
                    <a:pt x="57" y="5"/>
                  </a:cubicBezTo>
                  <a:cubicBezTo>
                    <a:pt x="38" y="5"/>
                    <a:pt x="19" y="4"/>
                    <a:pt x="0" y="8"/>
                  </a:cubicBezTo>
                  <a:cubicBezTo>
                    <a:pt x="6" y="16"/>
                    <a:pt x="17" y="18"/>
                    <a:pt x="26" y="18"/>
                  </a:cubicBezTo>
                  <a:cubicBezTo>
                    <a:pt x="25" y="24"/>
                    <a:pt x="21" y="30"/>
                    <a:pt x="18" y="34"/>
                  </a:cubicBezTo>
                  <a:cubicBezTo>
                    <a:pt x="13" y="41"/>
                    <a:pt x="2" y="35"/>
                    <a:pt x="0" y="4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1" name="Freeform 1704">
              <a:extLst>
                <a:ext uri="{FF2B5EF4-FFF2-40B4-BE49-F238E27FC236}">
                  <a16:creationId xmlns:a16="http://schemas.microsoft.com/office/drawing/2014/main" id="{7C5F8822-61A5-9398-BEB9-C84A0A81A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927" y="1297429"/>
              <a:ext cx="7896" cy="5923"/>
            </a:xfrm>
            <a:custGeom>
              <a:avLst/>
              <a:gdLst>
                <a:gd name="T0" fmla="*/ 13 w 19"/>
                <a:gd name="T1" fmla="*/ 12 h 12"/>
                <a:gd name="T2" fmla="*/ 19 w 19"/>
                <a:gd name="T3" fmla="*/ 8 h 12"/>
                <a:gd name="T4" fmla="*/ 0 w 19"/>
                <a:gd name="T5" fmla="*/ 7 h 12"/>
                <a:gd name="T6" fmla="*/ 13 w 1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13" y="12"/>
                  </a:moveTo>
                  <a:cubicBezTo>
                    <a:pt x="15" y="11"/>
                    <a:pt x="17" y="9"/>
                    <a:pt x="19" y="8"/>
                  </a:cubicBezTo>
                  <a:cubicBezTo>
                    <a:pt x="13" y="7"/>
                    <a:pt x="6" y="0"/>
                    <a:pt x="0" y="7"/>
                  </a:cubicBezTo>
                  <a:cubicBezTo>
                    <a:pt x="4" y="8"/>
                    <a:pt x="9" y="10"/>
                    <a:pt x="13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2" name="Freeform 1705">
              <a:extLst>
                <a:ext uri="{FF2B5EF4-FFF2-40B4-BE49-F238E27FC236}">
                  <a16:creationId xmlns:a16="http://schemas.microsoft.com/office/drawing/2014/main" id="{281AE1B0-3733-C018-9656-D98634812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720" y="1265844"/>
              <a:ext cx="5923" cy="1975"/>
            </a:xfrm>
            <a:custGeom>
              <a:avLst/>
              <a:gdLst>
                <a:gd name="T0" fmla="*/ 6 w 13"/>
                <a:gd name="T1" fmla="*/ 0 h 4"/>
                <a:gd name="T2" fmla="*/ 0 w 13"/>
                <a:gd name="T3" fmla="*/ 3 h 4"/>
                <a:gd name="T4" fmla="*/ 13 w 13"/>
                <a:gd name="T5" fmla="*/ 1 h 4"/>
                <a:gd name="T6" fmla="*/ 6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5" y="4"/>
                    <a:pt x="9" y="3"/>
                    <a:pt x="13" y="1"/>
                  </a:cubicBezTo>
                  <a:cubicBezTo>
                    <a:pt x="11" y="1"/>
                    <a:pt x="9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3" name="Freeform 1706">
              <a:extLst>
                <a:ext uri="{FF2B5EF4-FFF2-40B4-BE49-F238E27FC236}">
                  <a16:creationId xmlns:a16="http://schemas.microsoft.com/office/drawing/2014/main" id="{0427B77A-DD9F-509C-9777-7750C0BCC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564" y="1291508"/>
              <a:ext cx="29612" cy="7896"/>
            </a:xfrm>
            <a:custGeom>
              <a:avLst/>
              <a:gdLst>
                <a:gd name="T0" fmla="*/ 7 w 68"/>
                <a:gd name="T1" fmla="*/ 16 h 19"/>
                <a:gd name="T2" fmla="*/ 68 w 68"/>
                <a:gd name="T3" fmla="*/ 11 h 19"/>
                <a:gd name="T4" fmla="*/ 0 w 68"/>
                <a:gd name="T5" fmla="*/ 15 h 19"/>
                <a:gd name="T6" fmla="*/ 7 w 68"/>
                <a:gd name="T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9">
                  <a:moveTo>
                    <a:pt x="7" y="16"/>
                  </a:moveTo>
                  <a:cubicBezTo>
                    <a:pt x="27" y="9"/>
                    <a:pt x="52" y="19"/>
                    <a:pt x="68" y="11"/>
                  </a:cubicBezTo>
                  <a:cubicBezTo>
                    <a:pt x="46" y="13"/>
                    <a:pt x="20" y="0"/>
                    <a:pt x="0" y="15"/>
                  </a:cubicBezTo>
                  <a:cubicBezTo>
                    <a:pt x="2" y="15"/>
                    <a:pt x="5" y="15"/>
                    <a:pt x="7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4" name="Freeform 1707">
              <a:extLst>
                <a:ext uri="{FF2B5EF4-FFF2-40B4-BE49-F238E27FC236}">
                  <a16:creationId xmlns:a16="http://schemas.microsoft.com/office/drawing/2014/main" id="{5BF8EDEE-1FF4-B3D1-84E9-3BC7E013A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786" y="1263871"/>
              <a:ext cx="35533" cy="3948"/>
            </a:xfrm>
            <a:custGeom>
              <a:avLst/>
              <a:gdLst>
                <a:gd name="T0" fmla="*/ 0 w 83"/>
                <a:gd name="T1" fmla="*/ 11 h 11"/>
                <a:gd name="T2" fmla="*/ 83 w 83"/>
                <a:gd name="T3" fmla="*/ 4 h 11"/>
                <a:gd name="T4" fmla="*/ 0 w 83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11">
                  <a:moveTo>
                    <a:pt x="0" y="11"/>
                  </a:moveTo>
                  <a:cubicBezTo>
                    <a:pt x="28" y="9"/>
                    <a:pt x="56" y="9"/>
                    <a:pt x="83" y="4"/>
                  </a:cubicBezTo>
                  <a:cubicBezTo>
                    <a:pt x="57" y="1"/>
                    <a:pt x="24" y="0"/>
                    <a:pt x="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5" name="Freeform 1708">
              <a:extLst>
                <a:ext uri="{FF2B5EF4-FFF2-40B4-BE49-F238E27FC236}">
                  <a16:creationId xmlns:a16="http://schemas.microsoft.com/office/drawing/2014/main" id="{BD48E19B-10E8-EE95-FAD4-1CC907538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477" y="1779101"/>
              <a:ext cx="3948" cy="3948"/>
            </a:xfrm>
            <a:custGeom>
              <a:avLst/>
              <a:gdLst>
                <a:gd name="T0" fmla="*/ 10 w 10"/>
                <a:gd name="T1" fmla="*/ 5 h 9"/>
                <a:gd name="T2" fmla="*/ 3 w 10"/>
                <a:gd name="T3" fmla="*/ 0 h 9"/>
                <a:gd name="T4" fmla="*/ 10 w 10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7" y="3"/>
                    <a:pt x="5" y="1"/>
                    <a:pt x="3" y="0"/>
                  </a:cubicBezTo>
                  <a:cubicBezTo>
                    <a:pt x="0" y="7"/>
                    <a:pt x="3" y="9"/>
                    <a:pt x="1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6" name="Freeform 1709">
              <a:extLst>
                <a:ext uri="{FF2B5EF4-FFF2-40B4-BE49-F238E27FC236}">
                  <a16:creationId xmlns:a16="http://schemas.microsoft.com/office/drawing/2014/main" id="{94ACCAC4-7781-5228-7A17-944ABC47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452" y="1802790"/>
              <a:ext cx="3948" cy="5923"/>
            </a:xfrm>
            <a:custGeom>
              <a:avLst/>
              <a:gdLst>
                <a:gd name="T0" fmla="*/ 8 w 10"/>
                <a:gd name="T1" fmla="*/ 6 h 14"/>
                <a:gd name="T2" fmla="*/ 0 w 10"/>
                <a:gd name="T3" fmla="*/ 0 h 14"/>
                <a:gd name="T4" fmla="*/ 2 w 10"/>
                <a:gd name="T5" fmla="*/ 14 h 14"/>
                <a:gd name="T6" fmla="*/ 8 w 10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8" y="6"/>
                  </a:moveTo>
                  <a:cubicBezTo>
                    <a:pt x="5" y="4"/>
                    <a:pt x="3" y="2"/>
                    <a:pt x="0" y="0"/>
                  </a:cubicBezTo>
                  <a:cubicBezTo>
                    <a:pt x="1" y="4"/>
                    <a:pt x="2" y="9"/>
                    <a:pt x="2" y="14"/>
                  </a:cubicBezTo>
                  <a:cubicBezTo>
                    <a:pt x="8" y="14"/>
                    <a:pt x="10" y="11"/>
                    <a:pt x="8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1710">
              <a:extLst>
                <a:ext uri="{FF2B5EF4-FFF2-40B4-BE49-F238E27FC236}">
                  <a16:creationId xmlns:a16="http://schemas.microsoft.com/office/drawing/2014/main" id="{EB967A66-6D6D-008C-2D78-FBBD2B674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452" y="1798842"/>
              <a:ext cx="3948" cy="1975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5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3" y="2"/>
                    <a:pt x="5" y="4"/>
                    <a:pt x="7" y="5"/>
                  </a:cubicBezTo>
                  <a:cubicBezTo>
                    <a:pt x="6" y="3"/>
                    <a:pt x="3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Freeform 1711">
              <a:extLst>
                <a:ext uri="{FF2B5EF4-FFF2-40B4-BE49-F238E27FC236}">
                  <a16:creationId xmlns:a16="http://schemas.microsoft.com/office/drawing/2014/main" id="{77073C27-1E1B-C7B3-CFBA-B38B86E50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452" y="1796869"/>
              <a:ext cx="3948" cy="1975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1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1712">
              <a:extLst>
                <a:ext uri="{FF2B5EF4-FFF2-40B4-BE49-F238E27FC236}">
                  <a16:creationId xmlns:a16="http://schemas.microsoft.com/office/drawing/2014/main" id="{7CF342C4-3E24-A2B5-E5ED-BB5046EF9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425" y="1755412"/>
              <a:ext cx="3948" cy="1975"/>
            </a:xfrm>
            <a:custGeom>
              <a:avLst/>
              <a:gdLst>
                <a:gd name="T0" fmla="*/ 7 w 9"/>
                <a:gd name="T1" fmla="*/ 6 h 6"/>
                <a:gd name="T2" fmla="*/ 0 w 9"/>
                <a:gd name="T3" fmla="*/ 1 h 6"/>
                <a:gd name="T4" fmla="*/ 7 w 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" y="3"/>
                    <a:pt x="4" y="4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1713">
              <a:extLst>
                <a:ext uri="{FF2B5EF4-FFF2-40B4-BE49-F238E27FC236}">
                  <a16:creationId xmlns:a16="http://schemas.microsoft.com/office/drawing/2014/main" id="{E7815261-AD12-3273-4F56-2272B78CE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425" y="1834374"/>
              <a:ext cx="5923" cy="7896"/>
            </a:xfrm>
            <a:custGeom>
              <a:avLst/>
              <a:gdLst>
                <a:gd name="T0" fmla="*/ 4 w 10"/>
                <a:gd name="T1" fmla="*/ 6 h 18"/>
                <a:gd name="T2" fmla="*/ 7 w 10"/>
                <a:gd name="T3" fmla="*/ 18 h 18"/>
                <a:gd name="T4" fmla="*/ 5 w 10"/>
                <a:gd name="T5" fmla="*/ 0 h 18"/>
                <a:gd name="T6" fmla="*/ 4 w 1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8">
                  <a:moveTo>
                    <a:pt x="4" y="6"/>
                  </a:moveTo>
                  <a:cubicBezTo>
                    <a:pt x="0" y="11"/>
                    <a:pt x="2" y="16"/>
                    <a:pt x="7" y="18"/>
                  </a:cubicBezTo>
                  <a:cubicBezTo>
                    <a:pt x="10" y="12"/>
                    <a:pt x="10" y="5"/>
                    <a:pt x="5" y="0"/>
                  </a:cubicBezTo>
                  <a:cubicBezTo>
                    <a:pt x="4" y="2"/>
                    <a:pt x="4" y="4"/>
                    <a:pt x="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Freeform 1714">
              <a:extLst>
                <a:ext uri="{FF2B5EF4-FFF2-40B4-BE49-F238E27FC236}">
                  <a16:creationId xmlns:a16="http://schemas.microsoft.com/office/drawing/2014/main" id="{E42FBF51-B757-00EA-2DBC-958F6E43A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425" y="1820558"/>
              <a:ext cx="5923" cy="5923"/>
            </a:xfrm>
            <a:custGeom>
              <a:avLst/>
              <a:gdLst>
                <a:gd name="T0" fmla="*/ 9 w 14"/>
                <a:gd name="T1" fmla="*/ 0 h 15"/>
                <a:gd name="T2" fmla="*/ 4 w 14"/>
                <a:gd name="T3" fmla="*/ 15 h 15"/>
                <a:gd name="T4" fmla="*/ 14 w 14"/>
                <a:gd name="T5" fmla="*/ 10 h 15"/>
                <a:gd name="T6" fmla="*/ 9 w 14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5">
                  <a:moveTo>
                    <a:pt x="9" y="0"/>
                  </a:moveTo>
                  <a:cubicBezTo>
                    <a:pt x="0" y="0"/>
                    <a:pt x="5" y="10"/>
                    <a:pt x="4" y="15"/>
                  </a:cubicBezTo>
                  <a:cubicBezTo>
                    <a:pt x="5" y="10"/>
                    <a:pt x="9" y="7"/>
                    <a:pt x="14" y="10"/>
                  </a:cubicBezTo>
                  <a:cubicBezTo>
                    <a:pt x="14" y="6"/>
                    <a:pt x="12" y="3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Freeform 1715">
              <a:extLst>
                <a:ext uri="{FF2B5EF4-FFF2-40B4-BE49-F238E27FC236}">
                  <a16:creationId xmlns:a16="http://schemas.microsoft.com/office/drawing/2014/main" id="{EAA0F060-2949-5DA5-DB0C-E83817229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374" y="1816609"/>
              <a:ext cx="7896" cy="5923"/>
            </a:xfrm>
            <a:custGeom>
              <a:avLst/>
              <a:gdLst>
                <a:gd name="T0" fmla="*/ 3 w 18"/>
                <a:gd name="T1" fmla="*/ 0 h 16"/>
                <a:gd name="T2" fmla="*/ 8 w 18"/>
                <a:gd name="T3" fmla="*/ 16 h 16"/>
                <a:gd name="T4" fmla="*/ 3 w 18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6">
                  <a:moveTo>
                    <a:pt x="3" y="0"/>
                  </a:moveTo>
                  <a:cubicBezTo>
                    <a:pt x="0" y="5"/>
                    <a:pt x="1" y="16"/>
                    <a:pt x="8" y="16"/>
                  </a:cubicBezTo>
                  <a:cubicBezTo>
                    <a:pt x="18" y="16"/>
                    <a:pt x="9" y="1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Freeform 1716">
              <a:extLst>
                <a:ext uri="{FF2B5EF4-FFF2-40B4-BE49-F238E27FC236}">
                  <a16:creationId xmlns:a16="http://schemas.microsoft.com/office/drawing/2014/main" id="{4F197EA1-61DD-1EE3-32B3-BEE32C35B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348" y="1812661"/>
              <a:ext cx="9871" cy="5923"/>
            </a:xfrm>
            <a:custGeom>
              <a:avLst/>
              <a:gdLst>
                <a:gd name="T0" fmla="*/ 7 w 20"/>
                <a:gd name="T1" fmla="*/ 5 h 13"/>
                <a:gd name="T2" fmla="*/ 0 w 20"/>
                <a:gd name="T3" fmla="*/ 6 h 13"/>
                <a:gd name="T4" fmla="*/ 16 w 20"/>
                <a:gd name="T5" fmla="*/ 7 h 13"/>
                <a:gd name="T6" fmla="*/ 7 w 20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3">
                  <a:moveTo>
                    <a:pt x="7" y="5"/>
                  </a:moveTo>
                  <a:lnTo>
                    <a:pt x="0" y="6"/>
                  </a:lnTo>
                  <a:cubicBezTo>
                    <a:pt x="6" y="7"/>
                    <a:pt x="11" y="13"/>
                    <a:pt x="16" y="7"/>
                  </a:cubicBezTo>
                  <a:cubicBezTo>
                    <a:pt x="20" y="0"/>
                    <a:pt x="9" y="1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Freeform 1717">
              <a:extLst>
                <a:ext uri="{FF2B5EF4-FFF2-40B4-BE49-F238E27FC236}">
                  <a16:creationId xmlns:a16="http://schemas.microsoft.com/office/drawing/2014/main" id="{F5973AEA-07C0-9899-19FD-6D72A4785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244" y="1745543"/>
              <a:ext cx="5923" cy="5923"/>
            </a:xfrm>
            <a:custGeom>
              <a:avLst/>
              <a:gdLst>
                <a:gd name="T0" fmla="*/ 13 w 13"/>
                <a:gd name="T1" fmla="*/ 1 h 11"/>
                <a:gd name="T2" fmla="*/ 0 w 13"/>
                <a:gd name="T3" fmla="*/ 1 h 11"/>
                <a:gd name="T4" fmla="*/ 13 w 13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13" y="1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0" y="11"/>
                    <a:pt x="10" y="8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Freeform 1718">
              <a:extLst>
                <a:ext uri="{FF2B5EF4-FFF2-40B4-BE49-F238E27FC236}">
                  <a16:creationId xmlns:a16="http://schemas.microsoft.com/office/drawing/2014/main" id="{B993BB91-CE5A-C27B-5F41-6077010E4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166" y="1743568"/>
              <a:ext cx="3948" cy="3948"/>
            </a:xfrm>
            <a:custGeom>
              <a:avLst/>
              <a:gdLst>
                <a:gd name="T0" fmla="*/ 8 w 8"/>
                <a:gd name="T1" fmla="*/ 1 h 12"/>
                <a:gd name="T2" fmla="*/ 2 w 8"/>
                <a:gd name="T3" fmla="*/ 0 h 12"/>
                <a:gd name="T4" fmla="*/ 0 w 8"/>
                <a:gd name="T5" fmla="*/ 12 h 12"/>
                <a:gd name="T6" fmla="*/ 8 w 8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2">
                  <a:moveTo>
                    <a:pt x="8" y="1"/>
                  </a:moveTo>
                  <a:cubicBezTo>
                    <a:pt x="6" y="0"/>
                    <a:pt x="4" y="0"/>
                    <a:pt x="2" y="0"/>
                  </a:cubicBezTo>
                  <a:cubicBezTo>
                    <a:pt x="1" y="4"/>
                    <a:pt x="1" y="8"/>
                    <a:pt x="0" y="12"/>
                  </a:cubicBezTo>
                  <a:cubicBezTo>
                    <a:pt x="5" y="10"/>
                    <a:pt x="8" y="6"/>
                    <a:pt x="8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1719">
              <a:extLst>
                <a:ext uri="{FF2B5EF4-FFF2-40B4-BE49-F238E27FC236}">
                  <a16:creationId xmlns:a16="http://schemas.microsoft.com/office/drawing/2014/main" id="{520F0E4D-49C1-F9C2-7A17-4F12F2E22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062" y="1741595"/>
              <a:ext cx="1975" cy="0"/>
            </a:xfrm>
            <a:custGeom>
              <a:avLst/>
              <a:gdLst>
                <a:gd name="T0" fmla="*/ 7 w 7"/>
                <a:gd name="T1" fmla="*/ 0 w 7"/>
                <a:gd name="T2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cubicBezTo>
                    <a:pt x="5" y="0"/>
                    <a:pt x="2" y="0"/>
                    <a:pt x="0" y="0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Freeform 1720">
              <a:extLst>
                <a:ext uri="{FF2B5EF4-FFF2-40B4-BE49-F238E27FC236}">
                  <a16:creationId xmlns:a16="http://schemas.microsoft.com/office/drawing/2014/main" id="{018A9E0B-8AD9-928C-1B62-316942CB1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062" y="1741595"/>
              <a:ext cx="3948" cy="1975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3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3" y="1"/>
                    <a:pt x="5" y="2"/>
                    <a:pt x="7" y="3"/>
                  </a:cubicBez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8" name="Freeform 1721">
              <a:extLst>
                <a:ext uri="{FF2B5EF4-FFF2-40B4-BE49-F238E27FC236}">
                  <a16:creationId xmlns:a16="http://schemas.microsoft.com/office/drawing/2014/main" id="{24CBBEFA-0AB6-BBE7-4B2B-D5EEF5CCC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6907" y="1733698"/>
              <a:ext cx="3948" cy="1975"/>
            </a:xfrm>
            <a:custGeom>
              <a:avLst/>
              <a:gdLst>
                <a:gd name="T0" fmla="*/ 6 w 8"/>
                <a:gd name="T1" fmla="*/ 0 h 3"/>
                <a:gd name="T2" fmla="*/ 0 w 8"/>
                <a:gd name="T3" fmla="*/ 0 h 3"/>
                <a:gd name="T4" fmla="*/ 8 w 8"/>
                <a:gd name="T5" fmla="*/ 3 h 3"/>
                <a:gd name="T6" fmla="*/ 6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6" y="0"/>
                  </a:moveTo>
                  <a:lnTo>
                    <a:pt x="0" y="0"/>
                  </a:lnTo>
                  <a:cubicBezTo>
                    <a:pt x="2" y="2"/>
                    <a:pt x="5" y="3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9" name="Freeform 1722">
              <a:extLst>
                <a:ext uri="{FF2B5EF4-FFF2-40B4-BE49-F238E27FC236}">
                  <a16:creationId xmlns:a16="http://schemas.microsoft.com/office/drawing/2014/main" id="{B231B1AF-12FC-AE87-6C38-436BF5A4F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855" y="1729750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0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5" y="4"/>
                    <a:pt x="5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0" name="Freeform 1723">
              <a:extLst>
                <a:ext uri="{FF2B5EF4-FFF2-40B4-BE49-F238E27FC236}">
                  <a16:creationId xmlns:a16="http://schemas.microsoft.com/office/drawing/2014/main" id="{25F7C65B-6CE6-B659-7573-7F890DEA5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673" y="1721854"/>
              <a:ext cx="5923" cy="5923"/>
            </a:xfrm>
            <a:custGeom>
              <a:avLst/>
              <a:gdLst>
                <a:gd name="T0" fmla="*/ 8 w 14"/>
                <a:gd name="T1" fmla="*/ 11 h 12"/>
                <a:gd name="T2" fmla="*/ 14 w 14"/>
                <a:gd name="T3" fmla="*/ 7 h 12"/>
                <a:gd name="T4" fmla="*/ 9 w 14"/>
                <a:gd name="T5" fmla="*/ 0 h 12"/>
                <a:gd name="T6" fmla="*/ 1 w 14"/>
                <a:gd name="T7" fmla="*/ 4 h 12"/>
                <a:gd name="T8" fmla="*/ 8 w 14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8" y="11"/>
                  </a:moveTo>
                  <a:lnTo>
                    <a:pt x="14" y="7"/>
                  </a:lnTo>
                  <a:cubicBezTo>
                    <a:pt x="13" y="4"/>
                    <a:pt x="11" y="2"/>
                    <a:pt x="9" y="0"/>
                  </a:cubicBezTo>
                  <a:cubicBezTo>
                    <a:pt x="10" y="8"/>
                    <a:pt x="7" y="9"/>
                    <a:pt x="1" y="4"/>
                  </a:cubicBezTo>
                  <a:cubicBezTo>
                    <a:pt x="0" y="9"/>
                    <a:pt x="3" y="12"/>
                    <a:pt x="8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1" name="Freeform 1724">
              <a:extLst>
                <a:ext uri="{FF2B5EF4-FFF2-40B4-BE49-F238E27FC236}">
                  <a16:creationId xmlns:a16="http://schemas.microsoft.com/office/drawing/2014/main" id="{77525FE7-188F-6EA7-C34B-C0709BE82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569" y="1711983"/>
              <a:ext cx="7896" cy="5923"/>
            </a:xfrm>
            <a:custGeom>
              <a:avLst/>
              <a:gdLst>
                <a:gd name="T0" fmla="*/ 19 w 19"/>
                <a:gd name="T1" fmla="*/ 9 h 13"/>
                <a:gd name="T2" fmla="*/ 0 w 19"/>
                <a:gd name="T3" fmla="*/ 8 h 13"/>
                <a:gd name="T4" fmla="*/ 19 w 19"/>
                <a:gd name="T5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9"/>
                  </a:moveTo>
                  <a:cubicBezTo>
                    <a:pt x="16" y="0"/>
                    <a:pt x="4" y="2"/>
                    <a:pt x="0" y="8"/>
                  </a:cubicBezTo>
                  <a:cubicBezTo>
                    <a:pt x="6" y="10"/>
                    <a:pt x="13" y="13"/>
                    <a:pt x="19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2" name="Freeform 1725">
              <a:extLst>
                <a:ext uri="{FF2B5EF4-FFF2-40B4-BE49-F238E27FC236}">
                  <a16:creationId xmlns:a16="http://schemas.microsoft.com/office/drawing/2014/main" id="{AA0FF2F8-D6B0-CE95-377C-F07BEA157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518" y="1717906"/>
              <a:ext cx="5923" cy="3948"/>
            </a:xfrm>
            <a:custGeom>
              <a:avLst/>
              <a:gdLst>
                <a:gd name="T0" fmla="*/ 7 w 14"/>
                <a:gd name="T1" fmla="*/ 6 h 6"/>
                <a:gd name="T2" fmla="*/ 14 w 14"/>
                <a:gd name="T3" fmla="*/ 5 h 6"/>
                <a:gd name="T4" fmla="*/ 0 w 14"/>
                <a:gd name="T5" fmla="*/ 5 h 6"/>
                <a:gd name="T6" fmla="*/ 7 w 1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7" y="6"/>
                  </a:moveTo>
                  <a:cubicBezTo>
                    <a:pt x="9" y="6"/>
                    <a:pt x="11" y="6"/>
                    <a:pt x="14" y="5"/>
                  </a:cubicBezTo>
                  <a:cubicBezTo>
                    <a:pt x="10" y="1"/>
                    <a:pt x="4" y="0"/>
                    <a:pt x="0" y="5"/>
                  </a:cubicBezTo>
                  <a:cubicBezTo>
                    <a:pt x="3" y="6"/>
                    <a:pt x="5" y="6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3" name="Freeform 1726">
              <a:extLst>
                <a:ext uri="{FF2B5EF4-FFF2-40B4-BE49-F238E27FC236}">
                  <a16:creationId xmlns:a16="http://schemas.microsoft.com/office/drawing/2014/main" id="{BDB8AEEB-020F-9D4C-6064-DEFEDE360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414" y="1717906"/>
              <a:ext cx="3948" cy="3948"/>
            </a:xfrm>
            <a:custGeom>
              <a:avLst/>
              <a:gdLst>
                <a:gd name="T0" fmla="*/ 0 w 13"/>
                <a:gd name="T1" fmla="*/ 6 h 10"/>
                <a:gd name="T2" fmla="*/ 13 w 13"/>
                <a:gd name="T3" fmla="*/ 9 h 10"/>
                <a:gd name="T4" fmla="*/ 0 w 13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6"/>
                  </a:moveTo>
                  <a:cubicBezTo>
                    <a:pt x="4" y="9"/>
                    <a:pt x="8" y="10"/>
                    <a:pt x="13" y="9"/>
                  </a:cubicBezTo>
                  <a:cubicBezTo>
                    <a:pt x="12" y="0"/>
                    <a:pt x="4" y="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4" name="Freeform 1727">
              <a:extLst>
                <a:ext uri="{FF2B5EF4-FFF2-40B4-BE49-F238E27FC236}">
                  <a16:creationId xmlns:a16="http://schemas.microsoft.com/office/drawing/2014/main" id="{D496656F-1258-EDA6-6B6E-6B82B8AFC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414" y="1706061"/>
              <a:ext cx="17767" cy="9871"/>
            </a:xfrm>
            <a:custGeom>
              <a:avLst/>
              <a:gdLst>
                <a:gd name="T0" fmla="*/ 0 w 40"/>
                <a:gd name="T1" fmla="*/ 12 h 20"/>
                <a:gd name="T2" fmla="*/ 40 w 40"/>
                <a:gd name="T3" fmla="*/ 4 h 20"/>
                <a:gd name="T4" fmla="*/ 24 w 40"/>
                <a:gd name="T5" fmla="*/ 1 h 20"/>
                <a:gd name="T6" fmla="*/ 20 w 40"/>
                <a:gd name="T7" fmla="*/ 7 h 20"/>
                <a:gd name="T8" fmla="*/ 0 w 40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0">
                  <a:moveTo>
                    <a:pt x="0" y="12"/>
                  </a:moveTo>
                  <a:cubicBezTo>
                    <a:pt x="7" y="20"/>
                    <a:pt x="37" y="14"/>
                    <a:pt x="40" y="4"/>
                  </a:cubicBezTo>
                  <a:cubicBezTo>
                    <a:pt x="36" y="0"/>
                    <a:pt x="29" y="0"/>
                    <a:pt x="24" y="1"/>
                  </a:cubicBezTo>
                  <a:cubicBezTo>
                    <a:pt x="20" y="2"/>
                    <a:pt x="5" y="5"/>
                    <a:pt x="20" y="7"/>
                  </a:cubicBezTo>
                  <a:cubicBezTo>
                    <a:pt x="13" y="7"/>
                    <a:pt x="5" y="6"/>
                    <a:pt x="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5" name="Freeform 1728">
              <a:extLst>
                <a:ext uri="{FF2B5EF4-FFF2-40B4-BE49-F238E27FC236}">
                  <a16:creationId xmlns:a16="http://schemas.microsoft.com/office/drawing/2014/main" id="{6E6090A4-BC13-5856-DAA5-B4816F04B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414" y="1702113"/>
              <a:ext cx="11844" cy="5923"/>
            </a:xfrm>
            <a:custGeom>
              <a:avLst/>
              <a:gdLst>
                <a:gd name="T0" fmla="*/ 26 w 26"/>
                <a:gd name="T1" fmla="*/ 6 h 14"/>
                <a:gd name="T2" fmla="*/ 0 w 26"/>
                <a:gd name="T3" fmla="*/ 10 h 14"/>
                <a:gd name="T4" fmla="*/ 26 w 26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0" y="0"/>
                    <a:pt x="7" y="8"/>
                    <a:pt x="0" y="10"/>
                  </a:cubicBezTo>
                  <a:cubicBezTo>
                    <a:pt x="9" y="9"/>
                    <a:pt x="19" y="14"/>
                    <a:pt x="2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6" name="Freeform 1729">
              <a:extLst>
                <a:ext uri="{FF2B5EF4-FFF2-40B4-BE49-F238E27FC236}">
                  <a16:creationId xmlns:a16="http://schemas.microsoft.com/office/drawing/2014/main" id="{91E76B6A-5DE7-CB77-4612-B70C19006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362" y="1713958"/>
              <a:ext cx="3948" cy="1975"/>
            </a:xfrm>
            <a:custGeom>
              <a:avLst/>
              <a:gdLst>
                <a:gd name="T0" fmla="*/ 6 w 7"/>
                <a:gd name="T1" fmla="*/ 0 h 4"/>
                <a:gd name="T2" fmla="*/ 0 w 7"/>
                <a:gd name="T3" fmla="*/ 1 h 4"/>
                <a:gd name="T4" fmla="*/ 7 w 7"/>
                <a:gd name="T5" fmla="*/ 4 h 4"/>
                <a:gd name="T6" fmla="*/ 6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lnTo>
                    <a:pt x="0" y="1"/>
                  </a:lnTo>
                  <a:cubicBezTo>
                    <a:pt x="2" y="2"/>
                    <a:pt x="5" y="3"/>
                    <a:pt x="7" y="4"/>
                  </a:cubicBezTo>
                  <a:cubicBezTo>
                    <a:pt x="7" y="3"/>
                    <a:pt x="7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7" name="Freeform 1730">
              <a:extLst>
                <a:ext uri="{FF2B5EF4-FFF2-40B4-BE49-F238E27FC236}">
                  <a16:creationId xmlns:a16="http://schemas.microsoft.com/office/drawing/2014/main" id="{E3E952FC-0E0E-9A2E-4F8A-A1CAF7830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688" y="1668553"/>
              <a:ext cx="5923" cy="1975"/>
            </a:xfrm>
            <a:custGeom>
              <a:avLst/>
              <a:gdLst>
                <a:gd name="T0" fmla="*/ 7 w 14"/>
                <a:gd name="T1" fmla="*/ 0 h 4"/>
                <a:gd name="T2" fmla="*/ 0 w 14"/>
                <a:gd name="T3" fmla="*/ 4 h 4"/>
                <a:gd name="T4" fmla="*/ 14 w 14"/>
                <a:gd name="T5" fmla="*/ 0 h 4"/>
                <a:gd name="T6" fmla="*/ 7 w 1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7" y="0"/>
                  </a:moveTo>
                  <a:cubicBezTo>
                    <a:pt x="5" y="1"/>
                    <a:pt x="3" y="3"/>
                    <a:pt x="0" y="4"/>
                  </a:cubicBezTo>
                  <a:cubicBezTo>
                    <a:pt x="5" y="3"/>
                    <a:pt x="10" y="2"/>
                    <a:pt x="14" y="0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8" name="Freeform 1731">
              <a:extLst>
                <a:ext uri="{FF2B5EF4-FFF2-40B4-BE49-F238E27FC236}">
                  <a16:creationId xmlns:a16="http://schemas.microsoft.com/office/drawing/2014/main" id="{BA0FD1BA-D325-0C2B-64ED-094662C8C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3636" y="1668553"/>
              <a:ext cx="7896" cy="3948"/>
            </a:xfrm>
            <a:custGeom>
              <a:avLst/>
              <a:gdLst>
                <a:gd name="T0" fmla="*/ 0 w 19"/>
                <a:gd name="T1" fmla="*/ 5 h 11"/>
                <a:gd name="T2" fmla="*/ 19 w 19"/>
                <a:gd name="T3" fmla="*/ 3 h 11"/>
                <a:gd name="T4" fmla="*/ 0 w 19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1">
                  <a:moveTo>
                    <a:pt x="0" y="5"/>
                  </a:moveTo>
                  <a:cubicBezTo>
                    <a:pt x="7" y="2"/>
                    <a:pt x="13" y="11"/>
                    <a:pt x="19" y="3"/>
                  </a:cubicBezTo>
                  <a:cubicBezTo>
                    <a:pt x="13" y="0"/>
                    <a:pt x="6" y="2"/>
                    <a:pt x="0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9" name="Freeform 1732">
              <a:extLst>
                <a:ext uri="{FF2B5EF4-FFF2-40B4-BE49-F238E27FC236}">
                  <a16:creationId xmlns:a16="http://schemas.microsoft.com/office/drawing/2014/main" id="{0A1056D0-FCD8-682B-9DCE-3E92922ED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7584" y="1678424"/>
              <a:ext cx="5923" cy="3948"/>
            </a:xfrm>
            <a:custGeom>
              <a:avLst/>
              <a:gdLst>
                <a:gd name="T0" fmla="*/ 9 w 15"/>
                <a:gd name="T1" fmla="*/ 9 h 9"/>
                <a:gd name="T2" fmla="*/ 15 w 15"/>
                <a:gd name="T3" fmla="*/ 8 h 9"/>
                <a:gd name="T4" fmla="*/ 1 w 15"/>
                <a:gd name="T5" fmla="*/ 0 h 9"/>
                <a:gd name="T6" fmla="*/ 9 w 15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9" y="9"/>
                  </a:moveTo>
                  <a:cubicBezTo>
                    <a:pt x="11" y="9"/>
                    <a:pt x="13" y="8"/>
                    <a:pt x="15" y="8"/>
                  </a:cubicBezTo>
                  <a:cubicBezTo>
                    <a:pt x="10" y="7"/>
                    <a:pt x="5" y="4"/>
                    <a:pt x="1" y="0"/>
                  </a:cubicBezTo>
                  <a:cubicBezTo>
                    <a:pt x="0" y="5"/>
                    <a:pt x="4" y="9"/>
                    <a:pt x="9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0" name="Freeform 1733">
              <a:extLst>
                <a:ext uri="{FF2B5EF4-FFF2-40B4-BE49-F238E27FC236}">
                  <a16:creationId xmlns:a16="http://schemas.microsoft.com/office/drawing/2014/main" id="{1380371E-6E92-2AFC-1B6B-A50E1C075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7584" y="1676450"/>
              <a:ext cx="3948" cy="1975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1 h 6"/>
                <a:gd name="T4" fmla="*/ 7 w 7"/>
                <a:gd name="T5" fmla="*/ 6 h 6"/>
                <a:gd name="T6" fmla="*/ 7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2" y="3"/>
                    <a:pt x="4" y="5"/>
                    <a:pt x="7" y="6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1" name="Freeform 1734">
              <a:extLst>
                <a:ext uri="{FF2B5EF4-FFF2-40B4-BE49-F238E27FC236}">
                  <a16:creationId xmlns:a16="http://schemas.microsoft.com/office/drawing/2014/main" id="{793E34EB-8912-E277-FC86-097E4932F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532" y="1678424"/>
              <a:ext cx="3948" cy="1975"/>
            </a:xfrm>
            <a:custGeom>
              <a:avLst/>
              <a:gdLst>
                <a:gd name="T0" fmla="*/ 2 w 9"/>
                <a:gd name="T1" fmla="*/ 0 h 5"/>
                <a:gd name="T2" fmla="*/ 9 w 9"/>
                <a:gd name="T3" fmla="*/ 3 h 5"/>
                <a:gd name="T4" fmla="*/ 2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2" y="0"/>
                  </a:moveTo>
                  <a:cubicBezTo>
                    <a:pt x="0" y="4"/>
                    <a:pt x="2" y="5"/>
                    <a:pt x="9" y="3"/>
                  </a:cubicBezTo>
                  <a:cubicBezTo>
                    <a:pt x="6" y="2"/>
                    <a:pt x="4" y="1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2" name="Freeform 1735">
              <a:extLst>
                <a:ext uri="{FF2B5EF4-FFF2-40B4-BE49-F238E27FC236}">
                  <a16:creationId xmlns:a16="http://schemas.microsoft.com/office/drawing/2014/main" id="{5ECCC179-F957-B3EF-3A82-50FBCF2C9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1" y="1662632"/>
              <a:ext cx="5923" cy="3948"/>
            </a:xfrm>
            <a:custGeom>
              <a:avLst/>
              <a:gdLst>
                <a:gd name="T0" fmla="*/ 13 w 13"/>
                <a:gd name="T1" fmla="*/ 2 h 7"/>
                <a:gd name="T2" fmla="*/ 0 w 13"/>
                <a:gd name="T3" fmla="*/ 7 h 7"/>
                <a:gd name="T4" fmla="*/ 13 w 13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13" y="2"/>
                  </a:moveTo>
                  <a:cubicBezTo>
                    <a:pt x="8" y="0"/>
                    <a:pt x="3" y="2"/>
                    <a:pt x="0" y="7"/>
                  </a:cubicBezTo>
                  <a:cubicBezTo>
                    <a:pt x="5" y="6"/>
                    <a:pt x="9" y="4"/>
                    <a:pt x="13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3" name="Freeform 1736">
              <a:extLst>
                <a:ext uri="{FF2B5EF4-FFF2-40B4-BE49-F238E27FC236}">
                  <a16:creationId xmlns:a16="http://schemas.microsoft.com/office/drawing/2014/main" id="{54205B34-B577-C19E-5CB2-B19D2C6B4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1402" y="1646839"/>
              <a:ext cx="3948" cy="1975"/>
            </a:xfrm>
            <a:custGeom>
              <a:avLst/>
              <a:gdLst>
                <a:gd name="T0" fmla="*/ 0 w 9"/>
                <a:gd name="T1" fmla="*/ 6 h 9"/>
                <a:gd name="T2" fmla="*/ 9 w 9"/>
                <a:gd name="T3" fmla="*/ 8 h 9"/>
                <a:gd name="T4" fmla="*/ 0 w 9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6"/>
                  </a:moveTo>
                  <a:cubicBezTo>
                    <a:pt x="3" y="8"/>
                    <a:pt x="6" y="9"/>
                    <a:pt x="9" y="8"/>
                  </a:cubicBezTo>
                  <a:cubicBezTo>
                    <a:pt x="8" y="0"/>
                    <a:pt x="4" y="2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4" name="Freeform 1737">
              <a:extLst>
                <a:ext uri="{FF2B5EF4-FFF2-40B4-BE49-F238E27FC236}">
                  <a16:creationId xmlns:a16="http://schemas.microsoft.com/office/drawing/2014/main" id="{F12EC8A2-D896-6DC3-7CD6-6EBAA5BFF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5221" y="1636968"/>
              <a:ext cx="9871" cy="5923"/>
            </a:xfrm>
            <a:custGeom>
              <a:avLst/>
              <a:gdLst>
                <a:gd name="T0" fmla="*/ 7 w 23"/>
                <a:gd name="T1" fmla="*/ 9 h 11"/>
                <a:gd name="T2" fmla="*/ 23 w 23"/>
                <a:gd name="T3" fmla="*/ 4 h 11"/>
                <a:gd name="T4" fmla="*/ 0 w 23"/>
                <a:gd name="T5" fmla="*/ 11 h 11"/>
                <a:gd name="T6" fmla="*/ 7 w 23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1">
                  <a:moveTo>
                    <a:pt x="7" y="9"/>
                  </a:moveTo>
                  <a:cubicBezTo>
                    <a:pt x="12" y="7"/>
                    <a:pt x="17" y="5"/>
                    <a:pt x="23" y="4"/>
                  </a:cubicBezTo>
                  <a:cubicBezTo>
                    <a:pt x="14" y="0"/>
                    <a:pt x="4" y="1"/>
                    <a:pt x="0" y="11"/>
                  </a:cubicBezTo>
                  <a:cubicBezTo>
                    <a:pt x="2" y="10"/>
                    <a:pt x="4" y="10"/>
                    <a:pt x="7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5" name="Freeform 1738">
              <a:extLst>
                <a:ext uri="{FF2B5EF4-FFF2-40B4-BE49-F238E27FC236}">
                  <a16:creationId xmlns:a16="http://schemas.microsoft.com/office/drawing/2014/main" id="{081452D5-54E5-1441-DF04-AED67339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5221" y="1629072"/>
              <a:ext cx="5923" cy="9871"/>
            </a:xfrm>
            <a:custGeom>
              <a:avLst/>
              <a:gdLst>
                <a:gd name="T0" fmla="*/ 13 w 15"/>
                <a:gd name="T1" fmla="*/ 9 h 23"/>
                <a:gd name="T2" fmla="*/ 15 w 15"/>
                <a:gd name="T3" fmla="*/ 13 h 23"/>
                <a:gd name="T4" fmla="*/ 13 w 15"/>
                <a:gd name="T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3">
                  <a:moveTo>
                    <a:pt x="13" y="9"/>
                  </a:moveTo>
                  <a:cubicBezTo>
                    <a:pt x="0" y="0"/>
                    <a:pt x="2" y="23"/>
                    <a:pt x="15" y="13"/>
                  </a:cubicBezTo>
                  <a:cubicBezTo>
                    <a:pt x="14" y="12"/>
                    <a:pt x="13" y="11"/>
                    <a:pt x="13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6" name="Freeform 1739">
              <a:extLst>
                <a:ext uri="{FF2B5EF4-FFF2-40B4-BE49-F238E27FC236}">
                  <a16:creationId xmlns:a16="http://schemas.microsoft.com/office/drawing/2014/main" id="{C3C27373-BA80-4CA1-F037-034667C70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118" y="1577747"/>
              <a:ext cx="7896" cy="7896"/>
            </a:xfrm>
            <a:custGeom>
              <a:avLst/>
              <a:gdLst>
                <a:gd name="T0" fmla="*/ 4 w 17"/>
                <a:gd name="T1" fmla="*/ 7 h 18"/>
                <a:gd name="T2" fmla="*/ 0 w 17"/>
                <a:gd name="T3" fmla="*/ 13 h 18"/>
                <a:gd name="T4" fmla="*/ 13 w 17"/>
                <a:gd name="T5" fmla="*/ 0 h 18"/>
                <a:gd name="T6" fmla="*/ 4 w 17"/>
                <a:gd name="T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4" y="7"/>
                  </a:moveTo>
                  <a:cubicBezTo>
                    <a:pt x="3" y="8"/>
                    <a:pt x="1" y="11"/>
                    <a:pt x="0" y="13"/>
                  </a:cubicBezTo>
                  <a:cubicBezTo>
                    <a:pt x="8" y="18"/>
                    <a:pt x="17" y="8"/>
                    <a:pt x="13" y="0"/>
                  </a:cubicBezTo>
                  <a:cubicBezTo>
                    <a:pt x="10" y="2"/>
                    <a:pt x="7" y="4"/>
                    <a:pt x="4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7" name="Freeform 1740">
              <a:extLst>
                <a:ext uri="{FF2B5EF4-FFF2-40B4-BE49-F238E27FC236}">
                  <a16:creationId xmlns:a16="http://schemas.microsoft.com/office/drawing/2014/main" id="{E3FA9F33-BB26-49A5-E3C8-426A70A38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091" y="1633020"/>
              <a:ext cx="1975" cy="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0" y="2"/>
                  </a:lnTo>
                  <a:cubicBezTo>
                    <a:pt x="2" y="2"/>
                    <a:pt x="4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8" name="Freeform 1741">
              <a:extLst>
                <a:ext uri="{FF2B5EF4-FFF2-40B4-BE49-F238E27FC236}">
                  <a16:creationId xmlns:a16="http://schemas.microsoft.com/office/drawing/2014/main" id="{E0A42C20-6B84-1BA9-55FA-89DD6DA9B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066" y="1631046"/>
              <a:ext cx="1975" cy="0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2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3" y="2"/>
                    <a:pt x="5" y="1"/>
                    <a:pt x="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9" name="Freeform 1742">
              <a:extLst>
                <a:ext uri="{FF2B5EF4-FFF2-40B4-BE49-F238E27FC236}">
                  <a16:creationId xmlns:a16="http://schemas.microsoft.com/office/drawing/2014/main" id="{7F6BEC6E-4508-6F18-73F4-3D12C1662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014" y="1575773"/>
              <a:ext cx="5923" cy="5923"/>
            </a:xfrm>
            <a:custGeom>
              <a:avLst/>
              <a:gdLst>
                <a:gd name="T0" fmla="*/ 1 w 14"/>
                <a:gd name="T1" fmla="*/ 11 h 12"/>
                <a:gd name="T2" fmla="*/ 14 w 14"/>
                <a:gd name="T3" fmla="*/ 3 h 12"/>
                <a:gd name="T4" fmla="*/ 1 w 14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7" y="12"/>
                    <a:pt x="12" y="8"/>
                    <a:pt x="14" y="3"/>
                  </a:cubicBezTo>
                  <a:cubicBezTo>
                    <a:pt x="8" y="0"/>
                    <a:pt x="0" y="4"/>
                    <a:pt x="1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0" name="Freeform 1743">
              <a:extLst>
                <a:ext uri="{FF2B5EF4-FFF2-40B4-BE49-F238E27FC236}">
                  <a16:creationId xmlns:a16="http://schemas.microsoft.com/office/drawing/2014/main" id="{99CED070-1F63-00B1-5C8D-7B0257BFF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4962" y="1613279"/>
              <a:ext cx="5923" cy="1975"/>
            </a:xfrm>
            <a:custGeom>
              <a:avLst/>
              <a:gdLst>
                <a:gd name="T0" fmla="*/ 0 w 14"/>
                <a:gd name="T1" fmla="*/ 2 h 2"/>
                <a:gd name="T2" fmla="*/ 14 w 14"/>
                <a:gd name="T3" fmla="*/ 1 h 2"/>
                <a:gd name="T4" fmla="*/ 0 w 1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cubicBezTo>
                    <a:pt x="5" y="2"/>
                    <a:pt x="9" y="1"/>
                    <a:pt x="14" y="1"/>
                  </a:cubicBezTo>
                  <a:cubicBezTo>
                    <a:pt x="9" y="0"/>
                    <a:pt x="5" y="0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1" name="Freeform 1744">
              <a:extLst>
                <a:ext uri="{FF2B5EF4-FFF2-40B4-BE49-F238E27FC236}">
                  <a16:creationId xmlns:a16="http://schemas.microsoft.com/office/drawing/2014/main" id="{75DA5049-C134-A171-3AB0-812157222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936" y="1571825"/>
              <a:ext cx="13819" cy="7896"/>
            </a:xfrm>
            <a:custGeom>
              <a:avLst/>
              <a:gdLst>
                <a:gd name="T0" fmla="*/ 4 w 32"/>
                <a:gd name="T1" fmla="*/ 11 h 18"/>
                <a:gd name="T2" fmla="*/ 0 w 32"/>
                <a:gd name="T3" fmla="*/ 18 h 18"/>
                <a:gd name="T4" fmla="*/ 32 w 32"/>
                <a:gd name="T5" fmla="*/ 5 h 18"/>
                <a:gd name="T6" fmla="*/ 19 w 32"/>
                <a:gd name="T7" fmla="*/ 1 h 18"/>
                <a:gd name="T8" fmla="*/ 5 w 32"/>
                <a:gd name="T9" fmla="*/ 3 h 18"/>
                <a:gd name="T10" fmla="*/ 1 w 32"/>
                <a:gd name="T11" fmla="*/ 8 h 18"/>
                <a:gd name="T12" fmla="*/ 4 w 32"/>
                <a:gd name="T13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8">
                  <a:moveTo>
                    <a:pt x="4" y="11"/>
                  </a:moveTo>
                  <a:cubicBezTo>
                    <a:pt x="3" y="14"/>
                    <a:pt x="1" y="16"/>
                    <a:pt x="0" y="18"/>
                  </a:cubicBezTo>
                  <a:cubicBezTo>
                    <a:pt x="9" y="11"/>
                    <a:pt x="24" y="14"/>
                    <a:pt x="32" y="5"/>
                  </a:cubicBezTo>
                  <a:cubicBezTo>
                    <a:pt x="26" y="6"/>
                    <a:pt x="24" y="1"/>
                    <a:pt x="19" y="1"/>
                  </a:cubicBezTo>
                  <a:cubicBezTo>
                    <a:pt x="14" y="0"/>
                    <a:pt x="10" y="5"/>
                    <a:pt x="5" y="3"/>
                  </a:cubicBezTo>
                  <a:cubicBezTo>
                    <a:pt x="9" y="7"/>
                    <a:pt x="7" y="9"/>
                    <a:pt x="1" y="8"/>
                  </a:cubicBezTo>
                  <a:cubicBezTo>
                    <a:pt x="2" y="9"/>
                    <a:pt x="3" y="10"/>
                    <a:pt x="4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2" name="Freeform 1745">
              <a:extLst>
                <a:ext uri="{FF2B5EF4-FFF2-40B4-BE49-F238E27FC236}">
                  <a16:creationId xmlns:a16="http://schemas.microsoft.com/office/drawing/2014/main" id="{D89B569B-AAD7-74F1-D493-2D8806BB2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780" y="1571825"/>
              <a:ext cx="5923" cy="1975"/>
            </a:xfrm>
            <a:custGeom>
              <a:avLst/>
              <a:gdLst>
                <a:gd name="T0" fmla="*/ 6 w 10"/>
                <a:gd name="T1" fmla="*/ 6 h 6"/>
                <a:gd name="T2" fmla="*/ 0 w 10"/>
                <a:gd name="T3" fmla="*/ 0 h 6"/>
                <a:gd name="T4" fmla="*/ 6 w 1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6" y="6"/>
                  </a:moveTo>
                  <a:cubicBezTo>
                    <a:pt x="10" y="2"/>
                    <a:pt x="3" y="0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3" name="Freeform 1746">
              <a:extLst>
                <a:ext uri="{FF2B5EF4-FFF2-40B4-BE49-F238E27FC236}">
                  <a16:creationId xmlns:a16="http://schemas.microsoft.com/office/drawing/2014/main" id="{96CE7EBA-2C97-1637-E416-B303E5567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755" y="1605383"/>
              <a:ext cx="3948" cy="3948"/>
            </a:xfrm>
            <a:custGeom>
              <a:avLst/>
              <a:gdLst>
                <a:gd name="T0" fmla="*/ 0 w 7"/>
                <a:gd name="T1" fmla="*/ 1 h 10"/>
                <a:gd name="T2" fmla="*/ 7 w 7"/>
                <a:gd name="T3" fmla="*/ 0 h 10"/>
                <a:gd name="T4" fmla="*/ 0 w 7"/>
                <a:gd name="T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8"/>
                    <a:pt x="7" y="10"/>
                    <a:pt x="7" y="0"/>
                  </a:cubicBezTo>
                  <a:cubicBezTo>
                    <a:pt x="4" y="1"/>
                    <a:pt x="2" y="1"/>
                    <a:pt x="0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4" name="Freeform 1747">
              <a:extLst>
                <a:ext uri="{FF2B5EF4-FFF2-40B4-BE49-F238E27FC236}">
                  <a16:creationId xmlns:a16="http://schemas.microsoft.com/office/drawing/2014/main" id="{E1206DEB-0719-8562-A257-A0C27ACC7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703" y="1563929"/>
              <a:ext cx="15793" cy="13819"/>
            </a:xfrm>
            <a:custGeom>
              <a:avLst/>
              <a:gdLst>
                <a:gd name="T0" fmla="*/ 0 w 39"/>
                <a:gd name="T1" fmla="*/ 22 h 30"/>
                <a:gd name="T2" fmla="*/ 39 w 39"/>
                <a:gd name="T3" fmla="*/ 8 h 30"/>
                <a:gd name="T4" fmla="*/ 26 w 39"/>
                <a:gd name="T5" fmla="*/ 14 h 30"/>
                <a:gd name="T6" fmla="*/ 0 w 39"/>
                <a:gd name="T7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0">
                  <a:moveTo>
                    <a:pt x="0" y="22"/>
                  </a:moveTo>
                  <a:cubicBezTo>
                    <a:pt x="10" y="30"/>
                    <a:pt x="34" y="18"/>
                    <a:pt x="39" y="8"/>
                  </a:cubicBezTo>
                  <a:cubicBezTo>
                    <a:pt x="34" y="8"/>
                    <a:pt x="29" y="10"/>
                    <a:pt x="26" y="14"/>
                  </a:cubicBezTo>
                  <a:cubicBezTo>
                    <a:pt x="22" y="0"/>
                    <a:pt x="5" y="20"/>
                    <a:pt x="0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5" name="Freeform 1748">
              <a:extLst>
                <a:ext uri="{FF2B5EF4-FFF2-40B4-BE49-F238E27FC236}">
                  <a16:creationId xmlns:a16="http://schemas.microsoft.com/office/drawing/2014/main" id="{4B6DBCBB-38E2-8E2E-1509-B984A4B10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676" y="1552084"/>
              <a:ext cx="19741" cy="13819"/>
            </a:xfrm>
            <a:custGeom>
              <a:avLst/>
              <a:gdLst>
                <a:gd name="T0" fmla="*/ 24 w 48"/>
                <a:gd name="T1" fmla="*/ 27 h 31"/>
                <a:gd name="T2" fmla="*/ 48 w 48"/>
                <a:gd name="T3" fmla="*/ 20 h 31"/>
                <a:gd name="T4" fmla="*/ 45 w 48"/>
                <a:gd name="T5" fmla="*/ 12 h 31"/>
                <a:gd name="T6" fmla="*/ 31 w 48"/>
                <a:gd name="T7" fmla="*/ 0 h 31"/>
                <a:gd name="T8" fmla="*/ 29 w 48"/>
                <a:gd name="T9" fmla="*/ 13 h 31"/>
                <a:gd name="T10" fmla="*/ 0 w 48"/>
                <a:gd name="T11" fmla="*/ 22 h 31"/>
                <a:gd name="T12" fmla="*/ 33 w 48"/>
                <a:gd name="T13" fmla="*/ 19 h 31"/>
                <a:gd name="T14" fmla="*/ 20 w 48"/>
                <a:gd name="T15" fmla="*/ 23 h 31"/>
                <a:gd name="T16" fmla="*/ 24 w 48"/>
                <a:gd name="T17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1">
                  <a:moveTo>
                    <a:pt x="24" y="27"/>
                  </a:moveTo>
                  <a:cubicBezTo>
                    <a:pt x="32" y="27"/>
                    <a:pt x="42" y="26"/>
                    <a:pt x="48" y="20"/>
                  </a:cubicBezTo>
                  <a:cubicBezTo>
                    <a:pt x="42" y="18"/>
                    <a:pt x="43" y="17"/>
                    <a:pt x="45" y="12"/>
                  </a:cubicBezTo>
                  <a:cubicBezTo>
                    <a:pt x="47" y="7"/>
                    <a:pt x="34" y="2"/>
                    <a:pt x="31" y="0"/>
                  </a:cubicBezTo>
                  <a:cubicBezTo>
                    <a:pt x="32" y="5"/>
                    <a:pt x="31" y="9"/>
                    <a:pt x="29" y="13"/>
                  </a:cubicBezTo>
                  <a:cubicBezTo>
                    <a:pt x="22" y="5"/>
                    <a:pt x="9" y="18"/>
                    <a:pt x="0" y="22"/>
                  </a:cubicBezTo>
                  <a:cubicBezTo>
                    <a:pt x="9" y="31"/>
                    <a:pt x="22" y="14"/>
                    <a:pt x="33" y="19"/>
                  </a:cubicBezTo>
                  <a:cubicBezTo>
                    <a:pt x="29" y="21"/>
                    <a:pt x="25" y="22"/>
                    <a:pt x="20" y="23"/>
                  </a:cubicBezTo>
                  <a:cubicBezTo>
                    <a:pt x="21" y="24"/>
                    <a:pt x="22" y="26"/>
                    <a:pt x="24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6" name="Freeform 1749">
              <a:extLst>
                <a:ext uri="{FF2B5EF4-FFF2-40B4-BE49-F238E27FC236}">
                  <a16:creationId xmlns:a16="http://schemas.microsoft.com/office/drawing/2014/main" id="{9232C43B-5C55-F0AA-7F82-15AFFEEC5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624" y="1563929"/>
              <a:ext cx="7896" cy="3948"/>
            </a:xfrm>
            <a:custGeom>
              <a:avLst/>
              <a:gdLst>
                <a:gd name="T0" fmla="*/ 7 w 18"/>
                <a:gd name="T1" fmla="*/ 6 h 7"/>
                <a:gd name="T2" fmla="*/ 18 w 18"/>
                <a:gd name="T3" fmla="*/ 2 h 7"/>
                <a:gd name="T4" fmla="*/ 0 w 18"/>
                <a:gd name="T5" fmla="*/ 3 h 7"/>
                <a:gd name="T6" fmla="*/ 7 w 1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7" y="6"/>
                  </a:moveTo>
                  <a:cubicBezTo>
                    <a:pt x="11" y="7"/>
                    <a:pt x="15" y="5"/>
                    <a:pt x="18" y="2"/>
                  </a:cubicBezTo>
                  <a:cubicBezTo>
                    <a:pt x="12" y="0"/>
                    <a:pt x="6" y="0"/>
                    <a:pt x="0" y="3"/>
                  </a:cubicBezTo>
                  <a:cubicBezTo>
                    <a:pt x="3" y="4"/>
                    <a:pt x="5" y="5"/>
                    <a:pt x="7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7" name="Freeform 1750">
              <a:extLst>
                <a:ext uri="{FF2B5EF4-FFF2-40B4-BE49-F238E27FC236}">
                  <a16:creationId xmlns:a16="http://schemas.microsoft.com/office/drawing/2014/main" id="{91113D13-A732-4864-62AC-B80B77CF1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573" y="1554058"/>
              <a:ext cx="3948" cy="1975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5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8" y="0"/>
                    <a:pt x="6" y="0"/>
                    <a:pt x="0" y="5"/>
                  </a:cubicBezTo>
                  <a:lnTo>
                    <a:pt x="7" y="5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8" name="Freeform 1751">
              <a:extLst>
                <a:ext uri="{FF2B5EF4-FFF2-40B4-BE49-F238E27FC236}">
                  <a16:creationId xmlns:a16="http://schemas.microsoft.com/office/drawing/2014/main" id="{4D1AB9AA-DCC7-F1AE-149F-032A82294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573" y="1573799"/>
              <a:ext cx="3948" cy="0"/>
            </a:xfrm>
            <a:custGeom>
              <a:avLst/>
              <a:gdLst>
                <a:gd name="T0" fmla="*/ 0 w 7"/>
                <a:gd name="T1" fmla="*/ 3 h 3"/>
                <a:gd name="T2" fmla="*/ 7 w 7"/>
                <a:gd name="T3" fmla="*/ 0 h 3"/>
                <a:gd name="T4" fmla="*/ 0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2" y="2"/>
                    <a:pt x="4" y="1"/>
                    <a:pt x="7" y="0"/>
                  </a:cubicBezTo>
                  <a:cubicBezTo>
                    <a:pt x="4" y="0"/>
                    <a:pt x="1" y="1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9" name="Freeform 1752">
              <a:extLst>
                <a:ext uri="{FF2B5EF4-FFF2-40B4-BE49-F238E27FC236}">
                  <a16:creationId xmlns:a16="http://schemas.microsoft.com/office/drawing/2014/main" id="{12CDFF85-A449-42C8-5F00-6619B6CE6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521" y="1581694"/>
              <a:ext cx="5923" cy="1975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3 h 6"/>
                <a:gd name="T4" fmla="*/ 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4" y="6"/>
                    <a:pt x="9" y="5"/>
                    <a:pt x="13" y="3"/>
                  </a:cubicBezTo>
                  <a:cubicBezTo>
                    <a:pt x="9" y="0"/>
                    <a:pt x="2" y="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0" name="Freeform 1753">
              <a:extLst>
                <a:ext uri="{FF2B5EF4-FFF2-40B4-BE49-F238E27FC236}">
                  <a16:creationId xmlns:a16="http://schemas.microsoft.com/office/drawing/2014/main" id="{EF2126F1-70AB-5AF4-C7B3-BFD85571D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495" y="1552084"/>
              <a:ext cx="33560" cy="21715"/>
            </a:xfrm>
            <a:custGeom>
              <a:avLst/>
              <a:gdLst>
                <a:gd name="T0" fmla="*/ 15 w 78"/>
                <a:gd name="T1" fmla="*/ 21 h 49"/>
                <a:gd name="T2" fmla="*/ 17 w 78"/>
                <a:gd name="T3" fmla="*/ 27 h 49"/>
                <a:gd name="T4" fmla="*/ 5 w 78"/>
                <a:gd name="T5" fmla="*/ 30 h 49"/>
                <a:gd name="T6" fmla="*/ 0 w 78"/>
                <a:gd name="T7" fmla="*/ 47 h 49"/>
                <a:gd name="T8" fmla="*/ 21 w 78"/>
                <a:gd name="T9" fmla="*/ 37 h 49"/>
                <a:gd name="T10" fmla="*/ 15 w 78"/>
                <a:gd name="T11" fmla="*/ 44 h 49"/>
                <a:gd name="T12" fmla="*/ 27 w 78"/>
                <a:gd name="T13" fmla="*/ 47 h 49"/>
                <a:gd name="T14" fmla="*/ 38 w 78"/>
                <a:gd name="T15" fmla="*/ 35 h 49"/>
                <a:gd name="T16" fmla="*/ 48 w 78"/>
                <a:gd name="T17" fmla="*/ 33 h 49"/>
                <a:gd name="T18" fmla="*/ 62 w 78"/>
                <a:gd name="T19" fmla="*/ 31 h 49"/>
                <a:gd name="T20" fmla="*/ 69 w 78"/>
                <a:gd name="T21" fmla="*/ 12 h 49"/>
                <a:gd name="T22" fmla="*/ 54 w 78"/>
                <a:gd name="T23" fmla="*/ 13 h 49"/>
                <a:gd name="T24" fmla="*/ 32 w 78"/>
                <a:gd name="T25" fmla="*/ 31 h 49"/>
                <a:gd name="T26" fmla="*/ 35 w 78"/>
                <a:gd name="T27" fmla="*/ 18 h 49"/>
                <a:gd name="T28" fmla="*/ 27 w 78"/>
                <a:gd name="T29" fmla="*/ 5 h 49"/>
                <a:gd name="T30" fmla="*/ 27 w 78"/>
                <a:gd name="T31" fmla="*/ 21 h 49"/>
                <a:gd name="T32" fmla="*/ 15 w 78"/>
                <a:gd name="T33" fmla="*/ 2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49">
                  <a:moveTo>
                    <a:pt x="15" y="21"/>
                  </a:moveTo>
                  <a:cubicBezTo>
                    <a:pt x="16" y="23"/>
                    <a:pt x="17" y="25"/>
                    <a:pt x="17" y="27"/>
                  </a:cubicBezTo>
                  <a:cubicBezTo>
                    <a:pt x="13" y="29"/>
                    <a:pt x="9" y="29"/>
                    <a:pt x="5" y="30"/>
                  </a:cubicBezTo>
                  <a:cubicBezTo>
                    <a:pt x="11" y="37"/>
                    <a:pt x="0" y="40"/>
                    <a:pt x="0" y="47"/>
                  </a:cubicBezTo>
                  <a:cubicBezTo>
                    <a:pt x="6" y="42"/>
                    <a:pt x="13" y="39"/>
                    <a:pt x="21" y="37"/>
                  </a:cubicBezTo>
                  <a:cubicBezTo>
                    <a:pt x="19" y="39"/>
                    <a:pt x="17" y="42"/>
                    <a:pt x="15" y="44"/>
                  </a:cubicBezTo>
                  <a:cubicBezTo>
                    <a:pt x="19" y="44"/>
                    <a:pt x="24" y="48"/>
                    <a:pt x="27" y="47"/>
                  </a:cubicBezTo>
                  <a:cubicBezTo>
                    <a:pt x="32" y="45"/>
                    <a:pt x="34" y="38"/>
                    <a:pt x="38" y="35"/>
                  </a:cubicBezTo>
                  <a:cubicBezTo>
                    <a:pt x="38" y="49"/>
                    <a:pt x="44" y="37"/>
                    <a:pt x="48" y="33"/>
                  </a:cubicBezTo>
                  <a:cubicBezTo>
                    <a:pt x="51" y="29"/>
                    <a:pt x="57" y="31"/>
                    <a:pt x="62" y="31"/>
                  </a:cubicBezTo>
                  <a:cubicBezTo>
                    <a:pt x="70" y="30"/>
                    <a:pt x="78" y="18"/>
                    <a:pt x="69" y="12"/>
                  </a:cubicBezTo>
                  <a:cubicBezTo>
                    <a:pt x="65" y="10"/>
                    <a:pt x="57" y="9"/>
                    <a:pt x="54" y="13"/>
                  </a:cubicBezTo>
                  <a:cubicBezTo>
                    <a:pt x="49" y="19"/>
                    <a:pt x="39" y="23"/>
                    <a:pt x="32" y="31"/>
                  </a:cubicBezTo>
                  <a:cubicBezTo>
                    <a:pt x="32" y="29"/>
                    <a:pt x="52" y="6"/>
                    <a:pt x="35" y="18"/>
                  </a:cubicBezTo>
                  <a:cubicBezTo>
                    <a:pt x="41" y="11"/>
                    <a:pt x="39" y="0"/>
                    <a:pt x="27" y="5"/>
                  </a:cubicBezTo>
                  <a:cubicBezTo>
                    <a:pt x="22" y="8"/>
                    <a:pt x="19" y="20"/>
                    <a:pt x="27" y="21"/>
                  </a:cubicBezTo>
                  <a:cubicBezTo>
                    <a:pt x="23" y="19"/>
                    <a:pt x="19" y="19"/>
                    <a:pt x="15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1" name="Freeform 1754">
              <a:extLst>
                <a:ext uri="{FF2B5EF4-FFF2-40B4-BE49-F238E27FC236}">
                  <a16:creationId xmlns:a16="http://schemas.microsoft.com/office/drawing/2014/main" id="{25C3CAD0-8EEB-C916-DACC-8EFF74038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392" y="1542213"/>
              <a:ext cx="13819" cy="13819"/>
            </a:xfrm>
            <a:custGeom>
              <a:avLst/>
              <a:gdLst>
                <a:gd name="T0" fmla="*/ 12 w 35"/>
                <a:gd name="T1" fmla="*/ 25 h 30"/>
                <a:gd name="T2" fmla="*/ 35 w 35"/>
                <a:gd name="T3" fmla="*/ 7 h 30"/>
                <a:gd name="T4" fmla="*/ 0 w 35"/>
                <a:gd name="T5" fmla="*/ 28 h 30"/>
                <a:gd name="T6" fmla="*/ 12 w 35"/>
                <a:gd name="T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2" y="25"/>
                  </a:moveTo>
                  <a:cubicBezTo>
                    <a:pt x="21" y="24"/>
                    <a:pt x="32" y="16"/>
                    <a:pt x="35" y="7"/>
                  </a:cubicBezTo>
                  <a:cubicBezTo>
                    <a:pt x="22" y="0"/>
                    <a:pt x="4" y="18"/>
                    <a:pt x="0" y="28"/>
                  </a:cubicBezTo>
                  <a:cubicBezTo>
                    <a:pt x="5" y="30"/>
                    <a:pt x="9" y="29"/>
                    <a:pt x="12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2" name="Freeform 1755">
              <a:extLst>
                <a:ext uri="{FF2B5EF4-FFF2-40B4-BE49-F238E27FC236}">
                  <a16:creationId xmlns:a16="http://schemas.microsoft.com/office/drawing/2014/main" id="{761E3D2D-90FE-D463-20E6-0C016470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0365" y="1579720"/>
              <a:ext cx="7896" cy="1975"/>
            </a:xfrm>
            <a:custGeom>
              <a:avLst/>
              <a:gdLst>
                <a:gd name="T0" fmla="*/ 6 w 19"/>
                <a:gd name="T1" fmla="*/ 0 h 3"/>
                <a:gd name="T2" fmla="*/ 0 w 19"/>
                <a:gd name="T3" fmla="*/ 2 h 3"/>
                <a:gd name="T4" fmla="*/ 19 w 19"/>
                <a:gd name="T5" fmla="*/ 1 h 3"/>
                <a:gd name="T6" fmla="*/ 6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6" y="3"/>
                    <a:pt x="13" y="2"/>
                    <a:pt x="19" y="1"/>
                  </a:cubicBezTo>
                  <a:cubicBezTo>
                    <a:pt x="15" y="0"/>
                    <a:pt x="10" y="0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3" name="Freeform 1756">
              <a:extLst>
                <a:ext uri="{FF2B5EF4-FFF2-40B4-BE49-F238E27FC236}">
                  <a16:creationId xmlns:a16="http://schemas.microsoft.com/office/drawing/2014/main" id="{EEB28C04-3675-93B8-5515-251DBDFD6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210" y="1561954"/>
              <a:ext cx="7896" cy="11844"/>
            </a:xfrm>
            <a:custGeom>
              <a:avLst/>
              <a:gdLst>
                <a:gd name="T0" fmla="*/ 0 w 19"/>
                <a:gd name="T1" fmla="*/ 17 h 30"/>
                <a:gd name="T2" fmla="*/ 0 w 19"/>
                <a:gd name="T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30">
                  <a:moveTo>
                    <a:pt x="0" y="17"/>
                  </a:moveTo>
                  <a:cubicBezTo>
                    <a:pt x="19" y="30"/>
                    <a:pt x="15" y="0"/>
                    <a:pt x="0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4" name="Freeform 1757">
              <a:extLst>
                <a:ext uri="{FF2B5EF4-FFF2-40B4-BE49-F238E27FC236}">
                  <a16:creationId xmlns:a16="http://schemas.microsoft.com/office/drawing/2014/main" id="{4C5F888A-64EB-95B4-BD66-EA4B35112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132" y="1554058"/>
              <a:ext cx="5923" cy="1975"/>
            </a:xfrm>
            <a:custGeom>
              <a:avLst/>
              <a:gdLst>
                <a:gd name="T0" fmla="*/ 7 w 13"/>
                <a:gd name="T1" fmla="*/ 5 h 5"/>
                <a:gd name="T2" fmla="*/ 13 w 13"/>
                <a:gd name="T3" fmla="*/ 2 h 5"/>
                <a:gd name="T4" fmla="*/ 0 w 13"/>
                <a:gd name="T5" fmla="*/ 4 h 5"/>
                <a:gd name="T6" fmla="*/ 7 w 1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7" y="5"/>
                  </a:moveTo>
                  <a:lnTo>
                    <a:pt x="13" y="2"/>
                  </a:lnTo>
                  <a:cubicBezTo>
                    <a:pt x="8" y="0"/>
                    <a:pt x="4" y="0"/>
                    <a:pt x="0" y="4"/>
                  </a:cubicBezTo>
                  <a:cubicBezTo>
                    <a:pt x="2" y="4"/>
                    <a:pt x="4" y="5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5" name="Freeform 1758">
              <a:extLst>
                <a:ext uri="{FF2B5EF4-FFF2-40B4-BE49-F238E27FC236}">
                  <a16:creationId xmlns:a16="http://schemas.microsoft.com/office/drawing/2014/main" id="{BBC8D29D-B8FE-F53B-CD54-750506BD1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002" y="1534317"/>
              <a:ext cx="27637" cy="17767"/>
            </a:xfrm>
            <a:custGeom>
              <a:avLst/>
              <a:gdLst>
                <a:gd name="T0" fmla="*/ 7 w 65"/>
                <a:gd name="T1" fmla="*/ 25 h 40"/>
                <a:gd name="T2" fmla="*/ 14 w 65"/>
                <a:gd name="T3" fmla="*/ 25 h 40"/>
                <a:gd name="T4" fmla="*/ 14 w 65"/>
                <a:gd name="T5" fmla="*/ 31 h 40"/>
                <a:gd name="T6" fmla="*/ 1 w 65"/>
                <a:gd name="T7" fmla="*/ 35 h 40"/>
                <a:gd name="T8" fmla="*/ 25 w 65"/>
                <a:gd name="T9" fmla="*/ 34 h 40"/>
                <a:gd name="T10" fmla="*/ 55 w 65"/>
                <a:gd name="T11" fmla="*/ 32 h 40"/>
                <a:gd name="T12" fmla="*/ 53 w 65"/>
                <a:gd name="T13" fmla="*/ 26 h 40"/>
                <a:gd name="T14" fmla="*/ 49 w 65"/>
                <a:gd name="T15" fmla="*/ 16 h 40"/>
                <a:gd name="T16" fmla="*/ 43 w 65"/>
                <a:gd name="T17" fmla="*/ 8 h 40"/>
                <a:gd name="T18" fmla="*/ 32 w 65"/>
                <a:gd name="T19" fmla="*/ 6 h 40"/>
                <a:gd name="T20" fmla="*/ 16 w 65"/>
                <a:gd name="T21" fmla="*/ 11 h 40"/>
                <a:gd name="T22" fmla="*/ 30 w 65"/>
                <a:gd name="T23" fmla="*/ 15 h 40"/>
                <a:gd name="T24" fmla="*/ 0 w 65"/>
                <a:gd name="T25" fmla="*/ 19 h 40"/>
                <a:gd name="T26" fmla="*/ 7 w 65"/>
                <a:gd name="T27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40">
                  <a:moveTo>
                    <a:pt x="7" y="25"/>
                  </a:moveTo>
                  <a:lnTo>
                    <a:pt x="14" y="25"/>
                  </a:lnTo>
                  <a:cubicBezTo>
                    <a:pt x="5" y="27"/>
                    <a:pt x="5" y="29"/>
                    <a:pt x="14" y="31"/>
                  </a:cubicBezTo>
                  <a:cubicBezTo>
                    <a:pt x="9" y="33"/>
                    <a:pt x="5" y="34"/>
                    <a:pt x="1" y="35"/>
                  </a:cubicBezTo>
                  <a:cubicBezTo>
                    <a:pt x="8" y="40"/>
                    <a:pt x="18" y="38"/>
                    <a:pt x="25" y="34"/>
                  </a:cubicBezTo>
                  <a:cubicBezTo>
                    <a:pt x="34" y="29"/>
                    <a:pt x="45" y="34"/>
                    <a:pt x="55" y="32"/>
                  </a:cubicBezTo>
                  <a:cubicBezTo>
                    <a:pt x="47" y="30"/>
                    <a:pt x="46" y="28"/>
                    <a:pt x="53" y="26"/>
                  </a:cubicBezTo>
                  <a:cubicBezTo>
                    <a:pt x="58" y="21"/>
                    <a:pt x="60" y="11"/>
                    <a:pt x="49" y="16"/>
                  </a:cubicBezTo>
                  <a:cubicBezTo>
                    <a:pt x="65" y="12"/>
                    <a:pt x="48" y="11"/>
                    <a:pt x="43" y="8"/>
                  </a:cubicBezTo>
                  <a:cubicBezTo>
                    <a:pt x="26" y="0"/>
                    <a:pt x="46" y="21"/>
                    <a:pt x="32" y="6"/>
                  </a:cubicBezTo>
                  <a:cubicBezTo>
                    <a:pt x="46" y="18"/>
                    <a:pt x="22" y="8"/>
                    <a:pt x="16" y="11"/>
                  </a:cubicBezTo>
                  <a:cubicBezTo>
                    <a:pt x="20" y="14"/>
                    <a:pt x="24" y="16"/>
                    <a:pt x="30" y="15"/>
                  </a:cubicBezTo>
                  <a:cubicBezTo>
                    <a:pt x="20" y="19"/>
                    <a:pt x="10" y="17"/>
                    <a:pt x="0" y="19"/>
                  </a:cubicBezTo>
                  <a:cubicBezTo>
                    <a:pt x="6" y="18"/>
                    <a:pt x="8" y="19"/>
                    <a:pt x="7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6" name="Freeform 1759">
              <a:extLst>
                <a:ext uri="{FF2B5EF4-FFF2-40B4-BE49-F238E27FC236}">
                  <a16:creationId xmlns:a16="http://schemas.microsoft.com/office/drawing/2014/main" id="{929B44F6-3F9D-8F73-C52B-8AE20A878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002" y="1556033"/>
              <a:ext cx="5923" cy="3948"/>
            </a:xfrm>
            <a:custGeom>
              <a:avLst/>
              <a:gdLst>
                <a:gd name="T0" fmla="*/ 13 w 13"/>
                <a:gd name="T1" fmla="*/ 10 h 11"/>
                <a:gd name="T2" fmla="*/ 0 w 13"/>
                <a:gd name="T3" fmla="*/ 11 h 11"/>
                <a:gd name="T4" fmla="*/ 13 w 13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0"/>
                    <a:pt x="2" y="6"/>
                    <a:pt x="0" y="11"/>
                  </a:cubicBezTo>
                  <a:cubicBezTo>
                    <a:pt x="4" y="10"/>
                    <a:pt x="8" y="10"/>
                    <a:pt x="13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7" name="Freeform 1760">
              <a:extLst>
                <a:ext uri="{FF2B5EF4-FFF2-40B4-BE49-F238E27FC236}">
                  <a16:creationId xmlns:a16="http://schemas.microsoft.com/office/drawing/2014/main" id="{3D7DFF16-F8B3-3296-6E98-CB90BC318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925" y="1554058"/>
              <a:ext cx="5923" cy="5923"/>
            </a:xfrm>
            <a:custGeom>
              <a:avLst/>
              <a:gdLst>
                <a:gd name="T0" fmla="*/ 0 w 15"/>
                <a:gd name="T1" fmla="*/ 7 h 12"/>
                <a:gd name="T2" fmla="*/ 15 w 15"/>
                <a:gd name="T3" fmla="*/ 9 h 12"/>
                <a:gd name="T4" fmla="*/ 0 w 15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4" y="11"/>
                    <a:pt x="10" y="12"/>
                    <a:pt x="15" y="9"/>
                  </a:cubicBezTo>
                  <a:cubicBezTo>
                    <a:pt x="12" y="5"/>
                    <a:pt x="3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8" name="Freeform 1761">
              <a:extLst>
                <a:ext uri="{FF2B5EF4-FFF2-40B4-BE49-F238E27FC236}">
                  <a16:creationId xmlns:a16="http://schemas.microsoft.com/office/drawing/2014/main" id="{E5AF1D23-EF91-DF28-43FC-658E8A6A5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691" y="1528396"/>
              <a:ext cx="19741" cy="11844"/>
            </a:xfrm>
            <a:custGeom>
              <a:avLst/>
              <a:gdLst>
                <a:gd name="T0" fmla="*/ 36 w 46"/>
                <a:gd name="T1" fmla="*/ 14 h 26"/>
                <a:gd name="T2" fmla="*/ 46 w 46"/>
                <a:gd name="T3" fmla="*/ 8 h 26"/>
                <a:gd name="T4" fmla="*/ 27 w 46"/>
                <a:gd name="T5" fmla="*/ 3 h 26"/>
                <a:gd name="T6" fmla="*/ 28 w 46"/>
                <a:gd name="T7" fmla="*/ 13 h 26"/>
                <a:gd name="T8" fmla="*/ 24 w 46"/>
                <a:gd name="T9" fmla="*/ 6 h 26"/>
                <a:gd name="T10" fmla="*/ 24 w 46"/>
                <a:gd name="T11" fmla="*/ 14 h 26"/>
                <a:gd name="T12" fmla="*/ 17 w 46"/>
                <a:gd name="T13" fmla="*/ 18 h 26"/>
                <a:gd name="T14" fmla="*/ 3 w 46"/>
                <a:gd name="T15" fmla="*/ 23 h 26"/>
                <a:gd name="T16" fmla="*/ 36 w 46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6">
                  <a:moveTo>
                    <a:pt x="36" y="14"/>
                  </a:moveTo>
                  <a:cubicBezTo>
                    <a:pt x="40" y="13"/>
                    <a:pt x="43" y="11"/>
                    <a:pt x="46" y="8"/>
                  </a:cubicBezTo>
                  <a:cubicBezTo>
                    <a:pt x="40" y="5"/>
                    <a:pt x="34" y="0"/>
                    <a:pt x="27" y="3"/>
                  </a:cubicBezTo>
                  <a:cubicBezTo>
                    <a:pt x="35" y="6"/>
                    <a:pt x="33" y="9"/>
                    <a:pt x="28" y="13"/>
                  </a:cubicBezTo>
                  <a:cubicBezTo>
                    <a:pt x="27" y="11"/>
                    <a:pt x="26" y="8"/>
                    <a:pt x="24" y="6"/>
                  </a:cubicBezTo>
                  <a:cubicBezTo>
                    <a:pt x="20" y="9"/>
                    <a:pt x="11" y="14"/>
                    <a:pt x="24" y="14"/>
                  </a:cubicBezTo>
                  <a:cubicBezTo>
                    <a:pt x="19" y="12"/>
                    <a:pt x="0" y="19"/>
                    <a:pt x="17" y="18"/>
                  </a:cubicBezTo>
                  <a:cubicBezTo>
                    <a:pt x="11" y="18"/>
                    <a:pt x="7" y="19"/>
                    <a:pt x="3" y="23"/>
                  </a:cubicBezTo>
                  <a:cubicBezTo>
                    <a:pt x="9" y="25"/>
                    <a:pt x="38" y="26"/>
                    <a:pt x="36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9" name="Freeform 1762">
              <a:extLst>
                <a:ext uri="{FF2B5EF4-FFF2-40B4-BE49-F238E27FC236}">
                  <a16:creationId xmlns:a16="http://schemas.microsoft.com/office/drawing/2014/main" id="{9FDFE0B6-E582-BFEC-C22C-32B0F2D39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536" y="1522473"/>
              <a:ext cx="5923" cy="1975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0 h 6"/>
                <a:gd name="T4" fmla="*/ 0 w 13"/>
                <a:gd name="T5" fmla="*/ 0 h 6"/>
                <a:gd name="T6" fmla="*/ 0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4" y="4"/>
                    <a:pt x="9" y="2"/>
                    <a:pt x="13" y="0"/>
                  </a:cubicBezTo>
                  <a:cubicBezTo>
                    <a:pt x="9" y="1"/>
                    <a:pt x="4" y="1"/>
                    <a:pt x="0" y="0"/>
                  </a:cubicBezTo>
                  <a:lnTo>
                    <a:pt x="0" y="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0" name="Freeform 1763">
              <a:extLst>
                <a:ext uri="{FF2B5EF4-FFF2-40B4-BE49-F238E27FC236}">
                  <a16:creationId xmlns:a16="http://schemas.microsoft.com/office/drawing/2014/main" id="{03C980A6-A20B-5AD1-247B-AB72124B3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510" y="1522473"/>
              <a:ext cx="19741" cy="13819"/>
            </a:xfrm>
            <a:custGeom>
              <a:avLst/>
              <a:gdLst>
                <a:gd name="T0" fmla="*/ 4 w 46"/>
                <a:gd name="T1" fmla="*/ 5 h 32"/>
                <a:gd name="T2" fmla="*/ 46 w 46"/>
                <a:gd name="T3" fmla="*/ 5 h 32"/>
                <a:gd name="T4" fmla="*/ 32 w 46"/>
                <a:gd name="T5" fmla="*/ 5 h 32"/>
                <a:gd name="T6" fmla="*/ 24 w 46"/>
                <a:gd name="T7" fmla="*/ 0 h 32"/>
                <a:gd name="T8" fmla="*/ 4 w 46"/>
                <a:gd name="T9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2">
                  <a:moveTo>
                    <a:pt x="4" y="5"/>
                  </a:moveTo>
                  <a:cubicBezTo>
                    <a:pt x="0" y="32"/>
                    <a:pt x="42" y="6"/>
                    <a:pt x="46" y="5"/>
                  </a:cubicBezTo>
                  <a:cubicBezTo>
                    <a:pt x="40" y="6"/>
                    <a:pt x="35" y="4"/>
                    <a:pt x="32" y="5"/>
                  </a:cubicBezTo>
                  <a:cubicBezTo>
                    <a:pt x="29" y="6"/>
                    <a:pt x="27" y="0"/>
                    <a:pt x="24" y="0"/>
                  </a:cubicBezTo>
                  <a:cubicBezTo>
                    <a:pt x="17" y="0"/>
                    <a:pt x="11" y="3"/>
                    <a:pt x="4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1" name="Freeform 1764">
              <a:extLst>
                <a:ext uri="{FF2B5EF4-FFF2-40B4-BE49-F238E27FC236}">
                  <a16:creationId xmlns:a16="http://schemas.microsoft.com/office/drawing/2014/main" id="{01F387EB-781A-F843-B62B-951270092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432" y="1516551"/>
              <a:ext cx="3948" cy="5923"/>
            </a:xfrm>
            <a:custGeom>
              <a:avLst/>
              <a:gdLst>
                <a:gd name="T0" fmla="*/ 0 w 8"/>
                <a:gd name="T1" fmla="*/ 8 h 11"/>
                <a:gd name="T2" fmla="*/ 7 w 8"/>
                <a:gd name="T3" fmla="*/ 11 h 11"/>
                <a:gd name="T4" fmla="*/ 0 w 8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0" y="8"/>
                  </a:moveTo>
                  <a:cubicBezTo>
                    <a:pt x="2" y="9"/>
                    <a:pt x="5" y="10"/>
                    <a:pt x="7" y="11"/>
                  </a:cubicBezTo>
                  <a:cubicBezTo>
                    <a:pt x="8" y="6"/>
                    <a:pt x="1" y="0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2" name="Freeform 1765">
              <a:extLst>
                <a:ext uri="{FF2B5EF4-FFF2-40B4-BE49-F238E27FC236}">
                  <a16:creationId xmlns:a16="http://schemas.microsoft.com/office/drawing/2014/main" id="{1272BAA2-8FF7-5D42-32C2-A368B9AF7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355" y="1522473"/>
              <a:ext cx="3948" cy="0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1"/>
                    <a:pt x="5" y="1"/>
                    <a:pt x="8" y="0"/>
                  </a:cubicBezTo>
                  <a:cubicBezTo>
                    <a:pt x="5" y="0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3" name="Freeform 1766">
              <a:extLst>
                <a:ext uri="{FF2B5EF4-FFF2-40B4-BE49-F238E27FC236}">
                  <a16:creationId xmlns:a16="http://schemas.microsoft.com/office/drawing/2014/main" id="{C3AA6DFD-0BAE-4B14-DC41-00B43AA9A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303" y="1524447"/>
              <a:ext cx="7896" cy="5923"/>
            </a:xfrm>
            <a:custGeom>
              <a:avLst/>
              <a:gdLst>
                <a:gd name="T0" fmla="*/ 12 w 17"/>
                <a:gd name="T1" fmla="*/ 0 h 10"/>
                <a:gd name="T2" fmla="*/ 0 w 17"/>
                <a:gd name="T3" fmla="*/ 10 h 10"/>
                <a:gd name="T4" fmla="*/ 17 w 17"/>
                <a:gd name="T5" fmla="*/ 0 h 10"/>
                <a:gd name="T6" fmla="*/ 12 w 17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2" y="0"/>
                  </a:moveTo>
                  <a:cubicBezTo>
                    <a:pt x="7" y="3"/>
                    <a:pt x="3" y="6"/>
                    <a:pt x="0" y="10"/>
                  </a:cubicBezTo>
                  <a:cubicBezTo>
                    <a:pt x="6" y="9"/>
                    <a:pt x="15" y="8"/>
                    <a:pt x="17" y="0"/>
                  </a:cubicBezTo>
                  <a:lnTo>
                    <a:pt x="12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4" name="Freeform 1767">
              <a:extLst>
                <a:ext uri="{FF2B5EF4-FFF2-40B4-BE49-F238E27FC236}">
                  <a16:creationId xmlns:a16="http://schemas.microsoft.com/office/drawing/2014/main" id="{78D44651-5184-B4B2-A677-FD30384CF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303" y="1518525"/>
              <a:ext cx="11844" cy="7896"/>
            </a:xfrm>
            <a:custGeom>
              <a:avLst/>
              <a:gdLst>
                <a:gd name="T0" fmla="*/ 19 w 26"/>
                <a:gd name="T1" fmla="*/ 7 h 18"/>
                <a:gd name="T2" fmla="*/ 0 w 26"/>
                <a:gd name="T3" fmla="*/ 0 h 18"/>
                <a:gd name="T4" fmla="*/ 26 w 26"/>
                <a:gd name="T5" fmla="*/ 10 h 18"/>
                <a:gd name="T6" fmla="*/ 19 w 26"/>
                <a:gd name="T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8">
                  <a:moveTo>
                    <a:pt x="19" y="7"/>
                  </a:moveTo>
                  <a:cubicBezTo>
                    <a:pt x="14" y="2"/>
                    <a:pt x="7" y="1"/>
                    <a:pt x="0" y="0"/>
                  </a:cubicBezTo>
                  <a:cubicBezTo>
                    <a:pt x="10" y="6"/>
                    <a:pt x="13" y="18"/>
                    <a:pt x="26" y="10"/>
                  </a:cubicBezTo>
                  <a:cubicBezTo>
                    <a:pt x="24" y="9"/>
                    <a:pt x="22" y="8"/>
                    <a:pt x="19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5" name="Freeform 1768">
              <a:extLst>
                <a:ext uri="{FF2B5EF4-FFF2-40B4-BE49-F238E27FC236}">
                  <a16:creationId xmlns:a16="http://schemas.microsoft.com/office/drawing/2014/main" id="{BA43BB1E-6BDB-EB04-4EEB-6AC6B134C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068" y="1518525"/>
              <a:ext cx="7896" cy="7896"/>
            </a:xfrm>
            <a:custGeom>
              <a:avLst/>
              <a:gdLst>
                <a:gd name="T0" fmla="*/ 0 w 20"/>
                <a:gd name="T1" fmla="*/ 7 h 18"/>
                <a:gd name="T2" fmla="*/ 20 w 20"/>
                <a:gd name="T3" fmla="*/ 2 h 18"/>
                <a:gd name="T4" fmla="*/ 0 w 20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0" y="7"/>
                  </a:moveTo>
                  <a:cubicBezTo>
                    <a:pt x="4" y="18"/>
                    <a:pt x="19" y="13"/>
                    <a:pt x="20" y="2"/>
                  </a:cubicBezTo>
                  <a:cubicBezTo>
                    <a:pt x="13" y="0"/>
                    <a:pt x="6" y="2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6" name="Freeform 1769">
              <a:extLst>
                <a:ext uri="{FF2B5EF4-FFF2-40B4-BE49-F238E27FC236}">
                  <a16:creationId xmlns:a16="http://schemas.microsoft.com/office/drawing/2014/main" id="{2F132BE3-C347-C72D-8EC5-B591E60FB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016" y="1526421"/>
              <a:ext cx="3948" cy="3948"/>
            </a:xfrm>
            <a:custGeom>
              <a:avLst/>
              <a:gdLst>
                <a:gd name="T0" fmla="*/ 5 w 9"/>
                <a:gd name="T1" fmla="*/ 8 h 8"/>
                <a:gd name="T2" fmla="*/ 9 w 9"/>
                <a:gd name="T3" fmla="*/ 2 h 8"/>
                <a:gd name="T4" fmla="*/ 0 w 9"/>
                <a:gd name="T5" fmla="*/ 8 h 8"/>
                <a:gd name="T6" fmla="*/ 5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5" y="8"/>
                  </a:moveTo>
                  <a:cubicBezTo>
                    <a:pt x="6" y="6"/>
                    <a:pt x="7" y="4"/>
                    <a:pt x="9" y="2"/>
                  </a:cubicBezTo>
                  <a:cubicBezTo>
                    <a:pt x="4" y="0"/>
                    <a:pt x="0" y="2"/>
                    <a:pt x="0" y="8"/>
                  </a:cubicBezTo>
                  <a:cubicBezTo>
                    <a:pt x="1" y="8"/>
                    <a:pt x="3" y="8"/>
                    <a:pt x="5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7" name="Freeform 1770">
              <a:extLst>
                <a:ext uri="{FF2B5EF4-FFF2-40B4-BE49-F238E27FC236}">
                  <a16:creationId xmlns:a16="http://schemas.microsoft.com/office/drawing/2014/main" id="{7838D6D4-DF28-EDDB-62B6-F24E3C9A1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964" y="1524447"/>
              <a:ext cx="7896" cy="1975"/>
            </a:xfrm>
            <a:custGeom>
              <a:avLst/>
              <a:gdLst>
                <a:gd name="T0" fmla="*/ 0 w 15"/>
                <a:gd name="T1" fmla="*/ 4 h 8"/>
                <a:gd name="T2" fmla="*/ 15 w 15"/>
                <a:gd name="T3" fmla="*/ 4 h 8"/>
                <a:gd name="T4" fmla="*/ 0 w 15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0" y="4"/>
                  </a:moveTo>
                  <a:cubicBezTo>
                    <a:pt x="4" y="8"/>
                    <a:pt x="10" y="8"/>
                    <a:pt x="15" y="4"/>
                  </a:cubicBezTo>
                  <a:cubicBezTo>
                    <a:pt x="11" y="5"/>
                    <a:pt x="3" y="0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8" name="Freeform 1771">
              <a:extLst>
                <a:ext uri="{FF2B5EF4-FFF2-40B4-BE49-F238E27FC236}">
                  <a16:creationId xmlns:a16="http://schemas.microsoft.com/office/drawing/2014/main" id="{DB33D608-6494-895E-1316-3323CFB12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4731" y="1524447"/>
              <a:ext cx="1975" cy="0"/>
            </a:xfrm>
            <a:custGeom>
              <a:avLst/>
              <a:gdLst>
                <a:gd name="T0" fmla="*/ 4 w 4"/>
                <a:gd name="T1" fmla="*/ 2 h 2"/>
                <a:gd name="T2" fmla="*/ 0 w 4"/>
                <a:gd name="T3" fmla="*/ 0 h 2"/>
                <a:gd name="T4" fmla="*/ 4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cubicBezTo>
                    <a:pt x="4" y="1"/>
                    <a:pt x="3" y="1"/>
                    <a:pt x="0" y="0"/>
                  </a:cubicBezTo>
                  <a:cubicBezTo>
                    <a:pt x="1" y="1"/>
                    <a:pt x="3" y="1"/>
                    <a:pt x="4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9" name="Freeform 1772">
              <a:extLst>
                <a:ext uri="{FF2B5EF4-FFF2-40B4-BE49-F238E27FC236}">
                  <a16:creationId xmlns:a16="http://schemas.microsoft.com/office/drawing/2014/main" id="{4266E4A5-69B4-3B2D-AC8A-1D880BDA9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653" y="1502732"/>
              <a:ext cx="31585" cy="9871"/>
            </a:xfrm>
            <a:custGeom>
              <a:avLst/>
              <a:gdLst>
                <a:gd name="T0" fmla="*/ 68 w 71"/>
                <a:gd name="T1" fmla="*/ 3 h 21"/>
                <a:gd name="T2" fmla="*/ 71 w 71"/>
                <a:gd name="T3" fmla="*/ 1 h 21"/>
                <a:gd name="T4" fmla="*/ 51 w 71"/>
                <a:gd name="T5" fmla="*/ 0 h 21"/>
                <a:gd name="T6" fmla="*/ 40 w 71"/>
                <a:gd name="T7" fmla="*/ 10 h 21"/>
                <a:gd name="T8" fmla="*/ 23 w 71"/>
                <a:gd name="T9" fmla="*/ 10 h 21"/>
                <a:gd name="T10" fmla="*/ 0 w 71"/>
                <a:gd name="T11" fmla="*/ 12 h 21"/>
                <a:gd name="T12" fmla="*/ 13 w 71"/>
                <a:gd name="T13" fmla="*/ 16 h 21"/>
                <a:gd name="T14" fmla="*/ 7 w 71"/>
                <a:gd name="T15" fmla="*/ 21 h 21"/>
                <a:gd name="T16" fmla="*/ 38 w 71"/>
                <a:gd name="T17" fmla="*/ 19 h 21"/>
                <a:gd name="T18" fmla="*/ 68 w 71"/>
                <a:gd name="T1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1">
                  <a:moveTo>
                    <a:pt x="68" y="3"/>
                  </a:moveTo>
                  <a:cubicBezTo>
                    <a:pt x="69" y="3"/>
                    <a:pt x="70" y="2"/>
                    <a:pt x="71" y="1"/>
                  </a:cubicBezTo>
                  <a:cubicBezTo>
                    <a:pt x="64" y="2"/>
                    <a:pt x="57" y="3"/>
                    <a:pt x="51" y="0"/>
                  </a:cubicBezTo>
                  <a:cubicBezTo>
                    <a:pt x="65" y="16"/>
                    <a:pt x="19" y="0"/>
                    <a:pt x="40" y="10"/>
                  </a:cubicBezTo>
                  <a:cubicBezTo>
                    <a:pt x="34" y="10"/>
                    <a:pt x="29" y="5"/>
                    <a:pt x="23" y="10"/>
                  </a:cubicBezTo>
                  <a:cubicBezTo>
                    <a:pt x="18" y="14"/>
                    <a:pt x="6" y="10"/>
                    <a:pt x="0" y="12"/>
                  </a:cubicBezTo>
                  <a:cubicBezTo>
                    <a:pt x="4" y="13"/>
                    <a:pt x="9" y="15"/>
                    <a:pt x="13" y="16"/>
                  </a:cubicBezTo>
                  <a:cubicBezTo>
                    <a:pt x="11" y="18"/>
                    <a:pt x="9" y="19"/>
                    <a:pt x="7" y="21"/>
                  </a:cubicBezTo>
                  <a:cubicBezTo>
                    <a:pt x="15" y="15"/>
                    <a:pt x="28" y="20"/>
                    <a:pt x="38" y="19"/>
                  </a:cubicBezTo>
                  <a:cubicBezTo>
                    <a:pt x="49" y="18"/>
                    <a:pt x="59" y="9"/>
                    <a:pt x="68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0" name="Freeform 1773">
              <a:extLst>
                <a:ext uri="{FF2B5EF4-FFF2-40B4-BE49-F238E27FC236}">
                  <a16:creationId xmlns:a16="http://schemas.microsoft.com/office/drawing/2014/main" id="{DD7CD17D-23B1-D63C-938D-A5E2A83EA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524" y="1514576"/>
              <a:ext cx="11844" cy="3948"/>
            </a:xfrm>
            <a:custGeom>
              <a:avLst/>
              <a:gdLst>
                <a:gd name="T0" fmla="*/ 18 w 25"/>
                <a:gd name="T1" fmla="*/ 9 h 9"/>
                <a:gd name="T2" fmla="*/ 25 w 25"/>
                <a:gd name="T3" fmla="*/ 9 h 9"/>
                <a:gd name="T4" fmla="*/ 0 w 25"/>
                <a:gd name="T5" fmla="*/ 3 h 9"/>
                <a:gd name="T6" fmla="*/ 18 w 25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18" y="9"/>
                  </a:moveTo>
                  <a:lnTo>
                    <a:pt x="25" y="9"/>
                  </a:lnTo>
                  <a:cubicBezTo>
                    <a:pt x="22" y="2"/>
                    <a:pt x="7" y="0"/>
                    <a:pt x="0" y="3"/>
                  </a:cubicBezTo>
                  <a:cubicBezTo>
                    <a:pt x="5" y="9"/>
                    <a:pt x="11" y="9"/>
                    <a:pt x="18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1" name="Freeform 1774">
              <a:extLst>
                <a:ext uri="{FF2B5EF4-FFF2-40B4-BE49-F238E27FC236}">
                  <a16:creationId xmlns:a16="http://schemas.microsoft.com/office/drawing/2014/main" id="{8C05B186-DF5D-E527-7CCB-2FB8FC9C2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394" y="1508655"/>
              <a:ext cx="17767" cy="9871"/>
            </a:xfrm>
            <a:custGeom>
              <a:avLst/>
              <a:gdLst>
                <a:gd name="T0" fmla="*/ 34 w 43"/>
                <a:gd name="T1" fmla="*/ 3 h 22"/>
                <a:gd name="T2" fmla="*/ 32 w 43"/>
                <a:gd name="T3" fmla="*/ 0 h 22"/>
                <a:gd name="T4" fmla="*/ 0 w 43"/>
                <a:gd name="T5" fmla="*/ 13 h 22"/>
                <a:gd name="T6" fmla="*/ 15 w 43"/>
                <a:gd name="T7" fmla="*/ 22 h 22"/>
                <a:gd name="T8" fmla="*/ 34 w 43"/>
                <a:gd name="T9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2">
                  <a:moveTo>
                    <a:pt x="34" y="3"/>
                  </a:moveTo>
                  <a:cubicBezTo>
                    <a:pt x="33" y="2"/>
                    <a:pt x="33" y="1"/>
                    <a:pt x="32" y="0"/>
                  </a:cubicBezTo>
                  <a:cubicBezTo>
                    <a:pt x="23" y="10"/>
                    <a:pt x="9" y="5"/>
                    <a:pt x="0" y="13"/>
                  </a:cubicBezTo>
                  <a:cubicBezTo>
                    <a:pt x="7" y="19"/>
                    <a:pt x="15" y="10"/>
                    <a:pt x="15" y="22"/>
                  </a:cubicBezTo>
                  <a:cubicBezTo>
                    <a:pt x="20" y="18"/>
                    <a:pt x="43" y="13"/>
                    <a:pt x="34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2" name="Freeform 1775">
              <a:extLst>
                <a:ext uri="{FF2B5EF4-FFF2-40B4-BE49-F238E27FC236}">
                  <a16:creationId xmlns:a16="http://schemas.microsoft.com/office/drawing/2014/main" id="{4A3C51D2-8DFB-C21C-8CD5-C8B596422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238" y="1506680"/>
              <a:ext cx="13819" cy="5923"/>
            </a:xfrm>
            <a:custGeom>
              <a:avLst/>
              <a:gdLst>
                <a:gd name="T0" fmla="*/ 27 w 34"/>
                <a:gd name="T1" fmla="*/ 12 h 15"/>
                <a:gd name="T2" fmla="*/ 16 w 34"/>
                <a:gd name="T3" fmla="*/ 1 h 15"/>
                <a:gd name="T4" fmla="*/ 27 w 34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5">
                  <a:moveTo>
                    <a:pt x="27" y="12"/>
                  </a:moveTo>
                  <a:cubicBezTo>
                    <a:pt x="34" y="3"/>
                    <a:pt x="24" y="1"/>
                    <a:pt x="16" y="1"/>
                  </a:cubicBezTo>
                  <a:cubicBezTo>
                    <a:pt x="0" y="0"/>
                    <a:pt x="16" y="15"/>
                    <a:pt x="27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3" name="Freeform 1776">
              <a:extLst>
                <a:ext uri="{FF2B5EF4-FFF2-40B4-BE49-F238E27FC236}">
                  <a16:creationId xmlns:a16="http://schemas.microsoft.com/office/drawing/2014/main" id="{02B05591-AD19-052F-F981-70D2D06B4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135" y="1494836"/>
              <a:ext cx="5923" cy="5923"/>
            </a:xfrm>
            <a:custGeom>
              <a:avLst/>
              <a:gdLst>
                <a:gd name="T0" fmla="*/ 0 w 13"/>
                <a:gd name="T1" fmla="*/ 7 h 12"/>
                <a:gd name="T2" fmla="*/ 13 w 13"/>
                <a:gd name="T3" fmla="*/ 10 h 12"/>
                <a:gd name="T4" fmla="*/ 0 w 13"/>
                <a:gd name="T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7"/>
                  </a:moveTo>
                  <a:cubicBezTo>
                    <a:pt x="3" y="10"/>
                    <a:pt x="8" y="12"/>
                    <a:pt x="13" y="10"/>
                  </a:cubicBezTo>
                  <a:cubicBezTo>
                    <a:pt x="10" y="7"/>
                    <a:pt x="3" y="0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4" name="Freeform 1777">
              <a:extLst>
                <a:ext uri="{FF2B5EF4-FFF2-40B4-BE49-F238E27FC236}">
                  <a16:creationId xmlns:a16="http://schemas.microsoft.com/office/drawing/2014/main" id="{1EDB6662-9DAB-819E-13C8-7338B1D31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2109" y="1496810"/>
              <a:ext cx="1975" cy="0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5" name="Freeform 1778">
              <a:extLst>
                <a:ext uri="{FF2B5EF4-FFF2-40B4-BE49-F238E27FC236}">
                  <a16:creationId xmlns:a16="http://schemas.microsoft.com/office/drawing/2014/main" id="{16FBBB5F-1758-5BF3-6CFE-66CAD4A8B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746" y="1492862"/>
              <a:ext cx="15793" cy="7896"/>
            </a:xfrm>
            <a:custGeom>
              <a:avLst/>
              <a:gdLst>
                <a:gd name="T0" fmla="*/ 29 w 36"/>
                <a:gd name="T1" fmla="*/ 12 h 17"/>
                <a:gd name="T2" fmla="*/ 36 w 36"/>
                <a:gd name="T3" fmla="*/ 12 h 17"/>
                <a:gd name="T4" fmla="*/ 33 w 36"/>
                <a:gd name="T5" fmla="*/ 4 h 17"/>
                <a:gd name="T6" fmla="*/ 18 w 36"/>
                <a:gd name="T7" fmla="*/ 0 h 17"/>
                <a:gd name="T8" fmla="*/ 0 w 36"/>
                <a:gd name="T9" fmla="*/ 5 h 17"/>
                <a:gd name="T10" fmla="*/ 10 w 36"/>
                <a:gd name="T11" fmla="*/ 13 h 17"/>
                <a:gd name="T12" fmla="*/ 29 w 36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7">
                  <a:moveTo>
                    <a:pt x="29" y="12"/>
                  </a:moveTo>
                  <a:lnTo>
                    <a:pt x="36" y="12"/>
                  </a:lnTo>
                  <a:cubicBezTo>
                    <a:pt x="27" y="12"/>
                    <a:pt x="29" y="8"/>
                    <a:pt x="33" y="4"/>
                  </a:cubicBezTo>
                  <a:cubicBezTo>
                    <a:pt x="28" y="2"/>
                    <a:pt x="23" y="1"/>
                    <a:pt x="18" y="0"/>
                  </a:cubicBezTo>
                  <a:cubicBezTo>
                    <a:pt x="11" y="0"/>
                    <a:pt x="6" y="5"/>
                    <a:pt x="0" y="5"/>
                  </a:cubicBezTo>
                  <a:cubicBezTo>
                    <a:pt x="4" y="6"/>
                    <a:pt x="6" y="11"/>
                    <a:pt x="10" y="13"/>
                  </a:cubicBezTo>
                  <a:cubicBezTo>
                    <a:pt x="14" y="17"/>
                    <a:pt x="24" y="12"/>
                    <a:pt x="29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6" name="Freeform 1779">
              <a:extLst>
                <a:ext uri="{FF2B5EF4-FFF2-40B4-BE49-F238E27FC236}">
                  <a16:creationId xmlns:a16="http://schemas.microsoft.com/office/drawing/2014/main" id="{44FC5380-EE18-1A71-F5A3-5191FEAA2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134" y="1490888"/>
              <a:ext cx="27637" cy="11844"/>
            </a:xfrm>
            <a:custGeom>
              <a:avLst/>
              <a:gdLst>
                <a:gd name="T0" fmla="*/ 0 w 61"/>
                <a:gd name="T1" fmla="*/ 30 h 30"/>
                <a:gd name="T2" fmla="*/ 30 w 61"/>
                <a:gd name="T3" fmla="*/ 19 h 30"/>
                <a:gd name="T4" fmla="*/ 52 w 61"/>
                <a:gd name="T5" fmla="*/ 13 h 30"/>
                <a:gd name="T6" fmla="*/ 27 w 61"/>
                <a:gd name="T7" fmla="*/ 16 h 30"/>
                <a:gd name="T8" fmla="*/ 0 w 61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0">
                  <a:moveTo>
                    <a:pt x="0" y="30"/>
                  </a:moveTo>
                  <a:cubicBezTo>
                    <a:pt x="10" y="26"/>
                    <a:pt x="19" y="20"/>
                    <a:pt x="30" y="19"/>
                  </a:cubicBezTo>
                  <a:cubicBezTo>
                    <a:pt x="36" y="19"/>
                    <a:pt x="48" y="20"/>
                    <a:pt x="52" y="13"/>
                  </a:cubicBezTo>
                  <a:cubicBezTo>
                    <a:pt x="61" y="0"/>
                    <a:pt x="30" y="14"/>
                    <a:pt x="27" y="16"/>
                  </a:cubicBezTo>
                  <a:cubicBezTo>
                    <a:pt x="18" y="21"/>
                    <a:pt x="5" y="19"/>
                    <a:pt x="0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7" name="Freeform 1780">
              <a:extLst>
                <a:ext uri="{FF2B5EF4-FFF2-40B4-BE49-F238E27FC236}">
                  <a16:creationId xmlns:a16="http://schemas.microsoft.com/office/drawing/2014/main" id="{049641A1-25E9-99D7-176B-2F6D37551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452" y="1490888"/>
              <a:ext cx="558662" cy="384944"/>
            </a:xfrm>
            <a:custGeom>
              <a:avLst/>
              <a:gdLst>
                <a:gd name="T0" fmla="*/ 25 w 1282"/>
                <a:gd name="T1" fmla="*/ 630 h 883"/>
                <a:gd name="T2" fmla="*/ 73 w 1282"/>
                <a:gd name="T3" fmla="*/ 616 h 883"/>
                <a:gd name="T4" fmla="*/ 45 w 1282"/>
                <a:gd name="T5" fmla="*/ 600 h 883"/>
                <a:gd name="T6" fmla="*/ 116 w 1282"/>
                <a:gd name="T7" fmla="*/ 587 h 883"/>
                <a:gd name="T8" fmla="*/ 150 w 1282"/>
                <a:gd name="T9" fmla="*/ 566 h 883"/>
                <a:gd name="T10" fmla="*/ 110 w 1282"/>
                <a:gd name="T11" fmla="*/ 543 h 883"/>
                <a:gd name="T12" fmla="*/ 195 w 1282"/>
                <a:gd name="T13" fmla="*/ 546 h 883"/>
                <a:gd name="T14" fmla="*/ 213 w 1282"/>
                <a:gd name="T15" fmla="*/ 511 h 883"/>
                <a:gd name="T16" fmla="*/ 259 w 1282"/>
                <a:gd name="T17" fmla="*/ 517 h 883"/>
                <a:gd name="T18" fmla="*/ 327 w 1282"/>
                <a:gd name="T19" fmla="*/ 481 h 883"/>
                <a:gd name="T20" fmla="*/ 273 w 1282"/>
                <a:gd name="T21" fmla="*/ 486 h 883"/>
                <a:gd name="T22" fmla="*/ 287 w 1282"/>
                <a:gd name="T23" fmla="*/ 459 h 883"/>
                <a:gd name="T24" fmla="*/ 361 w 1282"/>
                <a:gd name="T25" fmla="*/ 417 h 883"/>
                <a:gd name="T26" fmla="*/ 350 w 1282"/>
                <a:gd name="T27" fmla="*/ 409 h 883"/>
                <a:gd name="T28" fmla="*/ 401 w 1282"/>
                <a:gd name="T29" fmla="*/ 392 h 883"/>
                <a:gd name="T30" fmla="*/ 391 w 1282"/>
                <a:gd name="T31" fmla="*/ 367 h 883"/>
                <a:gd name="T32" fmla="*/ 475 w 1282"/>
                <a:gd name="T33" fmla="*/ 316 h 883"/>
                <a:gd name="T34" fmla="*/ 427 w 1282"/>
                <a:gd name="T35" fmla="*/ 295 h 883"/>
                <a:gd name="T36" fmla="*/ 468 w 1282"/>
                <a:gd name="T37" fmla="*/ 272 h 883"/>
                <a:gd name="T38" fmla="*/ 487 w 1282"/>
                <a:gd name="T39" fmla="*/ 252 h 883"/>
                <a:gd name="T40" fmla="*/ 550 w 1282"/>
                <a:gd name="T41" fmla="*/ 247 h 883"/>
                <a:gd name="T42" fmla="*/ 519 w 1282"/>
                <a:gd name="T43" fmla="*/ 222 h 883"/>
                <a:gd name="T44" fmla="*/ 565 w 1282"/>
                <a:gd name="T45" fmla="*/ 193 h 883"/>
                <a:gd name="T46" fmla="*/ 586 w 1282"/>
                <a:gd name="T47" fmla="*/ 194 h 883"/>
                <a:gd name="T48" fmla="*/ 630 w 1282"/>
                <a:gd name="T49" fmla="*/ 190 h 883"/>
                <a:gd name="T50" fmla="*/ 638 w 1282"/>
                <a:gd name="T51" fmla="*/ 163 h 883"/>
                <a:gd name="T52" fmla="*/ 677 w 1282"/>
                <a:gd name="T53" fmla="*/ 110 h 883"/>
                <a:gd name="T54" fmla="*/ 735 w 1282"/>
                <a:gd name="T55" fmla="*/ 91 h 883"/>
                <a:gd name="T56" fmla="*/ 791 w 1282"/>
                <a:gd name="T57" fmla="*/ 111 h 883"/>
                <a:gd name="T58" fmla="*/ 847 w 1282"/>
                <a:gd name="T59" fmla="*/ 83 h 883"/>
                <a:gd name="T60" fmla="*/ 867 w 1282"/>
                <a:gd name="T61" fmla="*/ 71 h 883"/>
                <a:gd name="T62" fmla="*/ 901 w 1282"/>
                <a:gd name="T63" fmla="*/ 65 h 883"/>
                <a:gd name="T64" fmla="*/ 983 w 1282"/>
                <a:gd name="T65" fmla="*/ 19 h 883"/>
                <a:gd name="T66" fmla="*/ 1006 w 1282"/>
                <a:gd name="T67" fmla="*/ 63 h 883"/>
                <a:gd name="T68" fmla="*/ 1078 w 1282"/>
                <a:gd name="T69" fmla="*/ 42 h 883"/>
                <a:gd name="T70" fmla="*/ 1118 w 1282"/>
                <a:gd name="T71" fmla="*/ 31 h 883"/>
                <a:gd name="T72" fmla="*/ 1154 w 1282"/>
                <a:gd name="T73" fmla="*/ 48 h 883"/>
                <a:gd name="T74" fmla="*/ 1214 w 1282"/>
                <a:gd name="T75" fmla="*/ 74 h 883"/>
                <a:gd name="T76" fmla="*/ 1237 w 1282"/>
                <a:gd name="T77" fmla="*/ 89 h 883"/>
                <a:gd name="T78" fmla="*/ 1183 w 1282"/>
                <a:gd name="T79" fmla="*/ 138 h 883"/>
                <a:gd name="T80" fmla="*/ 1031 w 1282"/>
                <a:gd name="T81" fmla="*/ 146 h 883"/>
                <a:gd name="T82" fmla="*/ 844 w 1282"/>
                <a:gd name="T83" fmla="*/ 136 h 883"/>
                <a:gd name="T84" fmla="*/ 668 w 1282"/>
                <a:gd name="T85" fmla="*/ 173 h 883"/>
                <a:gd name="T86" fmla="*/ 541 w 1282"/>
                <a:gd name="T87" fmla="*/ 319 h 883"/>
                <a:gd name="T88" fmla="*/ 379 w 1282"/>
                <a:gd name="T89" fmla="*/ 500 h 883"/>
                <a:gd name="T90" fmla="*/ 408 w 1282"/>
                <a:gd name="T91" fmla="*/ 671 h 883"/>
                <a:gd name="T92" fmla="*/ 364 w 1282"/>
                <a:gd name="T93" fmla="*/ 795 h 883"/>
                <a:gd name="T94" fmla="*/ 295 w 1282"/>
                <a:gd name="T95" fmla="*/ 758 h 883"/>
                <a:gd name="T96" fmla="*/ 260 w 1282"/>
                <a:gd name="T97" fmla="*/ 814 h 883"/>
                <a:gd name="T98" fmla="*/ 154 w 1282"/>
                <a:gd name="T99" fmla="*/ 876 h 883"/>
                <a:gd name="T100" fmla="*/ 64 w 1282"/>
                <a:gd name="T101" fmla="*/ 824 h 883"/>
                <a:gd name="T102" fmla="*/ 67 w 1282"/>
                <a:gd name="T103" fmla="*/ 793 h 883"/>
                <a:gd name="T104" fmla="*/ 37 w 1282"/>
                <a:gd name="T105" fmla="*/ 785 h 883"/>
                <a:gd name="T106" fmla="*/ 28 w 1282"/>
                <a:gd name="T107" fmla="*/ 764 h 883"/>
                <a:gd name="T108" fmla="*/ 87 w 1282"/>
                <a:gd name="T109" fmla="*/ 714 h 883"/>
                <a:gd name="T110" fmla="*/ 21 w 1282"/>
                <a:gd name="T111" fmla="*/ 732 h 883"/>
                <a:gd name="T112" fmla="*/ 28 w 1282"/>
                <a:gd name="T113" fmla="*/ 683 h 883"/>
                <a:gd name="T114" fmla="*/ 116 w 1282"/>
                <a:gd name="T115" fmla="*/ 678 h 883"/>
                <a:gd name="T116" fmla="*/ 82 w 1282"/>
                <a:gd name="T117" fmla="*/ 664 h 883"/>
                <a:gd name="T118" fmla="*/ 4 w 1282"/>
                <a:gd name="T119" fmla="*/ 647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82" h="883">
                  <a:moveTo>
                    <a:pt x="4" y="647"/>
                  </a:moveTo>
                  <a:cubicBezTo>
                    <a:pt x="17" y="640"/>
                    <a:pt x="32" y="646"/>
                    <a:pt x="46" y="642"/>
                  </a:cubicBezTo>
                  <a:cubicBezTo>
                    <a:pt x="42" y="641"/>
                    <a:pt x="39" y="642"/>
                    <a:pt x="37" y="643"/>
                  </a:cubicBezTo>
                  <a:cubicBezTo>
                    <a:pt x="30" y="645"/>
                    <a:pt x="25" y="640"/>
                    <a:pt x="19" y="641"/>
                  </a:cubicBezTo>
                  <a:cubicBezTo>
                    <a:pt x="39" y="635"/>
                    <a:pt x="6" y="638"/>
                    <a:pt x="25" y="634"/>
                  </a:cubicBezTo>
                  <a:cubicBezTo>
                    <a:pt x="18" y="633"/>
                    <a:pt x="11" y="634"/>
                    <a:pt x="5" y="634"/>
                  </a:cubicBezTo>
                  <a:cubicBezTo>
                    <a:pt x="11" y="633"/>
                    <a:pt x="19" y="633"/>
                    <a:pt x="25" y="630"/>
                  </a:cubicBezTo>
                  <a:cubicBezTo>
                    <a:pt x="19" y="632"/>
                    <a:pt x="4" y="636"/>
                    <a:pt x="4" y="625"/>
                  </a:cubicBezTo>
                  <a:cubicBezTo>
                    <a:pt x="9" y="626"/>
                    <a:pt x="13" y="625"/>
                    <a:pt x="17" y="622"/>
                  </a:cubicBezTo>
                  <a:cubicBezTo>
                    <a:pt x="0" y="623"/>
                    <a:pt x="26" y="612"/>
                    <a:pt x="30" y="612"/>
                  </a:cubicBezTo>
                  <a:cubicBezTo>
                    <a:pt x="36" y="612"/>
                    <a:pt x="39" y="616"/>
                    <a:pt x="44" y="617"/>
                  </a:cubicBezTo>
                  <a:cubicBezTo>
                    <a:pt x="49" y="618"/>
                    <a:pt x="64" y="613"/>
                    <a:pt x="53" y="624"/>
                  </a:cubicBezTo>
                  <a:cubicBezTo>
                    <a:pt x="56" y="617"/>
                    <a:pt x="91" y="613"/>
                    <a:pt x="98" y="616"/>
                  </a:cubicBezTo>
                  <a:cubicBezTo>
                    <a:pt x="90" y="612"/>
                    <a:pt x="81" y="617"/>
                    <a:pt x="73" y="616"/>
                  </a:cubicBezTo>
                  <a:cubicBezTo>
                    <a:pt x="69" y="615"/>
                    <a:pt x="34" y="613"/>
                    <a:pt x="52" y="613"/>
                  </a:cubicBezTo>
                  <a:cubicBezTo>
                    <a:pt x="41" y="612"/>
                    <a:pt x="23" y="617"/>
                    <a:pt x="14" y="610"/>
                  </a:cubicBezTo>
                  <a:cubicBezTo>
                    <a:pt x="19" y="610"/>
                    <a:pt x="24" y="608"/>
                    <a:pt x="27" y="605"/>
                  </a:cubicBezTo>
                  <a:cubicBezTo>
                    <a:pt x="24" y="602"/>
                    <a:pt x="11" y="600"/>
                    <a:pt x="12" y="594"/>
                  </a:cubicBezTo>
                  <a:cubicBezTo>
                    <a:pt x="13" y="586"/>
                    <a:pt x="30" y="600"/>
                    <a:pt x="31" y="605"/>
                  </a:cubicBezTo>
                  <a:cubicBezTo>
                    <a:pt x="33" y="604"/>
                    <a:pt x="35" y="603"/>
                    <a:pt x="37" y="601"/>
                  </a:cubicBezTo>
                  <a:cubicBezTo>
                    <a:pt x="26" y="601"/>
                    <a:pt x="35" y="587"/>
                    <a:pt x="45" y="600"/>
                  </a:cubicBezTo>
                  <a:cubicBezTo>
                    <a:pt x="46" y="594"/>
                    <a:pt x="53" y="590"/>
                    <a:pt x="54" y="597"/>
                  </a:cubicBezTo>
                  <a:cubicBezTo>
                    <a:pt x="54" y="602"/>
                    <a:pt x="72" y="601"/>
                    <a:pt x="75" y="601"/>
                  </a:cubicBezTo>
                  <a:cubicBezTo>
                    <a:pt x="70" y="600"/>
                    <a:pt x="52" y="593"/>
                    <a:pt x="63" y="586"/>
                  </a:cubicBezTo>
                  <a:cubicBezTo>
                    <a:pt x="76" y="578"/>
                    <a:pt x="78" y="586"/>
                    <a:pt x="88" y="594"/>
                  </a:cubicBezTo>
                  <a:cubicBezTo>
                    <a:pt x="71" y="561"/>
                    <a:pt x="129" y="584"/>
                    <a:pt x="106" y="600"/>
                  </a:cubicBezTo>
                  <a:cubicBezTo>
                    <a:pt x="111" y="601"/>
                    <a:pt x="116" y="600"/>
                    <a:pt x="120" y="597"/>
                  </a:cubicBezTo>
                  <a:cubicBezTo>
                    <a:pt x="115" y="596"/>
                    <a:pt x="111" y="592"/>
                    <a:pt x="116" y="587"/>
                  </a:cubicBezTo>
                  <a:cubicBezTo>
                    <a:pt x="119" y="585"/>
                    <a:pt x="126" y="588"/>
                    <a:pt x="130" y="586"/>
                  </a:cubicBezTo>
                  <a:cubicBezTo>
                    <a:pt x="115" y="587"/>
                    <a:pt x="114" y="579"/>
                    <a:pt x="102" y="575"/>
                  </a:cubicBezTo>
                  <a:cubicBezTo>
                    <a:pt x="93" y="571"/>
                    <a:pt x="83" y="577"/>
                    <a:pt x="73" y="574"/>
                  </a:cubicBezTo>
                  <a:cubicBezTo>
                    <a:pt x="81" y="572"/>
                    <a:pt x="88" y="573"/>
                    <a:pt x="96" y="572"/>
                  </a:cubicBezTo>
                  <a:cubicBezTo>
                    <a:pt x="89" y="568"/>
                    <a:pt x="81" y="571"/>
                    <a:pt x="74" y="566"/>
                  </a:cubicBezTo>
                  <a:cubicBezTo>
                    <a:pt x="87" y="563"/>
                    <a:pt x="101" y="559"/>
                    <a:pt x="113" y="564"/>
                  </a:cubicBezTo>
                  <a:cubicBezTo>
                    <a:pt x="123" y="567"/>
                    <a:pt x="140" y="573"/>
                    <a:pt x="150" y="566"/>
                  </a:cubicBezTo>
                  <a:cubicBezTo>
                    <a:pt x="146" y="567"/>
                    <a:pt x="141" y="568"/>
                    <a:pt x="136" y="568"/>
                  </a:cubicBezTo>
                  <a:cubicBezTo>
                    <a:pt x="138" y="553"/>
                    <a:pt x="162" y="555"/>
                    <a:pt x="172" y="558"/>
                  </a:cubicBezTo>
                  <a:cubicBezTo>
                    <a:pt x="160" y="546"/>
                    <a:pt x="144" y="565"/>
                    <a:pt x="131" y="556"/>
                  </a:cubicBezTo>
                  <a:cubicBezTo>
                    <a:pt x="136" y="555"/>
                    <a:pt x="140" y="554"/>
                    <a:pt x="144" y="552"/>
                  </a:cubicBezTo>
                  <a:cubicBezTo>
                    <a:pt x="134" y="553"/>
                    <a:pt x="119" y="562"/>
                    <a:pt x="111" y="552"/>
                  </a:cubicBezTo>
                  <a:cubicBezTo>
                    <a:pt x="115" y="551"/>
                    <a:pt x="119" y="550"/>
                    <a:pt x="124" y="550"/>
                  </a:cubicBezTo>
                  <a:cubicBezTo>
                    <a:pt x="118" y="549"/>
                    <a:pt x="114" y="547"/>
                    <a:pt x="110" y="543"/>
                  </a:cubicBezTo>
                  <a:cubicBezTo>
                    <a:pt x="116" y="538"/>
                    <a:pt x="124" y="537"/>
                    <a:pt x="132" y="542"/>
                  </a:cubicBezTo>
                  <a:cubicBezTo>
                    <a:pt x="139" y="547"/>
                    <a:pt x="146" y="539"/>
                    <a:pt x="153" y="540"/>
                  </a:cubicBezTo>
                  <a:cubicBezTo>
                    <a:pt x="160" y="542"/>
                    <a:pt x="166" y="538"/>
                    <a:pt x="169" y="547"/>
                  </a:cubicBezTo>
                  <a:cubicBezTo>
                    <a:pt x="172" y="554"/>
                    <a:pt x="186" y="555"/>
                    <a:pt x="192" y="559"/>
                  </a:cubicBezTo>
                  <a:cubicBezTo>
                    <a:pt x="185" y="547"/>
                    <a:pt x="167" y="547"/>
                    <a:pt x="163" y="532"/>
                  </a:cubicBezTo>
                  <a:cubicBezTo>
                    <a:pt x="168" y="529"/>
                    <a:pt x="176" y="536"/>
                    <a:pt x="179" y="539"/>
                  </a:cubicBezTo>
                  <a:cubicBezTo>
                    <a:pt x="186" y="547"/>
                    <a:pt x="182" y="546"/>
                    <a:pt x="195" y="546"/>
                  </a:cubicBezTo>
                  <a:cubicBezTo>
                    <a:pt x="183" y="545"/>
                    <a:pt x="191" y="540"/>
                    <a:pt x="197" y="539"/>
                  </a:cubicBezTo>
                  <a:cubicBezTo>
                    <a:pt x="194" y="538"/>
                    <a:pt x="171" y="538"/>
                    <a:pt x="190" y="537"/>
                  </a:cubicBezTo>
                  <a:cubicBezTo>
                    <a:pt x="187" y="537"/>
                    <a:pt x="170" y="531"/>
                    <a:pt x="179" y="529"/>
                  </a:cubicBezTo>
                  <a:cubicBezTo>
                    <a:pt x="190" y="526"/>
                    <a:pt x="203" y="526"/>
                    <a:pt x="214" y="524"/>
                  </a:cubicBezTo>
                  <a:cubicBezTo>
                    <a:pt x="207" y="525"/>
                    <a:pt x="200" y="526"/>
                    <a:pt x="194" y="522"/>
                  </a:cubicBezTo>
                  <a:cubicBezTo>
                    <a:pt x="197" y="520"/>
                    <a:pt x="199" y="517"/>
                    <a:pt x="201" y="514"/>
                  </a:cubicBezTo>
                  <a:cubicBezTo>
                    <a:pt x="205" y="510"/>
                    <a:pt x="208" y="513"/>
                    <a:pt x="213" y="511"/>
                  </a:cubicBezTo>
                  <a:cubicBezTo>
                    <a:pt x="220" y="508"/>
                    <a:pt x="228" y="511"/>
                    <a:pt x="220" y="518"/>
                  </a:cubicBezTo>
                  <a:cubicBezTo>
                    <a:pt x="226" y="515"/>
                    <a:pt x="233" y="514"/>
                    <a:pt x="240" y="513"/>
                  </a:cubicBezTo>
                  <a:cubicBezTo>
                    <a:pt x="235" y="514"/>
                    <a:pt x="231" y="513"/>
                    <a:pt x="226" y="512"/>
                  </a:cubicBezTo>
                  <a:cubicBezTo>
                    <a:pt x="230" y="509"/>
                    <a:pt x="234" y="508"/>
                    <a:pt x="239" y="507"/>
                  </a:cubicBezTo>
                  <a:cubicBezTo>
                    <a:pt x="235" y="506"/>
                    <a:pt x="230" y="506"/>
                    <a:pt x="226" y="507"/>
                  </a:cubicBezTo>
                  <a:cubicBezTo>
                    <a:pt x="232" y="502"/>
                    <a:pt x="242" y="500"/>
                    <a:pt x="250" y="498"/>
                  </a:cubicBezTo>
                  <a:cubicBezTo>
                    <a:pt x="259" y="496"/>
                    <a:pt x="272" y="511"/>
                    <a:pt x="259" y="517"/>
                  </a:cubicBezTo>
                  <a:cubicBezTo>
                    <a:pt x="265" y="515"/>
                    <a:pt x="272" y="516"/>
                    <a:pt x="279" y="516"/>
                  </a:cubicBezTo>
                  <a:cubicBezTo>
                    <a:pt x="262" y="512"/>
                    <a:pt x="283" y="508"/>
                    <a:pt x="287" y="508"/>
                  </a:cubicBezTo>
                  <a:cubicBezTo>
                    <a:pt x="295" y="508"/>
                    <a:pt x="303" y="510"/>
                    <a:pt x="311" y="508"/>
                  </a:cubicBezTo>
                  <a:cubicBezTo>
                    <a:pt x="306" y="503"/>
                    <a:pt x="307" y="500"/>
                    <a:pt x="315" y="501"/>
                  </a:cubicBezTo>
                  <a:cubicBezTo>
                    <a:pt x="310" y="499"/>
                    <a:pt x="306" y="500"/>
                    <a:pt x="301" y="502"/>
                  </a:cubicBezTo>
                  <a:cubicBezTo>
                    <a:pt x="312" y="494"/>
                    <a:pt x="323" y="488"/>
                    <a:pt x="337" y="486"/>
                  </a:cubicBezTo>
                  <a:cubicBezTo>
                    <a:pt x="336" y="481"/>
                    <a:pt x="332" y="479"/>
                    <a:pt x="327" y="481"/>
                  </a:cubicBezTo>
                  <a:cubicBezTo>
                    <a:pt x="329" y="473"/>
                    <a:pt x="338" y="473"/>
                    <a:pt x="345" y="470"/>
                  </a:cubicBezTo>
                  <a:cubicBezTo>
                    <a:pt x="339" y="469"/>
                    <a:pt x="323" y="473"/>
                    <a:pt x="338" y="464"/>
                  </a:cubicBezTo>
                  <a:cubicBezTo>
                    <a:pt x="325" y="465"/>
                    <a:pt x="317" y="479"/>
                    <a:pt x="304" y="481"/>
                  </a:cubicBezTo>
                  <a:cubicBezTo>
                    <a:pt x="309" y="481"/>
                    <a:pt x="313" y="480"/>
                    <a:pt x="317" y="477"/>
                  </a:cubicBezTo>
                  <a:cubicBezTo>
                    <a:pt x="325" y="488"/>
                    <a:pt x="300" y="496"/>
                    <a:pt x="294" y="498"/>
                  </a:cubicBezTo>
                  <a:cubicBezTo>
                    <a:pt x="274" y="505"/>
                    <a:pt x="270" y="508"/>
                    <a:pt x="259" y="492"/>
                  </a:cubicBezTo>
                  <a:cubicBezTo>
                    <a:pt x="264" y="492"/>
                    <a:pt x="269" y="489"/>
                    <a:pt x="273" y="486"/>
                  </a:cubicBezTo>
                  <a:cubicBezTo>
                    <a:pt x="264" y="488"/>
                    <a:pt x="255" y="490"/>
                    <a:pt x="246" y="494"/>
                  </a:cubicBezTo>
                  <a:cubicBezTo>
                    <a:pt x="251" y="491"/>
                    <a:pt x="257" y="486"/>
                    <a:pt x="245" y="486"/>
                  </a:cubicBezTo>
                  <a:cubicBezTo>
                    <a:pt x="255" y="482"/>
                    <a:pt x="268" y="472"/>
                    <a:pt x="280" y="477"/>
                  </a:cubicBezTo>
                  <a:cubicBezTo>
                    <a:pt x="275" y="474"/>
                    <a:pt x="271" y="474"/>
                    <a:pt x="266" y="477"/>
                  </a:cubicBezTo>
                  <a:cubicBezTo>
                    <a:pt x="268" y="476"/>
                    <a:pt x="270" y="474"/>
                    <a:pt x="272" y="472"/>
                  </a:cubicBezTo>
                  <a:cubicBezTo>
                    <a:pt x="258" y="475"/>
                    <a:pt x="273" y="467"/>
                    <a:pt x="277" y="464"/>
                  </a:cubicBezTo>
                  <a:cubicBezTo>
                    <a:pt x="282" y="460"/>
                    <a:pt x="279" y="456"/>
                    <a:pt x="287" y="459"/>
                  </a:cubicBezTo>
                  <a:cubicBezTo>
                    <a:pt x="281" y="441"/>
                    <a:pt x="319" y="446"/>
                    <a:pt x="316" y="430"/>
                  </a:cubicBezTo>
                  <a:cubicBezTo>
                    <a:pt x="323" y="432"/>
                    <a:pt x="327" y="439"/>
                    <a:pt x="334" y="441"/>
                  </a:cubicBezTo>
                  <a:cubicBezTo>
                    <a:pt x="333" y="443"/>
                    <a:pt x="332" y="446"/>
                    <a:pt x="331" y="448"/>
                  </a:cubicBezTo>
                  <a:cubicBezTo>
                    <a:pt x="337" y="444"/>
                    <a:pt x="345" y="440"/>
                    <a:pt x="352" y="439"/>
                  </a:cubicBezTo>
                  <a:cubicBezTo>
                    <a:pt x="340" y="440"/>
                    <a:pt x="347" y="431"/>
                    <a:pt x="354" y="431"/>
                  </a:cubicBezTo>
                  <a:cubicBezTo>
                    <a:pt x="349" y="430"/>
                    <a:pt x="345" y="429"/>
                    <a:pt x="340" y="429"/>
                  </a:cubicBezTo>
                  <a:cubicBezTo>
                    <a:pt x="340" y="419"/>
                    <a:pt x="354" y="419"/>
                    <a:pt x="361" y="417"/>
                  </a:cubicBezTo>
                  <a:cubicBezTo>
                    <a:pt x="358" y="417"/>
                    <a:pt x="354" y="416"/>
                    <a:pt x="351" y="416"/>
                  </a:cubicBezTo>
                  <a:cubicBezTo>
                    <a:pt x="363" y="407"/>
                    <a:pt x="379" y="405"/>
                    <a:pt x="393" y="410"/>
                  </a:cubicBezTo>
                  <a:cubicBezTo>
                    <a:pt x="370" y="399"/>
                    <a:pt x="354" y="420"/>
                    <a:pt x="332" y="420"/>
                  </a:cubicBezTo>
                  <a:cubicBezTo>
                    <a:pt x="341" y="418"/>
                    <a:pt x="341" y="416"/>
                    <a:pt x="332" y="415"/>
                  </a:cubicBezTo>
                  <a:cubicBezTo>
                    <a:pt x="338" y="412"/>
                    <a:pt x="345" y="414"/>
                    <a:pt x="352" y="410"/>
                  </a:cubicBezTo>
                  <a:cubicBezTo>
                    <a:pt x="347" y="412"/>
                    <a:pt x="342" y="412"/>
                    <a:pt x="337" y="411"/>
                  </a:cubicBezTo>
                  <a:cubicBezTo>
                    <a:pt x="341" y="409"/>
                    <a:pt x="345" y="408"/>
                    <a:pt x="350" y="409"/>
                  </a:cubicBezTo>
                  <a:cubicBezTo>
                    <a:pt x="330" y="405"/>
                    <a:pt x="372" y="403"/>
                    <a:pt x="350" y="404"/>
                  </a:cubicBezTo>
                  <a:cubicBezTo>
                    <a:pt x="356" y="404"/>
                    <a:pt x="362" y="402"/>
                    <a:pt x="367" y="399"/>
                  </a:cubicBezTo>
                  <a:cubicBezTo>
                    <a:pt x="352" y="400"/>
                    <a:pt x="367" y="392"/>
                    <a:pt x="373" y="398"/>
                  </a:cubicBezTo>
                  <a:cubicBezTo>
                    <a:pt x="374" y="390"/>
                    <a:pt x="383" y="389"/>
                    <a:pt x="385" y="397"/>
                  </a:cubicBezTo>
                  <a:cubicBezTo>
                    <a:pt x="380" y="400"/>
                    <a:pt x="375" y="400"/>
                    <a:pt x="369" y="399"/>
                  </a:cubicBezTo>
                  <a:cubicBezTo>
                    <a:pt x="384" y="406"/>
                    <a:pt x="404" y="395"/>
                    <a:pt x="415" y="385"/>
                  </a:cubicBezTo>
                  <a:cubicBezTo>
                    <a:pt x="410" y="387"/>
                    <a:pt x="406" y="390"/>
                    <a:pt x="401" y="392"/>
                  </a:cubicBezTo>
                  <a:cubicBezTo>
                    <a:pt x="397" y="394"/>
                    <a:pt x="379" y="394"/>
                    <a:pt x="395" y="392"/>
                  </a:cubicBezTo>
                  <a:cubicBezTo>
                    <a:pt x="386" y="391"/>
                    <a:pt x="387" y="387"/>
                    <a:pt x="391" y="383"/>
                  </a:cubicBezTo>
                  <a:cubicBezTo>
                    <a:pt x="386" y="382"/>
                    <a:pt x="381" y="385"/>
                    <a:pt x="378" y="389"/>
                  </a:cubicBezTo>
                  <a:cubicBezTo>
                    <a:pt x="374" y="382"/>
                    <a:pt x="379" y="369"/>
                    <a:pt x="388" y="369"/>
                  </a:cubicBezTo>
                  <a:cubicBezTo>
                    <a:pt x="390" y="371"/>
                    <a:pt x="391" y="372"/>
                    <a:pt x="392" y="374"/>
                  </a:cubicBezTo>
                  <a:cubicBezTo>
                    <a:pt x="397" y="379"/>
                    <a:pt x="404" y="375"/>
                    <a:pt x="408" y="373"/>
                  </a:cubicBezTo>
                  <a:cubicBezTo>
                    <a:pt x="406" y="374"/>
                    <a:pt x="392" y="368"/>
                    <a:pt x="391" y="367"/>
                  </a:cubicBezTo>
                  <a:cubicBezTo>
                    <a:pt x="383" y="355"/>
                    <a:pt x="399" y="358"/>
                    <a:pt x="406" y="362"/>
                  </a:cubicBezTo>
                  <a:cubicBezTo>
                    <a:pt x="389" y="355"/>
                    <a:pt x="410" y="330"/>
                    <a:pt x="429" y="349"/>
                  </a:cubicBezTo>
                  <a:cubicBezTo>
                    <a:pt x="426" y="339"/>
                    <a:pt x="411" y="334"/>
                    <a:pt x="402" y="335"/>
                  </a:cubicBezTo>
                  <a:cubicBezTo>
                    <a:pt x="411" y="335"/>
                    <a:pt x="426" y="326"/>
                    <a:pt x="435" y="323"/>
                  </a:cubicBezTo>
                  <a:cubicBezTo>
                    <a:pt x="443" y="320"/>
                    <a:pt x="440" y="325"/>
                    <a:pt x="445" y="328"/>
                  </a:cubicBezTo>
                  <a:cubicBezTo>
                    <a:pt x="448" y="330"/>
                    <a:pt x="454" y="327"/>
                    <a:pt x="458" y="328"/>
                  </a:cubicBezTo>
                  <a:cubicBezTo>
                    <a:pt x="447" y="325"/>
                    <a:pt x="470" y="321"/>
                    <a:pt x="475" y="316"/>
                  </a:cubicBezTo>
                  <a:cubicBezTo>
                    <a:pt x="457" y="320"/>
                    <a:pt x="439" y="321"/>
                    <a:pt x="422" y="326"/>
                  </a:cubicBezTo>
                  <a:cubicBezTo>
                    <a:pt x="426" y="319"/>
                    <a:pt x="434" y="318"/>
                    <a:pt x="441" y="317"/>
                  </a:cubicBezTo>
                  <a:cubicBezTo>
                    <a:pt x="434" y="316"/>
                    <a:pt x="427" y="318"/>
                    <a:pt x="420" y="316"/>
                  </a:cubicBezTo>
                  <a:cubicBezTo>
                    <a:pt x="426" y="312"/>
                    <a:pt x="425" y="307"/>
                    <a:pt x="419" y="304"/>
                  </a:cubicBezTo>
                  <a:cubicBezTo>
                    <a:pt x="426" y="300"/>
                    <a:pt x="428" y="307"/>
                    <a:pt x="434" y="307"/>
                  </a:cubicBezTo>
                  <a:cubicBezTo>
                    <a:pt x="436" y="307"/>
                    <a:pt x="453" y="299"/>
                    <a:pt x="454" y="298"/>
                  </a:cubicBezTo>
                  <a:cubicBezTo>
                    <a:pt x="444" y="295"/>
                    <a:pt x="434" y="307"/>
                    <a:pt x="427" y="295"/>
                  </a:cubicBezTo>
                  <a:cubicBezTo>
                    <a:pt x="431" y="293"/>
                    <a:pt x="436" y="293"/>
                    <a:pt x="441" y="294"/>
                  </a:cubicBezTo>
                  <a:cubicBezTo>
                    <a:pt x="437" y="293"/>
                    <a:pt x="434" y="292"/>
                    <a:pt x="430" y="291"/>
                  </a:cubicBezTo>
                  <a:cubicBezTo>
                    <a:pt x="439" y="289"/>
                    <a:pt x="448" y="294"/>
                    <a:pt x="457" y="290"/>
                  </a:cubicBezTo>
                  <a:cubicBezTo>
                    <a:pt x="454" y="291"/>
                    <a:pt x="435" y="289"/>
                    <a:pt x="451" y="288"/>
                  </a:cubicBezTo>
                  <a:cubicBezTo>
                    <a:pt x="434" y="286"/>
                    <a:pt x="462" y="285"/>
                    <a:pt x="465" y="285"/>
                  </a:cubicBezTo>
                  <a:cubicBezTo>
                    <a:pt x="457" y="284"/>
                    <a:pt x="451" y="280"/>
                    <a:pt x="444" y="278"/>
                  </a:cubicBezTo>
                  <a:cubicBezTo>
                    <a:pt x="451" y="274"/>
                    <a:pt x="461" y="271"/>
                    <a:pt x="468" y="272"/>
                  </a:cubicBezTo>
                  <a:cubicBezTo>
                    <a:pt x="479" y="274"/>
                    <a:pt x="486" y="265"/>
                    <a:pt x="496" y="270"/>
                  </a:cubicBezTo>
                  <a:cubicBezTo>
                    <a:pt x="492" y="268"/>
                    <a:pt x="487" y="266"/>
                    <a:pt x="482" y="266"/>
                  </a:cubicBezTo>
                  <a:cubicBezTo>
                    <a:pt x="485" y="258"/>
                    <a:pt x="514" y="253"/>
                    <a:pt x="514" y="259"/>
                  </a:cubicBezTo>
                  <a:cubicBezTo>
                    <a:pt x="521" y="255"/>
                    <a:pt x="532" y="258"/>
                    <a:pt x="539" y="263"/>
                  </a:cubicBezTo>
                  <a:cubicBezTo>
                    <a:pt x="539" y="256"/>
                    <a:pt x="540" y="255"/>
                    <a:pt x="547" y="258"/>
                  </a:cubicBezTo>
                  <a:cubicBezTo>
                    <a:pt x="538" y="256"/>
                    <a:pt x="530" y="253"/>
                    <a:pt x="521" y="252"/>
                  </a:cubicBezTo>
                  <a:cubicBezTo>
                    <a:pt x="508" y="252"/>
                    <a:pt x="499" y="257"/>
                    <a:pt x="487" y="252"/>
                  </a:cubicBezTo>
                  <a:cubicBezTo>
                    <a:pt x="492" y="250"/>
                    <a:pt x="495" y="245"/>
                    <a:pt x="500" y="244"/>
                  </a:cubicBezTo>
                  <a:cubicBezTo>
                    <a:pt x="506" y="242"/>
                    <a:pt x="508" y="250"/>
                    <a:pt x="513" y="242"/>
                  </a:cubicBezTo>
                  <a:cubicBezTo>
                    <a:pt x="508" y="243"/>
                    <a:pt x="504" y="242"/>
                    <a:pt x="500" y="241"/>
                  </a:cubicBezTo>
                  <a:cubicBezTo>
                    <a:pt x="506" y="237"/>
                    <a:pt x="514" y="232"/>
                    <a:pt x="521" y="237"/>
                  </a:cubicBezTo>
                  <a:lnTo>
                    <a:pt x="513" y="241"/>
                  </a:lnTo>
                  <a:cubicBezTo>
                    <a:pt x="519" y="239"/>
                    <a:pt x="527" y="238"/>
                    <a:pt x="533" y="240"/>
                  </a:cubicBezTo>
                  <a:cubicBezTo>
                    <a:pt x="539" y="242"/>
                    <a:pt x="543" y="250"/>
                    <a:pt x="550" y="247"/>
                  </a:cubicBezTo>
                  <a:cubicBezTo>
                    <a:pt x="536" y="246"/>
                    <a:pt x="552" y="235"/>
                    <a:pt x="558" y="235"/>
                  </a:cubicBezTo>
                  <a:cubicBezTo>
                    <a:pt x="547" y="234"/>
                    <a:pt x="537" y="240"/>
                    <a:pt x="526" y="236"/>
                  </a:cubicBezTo>
                  <a:cubicBezTo>
                    <a:pt x="547" y="231"/>
                    <a:pt x="516" y="235"/>
                    <a:pt x="528" y="226"/>
                  </a:cubicBezTo>
                  <a:cubicBezTo>
                    <a:pt x="532" y="224"/>
                    <a:pt x="538" y="227"/>
                    <a:pt x="543" y="227"/>
                  </a:cubicBezTo>
                  <a:cubicBezTo>
                    <a:pt x="526" y="224"/>
                    <a:pt x="550" y="224"/>
                    <a:pt x="556" y="228"/>
                  </a:cubicBezTo>
                  <a:cubicBezTo>
                    <a:pt x="540" y="212"/>
                    <a:pt x="524" y="229"/>
                    <a:pt x="506" y="230"/>
                  </a:cubicBezTo>
                  <a:cubicBezTo>
                    <a:pt x="509" y="225"/>
                    <a:pt x="514" y="222"/>
                    <a:pt x="519" y="222"/>
                  </a:cubicBezTo>
                  <a:cubicBezTo>
                    <a:pt x="514" y="222"/>
                    <a:pt x="510" y="220"/>
                    <a:pt x="505" y="217"/>
                  </a:cubicBezTo>
                  <a:cubicBezTo>
                    <a:pt x="510" y="217"/>
                    <a:pt x="514" y="216"/>
                    <a:pt x="519" y="217"/>
                  </a:cubicBezTo>
                  <a:cubicBezTo>
                    <a:pt x="497" y="216"/>
                    <a:pt x="536" y="212"/>
                    <a:pt x="539" y="211"/>
                  </a:cubicBezTo>
                  <a:cubicBezTo>
                    <a:pt x="545" y="211"/>
                    <a:pt x="559" y="215"/>
                    <a:pt x="561" y="207"/>
                  </a:cubicBezTo>
                  <a:cubicBezTo>
                    <a:pt x="550" y="201"/>
                    <a:pt x="539" y="206"/>
                    <a:pt x="528" y="205"/>
                  </a:cubicBezTo>
                  <a:cubicBezTo>
                    <a:pt x="532" y="197"/>
                    <a:pt x="540" y="199"/>
                    <a:pt x="547" y="196"/>
                  </a:cubicBezTo>
                  <a:cubicBezTo>
                    <a:pt x="536" y="210"/>
                    <a:pt x="559" y="189"/>
                    <a:pt x="565" y="193"/>
                  </a:cubicBezTo>
                  <a:cubicBezTo>
                    <a:pt x="574" y="199"/>
                    <a:pt x="567" y="216"/>
                    <a:pt x="582" y="215"/>
                  </a:cubicBezTo>
                  <a:cubicBezTo>
                    <a:pt x="577" y="214"/>
                    <a:pt x="573" y="210"/>
                    <a:pt x="572" y="205"/>
                  </a:cubicBezTo>
                  <a:cubicBezTo>
                    <a:pt x="575" y="208"/>
                    <a:pt x="597" y="216"/>
                    <a:pt x="579" y="205"/>
                  </a:cubicBezTo>
                  <a:cubicBezTo>
                    <a:pt x="586" y="209"/>
                    <a:pt x="588" y="208"/>
                    <a:pt x="584" y="201"/>
                  </a:cubicBezTo>
                  <a:cubicBezTo>
                    <a:pt x="588" y="202"/>
                    <a:pt x="593" y="202"/>
                    <a:pt x="597" y="202"/>
                  </a:cubicBezTo>
                  <a:cubicBezTo>
                    <a:pt x="590" y="201"/>
                    <a:pt x="583" y="200"/>
                    <a:pt x="576" y="198"/>
                  </a:cubicBezTo>
                  <a:cubicBezTo>
                    <a:pt x="579" y="196"/>
                    <a:pt x="583" y="195"/>
                    <a:pt x="586" y="194"/>
                  </a:cubicBezTo>
                  <a:cubicBezTo>
                    <a:pt x="581" y="193"/>
                    <a:pt x="576" y="192"/>
                    <a:pt x="572" y="192"/>
                  </a:cubicBezTo>
                  <a:cubicBezTo>
                    <a:pt x="581" y="191"/>
                    <a:pt x="581" y="189"/>
                    <a:pt x="572" y="186"/>
                  </a:cubicBezTo>
                  <a:cubicBezTo>
                    <a:pt x="581" y="189"/>
                    <a:pt x="590" y="195"/>
                    <a:pt x="600" y="196"/>
                  </a:cubicBezTo>
                  <a:cubicBezTo>
                    <a:pt x="591" y="194"/>
                    <a:pt x="583" y="188"/>
                    <a:pt x="577" y="183"/>
                  </a:cubicBezTo>
                  <a:cubicBezTo>
                    <a:pt x="587" y="182"/>
                    <a:pt x="597" y="179"/>
                    <a:pt x="607" y="183"/>
                  </a:cubicBezTo>
                  <a:cubicBezTo>
                    <a:pt x="611" y="184"/>
                    <a:pt x="616" y="184"/>
                    <a:pt x="620" y="184"/>
                  </a:cubicBezTo>
                  <a:cubicBezTo>
                    <a:pt x="625" y="185"/>
                    <a:pt x="624" y="189"/>
                    <a:pt x="630" y="190"/>
                  </a:cubicBezTo>
                  <a:cubicBezTo>
                    <a:pt x="626" y="189"/>
                    <a:pt x="624" y="188"/>
                    <a:pt x="624" y="185"/>
                  </a:cubicBezTo>
                  <a:cubicBezTo>
                    <a:pt x="626" y="181"/>
                    <a:pt x="636" y="182"/>
                    <a:pt x="638" y="184"/>
                  </a:cubicBezTo>
                  <a:cubicBezTo>
                    <a:pt x="621" y="180"/>
                    <a:pt x="648" y="180"/>
                    <a:pt x="652" y="181"/>
                  </a:cubicBezTo>
                  <a:cubicBezTo>
                    <a:pt x="638" y="177"/>
                    <a:pt x="629" y="177"/>
                    <a:pt x="615" y="178"/>
                  </a:cubicBezTo>
                  <a:cubicBezTo>
                    <a:pt x="607" y="180"/>
                    <a:pt x="592" y="181"/>
                    <a:pt x="584" y="175"/>
                  </a:cubicBezTo>
                  <a:cubicBezTo>
                    <a:pt x="593" y="173"/>
                    <a:pt x="590" y="164"/>
                    <a:pt x="602" y="162"/>
                  </a:cubicBezTo>
                  <a:cubicBezTo>
                    <a:pt x="614" y="160"/>
                    <a:pt x="626" y="162"/>
                    <a:pt x="638" y="163"/>
                  </a:cubicBezTo>
                  <a:cubicBezTo>
                    <a:pt x="633" y="161"/>
                    <a:pt x="629" y="159"/>
                    <a:pt x="624" y="157"/>
                  </a:cubicBezTo>
                  <a:cubicBezTo>
                    <a:pt x="630" y="153"/>
                    <a:pt x="637" y="156"/>
                    <a:pt x="643" y="157"/>
                  </a:cubicBezTo>
                  <a:cubicBezTo>
                    <a:pt x="632" y="156"/>
                    <a:pt x="637" y="153"/>
                    <a:pt x="643" y="150"/>
                  </a:cubicBezTo>
                  <a:cubicBezTo>
                    <a:pt x="625" y="152"/>
                    <a:pt x="645" y="131"/>
                    <a:pt x="660" y="134"/>
                  </a:cubicBezTo>
                  <a:cubicBezTo>
                    <a:pt x="643" y="121"/>
                    <a:pt x="682" y="100"/>
                    <a:pt x="679" y="129"/>
                  </a:cubicBezTo>
                  <a:cubicBezTo>
                    <a:pt x="680" y="117"/>
                    <a:pt x="693" y="120"/>
                    <a:pt x="703" y="124"/>
                  </a:cubicBezTo>
                  <a:cubicBezTo>
                    <a:pt x="694" y="120"/>
                    <a:pt x="683" y="120"/>
                    <a:pt x="677" y="110"/>
                  </a:cubicBezTo>
                  <a:cubicBezTo>
                    <a:pt x="685" y="108"/>
                    <a:pt x="692" y="111"/>
                    <a:pt x="699" y="114"/>
                  </a:cubicBezTo>
                  <a:cubicBezTo>
                    <a:pt x="707" y="119"/>
                    <a:pt x="724" y="118"/>
                    <a:pt x="718" y="128"/>
                  </a:cubicBezTo>
                  <a:cubicBezTo>
                    <a:pt x="723" y="127"/>
                    <a:pt x="727" y="118"/>
                    <a:pt x="720" y="118"/>
                  </a:cubicBezTo>
                  <a:cubicBezTo>
                    <a:pt x="713" y="118"/>
                    <a:pt x="706" y="120"/>
                    <a:pt x="701" y="112"/>
                  </a:cubicBezTo>
                  <a:cubicBezTo>
                    <a:pt x="705" y="108"/>
                    <a:pt x="709" y="107"/>
                    <a:pt x="715" y="109"/>
                  </a:cubicBezTo>
                  <a:cubicBezTo>
                    <a:pt x="710" y="107"/>
                    <a:pt x="705" y="107"/>
                    <a:pt x="701" y="108"/>
                  </a:cubicBezTo>
                  <a:cubicBezTo>
                    <a:pt x="699" y="91"/>
                    <a:pt x="724" y="93"/>
                    <a:pt x="735" y="91"/>
                  </a:cubicBezTo>
                  <a:cubicBezTo>
                    <a:pt x="734" y="100"/>
                    <a:pt x="735" y="108"/>
                    <a:pt x="731" y="116"/>
                  </a:cubicBezTo>
                  <a:cubicBezTo>
                    <a:pt x="737" y="112"/>
                    <a:pt x="740" y="101"/>
                    <a:pt x="749" y="105"/>
                  </a:cubicBezTo>
                  <a:cubicBezTo>
                    <a:pt x="735" y="104"/>
                    <a:pt x="746" y="84"/>
                    <a:pt x="749" y="94"/>
                  </a:cubicBezTo>
                  <a:cubicBezTo>
                    <a:pt x="751" y="86"/>
                    <a:pt x="761" y="89"/>
                    <a:pt x="762" y="81"/>
                  </a:cubicBezTo>
                  <a:cubicBezTo>
                    <a:pt x="778" y="87"/>
                    <a:pt x="756" y="118"/>
                    <a:pt x="749" y="125"/>
                  </a:cubicBezTo>
                  <a:cubicBezTo>
                    <a:pt x="756" y="120"/>
                    <a:pt x="765" y="119"/>
                    <a:pt x="769" y="110"/>
                  </a:cubicBezTo>
                  <a:cubicBezTo>
                    <a:pt x="772" y="101"/>
                    <a:pt x="786" y="111"/>
                    <a:pt x="791" y="111"/>
                  </a:cubicBezTo>
                  <a:cubicBezTo>
                    <a:pt x="770" y="104"/>
                    <a:pt x="779" y="86"/>
                    <a:pt x="797" y="82"/>
                  </a:cubicBezTo>
                  <a:cubicBezTo>
                    <a:pt x="795" y="84"/>
                    <a:pt x="793" y="86"/>
                    <a:pt x="791" y="88"/>
                  </a:cubicBezTo>
                  <a:cubicBezTo>
                    <a:pt x="799" y="98"/>
                    <a:pt x="800" y="83"/>
                    <a:pt x="808" y="89"/>
                  </a:cubicBezTo>
                  <a:cubicBezTo>
                    <a:pt x="793" y="68"/>
                    <a:pt x="848" y="95"/>
                    <a:pt x="852" y="96"/>
                  </a:cubicBezTo>
                  <a:cubicBezTo>
                    <a:pt x="849" y="92"/>
                    <a:pt x="845" y="90"/>
                    <a:pt x="840" y="89"/>
                  </a:cubicBezTo>
                  <a:cubicBezTo>
                    <a:pt x="848" y="89"/>
                    <a:pt x="848" y="89"/>
                    <a:pt x="842" y="87"/>
                  </a:cubicBezTo>
                  <a:cubicBezTo>
                    <a:pt x="838" y="85"/>
                    <a:pt x="838" y="75"/>
                    <a:pt x="847" y="83"/>
                  </a:cubicBezTo>
                  <a:cubicBezTo>
                    <a:pt x="845" y="76"/>
                    <a:pt x="828" y="76"/>
                    <a:pt x="843" y="72"/>
                  </a:cubicBezTo>
                  <a:cubicBezTo>
                    <a:pt x="833" y="75"/>
                    <a:pt x="811" y="73"/>
                    <a:pt x="803" y="65"/>
                  </a:cubicBezTo>
                  <a:cubicBezTo>
                    <a:pt x="808" y="63"/>
                    <a:pt x="812" y="64"/>
                    <a:pt x="817" y="66"/>
                  </a:cubicBezTo>
                  <a:cubicBezTo>
                    <a:pt x="817" y="64"/>
                    <a:pt x="818" y="61"/>
                    <a:pt x="819" y="59"/>
                  </a:cubicBezTo>
                  <a:cubicBezTo>
                    <a:pt x="823" y="62"/>
                    <a:pt x="828" y="64"/>
                    <a:pt x="832" y="67"/>
                  </a:cubicBezTo>
                  <a:cubicBezTo>
                    <a:pt x="835" y="52"/>
                    <a:pt x="847" y="67"/>
                    <a:pt x="855" y="61"/>
                  </a:cubicBezTo>
                  <a:cubicBezTo>
                    <a:pt x="853" y="69"/>
                    <a:pt x="861" y="70"/>
                    <a:pt x="867" y="71"/>
                  </a:cubicBezTo>
                  <a:cubicBezTo>
                    <a:pt x="862" y="71"/>
                    <a:pt x="859" y="68"/>
                    <a:pt x="858" y="63"/>
                  </a:cubicBezTo>
                  <a:cubicBezTo>
                    <a:pt x="867" y="61"/>
                    <a:pt x="876" y="65"/>
                    <a:pt x="885" y="66"/>
                  </a:cubicBezTo>
                  <a:cubicBezTo>
                    <a:pt x="883" y="76"/>
                    <a:pt x="869" y="74"/>
                    <a:pt x="861" y="75"/>
                  </a:cubicBezTo>
                  <a:cubicBezTo>
                    <a:pt x="871" y="75"/>
                    <a:pt x="881" y="75"/>
                    <a:pt x="889" y="70"/>
                  </a:cubicBezTo>
                  <a:cubicBezTo>
                    <a:pt x="890" y="86"/>
                    <a:pt x="906" y="80"/>
                    <a:pt x="916" y="79"/>
                  </a:cubicBezTo>
                  <a:cubicBezTo>
                    <a:pt x="915" y="76"/>
                    <a:pt x="906" y="77"/>
                    <a:pt x="902" y="73"/>
                  </a:cubicBezTo>
                  <a:cubicBezTo>
                    <a:pt x="908" y="70"/>
                    <a:pt x="913" y="66"/>
                    <a:pt x="901" y="65"/>
                  </a:cubicBezTo>
                  <a:cubicBezTo>
                    <a:pt x="904" y="65"/>
                    <a:pt x="925" y="63"/>
                    <a:pt x="907" y="62"/>
                  </a:cubicBezTo>
                  <a:cubicBezTo>
                    <a:pt x="915" y="63"/>
                    <a:pt x="919" y="54"/>
                    <a:pt x="924" y="51"/>
                  </a:cubicBezTo>
                  <a:cubicBezTo>
                    <a:pt x="932" y="46"/>
                    <a:pt x="941" y="48"/>
                    <a:pt x="950" y="48"/>
                  </a:cubicBezTo>
                  <a:cubicBezTo>
                    <a:pt x="937" y="37"/>
                    <a:pt x="960" y="38"/>
                    <a:pt x="965" y="35"/>
                  </a:cubicBezTo>
                  <a:cubicBezTo>
                    <a:pt x="959" y="32"/>
                    <a:pt x="952" y="33"/>
                    <a:pt x="946" y="28"/>
                  </a:cubicBezTo>
                  <a:cubicBezTo>
                    <a:pt x="953" y="22"/>
                    <a:pt x="960" y="32"/>
                    <a:pt x="967" y="24"/>
                  </a:cubicBezTo>
                  <a:cubicBezTo>
                    <a:pt x="948" y="21"/>
                    <a:pt x="976" y="18"/>
                    <a:pt x="983" y="19"/>
                  </a:cubicBezTo>
                  <a:cubicBezTo>
                    <a:pt x="983" y="19"/>
                    <a:pt x="1009" y="36"/>
                    <a:pt x="996" y="20"/>
                  </a:cubicBezTo>
                  <a:cubicBezTo>
                    <a:pt x="1005" y="19"/>
                    <a:pt x="1014" y="28"/>
                    <a:pt x="1023" y="23"/>
                  </a:cubicBezTo>
                  <a:cubicBezTo>
                    <a:pt x="1017" y="37"/>
                    <a:pt x="997" y="38"/>
                    <a:pt x="988" y="48"/>
                  </a:cubicBezTo>
                  <a:cubicBezTo>
                    <a:pt x="993" y="47"/>
                    <a:pt x="996" y="50"/>
                    <a:pt x="996" y="55"/>
                  </a:cubicBezTo>
                  <a:cubicBezTo>
                    <a:pt x="993" y="55"/>
                    <a:pt x="983" y="64"/>
                    <a:pt x="984" y="71"/>
                  </a:cubicBezTo>
                  <a:cubicBezTo>
                    <a:pt x="988" y="69"/>
                    <a:pt x="996" y="73"/>
                    <a:pt x="998" y="71"/>
                  </a:cubicBezTo>
                  <a:cubicBezTo>
                    <a:pt x="1000" y="67"/>
                    <a:pt x="1003" y="65"/>
                    <a:pt x="1006" y="63"/>
                  </a:cubicBezTo>
                  <a:cubicBezTo>
                    <a:pt x="1010" y="61"/>
                    <a:pt x="1004" y="59"/>
                    <a:pt x="1006" y="56"/>
                  </a:cubicBezTo>
                  <a:cubicBezTo>
                    <a:pt x="1017" y="43"/>
                    <a:pt x="1043" y="23"/>
                    <a:pt x="1059" y="19"/>
                  </a:cubicBezTo>
                  <a:cubicBezTo>
                    <a:pt x="1061" y="29"/>
                    <a:pt x="1062" y="36"/>
                    <a:pt x="1049" y="36"/>
                  </a:cubicBezTo>
                  <a:cubicBezTo>
                    <a:pt x="1061" y="34"/>
                    <a:pt x="1060" y="49"/>
                    <a:pt x="1057" y="56"/>
                  </a:cubicBezTo>
                  <a:cubicBezTo>
                    <a:pt x="1062" y="57"/>
                    <a:pt x="1063" y="54"/>
                    <a:pt x="1066" y="50"/>
                  </a:cubicBezTo>
                  <a:cubicBezTo>
                    <a:pt x="1070" y="46"/>
                    <a:pt x="1077" y="49"/>
                    <a:pt x="1083" y="49"/>
                  </a:cubicBezTo>
                  <a:cubicBezTo>
                    <a:pt x="1081" y="47"/>
                    <a:pt x="1079" y="44"/>
                    <a:pt x="1078" y="42"/>
                  </a:cubicBezTo>
                  <a:cubicBezTo>
                    <a:pt x="1082" y="41"/>
                    <a:pt x="1086" y="41"/>
                    <a:pt x="1091" y="43"/>
                  </a:cubicBezTo>
                  <a:cubicBezTo>
                    <a:pt x="1086" y="42"/>
                    <a:pt x="1083" y="38"/>
                    <a:pt x="1083" y="33"/>
                  </a:cubicBezTo>
                  <a:cubicBezTo>
                    <a:pt x="1090" y="33"/>
                    <a:pt x="1096" y="26"/>
                    <a:pt x="1103" y="29"/>
                  </a:cubicBezTo>
                  <a:cubicBezTo>
                    <a:pt x="1098" y="23"/>
                    <a:pt x="1090" y="23"/>
                    <a:pt x="1083" y="22"/>
                  </a:cubicBezTo>
                  <a:cubicBezTo>
                    <a:pt x="1088" y="21"/>
                    <a:pt x="1127" y="0"/>
                    <a:pt x="1130" y="14"/>
                  </a:cubicBezTo>
                  <a:cubicBezTo>
                    <a:pt x="1131" y="17"/>
                    <a:pt x="1143" y="17"/>
                    <a:pt x="1145" y="20"/>
                  </a:cubicBezTo>
                  <a:cubicBezTo>
                    <a:pt x="1152" y="26"/>
                    <a:pt x="1119" y="30"/>
                    <a:pt x="1118" y="31"/>
                  </a:cubicBezTo>
                  <a:cubicBezTo>
                    <a:pt x="1123" y="30"/>
                    <a:pt x="1127" y="31"/>
                    <a:pt x="1131" y="34"/>
                  </a:cubicBezTo>
                  <a:cubicBezTo>
                    <a:pt x="1124" y="36"/>
                    <a:pt x="1118" y="39"/>
                    <a:pt x="1111" y="40"/>
                  </a:cubicBezTo>
                  <a:cubicBezTo>
                    <a:pt x="1120" y="40"/>
                    <a:pt x="1132" y="33"/>
                    <a:pt x="1140" y="39"/>
                  </a:cubicBezTo>
                  <a:cubicBezTo>
                    <a:pt x="1133" y="43"/>
                    <a:pt x="1126" y="46"/>
                    <a:pt x="1119" y="49"/>
                  </a:cubicBezTo>
                  <a:cubicBezTo>
                    <a:pt x="1127" y="50"/>
                    <a:pt x="1136" y="46"/>
                    <a:pt x="1144" y="48"/>
                  </a:cubicBezTo>
                  <a:cubicBezTo>
                    <a:pt x="1140" y="51"/>
                    <a:pt x="1137" y="56"/>
                    <a:pt x="1139" y="61"/>
                  </a:cubicBezTo>
                  <a:cubicBezTo>
                    <a:pt x="1138" y="52"/>
                    <a:pt x="1146" y="47"/>
                    <a:pt x="1154" y="48"/>
                  </a:cubicBezTo>
                  <a:cubicBezTo>
                    <a:pt x="1138" y="48"/>
                    <a:pt x="1157" y="29"/>
                    <a:pt x="1162" y="25"/>
                  </a:cubicBezTo>
                  <a:cubicBezTo>
                    <a:pt x="1169" y="21"/>
                    <a:pt x="1196" y="25"/>
                    <a:pt x="1188" y="38"/>
                  </a:cubicBezTo>
                  <a:cubicBezTo>
                    <a:pt x="1195" y="36"/>
                    <a:pt x="1209" y="29"/>
                    <a:pt x="1211" y="40"/>
                  </a:cubicBezTo>
                  <a:cubicBezTo>
                    <a:pt x="1220" y="31"/>
                    <a:pt x="1242" y="43"/>
                    <a:pt x="1227" y="46"/>
                  </a:cubicBezTo>
                  <a:cubicBezTo>
                    <a:pt x="1241" y="45"/>
                    <a:pt x="1261" y="44"/>
                    <a:pt x="1272" y="55"/>
                  </a:cubicBezTo>
                  <a:cubicBezTo>
                    <a:pt x="1280" y="62"/>
                    <a:pt x="1256" y="64"/>
                    <a:pt x="1253" y="65"/>
                  </a:cubicBezTo>
                  <a:cubicBezTo>
                    <a:pt x="1239" y="68"/>
                    <a:pt x="1230" y="77"/>
                    <a:pt x="1214" y="74"/>
                  </a:cubicBezTo>
                  <a:cubicBezTo>
                    <a:pt x="1201" y="73"/>
                    <a:pt x="1175" y="63"/>
                    <a:pt x="1164" y="73"/>
                  </a:cubicBezTo>
                  <a:cubicBezTo>
                    <a:pt x="1172" y="73"/>
                    <a:pt x="1180" y="75"/>
                    <a:pt x="1188" y="76"/>
                  </a:cubicBezTo>
                  <a:cubicBezTo>
                    <a:pt x="1193" y="77"/>
                    <a:pt x="1222" y="78"/>
                    <a:pt x="1205" y="84"/>
                  </a:cubicBezTo>
                  <a:cubicBezTo>
                    <a:pt x="1212" y="85"/>
                    <a:pt x="1229" y="89"/>
                    <a:pt x="1212" y="97"/>
                  </a:cubicBezTo>
                  <a:cubicBezTo>
                    <a:pt x="1218" y="96"/>
                    <a:pt x="1224" y="95"/>
                    <a:pt x="1229" y="94"/>
                  </a:cubicBezTo>
                  <a:cubicBezTo>
                    <a:pt x="1230" y="99"/>
                    <a:pt x="1233" y="100"/>
                    <a:pt x="1238" y="99"/>
                  </a:cubicBezTo>
                  <a:cubicBezTo>
                    <a:pt x="1237" y="96"/>
                    <a:pt x="1237" y="92"/>
                    <a:pt x="1237" y="89"/>
                  </a:cubicBezTo>
                  <a:cubicBezTo>
                    <a:pt x="1244" y="89"/>
                    <a:pt x="1252" y="90"/>
                    <a:pt x="1254" y="98"/>
                  </a:cubicBezTo>
                  <a:cubicBezTo>
                    <a:pt x="1257" y="86"/>
                    <a:pt x="1273" y="90"/>
                    <a:pt x="1276" y="99"/>
                  </a:cubicBezTo>
                  <a:cubicBezTo>
                    <a:pt x="1282" y="117"/>
                    <a:pt x="1245" y="106"/>
                    <a:pt x="1241" y="101"/>
                  </a:cubicBezTo>
                  <a:cubicBezTo>
                    <a:pt x="1248" y="114"/>
                    <a:pt x="1233" y="118"/>
                    <a:pt x="1224" y="120"/>
                  </a:cubicBezTo>
                  <a:cubicBezTo>
                    <a:pt x="1219" y="121"/>
                    <a:pt x="1205" y="121"/>
                    <a:pt x="1205" y="127"/>
                  </a:cubicBezTo>
                  <a:cubicBezTo>
                    <a:pt x="1204" y="130"/>
                    <a:pt x="1207" y="135"/>
                    <a:pt x="1196" y="140"/>
                  </a:cubicBezTo>
                  <a:cubicBezTo>
                    <a:pt x="1192" y="143"/>
                    <a:pt x="1187" y="140"/>
                    <a:pt x="1183" y="138"/>
                  </a:cubicBezTo>
                  <a:cubicBezTo>
                    <a:pt x="1174" y="133"/>
                    <a:pt x="1186" y="127"/>
                    <a:pt x="1189" y="124"/>
                  </a:cubicBezTo>
                  <a:cubicBezTo>
                    <a:pt x="1198" y="115"/>
                    <a:pt x="1202" y="103"/>
                    <a:pt x="1185" y="98"/>
                  </a:cubicBezTo>
                  <a:cubicBezTo>
                    <a:pt x="1172" y="95"/>
                    <a:pt x="1159" y="93"/>
                    <a:pt x="1147" y="88"/>
                  </a:cubicBezTo>
                  <a:cubicBezTo>
                    <a:pt x="1132" y="83"/>
                    <a:pt x="1122" y="69"/>
                    <a:pt x="1106" y="78"/>
                  </a:cubicBezTo>
                  <a:cubicBezTo>
                    <a:pt x="1082" y="94"/>
                    <a:pt x="1044" y="77"/>
                    <a:pt x="1035" y="108"/>
                  </a:cubicBezTo>
                  <a:cubicBezTo>
                    <a:pt x="1033" y="115"/>
                    <a:pt x="1032" y="122"/>
                    <a:pt x="1031" y="130"/>
                  </a:cubicBezTo>
                  <a:cubicBezTo>
                    <a:pt x="1031" y="134"/>
                    <a:pt x="1035" y="142"/>
                    <a:pt x="1031" y="146"/>
                  </a:cubicBezTo>
                  <a:cubicBezTo>
                    <a:pt x="1026" y="151"/>
                    <a:pt x="1020" y="148"/>
                    <a:pt x="1015" y="151"/>
                  </a:cubicBezTo>
                  <a:cubicBezTo>
                    <a:pt x="1009" y="154"/>
                    <a:pt x="1006" y="160"/>
                    <a:pt x="1003" y="164"/>
                  </a:cubicBezTo>
                  <a:cubicBezTo>
                    <a:pt x="994" y="175"/>
                    <a:pt x="979" y="163"/>
                    <a:pt x="969" y="160"/>
                  </a:cubicBezTo>
                  <a:cubicBezTo>
                    <a:pt x="962" y="158"/>
                    <a:pt x="955" y="157"/>
                    <a:pt x="949" y="155"/>
                  </a:cubicBezTo>
                  <a:cubicBezTo>
                    <a:pt x="940" y="152"/>
                    <a:pt x="940" y="159"/>
                    <a:pt x="934" y="162"/>
                  </a:cubicBezTo>
                  <a:cubicBezTo>
                    <a:pt x="915" y="170"/>
                    <a:pt x="895" y="169"/>
                    <a:pt x="874" y="160"/>
                  </a:cubicBezTo>
                  <a:cubicBezTo>
                    <a:pt x="866" y="157"/>
                    <a:pt x="852" y="142"/>
                    <a:pt x="844" y="136"/>
                  </a:cubicBezTo>
                  <a:cubicBezTo>
                    <a:pt x="830" y="125"/>
                    <a:pt x="818" y="123"/>
                    <a:pt x="802" y="131"/>
                  </a:cubicBezTo>
                  <a:cubicBezTo>
                    <a:pt x="804" y="133"/>
                    <a:pt x="806" y="135"/>
                    <a:pt x="809" y="137"/>
                  </a:cubicBezTo>
                  <a:cubicBezTo>
                    <a:pt x="796" y="144"/>
                    <a:pt x="775" y="137"/>
                    <a:pt x="761" y="143"/>
                  </a:cubicBezTo>
                  <a:cubicBezTo>
                    <a:pt x="780" y="151"/>
                    <a:pt x="765" y="165"/>
                    <a:pt x="754" y="172"/>
                  </a:cubicBezTo>
                  <a:cubicBezTo>
                    <a:pt x="759" y="173"/>
                    <a:pt x="763" y="174"/>
                    <a:pt x="768" y="176"/>
                  </a:cubicBezTo>
                  <a:cubicBezTo>
                    <a:pt x="746" y="193"/>
                    <a:pt x="720" y="173"/>
                    <a:pt x="698" y="175"/>
                  </a:cubicBezTo>
                  <a:cubicBezTo>
                    <a:pt x="687" y="176"/>
                    <a:pt x="680" y="168"/>
                    <a:pt x="668" y="173"/>
                  </a:cubicBezTo>
                  <a:cubicBezTo>
                    <a:pt x="660" y="176"/>
                    <a:pt x="670" y="188"/>
                    <a:pt x="669" y="195"/>
                  </a:cubicBezTo>
                  <a:cubicBezTo>
                    <a:pt x="664" y="217"/>
                    <a:pt x="636" y="199"/>
                    <a:pt x="622" y="204"/>
                  </a:cubicBezTo>
                  <a:cubicBezTo>
                    <a:pt x="599" y="211"/>
                    <a:pt x="591" y="235"/>
                    <a:pt x="570" y="244"/>
                  </a:cubicBezTo>
                  <a:cubicBezTo>
                    <a:pt x="575" y="249"/>
                    <a:pt x="588" y="256"/>
                    <a:pt x="587" y="265"/>
                  </a:cubicBezTo>
                  <a:cubicBezTo>
                    <a:pt x="585" y="272"/>
                    <a:pt x="560" y="288"/>
                    <a:pt x="553" y="294"/>
                  </a:cubicBezTo>
                  <a:cubicBezTo>
                    <a:pt x="549" y="299"/>
                    <a:pt x="546" y="300"/>
                    <a:pt x="541" y="303"/>
                  </a:cubicBezTo>
                  <a:cubicBezTo>
                    <a:pt x="535" y="307"/>
                    <a:pt x="544" y="314"/>
                    <a:pt x="541" y="319"/>
                  </a:cubicBezTo>
                  <a:cubicBezTo>
                    <a:pt x="533" y="329"/>
                    <a:pt x="506" y="329"/>
                    <a:pt x="495" y="329"/>
                  </a:cubicBezTo>
                  <a:cubicBezTo>
                    <a:pt x="497" y="336"/>
                    <a:pt x="503" y="380"/>
                    <a:pt x="494" y="385"/>
                  </a:cubicBezTo>
                  <a:cubicBezTo>
                    <a:pt x="487" y="388"/>
                    <a:pt x="484" y="400"/>
                    <a:pt x="477" y="406"/>
                  </a:cubicBezTo>
                  <a:cubicBezTo>
                    <a:pt x="468" y="414"/>
                    <a:pt x="460" y="422"/>
                    <a:pt x="453" y="431"/>
                  </a:cubicBezTo>
                  <a:cubicBezTo>
                    <a:pt x="465" y="436"/>
                    <a:pt x="487" y="443"/>
                    <a:pt x="478" y="461"/>
                  </a:cubicBezTo>
                  <a:cubicBezTo>
                    <a:pt x="471" y="474"/>
                    <a:pt x="436" y="464"/>
                    <a:pt x="424" y="466"/>
                  </a:cubicBezTo>
                  <a:cubicBezTo>
                    <a:pt x="413" y="468"/>
                    <a:pt x="380" y="486"/>
                    <a:pt x="379" y="500"/>
                  </a:cubicBezTo>
                  <a:cubicBezTo>
                    <a:pt x="379" y="507"/>
                    <a:pt x="373" y="512"/>
                    <a:pt x="373" y="518"/>
                  </a:cubicBezTo>
                  <a:cubicBezTo>
                    <a:pt x="374" y="523"/>
                    <a:pt x="384" y="537"/>
                    <a:pt x="380" y="540"/>
                  </a:cubicBezTo>
                  <a:cubicBezTo>
                    <a:pt x="372" y="546"/>
                    <a:pt x="377" y="563"/>
                    <a:pt x="381" y="572"/>
                  </a:cubicBezTo>
                  <a:cubicBezTo>
                    <a:pt x="390" y="591"/>
                    <a:pt x="380" y="603"/>
                    <a:pt x="382" y="621"/>
                  </a:cubicBezTo>
                  <a:cubicBezTo>
                    <a:pt x="383" y="632"/>
                    <a:pt x="397" y="636"/>
                    <a:pt x="406" y="640"/>
                  </a:cubicBezTo>
                  <a:cubicBezTo>
                    <a:pt x="410" y="641"/>
                    <a:pt x="417" y="644"/>
                    <a:pt x="419" y="649"/>
                  </a:cubicBezTo>
                  <a:cubicBezTo>
                    <a:pt x="420" y="652"/>
                    <a:pt x="412" y="671"/>
                    <a:pt x="408" y="671"/>
                  </a:cubicBezTo>
                  <a:cubicBezTo>
                    <a:pt x="397" y="671"/>
                    <a:pt x="385" y="674"/>
                    <a:pt x="390" y="687"/>
                  </a:cubicBezTo>
                  <a:cubicBezTo>
                    <a:pt x="393" y="695"/>
                    <a:pt x="401" y="700"/>
                    <a:pt x="404" y="708"/>
                  </a:cubicBezTo>
                  <a:cubicBezTo>
                    <a:pt x="408" y="717"/>
                    <a:pt x="400" y="722"/>
                    <a:pt x="401" y="731"/>
                  </a:cubicBezTo>
                  <a:cubicBezTo>
                    <a:pt x="401" y="738"/>
                    <a:pt x="393" y="745"/>
                    <a:pt x="387" y="747"/>
                  </a:cubicBezTo>
                  <a:cubicBezTo>
                    <a:pt x="377" y="751"/>
                    <a:pt x="367" y="746"/>
                    <a:pt x="368" y="758"/>
                  </a:cubicBezTo>
                  <a:cubicBezTo>
                    <a:pt x="368" y="764"/>
                    <a:pt x="364" y="769"/>
                    <a:pt x="362" y="774"/>
                  </a:cubicBezTo>
                  <a:cubicBezTo>
                    <a:pt x="358" y="779"/>
                    <a:pt x="364" y="788"/>
                    <a:pt x="364" y="795"/>
                  </a:cubicBezTo>
                  <a:cubicBezTo>
                    <a:pt x="363" y="801"/>
                    <a:pt x="360" y="823"/>
                    <a:pt x="350" y="821"/>
                  </a:cubicBezTo>
                  <a:cubicBezTo>
                    <a:pt x="345" y="821"/>
                    <a:pt x="342" y="813"/>
                    <a:pt x="339" y="810"/>
                  </a:cubicBezTo>
                  <a:cubicBezTo>
                    <a:pt x="336" y="806"/>
                    <a:pt x="331" y="806"/>
                    <a:pt x="327" y="804"/>
                  </a:cubicBezTo>
                  <a:cubicBezTo>
                    <a:pt x="316" y="798"/>
                    <a:pt x="307" y="799"/>
                    <a:pt x="303" y="786"/>
                  </a:cubicBezTo>
                  <a:cubicBezTo>
                    <a:pt x="302" y="780"/>
                    <a:pt x="301" y="773"/>
                    <a:pt x="301" y="767"/>
                  </a:cubicBezTo>
                  <a:cubicBezTo>
                    <a:pt x="301" y="763"/>
                    <a:pt x="305" y="747"/>
                    <a:pt x="306" y="762"/>
                  </a:cubicBezTo>
                  <a:cubicBezTo>
                    <a:pt x="313" y="749"/>
                    <a:pt x="296" y="745"/>
                    <a:pt x="295" y="758"/>
                  </a:cubicBezTo>
                  <a:cubicBezTo>
                    <a:pt x="295" y="765"/>
                    <a:pt x="303" y="772"/>
                    <a:pt x="295" y="777"/>
                  </a:cubicBezTo>
                  <a:cubicBezTo>
                    <a:pt x="293" y="775"/>
                    <a:pt x="292" y="773"/>
                    <a:pt x="290" y="771"/>
                  </a:cubicBezTo>
                  <a:cubicBezTo>
                    <a:pt x="289" y="776"/>
                    <a:pt x="285" y="778"/>
                    <a:pt x="281" y="775"/>
                  </a:cubicBezTo>
                  <a:cubicBezTo>
                    <a:pt x="290" y="784"/>
                    <a:pt x="291" y="789"/>
                    <a:pt x="288" y="801"/>
                  </a:cubicBezTo>
                  <a:cubicBezTo>
                    <a:pt x="288" y="789"/>
                    <a:pt x="288" y="799"/>
                    <a:pt x="283" y="803"/>
                  </a:cubicBezTo>
                  <a:cubicBezTo>
                    <a:pt x="279" y="806"/>
                    <a:pt x="275" y="808"/>
                    <a:pt x="271" y="810"/>
                  </a:cubicBezTo>
                  <a:cubicBezTo>
                    <a:pt x="264" y="815"/>
                    <a:pt x="270" y="818"/>
                    <a:pt x="260" y="814"/>
                  </a:cubicBezTo>
                  <a:cubicBezTo>
                    <a:pt x="254" y="811"/>
                    <a:pt x="249" y="807"/>
                    <a:pt x="243" y="805"/>
                  </a:cubicBezTo>
                  <a:cubicBezTo>
                    <a:pt x="259" y="812"/>
                    <a:pt x="239" y="824"/>
                    <a:pt x="230" y="823"/>
                  </a:cubicBezTo>
                  <a:cubicBezTo>
                    <a:pt x="231" y="825"/>
                    <a:pt x="232" y="828"/>
                    <a:pt x="234" y="830"/>
                  </a:cubicBezTo>
                  <a:cubicBezTo>
                    <a:pt x="229" y="831"/>
                    <a:pt x="223" y="832"/>
                    <a:pt x="218" y="832"/>
                  </a:cubicBezTo>
                  <a:cubicBezTo>
                    <a:pt x="219" y="834"/>
                    <a:pt x="220" y="837"/>
                    <a:pt x="221" y="839"/>
                  </a:cubicBezTo>
                  <a:cubicBezTo>
                    <a:pt x="208" y="841"/>
                    <a:pt x="204" y="854"/>
                    <a:pt x="194" y="860"/>
                  </a:cubicBezTo>
                  <a:cubicBezTo>
                    <a:pt x="181" y="867"/>
                    <a:pt x="168" y="871"/>
                    <a:pt x="154" y="876"/>
                  </a:cubicBezTo>
                  <a:cubicBezTo>
                    <a:pt x="149" y="878"/>
                    <a:pt x="141" y="883"/>
                    <a:pt x="135" y="883"/>
                  </a:cubicBezTo>
                  <a:cubicBezTo>
                    <a:pt x="129" y="883"/>
                    <a:pt x="123" y="880"/>
                    <a:pt x="117" y="880"/>
                  </a:cubicBezTo>
                  <a:cubicBezTo>
                    <a:pt x="107" y="879"/>
                    <a:pt x="90" y="883"/>
                    <a:pt x="83" y="874"/>
                  </a:cubicBezTo>
                  <a:cubicBezTo>
                    <a:pt x="87" y="870"/>
                    <a:pt x="91" y="867"/>
                    <a:pt x="97" y="865"/>
                  </a:cubicBezTo>
                  <a:cubicBezTo>
                    <a:pt x="74" y="879"/>
                    <a:pt x="4" y="834"/>
                    <a:pt x="34" y="818"/>
                  </a:cubicBezTo>
                  <a:cubicBezTo>
                    <a:pt x="32" y="816"/>
                    <a:pt x="30" y="815"/>
                    <a:pt x="28" y="813"/>
                  </a:cubicBezTo>
                  <a:cubicBezTo>
                    <a:pt x="41" y="812"/>
                    <a:pt x="51" y="825"/>
                    <a:pt x="64" y="824"/>
                  </a:cubicBezTo>
                  <a:cubicBezTo>
                    <a:pt x="61" y="822"/>
                    <a:pt x="59" y="820"/>
                    <a:pt x="57" y="818"/>
                  </a:cubicBezTo>
                  <a:cubicBezTo>
                    <a:pt x="65" y="814"/>
                    <a:pt x="75" y="812"/>
                    <a:pt x="84" y="810"/>
                  </a:cubicBezTo>
                  <a:cubicBezTo>
                    <a:pt x="74" y="811"/>
                    <a:pt x="63" y="813"/>
                    <a:pt x="54" y="820"/>
                  </a:cubicBezTo>
                  <a:cubicBezTo>
                    <a:pt x="56" y="814"/>
                    <a:pt x="52" y="809"/>
                    <a:pt x="47" y="807"/>
                  </a:cubicBezTo>
                  <a:cubicBezTo>
                    <a:pt x="52" y="806"/>
                    <a:pt x="56" y="804"/>
                    <a:pt x="61" y="803"/>
                  </a:cubicBezTo>
                  <a:cubicBezTo>
                    <a:pt x="44" y="800"/>
                    <a:pt x="75" y="792"/>
                    <a:pt x="80" y="791"/>
                  </a:cubicBezTo>
                  <a:cubicBezTo>
                    <a:pt x="76" y="791"/>
                    <a:pt x="71" y="792"/>
                    <a:pt x="67" y="793"/>
                  </a:cubicBezTo>
                  <a:cubicBezTo>
                    <a:pt x="59" y="795"/>
                    <a:pt x="55" y="792"/>
                    <a:pt x="66" y="791"/>
                  </a:cubicBezTo>
                  <a:cubicBezTo>
                    <a:pt x="62" y="791"/>
                    <a:pt x="57" y="791"/>
                    <a:pt x="53" y="790"/>
                  </a:cubicBezTo>
                  <a:cubicBezTo>
                    <a:pt x="62" y="784"/>
                    <a:pt x="71" y="777"/>
                    <a:pt x="81" y="774"/>
                  </a:cubicBezTo>
                  <a:cubicBezTo>
                    <a:pt x="75" y="776"/>
                    <a:pt x="69" y="770"/>
                    <a:pt x="66" y="776"/>
                  </a:cubicBezTo>
                  <a:cubicBezTo>
                    <a:pt x="63" y="782"/>
                    <a:pt x="54" y="786"/>
                    <a:pt x="49" y="789"/>
                  </a:cubicBezTo>
                  <a:cubicBezTo>
                    <a:pt x="50" y="784"/>
                    <a:pt x="53" y="781"/>
                    <a:pt x="58" y="780"/>
                  </a:cubicBezTo>
                  <a:cubicBezTo>
                    <a:pt x="51" y="780"/>
                    <a:pt x="43" y="780"/>
                    <a:pt x="37" y="785"/>
                  </a:cubicBezTo>
                  <a:cubicBezTo>
                    <a:pt x="42" y="783"/>
                    <a:pt x="45" y="785"/>
                    <a:pt x="46" y="790"/>
                  </a:cubicBezTo>
                  <a:cubicBezTo>
                    <a:pt x="41" y="789"/>
                    <a:pt x="36" y="790"/>
                    <a:pt x="32" y="793"/>
                  </a:cubicBezTo>
                  <a:lnTo>
                    <a:pt x="32" y="779"/>
                  </a:lnTo>
                  <a:cubicBezTo>
                    <a:pt x="29" y="780"/>
                    <a:pt x="27" y="781"/>
                    <a:pt x="24" y="783"/>
                  </a:cubicBezTo>
                  <a:cubicBezTo>
                    <a:pt x="41" y="784"/>
                    <a:pt x="18" y="804"/>
                    <a:pt x="23" y="786"/>
                  </a:cubicBezTo>
                  <a:cubicBezTo>
                    <a:pt x="22" y="800"/>
                    <a:pt x="13" y="787"/>
                    <a:pt x="13" y="781"/>
                  </a:cubicBezTo>
                  <a:cubicBezTo>
                    <a:pt x="14" y="774"/>
                    <a:pt x="21" y="766"/>
                    <a:pt x="28" y="764"/>
                  </a:cubicBezTo>
                  <a:cubicBezTo>
                    <a:pt x="27" y="770"/>
                    <a:pt x="26" y="778"/>
                    <a:pt x="18" y="778"/>
                  </a:cubicBezTo>
                  <a:cubicBezTo>
                    <a:pt x="25" y="782"/>
                    <a:pt x="27" y="777"/>
                    <a:pt x="29" y="772"/>
                  </a:cubicBezTo>
                  <a:cubicBezTo>
                    <a:pt x="31" y="764"/>
                    <a:pt x="43" y="770"/>
                    <a:pt x="49" y="767"/>
                  </a:cubicBezTo>
                  <a:cubicBezTo>
                    <a:pt x="32" y="765"/>
                    <a:pt x="58" y="761"/>
                    <a:pt x="61" y="758"/>
                  </a:cubicBezTo>
                  <a:cubicBezTo>
                    <a:pt x="54" y="763"/>
                    <a:pt x="44" y="760"/>
                    <a:pt x="37" y="756"/>
                  </a:cubicBezTo>
                  <a:cubicBezTo>
                    <a:pt x="43" y="748"/>
                    <a:pt x="56" y="736"/>
                    <a:pt x="66" y="736"/>
                  </a:cubicBezTo>
                  <a:cubicBezTo>
                    <a:pt x="50" y="731"/>
                    <a:pt x="81" y="718"/>
                    <a:pt x="87" y="714"/>
                  </a:cubicBezTo>
                  <a:cubicBezTo>
                    <a:pt x="89" y="721"/>
                    <a:pt x="84" y="727"/>
                    <a:pt x="83" y="734"/>
                  </a:cubicBezTo>
                  <a:cubicBezTo>
                    <a:pt x="93" y="722"/>
                    <a:pt x="96" y="711"/>
                    <a:pt x="114" y="710"/>
                  </a:cubicBezTo>
                  <a:cubicBezTo>
                    <a:pt x="101" y="708"/>
                    <a:pt x="85" y="710"/>
                    <a:pt x="73" y="715"/>
                  </a:cubicBezTo>
                  <a:cubicBezTo>
                    <a:pt x="69" y="717"/>
                    <a:pt x="57" y="726"/>
                    <a:pt x="54" y="730"/>
                  </a:cubicBezTo>
                  <a:cubicBezTo>
                    <a:pt x="38" y="759"/>
                    <a:pt x="46" y="728"/>
                    <a:pt x="33" y="730"/>
                  </a:cubicBezTo>
                  <a:cubicBezTo>
                    <a:pt x="34" y="726"/>
                    <a:pt x="35" y="722"/>
                    <a:pt x="36" y="717"/>
                  </a:cubicBezTo>
                  <a:cubicBezTo>
                    <a:pt x="34" y="722"/>
                    <a:pt x="28" y="735"/>
                    <a:pt x="21" y="732"/>
                  </a:cubicBezTo>
                  <a:cubicBezTo>
                    <a:pt x="15" y="729"/>
                    <a:pt x="17" y="719"/>
                    <a:pt x="10" y="717"/>
                  </a:cubicBezTo>
                  <a:cubicBezTo>
                    <a:pt x="15" y="716"/>
                    <a:pt x="19" y="713"/>
                    <a:pt x="20" y="708"/>
                  </a:cubicBezTo>
                  <a:cubicBezTo>
                    <a:pt x="27" y="726"/>
                    <a:pt x="44" y="704"/>
                    <a:pt x="40" y="692"/>
                  </a:cubicBezTo>
                  <a:cubicBezTo>
                    <a:pt x="31" y="694"/>
                    <a:pt x="27" y="705"/>
                    <a:pt x="18" y="705"/>
                  </a:cubicBezTo>
                  <a:cubicBezTo>
                    <a:pt x="8" y="705"/>
                    <a:pt x="8" y="691"/>
                    <a:pt x="0" y="688"/>
                  </a:cubicBezTo>
                  <a:cubicBezTo>
                    <a:pt x="8" y="688"/>
                    <a:pt x="17" y="692"/>
                    <a:pt x="22" y="698"/>
                  </a:cubicBezTo>
                  <a:cubicBezTo>
                    <a:pt x="21" y="692"/>
                    <a:pt x="19" y="683"/>
                    <a:pt x="28" y="683"/>
                  </a:cubicBezTo>
                  <a:cubicBezTo>
                    <a:pt x="20" y="681"/>
                    <a:pt x="5" y="694"/>
                    <a:pt x="3" y="679"/>
                  </a:cubicBezTo>
                  <a:cubicBezTo>
                    <a:pt x="9" y="683"/>
                    <a:pt x="10" y="683"/>
                    <a:pt x="13" y="677"/>
                  </a:cubicBezTo>
                  <a:cubicBezTo>
                    <a:pt x="6" y="678"/>
                    <a:pt x="1" y="668"/>
                    <a:pt x="15" y="670"/>
                  </a:cubicBezTo>
                  <a:cubicBezTo>
                    <a:pt x="29" y="673"/>
                    <a:pt x="39" y="667"/>
                    <a:pt x="53" y="666"/>
                  </a:cubicBezTo>
                  <a:cubicBezTo>
                    <a:pt x="63" y="666"/>
                    <a:pt x="77" y="673"/>
                    <a:pt x="86" y="667"/>
                  </a:cubicBezTo>
                  <a:cubicBezTo>
                    <a:pt x="97" y="660"/>
                    <a:pt x="116" y="676"/>
                    <a:pt x="102" y="680"/>
                  </a:cubicBezTo>
                  <a:cubicBezTo>
                    <a:pt x="107" y="677"/>
                    <a:pt x="111" y="677"/>
                    <a:pt x="116" y="678"/>
                  </a:cubicBezTo>
                  <a:cubicBezTo>
                    <a:pt x="102" y="668"/>
                    <a:pt x="136" y="661"/>
                    <a:pt x="142" y="661"/>
                  </a:cubicBezTo>
                  <a:cubicBezTo>
                    <a:pt x="123" y="658"/>
                    <a:pt x="130" y="651"/>
                    <a:pt x="141" y="641"/>
                  </a:cubicBezTo>
                  <a:cubicBezTo>
                    <a:pt x="132" y="645"/>
                    <a:pt x="121" y="653"/>
                    <a:pt x="129" y="663"/>
                  </a:cubicBezTo>
                  <a:cubicBezTo>
                    <a:pt x="123" y="663"/>
                    <a:pt x="116" y="666"/>
                    <a:pt x="109" y="664"/>
                  </a:cubicBezTo>
                  <a:cubicBezTo>
                    <a:pt x="111" y="662"/>
                    <a:pt x="114" y="660"/>
                    <a:pt x="116" y="658"/>
                  </a:cubicBezTo>
                  <a:cubicBezTo>
                    <a:pt x="110" y="662"/>
                    <a:pt x="79" y="664"/>
                    <a:pt x="93" y="652"/>
                  </a:cubicBezTo>
                  <a:cubicBezTo>
                    <a:pt x="85" y="653"/>
                    <a:pt x="86" y="660"/>
                    <a:pt x="82" y="664"/>
                  </a:cubicBezTo>
                  <a:cubicBezTo>
                    <a:pt x="76" y="671"/>
                    <a:pt x="66" y="664"/>
                    <a:pt x="59" y="663"/>
                  </a:cubicBezTo>
                  <a:cubicBezTo>
                    <a:pt x="51" y="661"/>
                    <a:pt x="38" y="666"/>
                    <a:pt x="30" y="668"/>
                  </a:cubicBezTo>
                  <a:cubicBezTo>
                    <a:pt x="22" y="671"/>
                    <a:pt x="16" y="663"/>
                    <a:pt x="8" y="661"/>
                  </a:cubicBezTo>
                  <a:cubicBezTo>
                    <a:pt x="20" y="661"/>
                    <a:pt x="13" y="657"/>
                    <a:pt x="8" y="654"/>
                  </a:cubicBezTo>
                  <a:cubicBezTo>
                    <a:pt x="16" y="650"/>
                    <a:pt x="26" y="649"/>
                    <a:pt x="35" y="649"/>
                  </a:cubicBezTo>
                  <a:cubicBezTo>
                    <a:pt x="26" y="647"/>
                    <a:pt x="17" y="650"/>
                    <a:pt x="8" y="653"/>
                  </a:cubicBezTo>
                  <a:cubicBezTo>
                    <a:pt x="14" y="645"/>
                    <a:pt x="13" y="643"/>
                    <a:pt x="4" y="64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8" name="Freeform 1781">
              <a:extLst>
                <a:ext uri="{FF2B5EF4-FFF2-40B4-BE49-F238E27FC236}">
                  <a16:creationId xmlns:a16="http://schemas.microsoft.com/office/drawing/2014/main" id="{9545628A-3C48-B33F-D1FD-3B0554B45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452" y="1792920"/>
              <a:ext cx="3948" cy="3948"/>
            </a:xfrm>
            <a:custGeom>
              <a:avLst/>
              <a:gdLst>
                <a:gd name="T0" fmla="*/ 7 w 13"/>
                <a:gd name="T1" fmla="*/ 6 h 6"/>
                <a:gd name="T2" fmla="*/ 0 w 13"/>
                <a:gd name="T3" fmla="*/ 3 h 6"/>
                <a:gd name="T4" fmla="*/ 13 w 13"/>
                <a:gd name="T5" fmla="*/ 6 h 6"/>
                <a:gd name="T6" fmla="*/ 7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7" y="6"/>
                  </a:moveTo>
                  <a:lnTo>
                    <a:pt x="0" y="3"/>
                  </a:lnTo>
                  <a:cubicBezTo>
                    <a:pt x="5" y="0"/>
                    <a:pt x="10" y="2"/>
                    <a:pt x="13" y="6"/>
                  </a:cubicBezTo>
                  <a:lnTo>
                    <a:pt x="7" y="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9" name="Freeform 1782">
              <a:extLst>
                <a:ext uri="{FF2B5EF4-FFF2-40B4-BE49-F238E27FC236}">
                  <a16:creationId xmlns:a16="http://schemas.microsoft.com/office/drawing/2014/main" id="{D4F0C6F9-1D08-75B4-C569-143F55D53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452" y="1757387"/>
              <a:ext cx="7896" cy="3948"/>
            </a:xfrm>
            <a:custGeom>
              <a:avLst/>
              <a:gdLst>
                <a:gd name="T0" fmla="*/ 13 w 20"/>
                <a:gd name="T1" fmla="*/ 2 h 6"/>
                <a:gd name="T2" fmla="*/ 20 w 20"/>
                <a:gd name="T3" fmla="*/ 5 h 6"/>
                <a:gd name="T4" fmla="*/ 0 w 20"/>
                <a:gd name="T5" fmla="*/ 3 h 6"/>
                <a:gd name="T6" fmla="*/ 13 w 20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13" y="2"/>
                  </a:moveTo>
                  <a:cubicBezTo>
                    <a:pt x="16" y="3"/>
                    <a:pt x="18" y="4"/>
                    <a:pt x="20" y="5"/>
                  </a:cubicBezTo>
                  <a:cubicBezTo>
                    <a:pt x="13" y="6"/>
                    <a:pt x="6" y="6"/>
                    <a:pt x="0" y="3"/>
                  </a:cubicBezTo>
                  <a:cubicBezTo>
                    <a:pt x="4" y="0"/>
                    <a:pt x="9" y="0"/>
                    <a:pt x="13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0" name="Freeform 1783">
              <a:extLst>
                <a:ext uri="{FF2B5EF4-FFF2-40B4-BE49-F238E27FC236}">
                  <a16:creationId xmlns:a16="http://schemas.microsoft.com/office/drawing/2014/main" id="{718B0914-1F6B-6BA6-2388-201A4013B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348" y="1794894"/>
              <a:ext cx="9871" cy="7896"/>
            </a:xfrm>
            <a:custGeom>
              <a:avLst/>
              <a:gdLst>
                <a:gd name="T0" fmla="*/ 12 w 21"/>
                <a:gd name="T1" fmla="*/ 17 h 17"/>
                <a:gd name="T2" fmla="*/ 0 w 21"/>
                <a:gd name="T3" fmla="*/ 10 h 17"/>
                <a:gd name="T4" fmla="*/ 19 w 21"/>
                <a:gd name="T5" fmla="*/ 0 h 17"/>
                <a:gd name="T6" fmla="*/ 12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12" y="17"/>
                  </a:moveTo>
                  <a:cubicBezTo>
                    <a:pt x="8" y="16"/>
                    <a:pt x="3" y="13"/>
                    <a:pt x="0" y="10"/>
                  </a:cubicBezTo>
                  <a:cubicBezTo>
                    <a:pt x="6" y="7"/>
                    <a:pt x="14" y="5"/>
                    <a:pt x="19" y="0"/>
                  </a:cubicBezTo>
                  <a:cubicBezTo>
                    <a:pt x="20" y="7"/>
                    <a:pt x="21" y="15"/>
                    <a:pt x="12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1" name="Freeform 1784">
              <a:extLst>
                <a:ext uri="{FF2B5EF4-FFF2-40B4-BE49-F238E27FC236}">
                  <a16:creationId xmlns:a16="http://schemas.microsoft.com/office/drawing/2014/main" id="{A2BF3040-4AB7-A843-D4E8-8C62E4E19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089" y="1826479"/>
              <a:ext cx="7896" cy="5923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4 h 12"/>
                <a:gd name="T4" fmla="*/ 0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cubicBezTo>
                    <a:pt x="3" y="0"/>
                    <a:pt x="10" y="6"/>
                    <a:pt x="18" y="4"/>
                  </a:cubicBezTo>
                  <a:cubicBezTo>
                    <a:pt x="12" y="6"/>
                    <a:pt x="5" y="7"/>
                    <a:pt x="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2" name="Freeform 1785">
              <a:extLst>
                <a:ext uri="{FF2B5EF4-FFF2-40B4-BE49-F238E27FC236}">
                  <a16:creationId xmlns:a16="http://schemas.microsoft.com/office/drawing/2014/main" id="{0E95BF2E-93CE-430F-4BC5-A0EF99C5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569" y="1721854"/>
              <a:ext cx="1975" cy="3948"/>
            </a:xfrm>
            <a:custGeom>
              <a:avLst/>
              <a:gdLst>
                <a:gd name="T0" fmla="*/ 0 w 4"/>
                <a:gd name="T1" fmla="*/ 6 h 6"/>
                <a:gd name="T2" fmla="*/ 2 w 4"/>
                <a:gd name="T3" fmla="*/ 0 h 6"/>
                <a:gd name="T4" fmla="*/ 0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0" y="4"/>
                    <a:pt x="1" y="2"/>
                    <a:pt x="2" y="0"/>
                  </a:cubicBezTo>
                  <a:cubicBezTo>
                    <a:pt x="4" y="5"/>
                    <a:pt x="2" y="3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3" name="Freeform 1786">
              <a:extLst>
                <a:ext uri="{FF2B5EF4-FFF2-40B4-BE49-F238E27FC236}">
                  <a16:creationId xmlns:a16="http://schemas.microsoft.com/office/drawing/2014/main" id="{AEB62DF2-296A-D7D9-E530-E0510EA31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75" y="1526421"/>
              <a:ext cx="7896" cy="7896"/>
            </a:xfrm>
            <a:custGeom>
              <a:avLst/>
              <a:gdLst>
                <a:gd name="T0" fmla="*/ 12 w 20"/>
                <a:gd name="T1" fmla="*/ 4 h 19"/>
                <a:gd name="T2" fmla="*/ 20 w 20"/>
                <a:gd name="T3" fmla="*/ 7 h 19"/>
                <a:gd name="T4" fmla="*/ 12 w 20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9">
                  <a:moveTo>
                    <a:pt x="12" y="4"/>
                  </a:moveTo>
                  <a:cubicBezTo>
                    <a:pt x="0" y="0"/>
                    <a:pt x="6" y="19"/>
                    <a:pt x="20" y="7"/>
                  </a:cubicBezTo>
                  <a:cubicBezTo>
                    <a:pt x="14" y="11"/>
                    <a:pt x="11" y="10"/>
                    <a:pt x="12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4" name="Freeform 1787">
              <a:extLst>
                <a:ext uri="{FF2B5EF4-FFF2-40B4-BE49-F238E27FC236}">
                  <a16:creationId xmlns:a16="http://schemas.microsoft.com/office/drawing/2014/main" id="{F5C58523-D3BF-1B41-728C-D3BAEBBCF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8320" y="2171941"/>
              <a:ext cx="96730" cy="102652"/>
            </a:xfrm>
            <a:custGeom>
              <a:avLst/>
              <a:gdLst>
                <a:gd name="T0" fmla="*/ 0 w 222"/>
                <a:gd name="T1" fmla="*/ 28 h 236"/>
                <a:gd name="T2" fmla="*/ 8 w 222"/>
                <a:gd name="T3" fmla="*/ 21 h 236"/>
                <a:gd name="T4" fmla="*/ 19 w 222"/>
                <a:gd name="T5" fmla="*/ 18 h 236"/>
                <a:gd name="T6" fmla="*/ 49 w 222"/>
                <a:gd name="T7" fmla="*/ 13 h 236"/>
                <a:gd name="T8" fmla="*/ 97 w 222"/>
                <a:gd name="T9" fmla="*/ 34 h 236"/>
                <a:gd name="T10" fmla="*/ 108 w 222"/>
                <a:gd name="T11" fmla="*/ 42 h 236"/>
                <a:gd name="T12" fmla="*/ 127 w 222"/>
                <a:gd name="T13" fmla="*/ 42 h 236"/>
                <a:gd name="T14" fmla="*/ 140 w 222"/>
                <a:gd name="T15" fmla="*/ 50 h 236"/>
                <a:gd name="T16" fmla="*/ 150 w 222"/>
                <a:gd name="T17" fmla="*/ 57 h 236"/>
                <a:gd name="T18" fmla="*/ 165 w 222"/>
                <a:gd name="T19" fmla="*/ 85 h 236"/>
                <a:gd name="T20" fmla="*/ 170 w 222"/>
                <a:gd name="T21" fmla="*/ 99 h 236"/>
                <a:gd name="T22" fmla="*/ 177 w 222"/>
                <a:gd name="T23" fmla="*/ 98 h 236"/>
                <a:gd name="T24" fmla="*/ 172 w 222"/>
                <a:gd name="T25" fmla="*/ 122 h 236"/>
                <a:gd name="T26" fmla="*/ 204 w 222"/>
                <a:gd name="T27" fmla="*/ 154 h 236"/>
                <a:gd name="T28" fmla="*/ 217 w 222"/>
                <a:gd name="T29" fmla="*/ 164 h 236"/>
                <a:gd name="T30" fmla="*/ 167 w 222"/>
                <a:gd name="T31" fmla="*/ 166 h 236"/>
                <a:gd name="T32" fmla="*/ 163 w 222"/>
                <a:gd name="T33" fmla="*/ 154 h 236"/>
                <a:gd name="T34" fmla="*/ 146 w 222"/>
                <a:gd name="T35" fmla="*/ 196 h 236"/>
                <a:gd name="T36" fmla="*/ 129 w 222"/>
                <a:gd name="T37" fmla="*/ 223 h 236"/>
                <a:gd name="T38" fmla="*/ 125 w 222"/>
                <a:gd name="T39" fmla="*/ 231 h 236"/>
                <a:gd name="T40" fmla="*/ 112 w 222"/>
                <a:gd name="T41" fmla="*/ 236 h 236"/>
                <a:gd name="T42" fmla="*/ 103 w 222"/>
                <a:gd name="T43" fmla="*/ 216 h 236"/>
                <a:gd name="T44" fmla="*/ 104 w 222"/>
                <a:gd name="T45" fmla="*/ 153 h 236"/>
                <a:gd name="T46" fmla="*/ 80 w 222"/>
                <a:gd name="T47" fmla="*/ 112 h 236"/>
                <a:gd name="T48" fmla="*/ 40 w 222"/>
                <a:gd name="T49" fmla="*/ 65 h 236"/>
                <a:gd name="T50" fmla="*/ 0 w 222"/>
                <a:gd name="T51" fmla="*/ 2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2" h="236">
                  <a:moveTo>
                    <a:pt x="0" y="28"/>
                  </a:moveTo>
                  <a:cubicBezTo>
                    <a:pt x="6" y="24"/>
                    <a:pt x="5" y="27"/>
                    <a:pt x="8" y="21"/>
                  </a:cubicBezTo>
                  <a:cubicBezTo>
                    <a:pt x="9" y="17"/>
                    <a:pt x="16" y="18"/>
                    <a:pt x="19" y="18"/>
                  </a:cubicBezTo>
                  <a:cubicBezTo>
                    <a:pt x="29" y="19"/>
                    <a:pt x="40" y="19"/>
                    <a:pt x="49" y="13"/>
                  </a:cubicBezTo>
                  <a:cubicBezTo>
                    <a:pt x="66" y="0"/>
                    <a:pt x="79" y="42"/>
                    <a:pt x="97" y="34"/>
                  </a:cubicBezTo>
                  <a:cubicBezTo>
                    <a:pt x="100" y="45"/>
                    <a:pt x="107" y="31"/>
                    <a:pt x="108" y="42"/>
                  </a:cubicBezTo>
                  <a:cubicBezTo>
                    <a:pt x="111" y="31"/>
                    <a:pt x="122" y="36"/>
                    <a:pt x="127" y="42"/>
                  </a:cubicBezTo>
                  <a:cubicBezTo>
                    <a:pt x="130" y="45"/>
                    <a:pt x="136" y="53"/>
                    <a:pt x="140" y="50"/>
                  </a:cubicBezTo>
                  <a:cubicBezTo>
                    <a:pt x="145" y="44"/>
                    <a:pt x="146" y="52"/>
                    <a:pt x="150" y="57"/>
                  </a:cubicBezTo>
                  <a:cubicBezTo>
                    <a:pt x="160" y="70"/>
                    <a:pt x="155" y="73"/>
                    <a:pt x="165" y="85"/>
                  </a:cubicBezTo>
                  <a:cubicBezTo>
                    <a:pt x="167" y="88"/>
                    <a:pt x="167" y="96"/>
                    <a:pt x="170" y="99"/>
                  </a:cubicBezTo>
                  <a:cubicBezTo>
                    <a:pt x="173" y="103"/>
                    <a:pt x="174" y="94"/>
                    <a:pt x="177" y="98"/>
                  </a:cubicBezTo>
                  <a:cubicBezTo>
                    <a:pt x="184" y="106"/>
                    <a:pt x="169" y="133"/>
                    <a:pt x="172" y="122"/>
                  </a:cubicBezTo>
                  <a:cubicBezTo>
                    <a:pt x="178" y="103"/>
                    <a:pt x="222" y="147"/>
                    <a:pt x="204" y="154"/>
                  </a:cubicBezTo>
                  <a:cubicBezTo>
                    <a:pt x="209" y="156"/>
                    <a:pt x="210" y="162"/>
                    <a:pt x="217" y="164"/>
                  </a:cubicBezTo>
                  <a:cubicBezTo>
                    <a:pt x="202" y="179"/>
                    <a:pt x="177" y="146"/>
                    <a:pt x="167" y="166"/>
                  </a:cubicBezTo>
                  <a:cubicBezTo>
                    <a:pt x="166" y="162"/>
                    <a:pt x="164" y="158"/>
                    <a:pt x="163" y="154"/>
                  </a:cubicBezTo>
                  <a:cubicBezTo>
                    <a:pt x="140" y="163"/>
                    <a:pt x="158" y="179"/>
                    <a:pt x="146" y="196"/>
                  </a:cubicBezTo>
                  <a:cubicBezTo>
                    <a:pt x="139" y="205"/>
                    <a:pt x="134" y="212"/>
                    <a:pt x="129" y="223"/>
                  </a:cubicBezTo>
                  <a:cubicBezTo>
                    <a:pt x="128" y="225"/>
                    <a:pt x="129" y="230"/>
                    <a:pt x="125" y="231"/>
                  </a:cubicBezTo>
                  <a:cubicBezTo>
                    <a:pt x="121" y="232"/>
                    <a:pt x="112" y="228"/>
                    <a:pt x="112" y="236"/>
                  </a:cubicBezTo>
                  <a:cubicBezTo>
                    <a:pt x="103" y="229"/>
                    <a:pt x="106" y="225"/>
                    <a:pt x="103" y="216"/>
                  </a:cubicBezTo>
                  <a:cubicBezTo>
                    <a:pt x="93" y="189"/>
                    <a:pt x="107" y="171"/>
                    <a:pt x="104" y="153"/>
                  </a:cubicBezTo>
                  <a:cubicBezTo>
                    <a:pt x="101" y="141"/>
                    <a:pt x="87" y="119"/>
                    <a:pt x="80" y="112"/>
                  </a:cubicBezTo>
                  <a:cubicBezTo>
                    <a:pt x="62" y="96"/>
                    <a:pt x="53" y="86"/>
                    <a:pt x="40" y="65"/>
                  </a:cubicBezTo>
                  <a:cubicBezTo>
                    <a:pt x="31" y="49"/>
                    <a:pt x="22" y="29"/>
                    <a:pt x="0" y="2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5" name="Freeform 1788">
              <a:extLst>
                <a:ext uri="{FF2B5EF4-FFF2-40B4-BE49-F238E27FC236}">
                  <a16:creationId xmlns:a16="http://schemas.microsoft.com/office/drawing/2014/main" id="{2343C244-1B37-6235-B16F-711EC830C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697" y="2183785"/>
              <a:ext cx="49352" cy="55274"/>
            </a:xfrm>
            <a:custGeom>
              <a:avLst/>
              <a:gdLst>
                <a:gd name="T0" fmla="*/ 0 w 114"/>
                <a:gd name="T1" fmla="*/ 11 h 123"/>
                <a:gd name="T2" fmla="*/ 19 w 114"/>
                <a:gd name="T3" fmla="*/ 11 h 123"/>
                <a:gd name="T4" fmla="*/ 32 w 114"/>
                <a:gd name="T5" fmla="*/ 19 h 123"/>
                <a:gd name="T6" fmla="*/ 42 w 114"/>
                <a:gd name="T7" fmla="*/ 26 h 123"/>
                <a:gd name="T8" fmla="*/ 57 w 114"/>
                <a:gd name="T9" fmla="*/ 54 h 123"/>
                <a:gd name="T10" fmla="*/ 62 w 114"/>
                <a:gd name="T11" fmla="*/ 68 h 123"/>
                <a:gd name="T12" fmla="*/ 69 w 114"/>
                <a:gd name="T13" fmla="*/ 67 h 123"/>
                <a:gd name="T14" fmla="*/ 64 w 114"/>
                <a:gd name="T15" fmla="*/ 91 h 123"/>
                <a:gd name="T16" fmla="*/ 96 w 114"/>
                <a:gd name="T17" fmla="*/ 123 h 123"/>
                <a:gd name="T18" fmla="*/ 90 w 114"/>
                <a:gd name="T19" fmla="*/ 123 h 123"/>
                <a:gd name="T20" fmla="*/ 60 w 114"/>
                <a:gd name="T21" fmla="*/ 108 h 123"/>
                <a:gd name="T22" fmla="*/ 55 w 114"/>
                <a:gd name="T23" fmla="*/ 95 h 123"/>
                <a:gd name="T24" fmla="*/ 42 w 114"/>
                <a:gd name="T25" fmla="*/ 83 h 123"/>
                <a:gd name="T26" fmla="*/ 41 w 114"/>
                <a:gd name="T27" fmla="*/ 71 h 123"/>
                <a:gd name="T28" fmla="*/ 31 w 114"/>
                <a:gd name="T29" fmla="*/ 50 h 123"/>
                <a:gd name="T30" fmla="*/ 23 w 114"/>
                <a:gd name="T31" fmla="*/ 30 h 123"/>
                <a:gd name="T32" fmla="*/ 12 w 114"/>
                <a:gd name="T33" fmla="*/ 25 h 123"/>
                <a:gd name="T34" fmla="*/ 2 w 114"/>
                <a:gd name="T35" fmla="*/ 16 h 123"/>
                <a:gd name="T36" fmla="*/ 0 w 114"/>
                <a:gd name="T37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23">
                  <a:moveTo>
                    <a:pt x="0" y="11"/>
                  </a:moveTo>
                  <a:cubicBezTo>
                    <a:pt x="3" y="0"/>
                    <a:pt x="14" y="5"/>
                    <a:pt x="19" y="11"/>
                  </a:cubicBezTo>
                  <a:cubicBezTo>
                    <a:pt x="22" y="14"/>
                    <a:pt x="28" y="22"/>
                    <a:pt x="32" y="19"/>
                  </a:cubicBezTo>
                  <a:cubicBezTo>
                    <a:pt x="37" y="13"/>
                    <a:pt x="38" y="21"/>
                    <a:pt x="42" y="26"/>
                  </a:cubicBezTo>
                  <a:cubicBezTo>
                    <a:pt x="52" y="39"/>
                    <a:pt x="47" y="42"/>
                    <a:pt x="57" y="54"/>
                  </a:cubicBezTo>
                  <a:cubicBezTo>
                    <a:pt x="59" y="57"/>
                    <a:pt x="59" y="65"/>
                    <a:pt x="62" y="68"/>
                  </a:cubicBezTo>
                  <a:cubicBezTo>
                    <a:pt x="65" y="72"/>
                    <a:pt x="66" y="63"/>
                    <a:pt x="69" y="67"/>
                  </a:cubicBezTo>
                  <a:cubicBezTo>
                    <a:pt x="76" y="75"/>
                    <a:pt x="61" y="102"/>
                    <a:pt x="64" y="91"/>
                  </a:cubicBezTo>
                  <a:cubicBezTo>
                    <a:pt x="70" y="72"/>
                    <a:pt x="114" y="116"/>
                    <a:pt x="96" y="123"/>
                  </a:cubicBezTo>
                  <a:cubicBezTo>
                    <a:pt x="95" y="123"/>
                    <a:pt x="92" y="123"/>
                    <a:pt x="90" y="123"/>
                  </a:cubicBezTo>
                  <a:cubicBezTo>
                    <a:pt x="89" y="123"/>
                    <a:pt x="67" y="112"/>
                    <a:pt x="60" y="108"/>
                  </a:cubicBezTo>
                  <a:cubicBezTo>
                    <a:pt x="54" y="103"/>
                    <a:pt x="55" y="98"/>
                    <a:pt x="55" y="95"/>
                  </a:cubicBezTo>
                  <a:cubicBezTo>
                    <a:pt x="54" y="92"/>
                    <a:pt x="43" y="85"/>
                    <a:pt x="42" y="83"/>
                  </a:cubicBezTo>
                  <a:cubicBezTo>
                    <a:pt x="40" y="82"/>
                    <a:pt x="41" y="76"/>
                    <a:pt x="41" y="71"/>
                  </a:cubicBezTo>
                  <a:cubicBezTo>
                    <a:pt x="40" y="66"/>
                    <a:pt x="34" y="56"/>
                    <a:pt x="31" y="50"/>
                  </a:cubicBezTo>
                  <a:cubicBezTo>
                    <a:pt x="28" y="44"/>
                    <a:pt x="26" y="32"/>
                    <a:pt x="23" y="30"/>
                  </a:cubicBezTo>
                  <a:cubicBezTo>
                    <a:pt x="20" y="27"/>
                    <a:pt x="16" y="27"/>
                    <a:pt x="12" y="25"/>
                  </a:cubicBezTo>
                  <a:cubicBezTo>
                    <a:pt x="8" y="23"/>
                    <a:pt x="4" y="18"/>
                    <a:pt x="2" y="16"/>
                  </a:cubicBezTo>
                  <a:cubicBezTo>
                    <a:pt x="0" y="14"/>
                    <a:pt x="0" y="11"/>
                    <a:pt x="0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6" name="Freeform 1790">
              <a:extLst>
                <a:ext uri="{FF2B5EF4-FFF2-40B4-BE49-F238E27FC236}">
                  <a16:creationId xmlns:a16="http://schemas.microsoft.com/office/drawing/2014/main" id="{DE0823B3-4C49-921B-60D7-821C4F70B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850" y="2051523"/>
              <a:ext cx="459958" cy="262551"/>
            </a:xfrm>
            <a:custGeom>
              <a:avLst/>
              <a:gdLst>
                <a:gd name="T0" fmla="*/ 21 w 1054"/>
                <a:gd name="T1" fmla="*/ 241 h 604"/>
                <a:gd name="T2" fmla="*/ 31 w 1054"/>
                <a:gd name="T3" fmla="*/ 220 h 604"/>
                <a:gd name="T4" fmla="*/ 94 w 1054"/>
                <a:gd name="T5" fmla="*/ 117 h 604"/>
                <a:gd name="T6" fmla="*/ 95 w 1054"/>
                <a:gd name="T7" fmla="*/ 57 h 604"/>
                <a:gd name="T8" fmla="*/ 192 w 1054"/>
                <a:gd name="T9" fmla="*/ 33 h 604"/>
                <a:gd name="T10" fmla="*/ 290 w 1054"/>
                <a:gd name="T11" fmla="*/ 57 h 604"/>
                <a:gd name="T12" fmla="*/ 342 w 1054"/>
                <a:gd name="T13" fmla="*/ 61 h 604"/>
                <a:gd name="T14" fmla="*/ 389 w 1054"/>
                <a:gd name="T15" fmla="*/ 60 h 604"/>
                <a:gd name="T16" fmla="*/ 447 w 1054"/>
                <a:gd name="T17" fmla="*/ 66 h 604"/>
                <a:gd name="T18" fmla="*/ 502 w 1054"/>
                <a:gd name="T19" fmla="*/ 25 h 604"/>
                <a:gd name="T20" fmla="*/ 565 w 1054"/>
                <a:gd name="T21" fmla="*/ 4 h 604"/>
                <a:gd name="T22" fmla="*/ 663 w 1054"/>
                <a:gd name="T23" fmla="*/ 19 h 604"/>
                <a:gd name="T24" fmla="*/ 682 w 1054"/>
                <a:gd name="T25" fmla="*/ 82 h 604"/>
                <a:gd name="T26" fmla="*/ 765 w 1054"/>
                <a:gd name="T27" fmla="*/ 142 h 604"/>
                <a:gd name="T28" fmla="*/ 869 w 1054"/>
                <a:gd name="T29" fmla="*/ 142 h 604"/>
                <a:gd name="T30" fmla="*/ 942 w 1054"/>
                <a:gd name="T31" fmla="*/ 177 h 604"/>
                <a:gd name="T32" fmla="*/ 1024 w 1054"/>
                <a:gd name="T33" fmla="*/ 206 h 604"/>
                <a:gd name="T34" fmla="*/ 1027 w 1054"/>
                <a:gd name="T35" fmla="*/ 252 h 604"/>
                <a:gd name="T36" fmla="*/ 1041 w 1054"/>
                <a:gd name="T37" fmla="*/ 298 h 604"/>
                <a:gd name="T38" fmla="*/ 1006 w 1054"/>
                <a:gd name="T39" fmla="*/ 333 h 604"/>
                <a:gd name="T40" fmla="*/ 962 w 1054"/>
                <a:gd name="T41" fmla="*/ 374 h 604"/>
                <a:gd name="T42" fmla="*/ 904 w 1054"/>
                <a:gd name="T43" fmla="*/ 401 h 604"/>
                <a:gd name="T44" fmla="*/ 823 w 1054"/>
                <a:gd name="T45" fmla="*/ 423 h 604"/>
                <a:gd name="T46" fmla="*/ 769 w 1054"/>
                <a:gd name="T47" fmla="*/ 454 h 604"/>
                <a:gd name="T48" fmla="*/ 757 w 1054"/>
                <a:gd name="T49" fmla="*/ 456 h 604"/>
                <a:gd name="T50" fmla="*/ 744 w 1054"/>
                <a:gd name="T51" fmla="*/ 458 h 604"/>
                <a:gd name="T52" fmla="*/ 698 w 1054"/>
                <a:gd name="T53" fmla="*/ 453 h 604"/>
                <a:gd name="T54" fmla="*/ 753 w 1054"/>
                <a:gd name="T55" fmla="*/ 473 h 604"/>
                <a:gd name="T56" fmla="*/ 784 w 1054"/>
                <a:gd name="T57" fmla="*/ 498 h 604"/>
                <a:gd name="T58" fmla="*/ 803 w 1054"/>
                <a:gd name="T59" fmla="*/ 513 h 604"/>
                <a:gd name="T60" fmla="*/ 831 w 1054"/>
                <a:gd name="T61" fmla="*/ 510 h 604"/>
                <a:gd name="T62" fmla="*/ 872 w 1054"/>
                <a:gd name="T63" fmla="*/ 533 h 604"/>
                <a:gd name="T64" fmla="*/ 817 w 1054"/>
                <a:gd name="T65" fmla="*/ 535 h 604"/>
                <a:gd name="T66" fmla="*/ 757 w 1054"/>
                <a:gd name="T67" fmla="*/ 568 h 604"/>
                <a:gd name="T68" fmla="*/ 664 w 1054"/>
                <a:gd name="T69" fmla="*/ 521 h 604"/>
                <a:gd name="T70" fmla="*/ 705 w 1054"/>
                <a:gd name="T71" fmla="*/ 474 h 604"/>
                <a:gd name="T72" fmla="*/ 643 w 1054"/>
                <a:gd name="T73" fmla="*/ 461 h 604"/>
                <a:gd name="T74" fmla="*/ 567 w 1054"/>
                <a:gd name="T75" fmla="*/ 428 h 604"/>
                <a:gd name="T76" fmla="*/ 584 w 1054"/>
                <a:gd name="T77" fmla="*/ 392 h 604"/>
                <a:gd name="T78" fmla="*/ 568 w 1054"/>
                <a:gd name="T79" fmla="*/ 411 h 604"/>
                <a:gd name="T80" fmla="*/ 508 w 1054"/>
                <a:gd name="T81" fmla="*/ 463 h 604"/>
                <a:gd name="T82" fmla="*/ 470 w 1054"/>
                <a:gd name="T83" fmla="*/ 498 h 604"/>
                <a:gd name="T84" fmla="*/ 466 w 1054"/>
                <a:gd name="T85" fmla="*/ 501 h 604"/>
                <a:gd name="T86" fmla="*/ 428 w 1054"/>
                <a:gd name="T87" fmla="*/ 517 h 604"/>
                <a:gd name="T88" fmla="*/ 401 w 1054"/>
                <a:gd name="T89" fmla="*/ 485 h 604"/>
                <a:gd name="T90" fmla="*/ 433 w 1054"/>
                <a:gd name="T91" fmla="*/ 441 h 604"/>
                <a:gd name="T92" fmla="*/ 442 w 1054"/>
                <a:gd name="T93" fmla="*/ 392 h 604"/>
                <a:gd name="T94" fmla="*/ 415 w 1054"/>
                <a:gd name="T95" fmla="*/ 331 h 604"/>
                <a:gd name="T96" fmla="*/ 363 w 1054"/>
                <a:gd name="T97" fmla="*/ 309 h 604"/>
                <a:gd name="T98" fmla="*/ 274 w 1054"/>
                <a:gd name="T99" fmla="*/ 300 h 604"/>
                <a:gd name="T100" fmla="*/ 223 w 1054"/>
                <a:gd name="T101" fmla="*/ 324 h 604"/>
                <a:gd name="T102" fmla="*/ 120 w 1054"/>
                <a:gd name="T103" fmla="*/ 327 h 604"/>
                <a:gd name="T104" fmla="*/ 48 w 1054"/>
                <a:gd name="T105" fmla="*/ 325 h 604"/>
                <a:gd name="T106" fmla="*/ 2 w 1054"/>
                <a:gd name="T107" fmla="*/ 291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4" h="604">
                  <a:moveTo>
                    <a:pt x="2" y="291"/>
                  </a:moveTo>
                  <a:cubicBezTo>
                    <a:pt x="0" y="278"/>
                    <a:pt x="11" y="269"/>
                    <a:pt x="16" y="258"/>
                  </a:cubicBezTo>
                  <a:cubicBezTo>
                    <a:pt x="19" y="252"/>
                    <a:pt x="17" y="243"/>
                    <a:pt x="21" y="241"/>
                  </a:cubicBezTo>
                  <a:cubicBezTo>
                    <a:pt x="24" y="239"/>
                    <a:pt x="33" y="242"/>
                    <a:pt x="41" y="247"/>
                  </a:cubicBezTo>
                  <a:cubicBezTo>
                    <a:pt x="42" y="242"/>
                    <a:pt x="39" y="242"/>
                    <a:pt x="35" y="239"/>
                  </a:cubicBezTo>
                  <a:cubicBezTo>
                    <a:pt x="30" y="236"/>
                    <a:pt x="33" y="226"/>
                    <a:pt x="31" y="220"/>
                  </a:cubicBezTo>
                  <a:cubicBezTo>
                    <a:pt x="23" y="202"/>
                    <a:pt x="38" y="190"/>
                    <a:pt x="50" y="177"/>
                  </a:cubicBezTo>
                  <a:cubicBezTo>
                    <a:pt x="60" y="167"/>
                    <a:pt x="70" y="155"/>
                    <a:pt x="82" y="147"/>
                  </a:cubicBezTo>
                  <a:cubicBezTo>
                    <a:pt x="96" y="139"/>
                    <a:pt x="113" y="133"/>
                    <a:pt x="94" y="117"/>
                  </a:cubicBezTo>
                  <a:cubicBezTo>
                    <a:pt x="98" y="115"/>
                    <a:pt x="101" y="114"/>
                    <a:pt x="105" y="112"/>
                  </a:cubicBezTo>
                  <a:cubicBezTo>
                    <a:pt x="89" y="108"/>
                    <a:pt x="68" y="75"/>
                    <a:pt x="69" y="60"/>
                  </a:cubicBezTo>
                  <a:cubicBezTo>
                    <a:pt x="70" y="47"/>
                    <a:pt x="88" y="60"/>
                    <a:pt x="95" y="57"/>
                  </a:cubicBezTo>
                  <a:cubicBezTo>
                    <a:pt x="102" y="53"/>
                    <a:pt x="108" y="48"/>
                    <a:pt x="112" y="42"/>
                  </a:cubicBezTo>
                  <a:cubicBezTo>
                    <a:pt x="117" y="34"/>
                    <a:pt x="130" y="36"/>
                    <a:pt x="138" y="36"/>
                  </a:cubicBezTo>
                  <a:cubicBezTo>
                    <a:pt x="156" y="36"/>
                    <a:pt x="174" y="34"/>
                    <a:pt x="192" y="33"/>
                  </a:cubicBezTo>
                  <a:cubicBezTo>
                    <a:pt x="208" y="33"/>
                    <a:pt x="221" y="38"/>
                    <a:pt x="235" y="42"/>
                  </a:cubicBezTo>
                  <a:cubicBezTo>
                    <a:pt x="243" y="44"/>
                    <a:pt x="266" y="42"/>
                    <a:pt x="271" y="47"/>
                  </a:cubicBezTo>
                  <a:cubicBezTo>
                    <a:pt x="276" y="53"/>
                    <a:pt x="281" y="60"/>
                    <a:pt x="290" y="57"/>
                  </a:cubicBezTo>
                  <a:cubicBezTo>
                    <a:pt x="298" y="54"/>
                    <a:pt x="304" y="62"/>
                    <a:pt x="311" y="63"/>
                  </a:cubicBezTo>
                  <a:cubicBezTo>
                    <a:pt x="312" y="53"/>
                    <a:pt x="316" y="59"/>
                    <a:pt x="325" y="58"/>
                  </a:cubicBezTo>
                  <a:cubicBezTo>
                    <a:pt x="331" y="57"/>
                    <a:pt x="337" y="57"/>
                    <a:pt x="342" y="61"/>
                  </a:cubicBezTo>
                  <a:cubicBezTo>
                    <a:pt x="346" y="64"/>
                    <a:pt x="352" y="58"/>
                    <a:pt x="357" y="60"/>
                  </a:cubicBezTo>
                  <a:cubicBezTo>
                    <a:pt x="361" y="62"/>
                    <a:pt x="362" y="69"/>
                    <a:pt x="366" y="72"/>
                  </a:cubicBezTo>
                  <a:cubicBezTo>
                    <a:pt x="365" y="59"/>
                    <a:pt x="380" y="55"/>
                    <a:pt x="389" y="60"/>
                  </a:cubicBezTo>
                  <a:cubicBezTo>
                    <a:pt x="399" y="65"/>
                    <a:pt x="399" y="80"/>
                    <a:pt x="413" y="69"/>
                  </a:cubicBezTo>
                  <a:cubicBezTo>
                    <a:pt x="418" y="66"/>
                    <a:pt x="421" y="66"/>
                    <a:pt x="426" y="68"/>
                  </a:cubicBezTo>
                  <a:cubicBezTo>
                    <a:pt x="432" y="71"/>
                    <a:pt x="440" y="65"/>
                    <a:pt x="447" y="66"/>
                  </a:cubicBezTo>
                  <a:cubicBezTo>
                    <a:pt x="451" y="67"/>
                    <a:pt x="470" y="90"/>
                    <a:pt x="473" y="78"/>
                  </a:cubicBezTo>
                  <a:cubicBezTo>
                    <a:pt x="476" y="64"/>
                    <a:pt x="464" y="59"/>
                    <a:pt x="472" y="43"/>
                  </a:cubicBezTo>
                  <a:cubicBezTo>
                    <a:pt x="478" y="32"/>
                    <a:pt x="488" y="18"/>
                    <a:pt x="502" y="25"/>
                  </a:cubicBezTo>
                  <a:cubicBezTo>
                    <a:pt x="504" y="26"/>
                    <a:pt x="513" y="22"/>
                    <a:pt x="515" y="21"/>
                  </a:cubicBezTo>
                  <a:cubicBezTo>
                    <a:pt x="521" y="19"/>
                    <a:pt x="530" y="20"/>
                    <a:pt x="537" y="21"/>
                  </a:cubicBezTo>
                  <a:cubicBezTo>
                    <a:pt x="549" y="24"/>
                    <a:pt x="562" y="28"/>
                    <a:pt x="565" y="4"/>
                  </a:cubicBezTo>
                  <a:cubicBezTo>
                    <a:pt x="597" y="9"/>
                    <a:pt x="590" y="10"/>
                    <a:pt x="612" y="3"/>
                  </a:cubicBezTo>
                  <a:cubicBezTo>
                    <a:pt x="622" y="2"/>
                    <a:pt x="632" y="10"/>
                    <a:pt x="643" y="4"/>
                  </a:cubicBezTo>
                  <a:cubicBezTo>
                    <a:pt x="650" y="0"/>
                    <a:pt x="661" y="12"/>
                    <a:pt x="663" y="19"/>
                  </a:cubicBezTo>
                  <a:cubicBezTo>
                    <a:pt x="673" y="41"/>
                    <a:pt x="684" y="34"/>
                    <a:pt x="690" y="46"/>
                  </a:cubicBezTo>
                  <a:cubicBezTo>
                    <a:pt x="685" y="49"/>
                    <a:pt x="676" y="49"/>
                    <a:pt x="672" y="53"/>
                  </a:cubicBezTo>
                  <a:cubicBezTo>
                    <a:pt x="670" y="55"/>
                    <a:pt x="691" y="76"/>
                    <a:pt x="682" y="82"/>
                  </a:cubicBezTo>
                  <a:cubicBezTo>
                    <a:pt x="689" y="85"/>
                    <a:pt x="710" y="92"/>
                    <a:pt x="720" y="87"/>
                  </a:cubicBezTo>
                  <a:cubicBezTo>
                    <a:pt x="731" y="81"/>
                    <a:pt x="738" y="99"/>
                    <a:pt x="749" y="98"/>
                  </a:cubicBezTo>
                  <a:cubicBezTo>
                    <a:pt x="750" y="101"/>
                    <a:pt x="744" y="103"/>
                    <a:pt x="765" y="142"/>
                  </a:cubicBezTo>
                  <a:cubicBezTo>
                    <a:pt x="775" y="153"/>
                    <a:pt x="784" y="143"/>
                    <a:pt x="791" y="142"/>
                  </a:cubicBezTo>
                  <a:cubicBezTo>
                    <a:pt x="803" y="141"/>
                    <a:pt x="815" y="154"/>
                    <a:pt x="829" y="158"/>
                  </a:cubicBezTo>
                  <a:cubicBezTo>
                    <a:pt x="838" y="158"/>
                    <a:pt x="851" y="147"/>
                    <a:pt x="869" y="142"/>
                  </a:cubicBezTo>
                  <a:cubicBezTo>
                    <a:pt x="880" y="140"/>
                    <a:pt x="887" y="150"/>
                    <a:pt x="890" y="157"/>
                  </a:cubicBezTo>
                  <a:cubicBezTo>
                    <a:pt x="896" y="169"/>
                    <a:pt x="913" y="171"/>
                    <a:pt x="916" y="182"/>
                  </a:cubicBezTo>
                  <a:cubicBezTo>
                    <a:pt x="931" y="173"/>
                    <a:pt x="924" y="167"/>
                    <a:pt x="942" y="177"/>
                  </a:cubicBezTo>
                  <a:cubicBezTo>
                    <a:pt x="951" y="182"/>
                    <a:pt x="976" y="192"/>
                    <a:pt x="984" y="183"/>
                  </a:cubicBezTo>
                  <a:cubicBezTo>
                    <a:pt x="990" y="196"/>
                    <a:pt x="1001" y="188"/>
                    <a:pt x="1008" y="197"/>
                  </a:cubicBezTo>
                  <a:cubicBezTo>
                    <a:pt x="1012" y="202"/>
                    <a:pt x="1018" y="204"/>
                    <a:pt x="1024" y="206"/>
                  </a:cubicBezTo>
                  <a:cubicBezTo>
                    <a:pt x="1034" y="208"/>
                    <a:pt x="1036" y="201"/>
                    <a:pt x="1043" y="203"/>
                  </a:cubicBezTo>
                  <a:cubicBezTo>
                    <a:pt x="1035" y="212"/>
                    <a:pt x="1054" y="230"/>
                    <a:pt x="1039" y="242"/>
                  </a:cubicBezTo>
                  <a:cubicBezTo>
                    <a:pt x="1034" y="245"/>
                    <a:pt x="1023" y="243"/>
                    <a:pt x="1027" y="252"/>
                  </a:cubicBezTo>
                  <a:cubicBezTo>
                    <a:pt x="1032" y="263"/>
                    <a:pt x="1044" y="249"/>
                    <a:pt x="1044" y="263"/>
                  </a:cubicBezTo>
                  <a:cubicBezTo>
                    <a:pt x="1037" y="261"/>
                    <a:pt x="1024" y="268"/>
                    <a:pt x="1028" y="277"/>
                  </a:cubicBezTo>
                  <a:cubicBezTo>
                    <a:pt x="1030" y="280"/>
                    <a:pt x="1054" y="289"/>
                    <a:pt x="1041" y="298"/>
                  </a:cubicBezTo>
                  <a:cubicBezTo>
                    <a:pt x="1044" y="300"/>
                    <a:pt x="1047" y="300"/>
                    <a:pt x="1050" y="299"/>
                  </a:cubicBezTo>
                  <a:cubicBezTo>
                    <a:pt x="1052" y="305"/>
                    <a:pt x="1046" y="325"/>
                    <a:pt x="1043" y="329"/>
                  </a:cubicBezTo>
                  <a:cubicBezTo>
                    <a:pt x="1036" y="341"/>
                    <a:pt x="1018" y="331"/>
                    <a:pt x="1006" y="333"/>
                  </a:cubicBezTo>
                  <a:cubicBezTo>
                    <a:pt x="1000" y="334"/>
                    <a:pt x="994" y="330"/>
                    <a:pt x="987" y="334"/>
                  </a:cubicBezTo>
                  <a:cubicBezTo>
                    <a:pt x="981" y="337"/>
                    <a:pt x="981" y="345"/>
                    <a:pt x="972" y="348"/>
                  </a:cubicBezTo>
                  <a:cubicBezTo>
                    <a:pt x="947" y="363"/>
                    <a:pt x="958" y="374"/>
                    <a:pt x="962" y="374"/>
                  </a:cubicBezTo>
                  <a:cubicBezTo>
                    <a:pt x="957" y="378"/>
                    <a:pt x="962" y="385"/>
                    <a:pt x="956" y="389"/>
                  </a:cubicBezTo>
                  <a:cubicBezTo>
                    <a:pt x="949" y="393"/>
                    <a:pt x="931" y="389"/>
                    <a:pt x="922" y="390"/>
                  </a:cubicBezTo>
                  <a:cubicBezTo>
                    <a:pt x="914" y="392"/>
                    <a:pt x="913" y="401"/>
                    <a:pt x="904" y="401"/>
                  </a:cubicBezTo>
                  <a:cubicBezTo>
                    <a:pt x="893" y="402"/>
                    <a:pt x="881" y="408"/>
                    <a:pt x="879" y="419"/>
                  </a:cubicBezTo>
                  <a:cubicBezTo>
                    <a:pt x="874" y="411"/>
                    <a:pt x="863" y="411"/>
                    <a:pt x="856" y="415"/>
                  </a:cubicBezTo>
                  <a:cubicBezTo>
                    <a:pt x="844" y="422"/>
                    <a:pt x="835" y="419"/>
                    <a:pt x="823" y="423"/>
                  </a:cubicBezTo>
                  <a:cubicBezTo>
                    <a:pt x="802" y="429"/>
                    <a:pt x="798" y="459"/>
                    <a:pt x="777" y="464"/>
                  </a:cubicBezTo>
                  <a:cubicBezTo>
                    <a:pt x="778" y="460"/>
                    <a:pt x="808" y="438"/>
                    <a:pt x="784" y="434"/>
                  </a:cubicBezTo>
                  <a:cubicBezTo>
                    <a:pt x="792" y="446"/>
                    <a:pt x="776" y="449"/>
                    <a:pt x="769" y="454"/>
                  </a:cubicBezTo>
                  <a:cubicBezTo>
                    <a:pt x="767" y="455"/>
                    <a:pt x="774" y="477"/>
                    <a:pt x="773" y="480"/>
                  </a:cubicBezTo>
                  <a:cubicBezTo>
                    <a:pt x="772" y="473"/>
                    <a:pt x="761" y="465"/>
                    <a:pt x="760" y="467"/>
                  </a:cubicBezTo>
                  <a:cubicBezTo>
                    <a:pt x="759" y="465"/>
                    <a:pt x="768" y="461"/>
                    <a:pt x="757" y="456"/>
                  </a:cubicBezTo>
                  <a:cubicBezTo>
                    <a:pt x="749" y="492"/>
                    <a:pt x="737" y="455"/>
                    <a:pt x="749" y="464"/>
                  </a:cubicBezTo>
                  <a:cubicBezTo>
                    <a:pt x="751" y="457"/>
                    <a:pt x="750" y="448"/>
                    <a:pt x="750" y="457"/>
                  </a:cubicBezTo>
                  <a:cubicBezTo>
                    <a:pt x="750" y="457"/>
                    <a:pt x="747" y="458"/>
                    <a:pt x="744" y="458"/>
                  </a:cubicBezTo>
                  <a:cubicBezTo>
                    <a:pt x="741" y="457"/>
                    <a:pt x="738" y="452"/>
                    <a:pt x="737" y="462"/>
                  </a:cubicBezTo>
                  <a:cubicBezTo>
                    <a:pt x="738" y="462"/>
                    <a:pt x="726" y="448"/>
                    <a:pt x="726" y="449"/>
                  </a:cubicBezTo>
                  <a:cubicBezTo>
                    <a:pt x="727" y="455"/>
                    <a:pt x="732" y="459"/>
                    <a:pt x="698" y="453"/>
                  </a:cubicBezTo>
                  <a:cubicBezTo>
                    <a:pt x="700" y="457"/>
                    <a:pt x="708" y="463"/>
                    <a:pt x="716" y="469"/>
                  </a:cubicBezTo>
                  <a:cubicBezTo>
                    <a:pt x="717" y="465"/>
                    <a:pt x="721" y="461"/>
                    <a:pt x="727" y="473"/>
                  </a:cubicBezTo>
                  <a:cubicBezTo>
                    <a:pt x="725" y="453"/>
                    <a:pt x="752" y="485"/>
                    <a:pt x="753" y="473"/>
                  </a:cubicBezTo>
                  <a:cubicBezTo>
                    <a:pt x="754" y="474"/>
                    <a:pt x="758" y="480"/>
                    <a:pt x="749" y="486"/>
                  </a:cubicBezTo>
                  <a:lnTo>
                    <a:pt x="761" y="479"/>
                  </a:lnTo>
                  <a:cubicBezTo>
                    <a:pt x="757" y="486"/>
                    <a:pt x="783" y="497"/>
                    <a:pt x="784" y="498"/>
                  </a:cubicBezTo>
                  <a:cubicBezTo>
                    <a:pt x="795" y="513"/>
                    <a:pt x="776" y="516"/>
                    <a:pt x="806" y="525"/>
                  </a:cubicBezTo>
                  <a:cubicBezTo>
                    <a:pt x="805" y="519"/>
                    <a:pt x="779" y="492"/>
                    <a:pt x="784" y="497"/>
                  </a:cubicBezTo>
                  <a:cubicBezTo>
                    <a:pt x="788" y="501"/>
                    <a:pt x="798" y="510"/>
                    <a:pt x="803" y="513"/>
                  </a:cubicBezTo>
                  <a:cubicBezTo>
                    <a:pt x="807" y="515"/>
                    <a:pt x="812" y="517"/>
                    <a:pt x="816" y="518"/>
                  </a:cubicBezTo>
                  <a:cubicBezTo>
                    <a:pt x="819" y="519"/>
                    <a:pt x="823" y="519"/>
                    <a:pt x="825" y="518"/>
                  </a:cubicBezTo>
                  <a:cubicBezTo>
                    <a:pt x="828" y="516"/>
                    <a:pt x="830" y="514"/>
                    <a:pt x="831" y="510"/>
                  </a:cubicBezTo>
                  <a:cubicBezTo>
                    <a:pt x="838" y="518"/>
                    <a:pt x="843" y="516"/>
                    <a:pt x="850" y="512"/>
                  </a:cubicBezTo>
                  <a:cubicBezTo>
                    <a:pt x="861" y="506"/>
                    <a:pt x="873" y="511"/>
                    <a:pt x="882" y="518"/>
                  </a:cubicBezTo>
                  <a:cubicBezTo>
                    <a:pt x="872" y="520"/>
                    <a:pt x="872" y="524"/>
                    <a:pt x="872" y="533"/>
                  </a:cubicBezTo>
                  <a:cubicBezTo>
                    <a:pt x="872" y="543"/>
                    <a:pt x="863" y="542"/>
                    <a:pt x="855" y="543"/>
                  </a:cubicBezTo>
                  <a:cubicBezTo>
                    <a:pt x="847" y="544"/>
                    <a:pt x="842" y="544"/>
                    <a:pt x="834" y="540"/>
                  </a:cubicBezTo>
                  <a:cubicBezTo>
                    <a:pt x="830" y="537"/>
                    <a:pt x="823" y="533"/>
                    <a:pt x="817" y="535"/>
                  </a:cubicBezTo>
                  <a:cubicBezTo>
                    <a:pt x="812" y="538"/>
                    <a:pt x="815" y="543"/>
                    <a:pt x="811" y="545"/>
                  </a:cubicBezTo>
                  <a:cubicBezTo>
                    <a:pt x="803" y="548"/>
                    <a:pt x="798" y="556"/>
                    <a:pt x="789" y="558"/>
                  </a:cubicBezTo>
                  <a:cubicBezTo>
                    <a:pt x="777" y="559"/>
                    <a:pt x="766" y="558"/>
                    <a:pt x="757" y="568"/>
                  </a:cubicBezTo>
                  <a:cubicBezTo>
                    <a:pt x="741" y="584"/>
                    <a:pt x="711" y="604"/>
                    <a:pt x="693" y="574"/>
                  </a:cubicBezTo>
                  <a:cubicBezTo>
                    <a:pt x="706" y="577"/>
                    <a:pt x="709" y="535"/>
                    <a:pt x="690" y="532"/>
                  </a:cubicBezTo>
                  <a:cubicBezTo>
                    <a:pt x="679" y="530"/>
                    <a:pt x="673" y="526"/>
                    <a:pt x="664" y="521"/>
                  </a:cubicBezTo>
                  <a:cubicBezTo>
                    <a:pt x="656" y="516"/>
                    <a:pt x="648" y="519"/>
                    <a:pt x="639" y="518"/>
                  </a:cubicBezTo>
                  <a:cubicBezTo>
                    <a:pt x="625" y="516"/>
                    <a:pt x="656" y="496"/>
                    <a:pt x="660" y="494"/>
                  </a:cubicBezTo>
                  <a:cubicBezTo>
                    <a:pt x="670" y="491"/>
                    <a:pt x="702" y="485"/>
                    <a:pt x="705" y="474"/>
                  </a:cubicBezTo>
                  <a:cubicBezTo>
                    <a:pt x="697" y="474"/>
                    <a:pt x="695" y="466"/>
                    <a:pt x="695" y="460"/>
                  </a:cubicBezTo>
                  <a:cubicBezTo>
                    <a:pt x="686" y="466"/>
                    <a:pt x="688" y="467"/>
                    <a:pt x="676" y="461"/>
                  </a:cubicBezTo>
                  <a:cubicBezTo>
                    <a:pt x="667" y="456"/>
                    <a:pt x="654" y="461"/>
                    <a:pt x="643" y="461"/>
                  </a:cubicBezTo>
                  <a:cubicBezTo>
                    <a:pt x="631" y="462"/>
                    <a:pt x="624" y="463"/>
                    <a:pt x="614" y="457"/>
                  </a:cubicBezTo>
                  <a:cubicBezTo>
                    <a:pt x="605" y="452"/>
                    <a:pt x="594" y="444"/>
                    <a:pt x="583" y="447"/>
                  </a:cubicBezTo>
                  <a:cubicBezTo>
                    <a:pt x="616" y="434"/>
                    <a:pt x="575" y="439"/>
                    <a:pt x="567" y="428"/>
                  </a:cubicBezTo>
                  <a:cubicBezTo>
                    <a:pt x="587" y="438"/>
                    <a:pt x="615" y="435"/>
                    <a:pt x="632" y="422"/>
                  </a:cubicBezTo>
                  <a:cubicBezTo>
                    <a:pt x="620" y="425"/>
                    <a:pt x="605" y="431"/>
                    <a:pt x="594" y="421"/>
                  </a:cubicBezTo>
                  <a:cubicBezTo>
                    <a:pt x="586" y="413"/>
                    <a:pt x="592" y="400"/>
                    <a:pt x="584" y="392"/>
                  </a:cubicBezTo>
                  <a:cubicBezTo>
                    <a:pt x="590" y="400"/>
                    <a:pt x="588" y="409"/>
                    <a:pt x="588" y="418"/>
                  </a:cubicBezTo>
                  <a:cubicBezTo>
                    <a:pt x="589" y="426"/>
                    <a:pt x="571" y="421"/>
                    <a:pt x="567" y="424"/>
                  </a:cubicBezTo>
                  <a:cubicBezTo>
                    <a:pt x="565" y="419"/>
                    <a:pt x="565" y="415"/>
                    <a:pt x="568" y="411"/>
                  </a:cubicBezTo>
                  <a:cubicBezTo>
                    <a:pt x="563" y="412"/>
                    <a:pt x="562" y="419"/>
                    <a:pt x="559" y="423"/>
                  </a:cubicBezTo>
                  <a:cubicBezTo>
                    <a:pt x="556" y="428"/>
                    <a:pt x="545" y="423"/>
                    <a:pt x="540" y="424"/>
                  </a:cubicBezTo>
                  <a:cubicBezTo>
                    <a:pt x="517" y="428"/>
                    <a:pt x="521" y="450"/>
                    <a:pt x="508" y="463"/>
                  </a:cubicBezTo>
                  <a:cubicBezTo>
                    <a:pt x="506" y="457"/>
                    <a:pt x="494" y="437"/>
                    <a:pt x="485" y="443"/>
                  </a:cubicBezTo>
                  <a:cubicBezTo>
                    <a:pt x="488" y="453"/>
                    <a:pt x="502" y="453"/>
                    <a:pt x="505" y="463"/>
                  </a:cubicBezTo>
                  <a:cubicBezTo>
                    <a:pt x="508" y="474"/>
                    <a:pt x="478" y="494"/>
                    <a:pt x="470" y="498"/>
                  </a:cubicBezTo>
                  <a:cubicBezTo>
                    <a:pt x="477" y="493"/>
                    <a:pt x="486" y="488"/>
                    <a:pt x="488" y="479"/>
                  </a:cubicBezTo>
                  <a:cubicBezTo>
                    <a:pt x="480" y="480"/>
                    <a:pt x="464" y="507"/>
                    <a:pt x="463" y="488"/>
                  </a:cubicBezTo>
                  <a:cubicBezTo>
                    <a:pt x="459" y="492"/>
                    <a:pt x="453" y="506"/>
                    <a:pt x="466" y="501"/>
                  </a:cubicBezTo>
                  <a:cubicBezTo>
                    <a:pt x="464" y="503"/>
                    <a:pt x="463" y="505"/>
                    <a:pt x="461" y="507"/>
                  </a:cubicBezTo>
                  <a:cubicBezTo>
                    <a:pt x="470" y="508"/>
                    <a:pt x="475" y="525"/>
                    <a:pt x="465" y="528"/>
                  </a:cubicBezTo>
                  <a:cubicBezTo>
                    <a:pt x="462" y="501"/>
                    <a:pt x="440" y="514"/>
                    <a:pt x="428" y="517"/>
                  </a:cubicBezTo>
                  <a:cubicBezTo>
                    <a:pt x="412" y="521"/>
                    <a:pt x="408" y="533"/>
                    <a:pt x="391" y="521"/>
                  </a:cubicBezTo>
                  <a:cubicBezTo>
                    <a:pt x="388" y="519"/>
                    <a:pt x="368" y="508"/>
                    <a:pt x="383" y="506"/>
                  </a:cubicBezTo>
                  <a:cubicBezTo>
                    <a:pt x="398" y="503"/>
                    <a:pt x="393" y="494"/>
                    <a:pt x="401" y="485"/>
                  </a:cubicBezTo>
                  <a:cubicBezTo>
                    <a:pt x="409" y="475"/>
                    <a:pt x="418" y="467"/>
                    <a:pt x="416" y="452"/>
                  </a:cubicBezTo>
                  <a:cubicBezTo>
                    <a:pt x="414" y="439"/>
                    <a:pt x="412" y="435"/>
                    <a:pt x="429" y="429"/>
                  </a:cubicBezTo>
                  <a:cubicBezTo>
                    <a:pt x="430" y="433"/>
                    <a:pt x="432" y="437"/>
                    <a:pt x="433" y="441"/>
                  </a:cubicBezTo>
                  <a:cubicBezTo>
                    <a:pt x="443" y="421"/>
                    <a:pt x="469" y="453"/>
                    <a:pt x="483" y="439"/>
                  </a:cubicBezTo>
                  <a:cubicBezTo>
                    <a:pt x="477" y="437"/>
                    <a:pt x="474" y="431"/>
                    <a:pt x="468" y="429"/>
                  </a:cubicBezTo>
                  <a:cubicBezTo>
                    <a:pt x="485" y="421"/>
                    <a:pt x="456" y="394"/>
                    <a:pt x="442" y="392"/>
                  </a:cubicBezTo>
                  <a:cubicBezTo>
                    <a:pt x="446" y="386"/>
                    <a:pt x="446" y="365"/>
                    <a:pt x="438" y="375"/>
                  </a:cubicBezTo>
                  <a:cubicBezTo>
                    <a:pt x="436" y="378"/>
                    <a:pt x="427" y="354"/>
                    <a:pt x="426" y="351"/>
                  </a:cubicBezTo>
                  <a:cubicBezTo>
                    <a:pt x="421" y="345"/>
                    <a:pt x="420" y="338"/>
                    <a:pt x="415" y="331"/>
                  </a:cubicBezTo>
                  <a:cubicBezTo>
                    <a:pt x="404" y="314"/>
                    <a:pt x="409" y="335"/>
                    <a:pt x="396" y="320"/>
                  </a:cubicBezTo>
                  <a:cubicBezTo>
                    <a:pt x="391" y="314"/>
                    <a:pt x="377" y="304"/>
                    <a:pt x="374" y="317"/>
                  </a:cubicBezTo>
                  <a:cubicBezTo>
                    <a:pt x="372" y="306"/>
                    <a:pt x="365" y="320"/>
                    <a:pt x="363" y="309"/>
                  </a:cubicBezTo>
                  <a:cubicBezTo>
                    <a:pt x="350" y="315"/>
                    <a:pt x="336" y="290"/>
                    <a:pt x="325" y="286"/>
                  </a:cubicBezTo>
                  <a:cubicBezTo>
                    <a:pt x="316" y="284"/>
                    <a:pt x="309" y="299"/>
                    <a:pt x="283" y="293"/>
                  </a:cubicBezTo>
                  <a:cubicBezTo>
                    <a:pt x="278" y="292"/>
                    <a:pt x="272" y="293"/>
                    <a:pt x="274" y="300"/>
                  </a:cubicBezTo>
                  <a:cubicBezTo>
                    <a:pt x="271" y="304"/>
                    <a:pt x="262" y="303"/>
                    <a:pt x="257" y="304"/>
                  </a:cubicBezTo>
                  <a:cubicBezTo>
                    <a:pt x="253" y="305"/>
                    <a:pt x="247" y="308"/>
                    <a:pt x="245" y="312"/>
                  </a:cubicBezTo>
                  <a:cubicBezTo>
                    <a:pt x="241" y="324"/>
                    <a:pt x="235" y="323"/>
                    <a:pt x="223" y="324"/>
                  </a:cubicBezTo>
                  <a:cubicBezTo>
                    <a:pt x="209" y="325"/>
                    <a:pt x="193" y="323"/>
                    <a:pt x="182" y="335"/>
                  </a:cubicBezTo>
                  <a:cubicBezTo>
                    <a:pt x="166" y="352"/>
                    <a:pt x="158" y="331"/>
                    <a:pt x="143" y="326"/>
                  </a:cubicBezTo>
                  <a:cubicBezTo>
                    <a:pt x="136" y="323"/>
                    <a:pt x="127" y="326"/>
                    <a:pt x="120" y="327"/>
                  </a:cubicBezTo>
                  <a:cubicBezTo>
                    <a:pt x="111" y="328"/>
                    <a:pt x="107" y="325"/>
                    <a:pt x="98" y="324"/>
                  </a:cubicBezTo>
                  <a:cubicBezTo>
                    <a:pt x="90" y="322"/>
                    <a:pt x="81" y="325"/>
                    <a:pt x="74" y="320"/>
                  </a:cubicBezTo>
                  <a:cubicBezTo>
                    <a:pt x="61" y="311"/>
                    <a:pt x="59" y="322"/>
                    <a:pt x="48" y="325"/>
                  </a:cubicBezTo>
                  <a:cubicBezTo>
                    <a:pt x="47" y="311"/>
                    <a:pt x="34" y="317"/>
                    <a:pt x="28" y="309"/>
                  </a:cubicBezTo>
                  <a:cubicBezTo>
                    <a:pt x="23" y="304"/>
                    <a:pt x="20" y="306"/>
                    <a:pt x="15" y="303"/>
                  </a:cubicBezTo>
                  <a:cubicBezTo>
                    <a:pt x="10" y="299"/>
                    <a:pt x="9" y="293"/>
                    <a:pt x="2" y="29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7" name="Freeform 1791">
              <a:extLst>
                <a:ext uri="{FF2B5EF4-FFF2-40B4-BE49-F238E27FC236}">
                  <a16:creationId xmlns:a16="http://schemas.microsoft.com/office/drawing/2014/main" id="{116CA0C5-1731-587E-C0DB-EB1204726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793" y="2625976"/>
              <a:ext cx="41456" cy="57249"/>
            </a:xfrm>
            <a:custGeom>
              <a:avLst/>
              <a:gdLst>
                <a:gd name="T0" fmla="*/ 0 w 95"/>
                <a:gd name="T1" fmla="*/ 125 h 132"/>
                <a:gd name="T2" fmla="*/ 25 w 95"/>
                <a:gd name="T3" fmla="*/ 61 h 132"/>
                <a:gd name="T4" fmla="*/ 31 w 95"/>
                <a:gd name="T5" fmla="*/ 31 h 132"/>
                <a:gd name="T6" fmla="*/ 46 w 95"/>
                <a:gd name="T7" fmla="*/ 7 h 132"/>
                <a:gd name="T8" fmla="*/ 65 w 95"/>
                <a:gd name="T9" fmla="*/ 7 h 132"/>
                <a:gd name="T10" fmla="*/ 70 w 95"/>
                <a:gd name="T11" fmla="*/ 17 h 132"/>
                <a:gd name="T12" fmla="*/ 79 w 95"/>
                <a:gd name="T13" fmla="*/ 21 h 132"/>
                <a:gd name="T14" fmla="*/ 86 w 95"/>
                <a:gd name="T15" fmla="*/ 33 h 132"/>
                <a:gd name="T16" fmla="*/ 77 w 95"/>
                <a:gd name="T17" fmla="*/ 69 h 132"/>
                <a:gd name="T18" fmla="*/ 58 w 95"/>
                <a:gd name="T19" fmla="*/ 88 h 132"/>
                <a:gd name="T20" fmla="*/ 33 w 95"/>
                <a:gd name="T21" fmla="*/ 113 h 132"/>
                <a:gd name="T22" fmla="*/ 30 w 95"/>
                <a:gd name="T23" fmla="*/ 110 h 132"/>
                <a:gd name="T24" fmla="*/ 25 w 95"/>
                <a:gd name="T25" fmla="*/ 123 h 132"/>
                <a:gd name="T26" fmla="*/ 0 w 95"/>
                <a:gd name="T27" fmla="*/ 12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32">
                  <a:moveTo>
                    <a:pt x="0" y="125"/>
                  </a:moveTo>
                  <a:cubicBezTo>
                    <a:pt x="14" y="109"/>
                    <a:pt x="13" y="80"/>
                    <a:pt x="25" y="61"/>
                  </a:cubicBezTo>
                  <a:cubicBezTo>
                    <a:pt x="31" y="52"/>
                    <a:pt x="24" y="40"/>
                    <a:pt x="31" y="31"/>
                  </a:cubicBezTo>
                  <a:cubicBezTo>
                    <a:pt x="36" y="25"/>
                    <a:pt x="50" y="17"/>
                    <a:pt x="46" y="7"/>
                  </a:cubicBezTo>
                  <a:cubicBezTo>
                    <a:pt x="51" y="8"/>
                    <a:pt x="59" y="10"/>
                    <a:pt x="65" y="7"/>
                  </a:cubicBezTo>
                  <a:cubicBezTo>
                    <a:pt x="77" y="0"/>
                    <a:pt x="68" y="13"/>
                    <a:pt x="70" y="17"/>
                  </a:cubicBezTo>
                  <a:cubicBezTo>
                    <a:pt x="70" y="17"/>
                    <a:pt x="78" y="20"/>
                    <a:pt x="79" y="21"/>
                  </a:cubicBezTo>
                  <a:cubicBezTo>
                    <a:pt x="85" y="26"/>
                    <a:pt x="81" y="25"/>
                    <a:pt x="86" y="33"/>
                  </a:cubicBezTo>
                  <a:cubicBezTo>
                    <a:pt x="95" y="51"/>
                    <a:pt x="64" y="54"/>
                    <a:pt x="77" y="69"/>
                  </a:cubicBezTo>
                  <a:cubicBezTo>
                    <a:pt x="64" y="65"/>
                    <a:pt x="43" y="74"/>
                    <a:pt x="58" y="88"/>
                  </a:cubicBezTo>
                  <a:cubicBezTo>
                    <a:pt x="52" y="89"/>
                    <a:pt x="33" y="107"/>
                    <a:pt x="33" y="113"/>
                  </a:cubicBezTo>
                  <a:cubicBezTo>
                    <a:pt x="31" y="112"/>
                    <a:pt x="30" y="111"/>
                    <a:pt x="30" y="110"/>
                  </a:cubicBezTo>
                  <a:cubicBezTo>
                    <a:pt x="27" y="114"/>
                    <a:pt x="27" y="119"/>
                    <a:pt x="25" y="123"/>
                  </a:cubicBezTo>
                  <a:cubicBezTo>
                    <a:pt x="20" y="132"/>
                    <a:pt x="7" y="119"/>
                    <a:pt x="0" y="1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8" name="Freeform 1793">
              <a:extLst>
                <a:ext uri="{FF2B5EF4-FFF2-40B4-BE49-F238E27FC236}">
                  <a16:creationId xmlns:a16="http://schemas.microsoft.com/office/drawing/2014/main" id="{C7FE7FC5-CCAA-F097-B586-60C725760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8092" y="2766135"/>
              <a:ext cx="244784" cy="136212"/>
            </a:xfrm>
            <a:custGeom>
              <a:avLst/>
              <a:gdLst>
                <a:gd name="T0" fmla="*/ 6 w 560"/>
                <a:gd name="T1" fmla="*/ 112 h 312"/>
                <a:gd name="T2" fmla="*/ 12 w 560"/>
                <a:gd name="T3" fmla="*/ 85 h 312"/>
                <a:gd name="T4" fmla="*/ 12 w 560"/>
                <a:gd name="T5" fmla="*/ 70 h 312"/>
                <a:gd name="T6" fmla="*/ 23 w 560"/>
                <a:gd name="T7" fmla="*/ 51 h 312"/>
                <a:gd name="T8" fmla="*/ 53 w 560"/>
                <a:gd name="T9" fmla="*/ 21 h 312"/>
                <a:gd name="T10" fmla="*/ 64 w 560"/>
                <a:gd name="T11" fmla="*/ 27 h 312"/>
                <a:gd name="T12" fmla="*/ 71 w 560"/>
                <a:gd name="T13" fmla="*/ 8 h 312"/>
                <a:gd name="T14" fmla="*/ 85 w 560"/>
                <a:gd name="T15" fmla="*/ 1 h 312"/>
                <a:gd name="T16" fmla="*/ 112 w 560"/>
                <a:gd name="T17" fmla="*/ 11 h 312"/>
                <a:gd name="T18" fmla="*/ 170 w 560"/>
                <a:gd name="T19" fmla="*/ 53 h 312"/>
                <a:gd name="T20" fmla="*/ 208 w 560"/>
                <a:gd name="T21" fmla="*/ 74 h 312"/>
                <a:gd name="T22" fmla="*/ 240 w 560"/>
                <a:gd name="T23" fmla="*/ 91 h 312"/>
                <a:gd name="T24" fmla="*/ 263 w 560"/>
                <a:gd name="T25" fmla="*/ 95 h 312"/>
                <a:gd name="T26" fmla="*/ 276 w 560"/>
                <a:gd name="T27" fmla="*/ 119 h 312"/>
                <a:gd name="T28" fmla="*/ 321 w 560"/>
                <a:gd name="T29" fmla="*/ 141 h 312"/>
                <a:gd name="T30" fmla="*/ 338 w 560"/>
                <a:gd name="T31" fmla="*/ 143 h 312"/>
                <a:gd name="T32" fmla="*/ 339 w 560"/>
                <a:gd name="T33" fmla="*/ 159 h 312"/>
                <a:gd name="T34" fmla="*/ 375 w 560"/>
                <a:gd name="T35" fmla="*/ 160 h 312"/>
                <a:gd name="T36" fmla="*/ 399 w 560"/>
                <a:gd name="T37" fmla="*/ 187 h 312"/>
                <a:gd name="T38" fmla="*/ 408 w 560"/>
                <a:gd name="T39" fmla="*/ 173 h 312"/>
                <a:gd name="T40" fmla="*/ 434 w 560"/>
                <a:gd name="T41" fmla="*/ 186 h 312"/>
                <a:gd name="T42" fmla="*/ 445 w 560"/>
                <a:gd name="T43" fmla="*/ 179 h 312"/>
                <a:gd name="T44" fmla="*/ 459 w 560"/>
                <a:gd name="T45" fmla="*/ 185 h 312"/>
                <a:gd name="T46" fmla="*/ 493 w 560"/>
                <a:gd name="T47" fmla="*/ 195 h 312"/>
                <a:gd name="T48" fmla="*/ 537 w 560"/>
                <a:gd name="T49" fmla="*/ 195 h 312"/>
                <a:gd name="T50" fmla="*/ 539 w 560"/>
                <a:gd name="T51" fmla="*/ 244 h 312"/>
                <a:gd name="T52" fmla="*/ 555 w 560"/>
                <a:gd name="T53" fmla="*/ 295 h 312"/>
                <a:gd name="T54" fmla="*/ 520 w 560"/>
                <a:gd name="T55" fmla="*/ 306 h 312"/>
                <a:gd name="T56" fmla="*/ 487 w 560"/>
                <a:gd name="T57" fmla="*/ 293 h 312"/>
                <a:gd name="T58" fmla="*/ 458 w 560"/>
                <a:gd name="T59" fmla="*/ 300 h 312"/>
                <a:gd name="T60" fmla="*/ 416 w 560"/>
                <a:gd name="T61" fmla="*/ 288 h 312"/>
                <a:gd name="T62" fmla="*/ 398 w 560"/>
                <a:gd name="T63" fmla="*/ 279 h 312"/>
                <a:gd name="T64" fmla="*/ 367 w 560"/>
                <a:gd name="T65" fmla="*/ 279 h 312"/>
                <a:gd name="T66" fmla="*/ 341 w 560"/>
                <a:gd name="T67" fmla="*/ 263 h 312"/>
                <a:gd name="T68" fmla="*/ 324 w 560"/>
                <a:gd name="T69" fmla="*/ 244 h 312"/>
                <a:gd name="T70" fmla="*/ 269 w 560"/>
                <a:gd name="T71" fmla="*/ 234 h 312"/>
                <a:gd name="T72" fmla="*/ 243 w 560"/>
                <a:gd name="T73" fmla="*/ 227 h 312"/>
                <a:gd name="T74" fmla="*/ 215 w 560"/>
                <a:gd name="T75" fmla="*/ 228 h 312"/>
                <a:gd name="T76" fmla="*/ 194 w 560"/>
                <a:gd name="T77" fmla="*/ 215 h 312"/>
                <a:gd name="T78" fmla="*/ 169 w 560"/>
                <a:gd name="T79" fmla="*/ 206 h 312"/>
                <a:gd name="T80" fmla="*/ 142 w 560"/>
                <a:gd name="T81" fmla="*/ 192 h 312"/>
                <a:gd name="T82" fmla="*/ 103 w 560"/>
                <a:gd name="T83" fmla="*/ 178 h 312"/>
                <a:gd name="T84" fmla="*/ 73 w 560"/>
                <a:gd name="T85" fmla="*/ 153 h 312"/>
                <a:gd name="T86" fmla="*/ 37 w 560"/>
                <a:gd name="T87" fmla="*/ 134 h 312"/>
                <a:gd name="T88" fmla="*/ 17 w 560"/>
                <a:gd name="T89" fmla="*/ 130 h 312"/>
                <a:gd name="T90" fmla="*/ 6 w 560"/>
                <a:gd name="T91" fmla="*/ 1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0" h="312">
                  <a:moveTo>
                    <a:pt x="6" y="112"/>
                  </a:moveTo>
                  <a:cubicBezTo>
                    <a:pt x="9" y="102"/>
                    <a:pt x="17" y="96"/>
                    <a:pt x="12" y="85"/>
                  </a:cubicBezTo>
                  <a:cubicBezTo>
                    <a:pt x="8" y="78"/>
                    <a:pt x="9" y="77"/>
                    <a:pt x="12" y="70"/>
                  </a:cubicBezTo>
                  <a:cubicBezTo>
                    <a:pt x="17" y="56"/>
                    <a:pt x="18" y="60"/>
                    <a:pt x="23" y="51"/>
                  </a:cubicBezTo>
                  <a:cubicBezTo>
                    <a:pt x="32" y="37"/>
                    <a:pt x="37" y="10"/>
                    <a:pt x="53" y="21"/>
                  </a:cubicBezTo>
                  <a:cubicBezTo>
                    <a:pt x="55" y="23"/>
                    <a:pt x="60" y="30"/>
                    <a:pt x="64" y="27"/>
                  </a:cubicBezTo>
                  <a:cubicBezTo>
                    <a:pt x="71" y="21"/>
                    <a:pt x="72" y="16"/>
                    <a:pt x="71" y="8"/>
                  </a:cubicBezTo>
                  <a:cubicBezTo>
                    <a:pt x="79" y="11"/>
                    <a:pt x="80" y="0"/>
                    <a:pt x="85" y="1"/>
                  </a:cubicBezTo>
                  <a:cubicBezTo>
                    <a:pt x="95" y="4"/>
                    <a:pt x="103" y="4"/>
                    <a:pt x="112" y="11"/>
                  </a:cubicBezTo>
                  <a:cubicBezTo>
                    <a:pt x="132" y="27"/>
                    <a:pt x="152" y="43"/>
                    <a:pt x="170" y="53"/>
                  </a:cubicBezTo>
                  <a:cubicBezTo>
                    <a:pt x="185" y="61"/>
                    <a:pt x="197" y="61"/>
                    <a:pt x="208" y="74"/>
                  </a:cubicBezTo>
                  <a:cubicBezTo>
                    <a:pt x="219" y="87"/>
                    <a:pt x="225" y="103"/>
                    <a:pt x="240" y="91"/>
                  </a:cubicBezTo>
                  <a:cubicBezTo>
                    <a:pt x="247" y="85"/>
                    <a:pt x="256" y="90"/>
                    <a:pt x="263" y="95"/>
                  </a:cubicBezTo>
                  <a:cubicBezTo>
                    <a:pt x="271" y="102"/>
                    <a:pt x="272" y="115"/>
                    <a:pt x="276" y="119"/>
                  </a:cubicBezTo>
                  <a:cubicBezTo>
                    <a:pt x="288" y="128"/>
                    <a:pt x="310" y="141"/>
                    <a:pt x="321" y="141"/>
                  </a:cubicBezTo>
                  <a:cubicBezTo>
                    <a:pt x="328" y="141"/>
                    <a:pt x="334" y="133"/>
                    <a:pt x="338" y="143"/>
                  </a:cubicBezTo>
                  <a:cubicBezTo>
                    <a:pt x="341" y="149"/>
                    <a:pt x="331" y="152"/>
                    <a:pt x="339" y="159"/>
                  </a:cubicBezTo>
                  <a:cubicBezTo>
                    <a:pt x="345" y="163"/>
                    <a:pt x="368" y="168"/>
                    <a:pt x="375" y="160"/>
                  </a:cubicBezTo>
                  <a:cubicBezTo>
                    <a:pt x="379" y="172"/>
                    <a:pt x="393" y="176"/>
                    <a:pt x="399" y="187"/>
                  </a:cubicBezTo>
                  <a:cubicBezTo>
                    <a:pt x="406" y="201"/>
                    <a:pt x="405" y="175"/>
                    <a:pt x="408" y="173"/>
                  </a:cubicBezTo>
                  <a:cubicBezTo>
                    <a:pt x="409" y="181"/>
                    <a:pt x="428" y="197"/>
                    <a:pt x="434" y="186"/>
                  </a:cubicBezTo>
                  <a:cubicBezTo>
                    <a:pt x="436" y="182"/>
                    <a:pt x="438" y="176"/>
                    <a:pt x="445" y="179"/>
                  </a:cubicBezTo>
                  <a:cubicBezTo>
                    <a:pt x="451" y="182"/>
                    <a:pt x="453" y="181"/>
                    <a:pt x="459" y="185"/>
                  </a:cubicBezTo>
                  <a:cubicBezTo>
                    <a:pt x="476" y="196"/>
                    <a:pt x="480" y="195"/>
                    <a:pt x="493" y="195"/>
                  </a:cubicBezTo>
                  <a:cubicBezTo>
                    <a:pt x="504" y="196"/>
                    <a:pt x="525" y="191"/>
                    <a:pt x="537" y="195"/>
                  </a:cubicBezTo>
                  <a:cubicBezTo>
                    <a:pt x="547" y="198"/>
                    <a:pt x="538" y="234"/>
                    <a:pt x="539" y="244"/>
                  </a:cubicBezTo>
                  <a:cubicBezTo>
                    <a:pt x="542" y="264"/>
                    <a:pt x="560" y="272"/>
                    <a:pt x="555" y="295"/>
                  </a:cubicBezTo>
                  <a:cubicBezTo>
                    <a:pt x="551" y="312"/>
                    <a:pt x="537" y="304"/>
                    <a:pt x="520" y="306"/>
                  </a:cubicBezTo>
                  <a:cubicBezTo>
                    <a:pt x="507" y="307"/>
                    <a:pt x="489" y="311"/>
                    <a:pt x="487" y="293"/>
                  </a:cubicBezTo>
                  <a:cubicBezTo>
                    <a:pt x="475" y="297"/>
                    <a:pt x="471" y="308"/>
                    <a:pt x="458" y="300"/>
                  </a:cubicBezTo>
                  <a:cubicBezTo>
                    <a:pt x="452" y="296"/>
                    <a:pt x="423" y="286"/>
                    <a:pt x="416" y="288"/>
                  </a:cubicBezTo>
                  <a:cubicBezTo>
                    <a:pt x="402" y="294"/>
                    <a:pt x="405" y="287"/>
                    <a:pt x="398" y="279"/>
                  </a:cubicBezTo>
                  <a:cubicBezTo>
                    <a:pt x="386" y="268"/>
                    <a:pt x="378" y="285"/>
                    <a:pt x="367" y="279"/>
                  </a:cubicBezTo>
                  <a:cubicBezTo>
                    <a:pt x="361" y="277"/>
                    <a:pt x="352" y="265"/>
                    <a:pt x="341" y="263"/>
                  </a:cubicBezTo>
                  <a:cubicBezTo>
                    <a:pt x="327" y="260"/>
                    <a:pt x="329" y="255"/>
                    <a:pt x="324" y="244"/>
                  </a:cubicBezTo>
                  <a:cubicBezTo>
                    <a:pt x="318" y="233"/>
                    <a:pt x="263" y="217"/>
                    <a:pt x="269" y="234"/>
                  </a:cubicBezTo>
                  <a:cubicBezTo>
                    <a:pt x="262" y="231"/>
                    <a:pt x="251" y="222"/>
                    <a:pt x="243" y="227"/>
                  </a:cubicBezTo>
                  <a:cubicBezTo>
                    <a:pt x="231" y="232"/>
                    <a:pt x="229" y="234"/>
                    <a:pt x="215" y="228"/>
                  </a:cubicBezTo>
                  <a:cubicBezTo>
                    <a:pt x="207" y="224"/>
                    <a:pt x="197" y="224"/>
                    <a:pt x="194" y="215"/>
                  </a:cubicBezTo>
                  <a:cubicBezTo>
                    <a:pt x="189" y="203"/>
                    <a:pt x="179" y="212"/>
                    <a:pt x="169" y="206"/>
                  </a:cubicBezTo>
                  <a:cubicBezTo>
                    <a:pt x="160" y="200"/>
                    <a:pt x="151" y="190"/>
                    <a:pt x="142" y="192"/>
                  </a:cubicBezTo>
                  <a:cubicBezTo>
                    <a:pt x="129" y="196"/>
                    <a:pt x="116" y="184"/>
                    <a:pt x="103" y="178"/>
                  </a:cubicBezTo>
                  <a:cubicBezTo>
                    <a:pt x="91" y="172"/>
                    <a:pt x="85" y="160"/>
                    <a:pt x="73" y="153"/>
                  </a:cubicBezTo>
                  <a:cubicBezTo>
                    <a:pt x="62" y="146"/>
                    <a:pt x="49" y="141"/>
                    <a:pt x="37" y="134"/>
                  </a:cubicBezTo>
                  <a:cubicBezTo>
                    <a:pt x="37" y="145"/>
                    <a:pt x="24" y="135"/>
                    <a:pt x="17" y="130"/>
                  </a:cubicBezTo>
                  <a:cubicBezTo>
                    <a:pt x="13" y="127"/>
                    <a:pt x="0" y="119"/>
                    <a:pt x="6" y="1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9" name="Freeform 1794">
              <a:extLst>
                <a:ext uri="{FF2B5EF4-FFF2-40B4-BE49-F238E27FC236}">
                  <a16:creationId xmlns:a16="http://schemas.microsoft.com/office/drawing/2014/main" id="{3A3309CA-7AD7-8F6D-A11E-B7BA5AA56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4589" y="3247807"/>
              <a:ext cx="13819" cy="11844"/>
            </a:xfrm>
            <a:custGeom>
              <a:avLst/>
              <a:gdLst>
                <a:gd name="T0" fmla="*/ 3 w 32"/>
                <a:gd name="T1" fmla="*/ 4 h 28"/>
                <a:gd name="T2" fmla="*/ 0 w 32"/>
                <a:gd name="T3" fmla="*/ 17 h 28"/>
                <a:gd name="T4" fmla="*/ 32 w 32"/>
                <a:gd name="T5" fmla="*/ 26 h 28"/>
                <a:gd name="T6" fmla="*/ 12 w 32"/>
                <a:gd name="T7" fmla="*/ 16 h 28"/>
                <a:gd name="T8" fmla="*/ 3 w 32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8">
                  <a:moveTo>
                    <a:pt x="3" y="4"/>
                  </a:moveTo>
                  <a:cubicBezTo>
                    <a:pt x="4" y="9"/>
                    <a:pt x="9" y="24"/>
                    <a:pt x="0" y="17"/>
                  </a:cubicBezTo>
                  <a:cubicBezTo>
                    <a:pt x="4" y="28"/>
                    <a:pt x="23" y="27"/>
                    <a:pt x="32" y="26"/>
                  </a:cubicBezTo>
                  <a:cubicBezTo>
                    <a:pt x="28" y="17"/>
                    <a:pt x="15" y="26"/>
                    <a:pt x="12" y="16"/>
                  </a:cubicBezTo>
                  <a:cubicBezTo>
                    <a:pt x="11" y="12"/>
                    <a:pt x="11" y="0"/>
                    <a:pt x="3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0" name="Freeform 1795">
              <a:extLst>
                <a:ext uri="{FF2B5EF4-FFF2-40B4-BE49-F238E27FC236}">
                  <a16:creationId xmlns:a16="http://schemas.microsoft.com/office/drawing/2014/main" id="{D261C79F-04D3-2198-0BE6-4E2549AEE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885" y="3178715"/>
              <a:ext cx="195433" cy="191485"/>
            </a:xfrm>
            <a:custGeom>
              <a:avLst/>
              <a:gdLst>
                <a:gd name="T0" fmla="*/ 0 w 452"/>
                <a:gd name="T1" fmla="*/ 215 h 438"/>
                <a:gd name="T2" fmla="*/ 14 w 452"/>
                <a:gd name="T3" fmla="*/ 178 h 438"/>
                <a:gd name="T4" fmla="*/ 29 w 452"/>
                <a:gd name="T5" fmla="*/ 138 h 438"/>
                <a:gd name="T6" fmla="*/ 40 w 452"/>
                <a:gd name="T7" fmla="*/ 72 h 438"/>
                <a:gd name="T8" fmla="*/ 61 w 452"/>
                <a:gd name="T9" fmla="*/ 71 h 438"/>
                <a:gd name="T10" fmla="*/ 75 w 452"/>
                <a:gd name="T11" fmla="*/ 48 h 438"/>
                <a:gd name="T12" fmla="*/ 108 w 452"/>
                <a:gd name="T13" fmla="*/ 32 h 438"/>
                <a:gd name="T14" fmla="*/ 135 w 452"/>
                <a:gd name="T15" fmla="*/ 0 h 438"/>
                <a:gd name="T16" fmla="*/ 179 w 452"/>
                <a:gd name="T17" fmla="*/ 119 h 438"/>
                <a:gd name="T18" fmla="*/ 185 w 452"/>
                <a:gd name="T19" fmla="*/ 149 h 438"/>
                <a:gd name="T20" fmla="*/ 197 w 452"/>
                <a:gd name="T21" fmla="*/ 179 h 438"/>
                <a:gd name="T22" fmla="*/ 210 w 452"/>
                <a:gd name="T23" fmla="*/ 196 h 438"/>
                <a:gd name="T24" fmla="*/ 221 w 452"/>
                <a:gd name="T25" fmla="*/ 222 h 438"/>
                <a:gd name="T26" fmla="*/ 224 w 452"/>
                <a:gd name="T27" fmla="*/ 192 h 438"/>
                <a:gd name="T28" fmla="*/ 238 w 452"/>
                <a:gd name="T29" fmla="*/ 207 h 438"/>
                <a:gd name="T30" fmla="*/ 252 w 452"/>
                <a:gd name="T31" fmla="*/ 231 h 438"/>
                <a:gd name="T32" fmla="*/ 278 w 452"/>
                <a:gd name="T33" fmla="*/ 233 h 438"/>
                <a:gd name="T34" fmla="*/ 302 w 452"/>
                <a:gd name="T35" fmla="*/ 252 h 438"/>
                <a:gd name="T36" fmla="*/ 332 w 452"/>
                <a:gd name="T37" fmla="*/ 279 h 438"/>
                <a:gd name="T38" fmla="*/ 361 w 452"/>
                <a:gd name="T39" fmla="*/ 312 h 438"/>
                <a:gd name="T40" fmla="*/ 377 w 452"/>
                <a:gd name="T41" fmla="*/ 325 h 438"/>
                <a:gd name="T42" fmla="*/ 386 w 452"/>
                <a:gd name="T43" fmla="*/ 329 h 438"/>
                <a:gd name="T44" fmla="*/ 397 w 452"/>
                <a:gd name="T45" fmla="*/ 355 h 438"/>
                <a:gd name="T46" fmla="*/ 412 w 452"/>
                <a:gd name="T47" fmla="*/ 365 h 438"/>
                <a:gd name="T48" fmla="*/ 442 w 452"/>
                <a:gd name="T49" fmla="*/ 387 h 438"/>
                <a:gd name="T50" fmla="*/ 448 w 452"/>
                <a:gd name="T51" fmla="*/ 401 h 438"/>
                <a:gd name="T52" fmla="*/ 430 w 452"/>
                <a:gd name="T53" fmla="*/ 418 h 438"/>
                <a:gd name="T54" fmla="*/ 397 w 452"/>
                <a:gd name="T55" fmla="*/ 424 h 438"/>
                <a:gd name="T56" fmla="*/ 375 w 452"/>
                <a:gd name="T57" fmla="*/ 390 h 438"/>
                <a:gd name="T58" fmla="*/ 337 w 452"/>
                <a:gd name="T59" fmla="*/ 345 h 438"/>
                <a:gd name="T60" fmla="*/ 303 w 452"/>
                <a:gd name="T61" fmla="*/ 303 h 438"/>
                <a:gd name="T62" fmla="*/ 259 w 452"/>
                <a:gd name="T63" fmla="*/ 275 h 438"/>
                <a:gd name="T64" fmla="*/ 224 w 452"/>
                <a:gd name="T65" fmla="*/ 269 h 438"/>
                <a:gd name="T66" fmla="*/ 186 w 452"/>
                <a:gd name="T67" fmla="*/ 269 h 438"/>
                <a:gd name="T68" fmla="*/ 174 w 452"/>
                <a:gd name="T69" fmla="*/ 251 h 438"/>
                <a:gd name="T70" fmla="*/ 153 w 452"/>
                <a:gd name="T71" fmla="*/ 269 h 438"/>
                <a:gd name="T72" fmla="*/ 127 w 452"/>
                <a:gd name="T73" fmla="*/ 261 h 438"/>
                <a:gd name="T74" fmla="*/ 98 w 452"/>
                <a:gd name="T75" fmla="*/ 235 h 438"/>
                <a:gd name="T76" fmla="*/ 77 w 452"/>
                <a:gd name="T77" fmla="*/ 295 h 438"/>
                <a:gd name="T78" fmla="*/ 52 w 452"/>
                <a:gd name="T79" fmla="*/ 272 h 438"/>
                <a:gd name="T80" fmla="*/ 37 w 452"/>
                <a:gd name="T81" fmla="*/ 281 h 438"/>
                <a:gd name="T82" fmla="*/ 6 w 452"/>
                <a:gd name="T83" fmla="*/ 294 h 438"/>
                <a:gd name="T84" fmla="*/ 0 w 452"/>
                <a:gd name="T85" fmla="*/ 2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2" h="438">
                  <a:moveTo>
                    <a:pt x="0" y="215"/>
                  </a:moveTo>
                  <a:cubicBezTo>
                    <a:pt x="11" y="206"/>
                    <a:pt x="10" y="191"/>
                    <a:pt x="14" y="178"/>
                  </a:cubicBezTo>
                  <a:cubicBezTo>
                    <a:pt x="18" y="165"/>
                    <a:pt x="24" y="152"/>
                    <a:pt x="29" y="138"/>
                  </a:cubicBezTo>
                  <a:cubicBezTo>
                    <a:pt x="33" y="126"/>
                    <a:pt x="20" y="75"/>
                    <a:pt x="40" y="72"/>
                  </a:cubicBezTo>
                  <a:cubicBezTo>
                    <a:pt x="44" y="72"/>
                    <a:pt x="59" y="75"/>
                    <a:pt x="61" y="71"/>
                  </a:cubicBezTo>
                  <a:cubicBezTo>
                    <a:pt x="67" y="60"/>
                    <a:pt x="63" y="52"/>
                    <a:pt x="75" y="48"/>
                  </a:cubicBezTo>
                  <a:cubicBezTo>
                    <a:pt x="85" y="45"/>
                    <a:pt x="97" y="37"/>
                    <a:pt x="108" y="32"/>
                  </a:cubicBezTo>
                  <a:cubicBezTo>
                    <a:pt x="123" y="26"/>
                    <a:pt x="124" y="10"/>
                    <a:pt x="135" y="0"/>
                  </a:cubicBezTo>
                  <a:cubicBezTo>
                    <a:pt x="155" y="39"/>
                    <a:pt x="169" y="77"/>
                    <a:pt x="179" y="119"/>
                  </a:cubicBezTo>
                  <a:cubicBezTo>
                    <a:pt x="181" y="129"/>
                    <a:pt x="181" y="139"/>
                    <a:pt x="185" y="149"/>
                  </a:cubicBezTo>
                  <a:cubicBezTo>
                    <a:pt x="190" y="159"/>
                    <a:pt x="195" y="168"/>
                    <a:pt x="197" y="179"/>
                  </a:cubicBezTo>
                  <a:cubicBezTo>
                    <a:pt x="199" y="187"/>
                    <a:pt x="208" y="187"/>
                    <a:pt x="210" y="196"/>
                  </a:cubicBezTo>
                  <a:cubicBezTo>
                    <a:pt x="212" y="203"/>
                    <a:pt x="214" y="216"/>
                    <a:pt x="221" y="222"/>
                  </a:cubicBezTo>
                  <a:cubicBezTo>
                    <a:pt x="229" y="216"/>
                    <a:pt x="215" y="193"/>
                    <a:pt x="224" y="192"/>
                  </a:cubicBezTo>
                  <a:cubicBezTo>
                    <a:pt x="233" y="190"/>
                    <a:pt x="238" y="201"/>
                    <a:pt x="238" y="207"/>
                  </a:cubicBezTo>
                  <a:cubicBezTo>
                    <a:pt x="239" y="215"/>
                    <a:pt x="244" y="228"/>
                    <a:pt x="252" y="231"/>
                  </a:cubicBezTo>
                  <a:cubicBezTo>
                    <a:pt x="262" y="236"/>
                    <a:pt x="268" y="222"/>
                    <a:pt x="278" y="233"/>
                  </a:cubicBezTo>
                  <a:cubicBezTo>
                    <a:pt x="287" y="243"/>
                    <a:pt x="288" y="250"/>
                    <a:pt x="302" y="252"/>
                  </a:cubicBezTo>
                  <a:cubicBezTo>
                    <a:pt x="318" y="254"/>
                    <a:pt x="324" y="266"/>
                    <a:pt x="332" y="279"/>
                  </a:cubicBezTo>
                  <a:cubicBezTo>
                    <a:pt x="341" y="291"/>
                    <a:pt x="348" y="304"/>
                    <a:pt x="361" y="312"/>
                  </a:cubicBezTo>
                  <a:cubicBezTo>
                    <a:pt x="367" y="315"/>
                    <a:pt x="372" y="320"/>
                    <a:pt x="377" y="325"/>
                  </a:cubicBezTo>
                  <a:cubicBezTo>
                    <a:pt x="380" y="328"/>
                    <a:pt x="392" y="345"/>
                    <a:pt x="386" y="329"/>
                  </a:cubicBezTo>
                  <a:cubicBezTo>
                    <a:pt x="394" y="335"/>
                    <a:pt x="394" y="347"/>
                    <a:pt x="397" y="355"/>
                  </a:cubicBezTo>
                  <a:cubicBezTo>
                    <a:pt x="399" y="362"/>
                    <a:pt x="407" y="360"/>
                    <a:pt x="412" y="365"/>
                  </a:cubicBezTo>
                  <a:cubicBezTo>
                    <a:pt x="417" y="370"/>
                    <a:pt x="435" y="404"/>
                    <a:pt x="442" y="387"/>
                  </a:cubicBezTo>
                  <a:cubicBezTo>
                    <a:pt x="449" y="394"/>
                    <a:pt x="452" y="397"/>
                    <a:pt x="448" y="401"/>
                  </a:cubicBezTo>
                  <a:cubicBezTo>
                    <a:pt x="438" y="406"/>
                    <a:pt x="430" y="413"/>
                    <a:pt x="430" y="418"/>
                  </a:cubicBezTo>
                  <a:cubicBezTo>
                    <a:pt x="429" y="438"/>
                    <a:pt x="414" y="410"/>
                    <a:pt x="397" y="424"/>
                  </a:cubicBezTo>
                  <a:cubicBezTo>
                    <a:pt x="399" y="419"/>
                    <a:pt x="394" y="403"/>
                    <a:pt x="375" y="390"/>
                  </a:cubicBezTo>
                  <a:cubicBezTo>
                    <a:pt x="358" y="365"/>
                    <a:pt x="348" y="348"/>
                    <a:pt x="337" y="345"/>
                  </a:cubicBezTo>
                  <a:cubicBezTo>
                    <a:pt x="319" y="340"/>
                    <a:pt x="314" y="318"/>
                    <a:pt x="303" y="303"/>
                  </a:cubicBezTo>
                  <a:cubicBezTo>
                    <a:pt x="291" y="287"/>
                    <a:pt x="274" y="286"/>
                    <a:pt x="259" y="275"/>
                  </a:cubicBezTo>
                  <a:cubicBezTo>
                    <a:pt x="245" y="264"/>
                    <a:pt x="237" y="273"/>
                    <a:pt x="224" y="269"/>
                  </a:cubicBezTo>
                  <a:cubicBezTo>
                    <a:pt x="214" y="266"/>
                    <a:pt x="196" y="257"/>
                    <a:pt x="186" y="269"/>
                  </a:cubicBezTo>
                  <a:cubicBezTo>
                    <a:pt x="186" y="262"/>
                    <a:pt x="170" y="246"/>
                    <a:pt x="174" y="251"/>
                  </a:cubicBezTo>
                  <a:cubicBezTo>
                    <a:pt x="175" y="254"/>
                    <a:pt x="162" y="268"/>
                    <a:pt x="153" y="269"/>
                  </a:cubicBezTo>
                  <a:cubicBezTo>
                    <a:pt x="147" y="269"/>
                    <a:pt x="134" y="271"/>
                    <a:pt x="127" y="261"/>
                  </a:cubicBezTo>
                  <a:cubicBezTo>
                    <a:pt x="115" y="244"/>
                    <a:pt x="112" y="258"/>
                    <a:pt x="98" y="235"/>
                  </a:cubicBezTo>
                  <a:cubicBezTo>
                    <a:pt x="93" y="256"/>
                    <a:pt x="85" y="275"/>
                    <a:pt x="77" y="295"/>
                  </a:cubicBezTo>
                  <a:cubicBezTo>
                    <a:pt x="73" y="289"/>
                    <a:pt x="62" y="266"/>
                    <a:pt x="52" y="272"/>
                  </a:cubicBezTo>
                  <a:cubicBezTo>
                    <a:pt x="45" y="275"/>
                    <a:pt x="46" y="282"/>
                    <a:pt x="37" y="281"/>
                  </a:cubicBezTo>
                  <a:cubicBezTo>
                    <a:pt x="12" y="279"/>
                    <a:pt x="12" y="278"/>
                    <a:pt x="6" y="294"/>
                  </a:cubicBezTo>
                  <a:cubicBezTo>
                    <a:pt x="1" y="271"/>
                    <a:pt x="0" y="238"/>
                    <a:pt x="0" y="2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1" name="Freeform 1796">
              <a:extLst>
                <a:ext uri="{FF2B5EF4-FFF2-40B4-BE49-F238E27FC236}">
                  <a16:creationId xmlns:a16="http://schemas.microsoft.com/office/drawing/2014/main" id="{B34F8439-1FEE-9B82-42EA-19E932E22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785" y="2207474"/>
              <a:ext cx="3948" cy="3948"/>
            </a:xfrm>
            <a:custGeom>
              <a:avLst/>
              <a:gdLst>
                <a:gd name="T0" fmla="*/ 6 w 8"/>
                <a:gd name="T1" fmla="*/ 9 h 12"/>
                <a:gd name="T2" fmla="*/ 8 w 8"/>
                <a:gd name="T3" fmla="*/ 0 h 12"/>
                <a:gd name="T4" fmla="*/ 0 w 8"/>
                <a:gd name="T5" fmla="*/ 12 h 12"/>
                <a:gd name="T6" fmla="*/ 6 w 8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2">
                  <a:moveTo>
                    <a:pt x="6" y="9"/>
                  </a:moveTo>
                  <a:cubicBezTo>
                    <a:pt x="6" y="6"/>
                    <a:pt x="7" y="3"/>
                    <a:pt x="8" y="0"/>
                  </a:cubicBezTo>
                  <a:cubicBezTo>
                    <a:pt x="4" y="3"/>
                    <a:pt x="1" y="7"/>
                    <a:pt x="0" y="12"/>
                  </a:cubicBezTo>
                  <a:cubicBezTo>
                    <a:pt x="2" y="11"/>
                    <a:pt x="4" y="10"/>
                    <a:pt x="6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2" name="Freeform 1797">
              <a:extLst>
                <a:ext uri="{FF2B5EF4-FFF2-40B4-BE49-F238E27FC236}">
                  <a16:creationId xmlns:a16="http://schemas.microsoft.com/office/drawing/2014/main" id="{DD37BAFA-78B2-068F-6F7D-2B9CD9F2D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708" y="2201551"/>
              <a:ext cx="1975" cy="1975"/>
            </a:xfrm>
            <a:custGeom>
              <a:avLst/>
              <a:gdLst>
                <a:gd name="T0" fmla="*/ 4 w 4"/>
                <a:gd name="T1" fmla="*/ 0 h 6"/>
                <a:gd name="T2" fmla="*/ 0 w 4"/>
                <a:gd name="T3" fmla="*/ 6 h 6"/>
                <a:gd name="T4" fmla="*/ 4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1" y="1"/>
                    <a:pt x="0" y="3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3" name="Freeform 1798">
              <a:extLst>
                <a:ext uri="{FF2B5EF4-FFF2-40B4-BE49-F238E27FC236}">
                  <a16:creationId xmlns:a16="http://schemas.microsoft.com/office/drawing/2014/main" id="{73931391-F574-C9C4-9BF6-020AD0D6E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577" y="2181811"/>
              <a:ext cx="5923" cy="5923"/>
            </a:xfrm>
            <a:custGeom>
              <a:avLst/>
              <a:gdLst>
                <a:gd name="T0" fmla="*/ 11 w 11"/>
                <a:gd name="T1" fmla="*/ 5 h 15"/>
                <a:gd name="T2" fmla="*/ 6 w 11"/>
                <a:gd name="T3" fmla="*/ 15 h 15"/>
                <a:gd name="T4" fmla="*/ 11 w 11"/>
                <a:gd name="T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11" y="5"/>
                  </a:moveTo>
                  <a:cubicBezTo>
                    <a:pt x="4" y="0"/>
                    <a:pt x="0" y="10"/>
                    <a:pt x="6" y="15"/>
                  </a:cubicBezTo>
                  <a:cubicBezTo>
                    <a:pt x="3" y="10"/>
                    <a:pt x="6" y="6"/>
                    <a:pt x="11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4" name="Freeform 1799">
              <a:extLst>
                <a:ext uri="{FF2B5EF4-FFF2-40B4-BE49-F238E27FC236}">
                  <a16:creationId xmlns:a16="http://schemas.microsoft.com/office/drawing/2014/main" id="{BAF9DE98-A78D-D758-251B-8663735A2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656" y="2179837"/>
              <a:ext cx="11844" cy="13819"/>
            </a:xfrm>
            <a:custGeom>
              <a:avLst/>
              <a:gdLst>
                <a:gd name="T0" fmla="*/ 22 w 27"/>
                <a:gd name="T1" fmla="*/ 0 h 34"/>
                <a:gd name="T2" fmla="*/ 16 w 27"/>
                <a:gd name="T3" fmla="*/ 7 h 34"/>
                <a:gd name="T4" fmla="*/ 10 w 27"/>
                <a:gd name="T5" fmla="*/ 24 h 34"/>
                <a:gd name="T6" fmla="*/ 10 w 27"/>
                <a:gd name="T7" fmla="*/ 34 h 34"/>
                <a:gd name="T8" fmla="*/ 22 w 27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4">
                  <a:moveTo>
                    <a:pt x="22" y="0"/>
                  </a:moveTo>
                  <a:cubicBezTo>
                    <a:pt x="27" y="6"/>
                    <a:pt x="20" y="5"/>
                    <a:pt x="16" y="7"/>
                  </a:cubicBezTo>
                  <a:cubicBezTo>
                    <a:pt x="10" y="12"/>
                    <a:pt x="14" y="18"/>
                    <a:pt x="10" y="24"/>
                  </a:cubicBezTo>
                  <a:cubicBezTo>
                    <a:pt x="19" y="23"/>
                    <a:pt x="18" y="33"/>
                    <a:pt x="10" y="34"/>
                  </a:cubicBezTo>
                  <a:cubicBezTo>
                    <a:pt x="0" y="21"/>
                    <a:pt x="9" y="7"/>
                    <a:pt x="2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5" name="Freeform 1800">
              <a:extLst>
                <a:ext uri="{FF2B5EF4-FFF2-40B4-BE49-F238E27FC236}">
                  <a16:creationId xmlns:a16="http://schemas.microsoft.com/office/drawing/2014/main" id="{CAA06E19-2D62-3F8A-5E18-E6A910DAA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71" y="2647690"/>
              <a:ext cx="5923" cy="5923"/>
            </a:xfrm>
            <a:custGeom>
              <a:avLst/>
              <a:gdLst>
                <a:gd name="T0" fmla="*/ 12 w 13"/>
                <a:gd name="T1" fmla="*/ 7 h 11"/>
                <a:gd name="T2" fmla="*/ 13 w 13"/>
                <a:gd name="T3" fmla="*/ 0 h 11"/>
                <a:gd name="T4" fmla="*/ 0 w 13"/>
                <a:gd name="T5" fmla="*/ 3 h 11"/>
                <a:gd name="T6" fmla="*/ 12 w 13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12" y="7"/>
                  </a:moveTo>
                  <a:lnTo>
                    <a:pt x="13" y="0"/>
                  </a:lnTo>
                  <a:cubicBezTo>
                    <a:pt x="8" y="0"/>
                    <a:pt x="4" y="1"/>
                    <a:pt x="0" y="3"/>
                  </a:cubicBezTo>
                  <a:cubicBezTo>
                    <a:pt x="2" y="8"/>
                    <a:pt x="7" y="11"/>
                    <a:pt x="1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6" name="Freeform 1801">
              <a:extLst>
                <a:ext uri="{FF2B5EF4-FFF2-40B4-BE49-F238E27FC236}">
                  <a16:creationId xmlns:a16="http://schemas.microsoft.com/office/drawing/2014/main" id="{CC623B08-C741-27EF-4A40-02FA3B1CA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067" y="2647690"/>
              <a:ext cx="9871" cy="3948"/>
            </a:xfrm>
            <a:custGeom>
              <a:avLst/>
              <a:gdLst>
                <a:gd name="T0" fmla="*/ 8 w 27"/>
                <a:gd name="T1" fmla="*/ 0 h 12"/>
                <a:gd name="T2" fmla="*/ 27 w 27"/>
                <a:gd name="T3" fmla="*/ 1 h 12"/>
                <a:gd name="T4" fmla="*/ 8 w 2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2">
                  <a:moveTo>
                    <a:pt x="8" y="0"/>
                  </a:moveTo>
                  <a:cubicBezTo>
                    <a:pt x="0" y="12"/>
                    <a:pt x="23" y="6"/>
                    <a:pt x="27" y="1"/>
                  </a:cubicBezTo>
                  <a:cubicBezTo>
                    <a:pt x="21" y="6"/>
                    <a:pt x="14" y="1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7" name="Freeform 1802">
              <a:extLst>
                <a:ext uri="{FF2B5EF4-FFF2-40B4-BE49-F238E27FC236}">
                  <a16:creationId xmlns:a16="http://schemas.microsoft.com/office/drawing/2014/main" id="{36401730-468D-9FCA-BE60-293F454B6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56" y="2683223"/>
              <a:ext cx="1975" cy="5923"/>
            </a:xfrm>
            <a:custGeom>
              <a:avLst/>
              <a:gdLst>
                <a:gd name="T0" fmla="*/ 3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3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3" y="0"/>
                  </a:moveTo>
                  <a:lnTo>
                    <a:pt x="0" y="0"/>
                  </a:lnTo>
                  <a:cubicBezTo>
                    <a:pt x="0" y="5"/>
                    <a:pt x="2" y="9"/>
                    <a:pt x="6" y="12"/>
                  </a:cubicBezTo>
                  <a:cubicBezTo>
                    <a:pt x="6" y="8"/>
                    <a:pt x="5" y="3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8" name="Freeform 1803">
              <a:extLst>
                <a:ext uri="{FF2B5EF4-FFF2-40B4-BE49-F238E27FC236}">
                  <a16:creationId xmlns:a16="http://schemas.microsoft.com/office/drawing/2014/main" id="{CC7994DA-F6B2-55BC-6C78-FB94BD81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79" y="2665457"/>
              <a:ext cx="5923" cy="7896"/>
            </a:xfrm>
            <a:custGeom>
              <a:avLst/>
              <a:gdLst>
                <a:gd name="T0" fmla="*/ 0 w 15"/>
                <a:gd name="T1" fmla="*/ 0 h 16"/>
                <a:gd name="T2" fmla="*/ 15 w 15"/>
                <a:gd name="T3" fmla="*/ 11 h 16"/>
                <a:gd name="T4" fmla="*/ 0 w 15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6">
                  <a:moveTo>
                    <a:pt x="0" y="0"/>
                  </a:moveTo>
                  <a:cubicBezTo>
                    <a:pt x="5" y="4"/>
                    <a:pt x="6" y="16"/>
                    <a:pt x="15" y="11"/>
                  </a:cubicBezTo>
                  <a:cubicBezTo>
                    <a:pt x="14" y="3"/>
                    <a:pt x="6" y="3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9" name="Freeform 1804">
              <a:extLst>
                <a:ext uri="{FF2B5EF4-FFF2-40B4-BE49-F238E27FC236}">
                  <a16:creationId xmlns:a16="http://schemas.microsoft.com/office/drawing/2014/main" id="{8516C7BA-E9A5-A264-8A6A-1B481EF14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754" y="2854969"/>
              <a:ext cx="11844" cy="15793"/>
            </a:xfrm>
            <a:custGeom>
              <a:avLst/>
              <a:gdLst>
                <a:gd name="T0" fmla="*/ 12 w 26"/>
                <a:gd name="T1" fmla="*/ 19 h 38"/>
                <a:gd name="T2" fmla="*/ 26 w 26"/>
                <a:gd name="T3" fmla="*/ 0 h 38"/>
                <a:gd name="T4" fmla="*/ 1 w 26"/>
                <a:gd name="T5" fmla="*/ 38 h 38"/>
                <a:gd name="T6" fmla="*/ 12 w 26"/>
                <a:gd name="T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8">
                  <a:moveTo>
                    <a:pt x="12" y="19"/>
                  </a:moveTo>
                  <a:cubicBezTo>
                    <a:pt x="17" y="13"/>
                    <a:pt x="22" y="7"/>
                    <a:pt x="26" y="0"/>
                  </a:cubicBezTo>
                  <a:cubicBezTo>
                    <a:pt x="17" y="10"/>
                    <a:pt x="0" y="23"/>
                    <a:pt x="1" y="38"/>
                  </a:cubicBezTo>
                  <a:cubicBezTo>
                    <a:pt x="4" y="31"/>
                    <a:pt x="8" y="25"/>
                    <a:pt x="12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0" name="Freeform 1805">
              <a:extLst>
                <a:ext uri="{FF2B5EF4-FFF2-40B4-BE49-F238E27FC236}">
                  <a16:creationId xmlns:a16="http://schemas.microsoft.com/office/drawing/2014/main" id="{12C3318F-5539-0EC3-3D8C-88ABCB011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3443" y="2835228"/>
              <a:ext cx="11844" cy="7896"/>
            </a:xfrm>
            <a:custGeom>
              <a:avLst/>
              <a:gdLst>
                <a:gd name="T0" fmla="*/ 0 w 26"/>
                <a:gd name="T1" fmla="*/ 14 h 18"/>
                <a:gd name="T2" fmla="*/ 0 w 26"/>
                <a:gd name="T3" fmla="*/ 18 h 18"/>
                <a:gd name="T4" fmla="*/ 26 w 26"/>
                <a:gd name="T5" fmla="*/ 0 h 18"/>
                <a:gd name="T6" fmla="*/ 0 w 26"/>
                <a:gd name="T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8">
                  <a:moveTo>
                    <a:pt x="0" y="14"/>
                  </a:moveTo>
                  <a:lnTo>
                    <a:pt x="0" y="18"/>
                  </a:lnTo>
                  <a:cubicBezTo>
                    <a:pt x="8" y="12"/>
                    <a:pt x="18" y="8"/>
                    <a:pt x="26" y="0"/>
                  </a:cubicBezTo>
                  <a:cubicBezTo>
                    <a:pt x="17" y="4"/>
                    <a:pt x="9" y="10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1" name="Freeform 1806">
              <a:extLst>
                <a:ext uri="{FF2B5EF4-FFF2-40B4-BE49-F238E27FC236}">
                  <a16:creationId xmlns:a16="http://schemas.microsoft.com/office/drawing/2014/main" id="{97CB3D5F-739B-D092-0D5E-EF91FC89A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81" y="2171941"/>
              <a:ext cx="5923" cy="5923"/>
            </a:xfrm>
            <a:custGeom>
              <a:avLst/>
              <a:gdLst>
                <a:gd name="T0" fmla="*/ 8 w 12"/>
                <a:gd name="T1" fmla="*/ 0 h 11"/>
                <a:gd name="T2" fmla="*/ 4 w 12"/>
                <a:gd name="T3" fmla="*/ 11 h 11"/>
                <a:gd name="T4" fmla="*/ 8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8" y="0"/>
                  </a:moveTo>
                  <a:cubicBezTo>
                    <a:pt x="2" y="1"/>
                    <a:pt x="0" y="6"/>
                    <a:pt x="4" y="11"/>
                  </a:cubicBezTo>
                  <a:cubicBezTo>
                    <a:pt x="10" y="9"/>
                    <a:pt x="12" y="5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2" name="Freeform 1807">
              <a:extLst>
                <a:ext uri="{FF2B5EF4-FFF2-40B4-BE49-F238E27FC236}">
                  <a16:creationId xmlns:a16="http://schemas.microsoft.com/office/drawing/2014/main" id="{FAB6E73A-A9E9-3044-B37A-714C5EB38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604" y="2167993"/>
              <a:ext cx="7896" cy="5923"/>
            </a:xfrm>
            <a:custGeom>
              <a:avLst/>
              <a:gdLst>
                <a:gd name="T0" fmla="*/ 12 w 16"/>
                <a:gd name="T1" fmla="*/ 0 h 10"/>
                <a:gd name="T2" fmla="*/ 0 w 16"/>
                <a:gd name="T3" fmla="*/ 9 h 10"/>
                <a:gd name="T4" fmla="*/ 12 w 1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12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5" y="10"/>
                    <a:pt x="16" y="9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3" name="Freeform 1808">
              <a:extLst>
                <a:ext uri="{FF2B5EF4-FFF2-40B4-BE49-F238E27FC236}">
                  <a16:creationId xmlns:a16="http://schemas.microsoft.com/office/drawing/2014/main" id="{3C990EA8-0F54-DCF7-4DA7-E972A0457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604" y="2173914"/>
              <a:ext cx="3948" cy="394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1"/>
                    <a:pt x="1" y="4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4" name="Freeform 1809">
              <a:extLst>
                <a:ext uri="{FF2B5EF4-FFF2-40B4-BE49-F238E27FC236}">
                  <a16:creationId xmlns:a16="http://schemas.microsoft.com/office/drawing/2014/main" id="{B6AF52BC-FA56-42BE-D5AB-FC8894E69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448" y="2167993"/>
              <a:ext cx="0" cy="1975"/>
            </a:xfrm>
            <a:custGeom>
              <a:avLst/>
              <a:gdLst>
                <a:gd name="T0" fmla="*/ 0 w 1"/>
                <a:gd name="T1" fmla="*/ 0 h 6"/>
                <a:gd name="T2" fmla="*/ 1 w 1"/>
                <a:gd name="T3" fmla="*/ 6 h 6"/>
                <a:gd name="T4" fmla="*/ 0 w 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1" y="4"/>
                    <a:pt x="1" y="2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5" name="Freeform 1810">
              <a:extLst>
                <a:ext uri="{FF2B5EF4-FFF2-40B4-BE49-F238E27FC236}">
                  <a16:creationId xmlns:a16="http://schemas.microsoft.com/office/drawing/2014/main" id="{18CA86C7-412D-A325-035C-D6AEE91A8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5086" y="2785875"/>
              <a:ext cx="1975" cy="5923"/>
            </a:xfrm>
            <a:custGeom>
              <a:avLst/>
              <a:gdLst>
                <a:gd name="T0" fmla="*/ 5 w 5"/>
                <a:gd name="T1" fmla="*/ 14 h 14"/>
                <a:gd name="T2" fmla="*/ 5 w 5"/>
                <a:gd name="T3" fmla="*/ 0 h 14"/>
                <a:gd name="T4" fmla="*/ 5 w 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4">
                  <a:moveTo>
                    <a:pt x="5" y="14"/>
                  </a:moveTo>
                  <a:cubicBezTo>
                    <a:pt x="0" y="11"/>
                    <a:pt x="2" y="4"/>
                    <a:pt x="5" y="0"/>
                  </a:cubicBezTo>
                  <a:cubicBezTo>
                    <a:pt x="3" y="5"/>
                    <a:pt x="3" y="9"/>
                    <a:pt x="5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6" name="Freeform 1811">
              <a:extLst>
                <a:ext uri="{FF2B5EF4-FFF2-40B4-BE49-F238E27FC236}">
                  <a16:creationId xmlns:a16="http://schemas.microsoft.com/office/drawing/2014/main" id="{5F9C6F08-60B0-E285-F1EE-000F05DA8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505" y="2750342"/>
              <a:ext cx="1975" cy="5923"/>
            </a:xfrm>
            <a:custGeom>
              <a:avLst/>
              <a:gdLst>
                <a:gd name="T0" fmla="*/ 7 w 7"/>
                <a:gd name="T1" fmla="*/ 0 h 13"/>
                <a:gd name="T2" fmla="*/ 0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5" y="4"/>
                    <a:pt x="2" y="9"/>
                    <a:pt x="0" y="13"/>
                  </a:cubicBezTo>
                  <a:cubicBezTo>
                    <a:pt x="0" y="7"/>
                    <a:pt x="2" y="3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7" name="Freeform 1812">
              <a:extLst>
                <a:ext uri="{FF2B5EF4-FFF2-40B4-BE49-F238E27FC236}">
                  <a16:creationId xmlns:a16="http://schemas.microsoft.com/office/drawing/2014/main" id="{35945B28-8118-2E09-719C-6CE801C0F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8716" y="2803643"/>
              <a:ext cx="11844" cy="7896"/>
            </a:xfrm>
            <a:custGeom>
              <a:avLst/>
              <a:gdLst>
                <a:gd name="T0" fmla="*/ 18 w 26"/>
                <a:gd name="T1" fmla="*/ 3 h 17"/>
                <a:gd name="T2" fmla="*/ 0 w 26"/>
                <a:gd name="T3" fmla="*/ 17 h 17"/>
                <a:gd name="T4" fmla="*/ 26 w 26"/>
                <a:gd name="T5" fmla="*/ 0 h 17"/>
                <a:gd name="T6" fmla="*/ 18 w 26"/>
                <a:gd name="T7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7">
                  <a:moveTo>
                    <a:pt x="18" y="3"/>
                  </a:moveTo>
                  <a:cubicBezTo>
                    <a:pt x="13" y="8"/>
                    <a:pt x="6" y="12"/>
                    <a:pt x="0" y="17"/>
                  </a:cubicBezTo>
                  <a:cubicBezTo>
                    <a:pt x="9" y="12"/>
                    <a:pt x="18" y="7"/>
                    <a:pt x="26" y="0"/>
                  </a:cubicBezTo>
                  <a:lnTo>
                    <a:pt x="18" y="3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8" name="Freeform 1813">
              <a:extLst>
                <a:ext uri="{FF2B5EF4-FFF2-40B4-BE49-F238E27FC236}">
                  <a16:creationId xmlns:a16="http://schemas.microsoft.com/office/drawing/2014/main" id="{A9217A84-CD11-5641-01AB-4A324192E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524" y="2791798"/>
              <a:ext cx="7896" cy="7896"/>
            </a:xfrm>
            <a:custGeom>
              <a:avLst/>
              <a:gdLst>
                <a:gd name="T0" fmla="*/ 20 w 20"/>
                <a:gd name="T1" fmla="*/ 8 h 17"/>
                <a:gd name="T2" fmla="*/ 0 w 20"/>
                <a:gd name="T3" fmla="*/ 7 h 17"/>
                <a:gd name="T4" fmla="*/ 20 w 20"/>
                <a:gd name="T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">
                  <a:moveTo>
                    <a:pt x="20" y="8"/>
                  </a:moveTo>
                  <a:cubicBezTo>
                    <a:pt x="16" y="0"/>
                    <a:pt x="6" y="4"/>
                    <a:pt x="0" y="7"/>
                  </a:cubicBezTo>
                  <a:cubicBezTo>
                    <a:pt x="6" y="12"/>
                    <a:pt x="15" y="17"/>
                    <a:pt x="2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9" name="Freeform 1815">
              <a:extLst>
                <a:ext uri="{FF2B5EF4-FFF2-40B4-BE49-F238E27FC236}">
                  <a16:creationId xmlns:a16="http://schemas.microsoft.com/office/drawing/2014/main" id="{4FC57871-726A-9736-4636-A0838C966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3343" y="2799694"/>
              <a:ext cx="11844" cy="7896"/>
            </a:xfrm>
            <a:custGeom>
              <a:avLst/>
              <a:gdLst>
                <a:gd name="T0" fmla="*/ 19 w 27"/>
                <a:gd name="T1" fmla="*/ 18 h 20"/>
                <a:gd name="T2" fmla="*/ 19 w 27"/>
                <a:gd name="T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" h="20">
                  <a:moveTo>
                    <a:pt x="19" y="18"/>
                  </a:moveTo>
                  <a:cubicBezTo>
                    <a:pt x="27" y="0"/>
                    <a:pt x="0" y="20"/>
                    <a:pt x="19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0" name="Freeform 1816">
              <a:extLst>
                <a:ext uri="{FF2B5EF4-FFF2-40B4-BE49-F238E27FC236}">
                  <a16:creationId xmlns:a16="http://schemas.microsoft.com/office/drawing/2014/main" id="{22AF69A0-ACA7-32DC-4D1D-512904712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87" y="2777979"/>
              <a:ext cx="3948" cy="3948"/>
            </a:xfrm>
            <a:custGeom>
              <a:avLst/>
              <a:gdLst>
                <a:gd name="T0" fmla="*/ 7 w 9"/>
                <a:gd name="T1" fmla="*/ 0 h 8"/>
                <a:gd name="T2" fmla="*/ 0 w 9"/>
                <a:gd name="T3" fmla="*/ 4 h 8"/>
                <a:gd name="T4" fmla="*/ 7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lnTo>
                    <a:pt x="0" y="4"/>
                  </a:lnTo>
                  <a:cubicBezTo>
                    <a:pt x="7" y="8"/>
                    <a:pt x="9" y="7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1" name="Freeform 1817">
              <a:extLst>
                <a:ext uri="{FF2B5EF4-FFF2-40B4-BE49-F238E27FC236}">
                  <a16:creationId xmlns:a16="http://schemas.microsoft.com/office/drawing/2014/main" id="{6128648E-90E9-7F75-6D3C-162CD5447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957" y="2789823"/>
              <a:ext cx="11844" cy="5923"/>
            </a:xfrm>
            <a:custGeom>
              <a:avLst/>
              <a:gdLst>
                <a:gd name="T0" fmla="*/ 0 w 26"/>
                <a:gd name="T1" fmla="*/ 8 h 13"/>
                <a:gd name="T2" fmla="*/ 26 w 26"/>
                <a:gd name="T3" fmla="*/ 0 h 13"/>
                <a:gd name="T4" fmla="*/ 0 w 26"/>
                <a:gd name="T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3">
                  <a:moveTo>
                    <a:pt x="0" y="8"/>
                  </a:moveTo>
                  <a:cubicBezTo>
                    <a:pt x="8" y="12"/>
                    <a:pt x="19" y="4"/>
                    <a:pt x="26" y="0"/>
                  </a:cubicBezTo>
                  <a:cubicBezTo>
                    <a:pt x="20" y="5"/>
                    <a:pt x="7" y="13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2" name="Freeform 1818">
              <a:extLst>
                <a:ext uri="{FF2B5EF4-FFF2-40B4-BE49-F238E27FC236}">
                  <a16:creationId xmlns:a16="http://schemas.microsoft.com/office/drawing/2014/main" id="{81D6EA9F-4BAC-B001-7C6A-F49082A18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478" y="2829305"/>
              <a:ext cx="3948" cy="9871"/>
            </a:xfrm>
            <a:custGeom>
              <a:avLst/>
              <a:gdLst>
                <a:gd name="T0" fmla="*/ 4 w 10"/>
                <a:gd name="T1" fmla="*/ 19 h 25"/>
                <a:gd name="T2" fmla="*/ 3 w 10"/>
                <a:gd name="T3" fmla="*/ 25 h 25"/>
                <a:gd name="T4" fmla="*/ 6 w 10"/>
                <a:gd name="T5" fmla="*/ 0 h 25"/>
                <a:gd name="T6" fmla="*/ 4 w 10"/>
                <a:gd name="T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5">
                  <a:moveTo>
                    <a:pt x="4" y="19"/>
                  </a:moveTo>
                  <a:cubicBezTo>
                    <a:pt x="4" y="21"/>
                    <a:pt x="3" y="23"/>
                    <a:pt x="3" y="25"/>
                  </a:cubicBezTo>
                  <a:cubicBezTo>
                    <a:pt x="1" y="17"/>
                    <a:pt x="0" y="7"/>
                    <a:pt x="6" y="0"/>
                  </a:cubicBezTo>
                  <a:cubicBezTo>
                    <a:pt x="10" y="6"/>
                    <a:pt x="5" y="13"/>
                    <a:pt x="4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3" name="Freeform 1819">
              <a:extLst>
                <a:ext uri="{FF2B5EF4-FFF2-40B4-BE49-F238E27FC236}">
                  <a16:creationId xmlns:a16="http://schemas.microsoft.com/office/drawing/2014/main" id="{9EFE0AE5-7045-3CF2-E62C-5C8928795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426" y="2852994"/>
              <a:ext cx="3948" cy="19741"/>
            </a:xfrm>
            <a:custGeom>
              <a:avLst/>
              <a:gdLst>
                <a:gd name="T0" fmla="*/ 1 w 7"/>
                <a:gd name="T1" fmla="*/ 0 h 45"/>
                <a:gd name="T2" fmla="*/ 6 w 7"/>
                <a:gd name="T3" fmla="*/ 45 h 45"/>
                <a:gd name="T4" fmla="*/ 1 w 7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5">
                  <a:moveTo>
                    <a:pt x="1" y="0"/>
                  </a:moveTo>
                  <a:cubicBezTo>
                    <a:pt x="5" y="14"/>
                    <a:pt x="7" y="30"/>
                    <a:pt x="6" y="45"/>
                  </a:cubicBezTo>
                  <a:cubicBezTo>
                    <a:pt x="4" y="30"/>
                    <a:pt x="0" y="15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4" name="Freeform 1820">
              <a:extLst>
                <a:ext uri="{FF2B5EF4-FFF2-40B4-BE49-F238E27FC236}">
                  <a16:creationId xmlns:a16="http://schemas.microsoft.com/office/drawing/2014/main" id="{BE34BA12-A9B3-4B62-FDBC-6DCF1EF97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712" y="2935904"/>
              <a:ext cx="9871" cy="11844"/>
            </a:xfrm>
            <a:custGeom>
              <a:avLst/>
              <a:gdLst>
                <a:gd name="T0" fmla="*/ 23 w 23"/>
                <a:gd name="T1" fmla="*/ 0 h 26"/>
                <a:gd name="T2" fmla="*/ 0 w 23"/>
                <a:gd name="T3" fmla="*/ 26 h 26"/>
                <a:gd name="T4" fmla="*/ 23 w 23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6">
                  <a:moveTo>
                    <a:pt x="23" y="0"/>
                  </a:moveTo>
                  <a:cubicBezTo>
                    <a:pt x="16" y="9"/>
                    <a:pt x="8" y="18"/>
                    <a:pt x="0" y="26"/>
                  </a:cubicBezTo>
                  <a:cubicBezTo>
                    <a:pt x="8" y="19"/>
                    <a:pt x="12" y="2"/>
                    <a:pt x="2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5" name="Freeform 1821">
              <a:extLst>
                <a:ext uri="{FF2B5EF4-FFF2-40B4-BE49-F238E27FC236}">
                  <a16:creationId xmlns:a16="http://schemas.microsoft.com/office/drawing/2014/main" id="{63171D86-BCB1-D00C-DE3B-CBDBEECFE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204" y="2886553"/>
              <a:ext cx="0" cy="3948"/>
            </a:xfrm>
            <a:custGeom>
              <a:avLst/>
              <a:gdLst>
                <a:gd name="T0" fmla="*/ 1 w 1"/>
                <a:gd name="T1" fmla="*/ 0 h 7"/>
                <a:gd name="T2" fmla="*/ 0 w 1"/>
                <a:gd name="T3" fmla="*/ 7 h 7"/>
                <a:gd name="T4" fmla="*/ 1 w 1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">
                  <a:moveTo>
                    <a:pt x="1" y="0"/>
                  </a:moveTo>
                  <a:cubicBezTo>
                    <a:pt x="1" y="2"/>
                    <a:pt x="0" y="4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6" name="Freeform 1822">
              <a:extLst>
                <a:ext uri="{FF2B5EF4-FFF2-40B4-BE49-F238E27FC236}">
                  <a16:creationId xmlns:a16="http://schemas.microsoft.com/office/drawing/2014/main" id="{45279211-6976-6ED7-4CB9-8EC81C44E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204" y="2896423"/>
              <a:ext cx="3948" cy="1975"/>
            </a:xfrm>
            <a:custGeom>
              <a:avLst/>
              <a:gdLst>
                <a:gd name="T0" fmla="*/ 3 w 9"/>
                <a:gd name="T1" fmla="*/ 0 h 5"/>
                <a:gd name="T2" fmla="*/ 9 w 9"/>
                <a:gd name="T3" fmla="*/ 5 h 5"/>
                <a:gd name="T4" fmla="*/ 3 w 9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3" y="0"/>
                  </a:moveTo>
                  <a:lnTo>
                    <a:pt x="9" y="5"/>
                  </a:lnTo>
                  <a:cubicBezTo>
                    <a:pt x="7" y="5"/>
                    <a:pt x="0" y="0"/>
                    <a:pt x="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7" name="Freeform 1823">
              <a:extLst>
                <a:ext uri="{FF2B5EF4-FFF2-40B4-BE49-F238E27FC236}">
                  <a16:creationId xmlns:a16="http://schemas.microsoft.com/office/drawing/2014/main" id="{FB01A78B-7396-3F68-DD7E-10D048756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179" y="2892474"/>
              <a:ext cx="1975" cy="3948"/>
            </a:xfrm>
            <a:custGeom>
              <a:avLst/>
              <a:gdLst>
                <a:gd name="T0" fmla="*/ 2 w 4"/>
                <a:gd name="T1" fmla="*/ 13 h 13"/>
                <a:gd name="T2" fmla="*/ 0 w 4"/>
                <a:gd name="T3" fmla="*/ 0 h 13"/>
                <a:gd name="T4" fmla="*/ 2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2" y="13"/>
                  </a:moveTo>
                  <a:cubicBezTo>
                    <a:pt x="2" y="8"/>
                    <a:pt x="1" y="4"/>
                    <a:pt x="0" y="0"/>
                  </a:cubicBezTo>
                  <a:cubicBezTo>
                    <a:pt x="3" y="4"/>
                    <a:pt x="4" y="8"/>
                    <a:pt x="2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8" name="Freeform 1824">
              <a:extLst>
                <a:ext uri="{FF2B5EF4-FFF2-40B4-BE49-F238E27FC236}">
                  <a16:creationId xmlns:a16="http://schemas.microsoft.com/office/drawing/2014/main" id="{BD9B3622-AE70-512B-2CA7-1E5F4EADD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100" y="2890501"/>
              <a:ext cx="5923" cy="5923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2" y="6"/>
                    <a:pt x="7" y="2"/>
                    <a:pt x="13" y="0"/>
                  </a:cubicBezTo>
                  <a:cubicBezTo>
                    <a:pt x="8" y="4"/>
                    <a:pt x="5" y="9"/>
                    <a:pt x="0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9" name="Freeform 1825">
              <a:extLst>
                <a:ext uri="{FF2B5EF4-FFF2-40B4-BE49-F238E27FC236}">
                  <a16:creationId xmlns:a16="http://schemas.microsoft.com/office/drawing/2014/main" id="{C444EE11-07BE-1444-A4D7-5948627ED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859" y="2592417"/>
              <a:ext cx="9871" cy="15793"/>
            </a:xfrm>
            <a:custGeom>
              <a:avLst/>
              <a:gdLst>
                <a:gd name="T0" fmla="*/ 10 w 24"/>
                <a:gd name="T1" fmla="*/ 39 h 40"/>
                <a:gd name="T2" fmla="*/ 0 w 24"/>
                <a:gd name="T3" fmla="*/ 40 h 40"/>
                <a:gd name="T4" fmla="*/ 24 w 24"/>
                <a:gd name="T5" fmla="*/ 0 h 40"/>
                <a:gd name="T6" fmla="*/ 10 w 24"/>
                <a:gd name="T7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0">
                  <a:moveTo>
                    <a:pt x="10" y="39"/>
                  </a:moveTo>
                  <a:cubicBezTo>
                    <a:pt x="7" y="40"/>
                    <a:pt x="3" y="40"/>
                    <a:pt x="0" y="40"/>
                  </a:cubicBezTo>
                  <a:cubicBezTo>
                    <a:pt x="17" y="35"/>
                    <a:pt x="21" y="16"/>
                    <a:pt x="24" y="0"/>
                  </a:cubicBezTo>
                  <a:cubicBezTo>
                    <a:pt x="22" y="14"/>
                    <a:pt x="19" y="29"/>
                    <a:pt x="10" y="3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0" name="Freeform 1826">
              <a:extLst>
                <a:ext uri="{FF2B5EF4-FFF2-40B4-BE49-F238E27FC236}">
                  <a16:creationId xmlns:a16="http://schemas.microsoft.com/office/drawing/2014/main" id="{AB8DD25C-A320-E1D7-86EB-2290C74E3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615" y="2430543"/>
              <a:ext cx="5923" cy="3948"/>
            </a:xfrm>
            <a:custGeom>
              <a:avLst/>
              <a:gdLst>
                <a:gd name="T0" fmla="*/ 12 w 12"/>
                <a:gd name="T1" fmla="*/ 0 h 9"/>
                <a:gd name="T2" fmla="*/ 0 w 12"/>
                <a:gd name="T3" fmla="*/ 9 h 9"/>
                <a:gd name="T4" fmla="*/ 12 w 1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10" y="4"/>
                    <a:pt x="6" y="8"/>
                    <a:pt x="0" y="9"/>
                  </a:cubicBezTo>
                  <a:cubicBezTo>
                    <a:pt x="2" y="4"/>
                    <a:pt x="7" y="0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1" name="Freeform 1827">
              <a:extLst>
                <a:ext uri="{FF2B5EF4-FFF2-40B4-BE49-F238E27FC236}">
                  <a16:creationId xmlns:a16="http://schemas.microsoft.com/office/drawing/2014/main" id="{EB7CF43D-1AF1-4773-A737-984E7EC14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511" y="2414750"/>
              <a:ext cx="61197" cy="17767"/>
            </a:xfrm>
            <a:custGeom>
              <a:avLst/>
              <a:gdLst>
                <a:gd name="T0" fmla="*/ 39 w 143"/>
                <a:gd name="T1" fmla="*/ 37 h 45"/>
                <a:gd name="T2" fmla="*/ 27 w 143"/>
                <a:gd name="T3" fmla="*/ 41 h 45"/>
                <a:gd name="T4" fmla="*/ 6 w 143"/>
                <a:gd name="T5" fmla="*/ 45 h 45"/>
                <a:gd name="T6" fmla="*/ 0 w 143"/>
                <a:gd name="T7" fmla="*/ 40 h 45"/>
                <a:gd name="T8" fmla="*/ 24 w 143"/>
                <a:gd name="T9" fmla="*/ 25 h 45"/>
                <a:gd name="T10" fmla="*/ 40 w 143"/>
                <a:gd name="T11" fmla="*/ 17 h 45"/>
                <a:gd name="T12" fmla="*/ 57 w 143"/>
                <a:gd name="T13" fmla="*/ 19 h 45"/>
                <a:gd name="T14" fmla="*/ 85 w 143"/>
                <a:gd name="T15" fmla="*/ 14 h 45"/>
                <a:gd name="T16" fmla="*/ 123 w 143"/>
                <a:gd name="T17" fmla="*/ 0 h 45"/>
                <a:gd name="T18" fmla="*/ 97 w 143"/>
                <a:gd name="T19" fmla="*/ 17 h 45"/>
                <a:gd name="T20" fmla="*/ 114 w 143"/>
                <a:gd name="T21" fmla="*/ 10 h 45"/>
                <a:gd name="T22" fmla="*/ 143 w 143"/>
                <a:gd name="T23" fmla="*/ 6 h 45"/>
                <a:gd name="T24" fmla="*/ 39 w 143"/>
                <a:gd name="T25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45">
                  <a:moveTo>
                    <a:pt x="39" y="37"/>
                  </a:moveTo>
                  <a:cubicBezTo>
                    <a:pt x="37" y="37"/>
                    <a:pt x="8" y="40"/>
                    <a:pt x="27" y="41"/>
                  </a:cubicBezTo>
                  <a:cubicBezTo>
                    <a:pt x="20" y="43"/>
                    <a:pt x="13" y="42"/>
                    <a:pt x="6" y="45"/>
                  </a:cubicBezTo>
                  <a:cubicBezTo>
                    <a:pt x="21" y="40"/>
                    <a:pt x="5" y="42"/>
                    <a:pt x="0" y="40"/>
                  </a:cubicBezTo>
                  <a:cubicBezTo>
                    <a:pt x="8" y="30"/>
                    <a:pt x="12" y="28"/>
                    <a:pt x="24" y="25"/>
                  </a:cubicBezTo>
                  <a:cubicBezTo>
                    <a:pt x="30" y="23"/>
                    <a:pt x="33" y="17"/>
                    <a:pt x="40" y="17"/>
                  </a:cubicBezTo>
                  <a:cubicBezTo>
                    <a:pt x="46" y="17"/>
                    <a:pt x="52" y="19"/>
                    <a:pt x="57" y="19"/>
                  </a:cubicBezTo>
                  <a:cubicBezTo>
                    <a:pt x="66" y="18"/>
                    <a:pt x="76" y="15"/>
                    <a:pt x="85" y="14"/>
                  </a:cubicBezTo>
                  <a:cubicBezTo>
                    <a:pt x="100" y="13"/>
                    <a:pt x="109" y="3"/>
                    <a:pt x="123" y="0"/>
                  </a:cubicBezTo>
                  <a:cubicBezTo>
                    <a:pt x="114" y="5"/>
                    <a:pt x="105" y="11"/>
                    <a:pt x="97" y="17"/>
                  </a:cubicBezTo>
                  <a:cubicBezTo>
                    <a:pt x="104" y="21"/>
                    <a:pt x="108" y="13"/>
                    <a:pt x="114" y="10"/>
                  </a:cubicBezTo>
                  <a:cubicBezTo>
                    <a:pt x="122" y="6"/>
                    <a:pt x="134" y="9"/>
                    <a:pt x="143" y="6"/>
                  </a:cubicBezTo>
                  <a:cubicBezTo>
                    <a:pt x="115" y="30"/>
                    <a:pt x="73" y="29"/>
                    <a:pt x="39" y="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2" name="Freeform 1828">
              <a:extLst>
                <a:ext uri="{FF2B5EF4-FFF2-40B4-BE49-F238E27FC236}">
                  <a16:creationId xmlns:a16="http://schemas.microsoft.com/office/drawing/2014/main" id="{8908B00C-12FB-A74B-D41B-F265F9E6D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421" y="2398958"/>
              <a:ext cx="3948" cy="5923"/>
            </a:xfrm>
            <a:custGeom>
              <a:avLst/>
              <a:gdLst>
                <a:gd name="T0" fmla="*/ 9 w 9"/>
                <a:gd name="T1" fmla="*/ 0 h 14"/>
                <a:gd name="T2" fmla="*/ 0 w 9"/>
                <a:gd name="T3" fmla="*/ 14 h 14"/>
                <a:gd name="T4" fmla="*/ 9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9" y="0"/>
                  </a:moveTo>
                  <a:cubicBezTo>
                    <a:pt x="8" y="6"/>
                    <a:pt x="5" y="11"/>
                    <a:pt x="0" y="14"/>
                  </a:cubicBezTo>
                  <a:cubicBezTo>
                    <a:pt x="0" y="9"/>
                    <a:pt x="3" y="1"/>
                    <a:pt x="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3" name="Freeform 1829">
              <a:extLst>
                <a:ext uri="{FF2B5EF4-FFF2-40B4-BE49-F238E27FC236}">
                  <a16:creationId xmlns:a16="http://schemas.microsoft.com/office/drawing/2014/main" id="{A29D450D-8AC1-F66B-FFC9-F7D812E42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291" y="2402906"/>
              <a:ext cx="9871" cy="5923"/>
            </a:xfrm>
            <a:custGeom>
              <a:avLst/>
              <a:gdLst>
                <a:gd name="T0" fmla="*/ 19 w 23"/>
                <a:gd name="T1" fmla="*/ 0 h 11"/>
                <a:gd name="T2" fmla="*/ 0 w 23"/>
                <a:gd name="T3" fmla="*/ 9 h 11"/>
                <a:gd name="T4" fmla="*/ 19 w 2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1">
                  <a:moveTo>
                    <a:pt x="19" y="0"/>
                  </a:moveTo>
                  <a:cubicBezTo>
                    <a:pt x="23" y="11"/>
                    <a:pt x="6" y="9"/>
                    <a:pt x="0" y="9"/>
                  </a:cubicBezTo>
                  <a:cubicBezTo>
                    <a:pt x="7" y="6"/>
                    <a:pt x="12" y="0"/>
                    <a:pt x="19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4" name="Freeform 1830">
              <a:extLst>
                <a:ext uri="{FF2B5EF4-FFF2-40B4-BE49-F238E27FC236}">
                  <a16:creationId xmlns:a16="http://schemas.microsoft.com/office/drawing/2014/main" id="{DE8CD2A1-AEA2-E512-8F35-09F716FAA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8084" y="2406854"/>
              <a:ext cx="5923" cy="3948"/>
            </a:xfrm>
            <a:custGeom>
              <a:avLst/>
              <a:gdLst>
                <a:gd name="T0" fmla="*/ 13 w 16"/>
                <a:gd name="T1" fmla="*/ 11 h 12"/>
                <a:gd name="T2" fmla="*/ 0 w 16"/>
                <a:gd name="T3" fmla="*/ 9 h 12"/>
                <a:gd name="T4" fmla="*/ 15 w 16"/>
                <a:gd name="T5" fmla="*/ 0 h 12"/>
                <a:gd name="T6" fmla="*/ 13 w 16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3" y="11"/>
                  </a:moveTo>
                  <a:cubicBezTo>
                    <a:pt x="9" y="12"/>
                    <a:pt x="4" y="11"/>
                    <a:pt x="0" y="9"/>
                  </a:cubicBezTo>
                  <a:cubicBezTo>
                    <a:pt x="6" y="8"/>
                    <a:pt x="15" y="9"/>
                    <a:pt x="15" y="0"/>
                  </a:cubicBezTo>
                  <a:cubicBezTo>
                    <a:pt x="16" y="4"/>
                    <a:pt x="16" y="8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5" name="Freeform 1831">
              <a:extLst>
                <a:ext uri="{FF2B5EF4-FFF2-40B4-BE49-F238E27FC236}">
                  <a16:creationId xmlns:a16="http://schemas.microsoft.com/office/drawing/2014/main" id="{2BC331E8-EC55-6BDC-CD6D-9940082BD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150" y="2308151"/>
              <a:ext cx="1975" cy="3948"/>
            </a:xfrm>
            <a:custGeom>
              <a:avLst/>
              <a:gdLst>
                <a:gd name="T0" fmla="*/ 5 w 5"/>
                <a:gd name="T1" fmla="*/ 0 h 6"/>
                <a:gd name="T2" fmla="*/ 0 w 5"/>
                <a:gd name="T3" fmla="*/ 6 h 6"/>
                <a:gd name="T4" fmla="*/ 5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cubicBezTo>
                    <a:pt x="3" y="2"/>
                    <a:pt x="2" y="4"/>
                    <a:pt x="0" y="6"/>
                  </a:cubicBezTo>
                  <a:cubicBezTo>
                    <a:pt x="1" y="3"/>
                    <a:pt x="2" y="1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6" name="Freeform 1832">
              <a:extLst>
                <a:ext uri="{FF2B5EF4-FFF2-40B4-BE49-F238E27FC236}">
                  <a16:creationId xmlns:a16="http://schemas.microsoft.com/office/drawing/2014/main" id="{2BC60AFC-EF3C-8CFB-788E-D6FED98A2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099" y="2312099"/>
              <a:ext cx="1975" cy="3948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7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7" y="5"/>
                    <a:pt x="5" y="7"/>
                    <a:pt x="0" y="7"/>
                  </a:cubicBezTo>
                  <a:cubicBezTo>
                    <a:pt x="1" y="3"/>
                    <a:pt x="3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7" name="Freeform 1833">
              <a:extLst>
                <a:ext uri="{FF2B5EF4-FFF2-40B4-BE49-F238E27FC236}">
                  <a16:creationId xmlns:a16="http://schemas.microsoft.com/office/drawing/2014/main" id="{1531336F-5985-262F-FDE9-5FF731893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047" y="2314074"/>
              <a:ext cx="3948" cy="197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2" y="1"/>
                    <a:pt x="5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8" name="Freeform 1834">
              <a:extLst>
                <a:ext uri="{FF2B5EF4-FFF2-40B4-BE49-F238E27FC236}">
                  <a16:creationId xmlns:a16="http://schemas.microsoft.com/office/drawing/2014/main" id="{525A0877-CEE6-8583-8489-9896BB829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995" y="2306178"/>
              <a:ext cx="9871" cy="7896"/>
            </a:xfrm>
            <a:custGeom>
              <a:avLst/>
              <a:gdLst>
                <a:gd name="T0" fmla="*/ 18 w 23"/>
                <a:gd name="T1" fmla="*/ 3 h 18"/>
                <a:gd name="T2" fmla="*/ 6 w 23"/>
                <a:gd name="T3" fmla="*/ 18 h 18"/>
                <a:gd name="T4" fmla="*/ 18 w 23"/>
                <a:gd name="T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8">
                  <a:moveTo>
                    <a:pt x="18" y="3"/>
                  </a:moveTo>
                  <a:cubicBezTo>
                    <a:pt x="23" y="11"/>
                    <a:pt x="11" y="14"/>
                    <a:pt x="6" y="18"/>
                  </a:cubicBezTo>
                  <a:cubicBezTo>
                    <a:pt x="0" y="11"/>
                    <a:pt x="10" y="0"/>
                    <a:pt x="18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9" name="Freeform 1835">
              <a:extLst>
                <a:ext uri="{FF2B5EF4-FFF2-40B4-BE49-F238E27FC236}">
                  <a16:creationId xmlns:a16="http://schemas.microsoft.com/office/drawing/2014/main" id="{3FA9BC0A-0941-C9C6-FE43-9E6421044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7349" y="2207474"/>
              <a:ext cx="25664" cy="15793"/>
            </a:xfrm>
            <a:custGeom>
              <a:avLst/>
              <a:gdLst>
                <a:gd name="T0" fmla="*/ 43 w 58"/>
                <a:gd name="T1" fmla="*/ 13 h 38"/>
                <a:gd name="T2" fmla="*/ 42 w 58"/>
                <a:gd name="T3" fmla="*/ 8 h 38"/>
                <a:gd name="T4" fmla="*/ 58 w 58"/>
                <a:gd name="T5" fmla="*/ 2 h 38"/>
                <a:gd name="T6" fmla="*/ 15 w 58"/>
                <a:gd name="T7" fmla="*/ 11 h 38"/>
                <a:gd name="T8" fmla="*/ 2 w 58"/>
                <a:gd name="T9" fmla="*/ 24 h 38"/>
                <a:gd name="T10" fmla="*/ 10 w 58"/>
                <a:gd name="T11" fmla="*/ 27 h 38"/>
                <a:gd name="T12" fmla="*/ 4 w 58"/>
                <a:gd name="T13" fmla="*/ 38 h 38"/>
                <a:gd name="T14" fmla="*/ 43 w 58"/>
                <a:gd name="T15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38">
                  <a:moveTo>
                    <a:pt x="43" y="13"/>
                  </a:moveTo>
                  <a:cubicBezTo>
                    <a:pt x="42" y="11"/>
                    <a:pt x="42" y="10"/>
                    <a:pt x="42" y="8"/>
                  </a:cubicBezTo>
                  <a:cubicBezTo>
                    <a:pt x="48" y="8"/>
                    <a:pt x="57" y="11"/>
                    <a:pt x="58" y="2"/>
                  </a:cubicBezTo>
                  <a:cubicBezTo>
                    <a:pt x="45" y="0"/>
                    <a:pt x="26" y="4"/>
                    <a:pt x="15" y="11"/>
                  </a:cubicBezTo>
                  <a:cubicBezTo>
                    <a:pt x="11" y="14"/>
                    <a:pt x="3" y="19"/>
                    <a:pt x="2" y="24"/>
                  </a:cubicBezTo>
                  <a:cubicBezTo>
                    <a:pt x="0" y="30"/>
                    <a:pt x="8" y="29"/>
                    <a:pt x="10" y="27"/>
                  </a:cubicBezTo>
                  <a:cubicBezTo>
                    <a:pt x="6" y="29"/>
                    <a:pt x="2" y="33"/>
                    <a:pt x="4" y="38"/>
                  </a:cubicBezTo>
                  <a:cubicBezTo>
                    <a:pt x="15" y="27"/>
                    <a:pt x="28" y="18"/>
                    <a:pt x="43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0" name="Freeform 1836">
              <a:extLst>
                <a:ext uri="{FF2B5EF4-FFF2-40B4-BE49-F238E27FC236}">
                  <a16:creationId xmlns:a16="http://schemas.microsoft.com/office/drawing/2014/main" id="{F4DF6D25-05EC-4C89-5338-2353EF28A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3401" y="2183785"/>
              <a:ext cx="23689" cy="13819"/>
            </a:xfrm>
            <a:custGeom>
              <a:avLst/>
              <a:gdLst>
                <a:gd name="T0" fmla="*/ 54 w 54"/>
                <a:gd name="T1" fmla="*/ 4 h 28"/>
                <a:gd name="T2" fmla="*/ 3 w 54"/>
                <a:gd name="T3" fmla="*/ 28 h 28"/>
                <a:gd name="T4" fmla="*/ 54 w 54"/>
                <a:gd name="T5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28">
                  <a:moveTo>
                    <a:pt x="54" y="4"/>
                  </a:moveTo>
                  <a:cubicBezTo>
                    <a:pt x="48" y="0"/>
                    <a:pt x="0" y="18"/>
                    <a:pt x="3" y="28"/>
                  </a:cubicBezTo>
                  <a:cubicBezTo>
                    <a:pt x="21" y="23"/>
                    <a:pt x="37" y="10"/>
                    <a:pt x="54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1" name="Freeform 1837">
              <a:extLst>
                <a:ext uri="{FF2B5EF4-FFF2-40B4-BE49-F238E27FC236}">
                  <a16:creationId xmlns:a16="http://schemas.microsoft.com/office/drawing/2014/main" id="{4B4FC4E3-D08E-70D5-C8D7-867761FAA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948" y="2252877"/>
              <a:ext cx="7896" cy="5923"/>
            </a:xfrm>
            <a:custGeom>
              <a:avLst/>
              <a:gdLst>
                <a:gd name="T0" fmla="*/ 13 w 21"/>
                <a:gd name="T1" fmla="*/ 0 h 12"/>
                <a:gd name="T2" fmla="*/ 0 w 21"/>
                <a:gd name="T3" fmla="*/ 11 h 12"/>
                <a:gd name="T4" fmla="*/ 13 w 2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13" y="0"/>
                  </a:moveTo>
                  <a:cubicBezTo>
                    <a:pt x="8" y="3"/>
                    <a:pt x="3" y="7"/>
                    <a:pt x="0" y="11"/>
                  </a:cubicBezTo>
                  <a:cubicBezTo>
                    <a:pt x="8" y="10"/>
                    <a:pt x="21" y="12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2" name="Freeform 1838">
              <a:extLst>
                <a:ext uri="{FF2B5EF4-FFF2-40B4-BE49-F238E27FC236}">
                  <a16:creationId xmlns:a16="http://schemas.microsoft.com/office/drawing/2014/main" id="{7D7F07C7-66C3-2E79-6602-50838F64E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649" y="2264722"/>
              <a:ext cx="3948" cy="3948"/>
            </a:xfrm>
            <a:custGeom>
              <a:avLst/>
              <a:gdLst>
                <a:gd name="T0" fmla="*/ 9 w 9"/>
                <a:gd name="T1" fmla="*/ 2 h 13"/>
                <a:gd name="T2" fmla="*/ 7 w 9"/>
                <a:gd name="T3" fmla="*/ 0 h 13"/>
                <a:gd name="T4" fmla="*/ 0 w 9"/>
                <a:gd name="T5" fmla="*/ 13 h 13"/>
                <a:gd name="T6" fmla="*/ 9 w 9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3">
                  <a:moveTo>
                    <a:pt x="9" y="2"/>
                  </a:moveTo>
                  <a:lnTo>
                    <a:pt x="7" y="0"/>
                  </a:lnTo>
                  <a:cubicBezTo>
                    <a:pt x="3" y="3"/>
                    <a:pt x="1" y="8"/>
                    <a:pt x="0" y="13"/>
                  </a:cubicBezTo>
                  <a:cubicBezTo>
                    <a:pt x="5" y="11"/>
                    <a:pt x="9" y="7"/>
                    <a:pt x="9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3" name="Freeform 1839">
              <a:extLst>
                <a:ext uri="{FF2B5EF4-FFF2-40B4-BE49-F238E27FC236}">
                  <a16:creationId xmlns:a16="http://schemas.microsoft.com/office/drawing/2014/main" id="{A5538887-A4CF-19BC-3E9A-6B8C4639F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426" y="2278541"/>
              <a:ext cx="17767" cy="17767"/>
            </a:xfrm>
            <a:custGeom>
              <a:avLst/>
              <a:gdLst>
                <a:gd name="T0" fmla="*/ 7 w 38"/>
                <a:gd name="T1" fmla="*/ 22 h 39"/>
                <a:gd name="T2" fmla="*/ 13 w 38"/>
                <a:gd name="T3" fmla="*/ 29 h 39"/>
                <a:gd name="T4" fmla="*/ 38 w 38"/>
                <a:gd name="T5" fmla="*/ 0 h 39"/>
                <a:gd name="T6" fmla="*/ 7 w 38"/>
                <a:gd name="T7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9">
                  <a:moveTo>
                    <a:pt x="7" y="22"/>
                  </a:moveTo>
                  <a:cubicBezTo>
                    <a:pt x="0" y="26"/>
                    <a:pt x="2" y="39"/>
                    <a:pt x="13" y="29"/>
                  </a:cubicBezTo>
                  <a:cubicBezTo>
                    <a:pt x="22" y="20"/>
                    <a:pt x="30" y="10"/>
                    <a:pt x="38" y="0"/>
                  </a:cubicBezTo>
                  <a:cubicBezTo>
                    <a:pt x="25" y="2"/>
                    <a:pt x="18" y="16"/>
                    <a:pt x="7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4" name="Freeform 1866">
              <a:extLst>
                <a:ext uri="{FF2B5EF4-FFF2-40B4-BE49-F238E27FC236}">
                  <a16:creationId xmlns:a16="http://schemas.microsoft.com/office/drawing/2014/main" id="{C2F7C407-4E96-801A-7362-BE2EC115C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940" y="1968612"/>
              <a:ext cx="11844" cy="7896"/>
            </a:xfrm>
            <a:custGeom>
              <a:avLst/>
              <a:gdLst>
                <a:gd name="T0" fmla="*/ 26 w 26"/>
                <a:gd name="T1" fmla="*/ 0 h 17"/>
                <a:gd name="T2" fmla="*/ 0 w 26"/>
                <a:gd name="T3" fmla="*/ 17 h 17"/>
                <a:gd name="T4" fmla="*/ 26 w 2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7">
                  <a:moveTo>
                    <a:pt x="26" y="0"/>
                  </a:moveTo>
                  <a:cubicBezTo>
                    <a:pt x="16" y="3"/>
                    <a:pt x="5" y="8"/>
                    <a:pt x="0" y="17"/>
                  </a:cubicBezTo>
                  <a:cubicBezTo>
                    <a:pt x="9" y="14"/>
                    <a:pt x="19" y="8"/>
                    <a:pt x="2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5" name="Freeform 1867">
              <a:extLst>
                <a:ext uri="{FF2B5EF4-FFF2-40B4-BE49-F238E27FC236}">
                  <a16:creationId xmlns:a16="http://schemas.microsoft.com/office/drawing/2014/main" id="{3A6E2563-DF4D-DD75-24E6-5A37AF4E8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92" y="1976508"/>
              <a:ext cx="1975" cy="1975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3" y="1"/>
                    <a:pt x="1" y="3"/>
                    <a:pt x="0" y="6"/>
                  </a:cubicBez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6" name="Freeform 1868">
              <a:extLst>
                <a:ext uri="{FF2B5EF4-FFF2-40B4-BE49-F238E27FC236}">
                  <a16:creationId xmlns:a16="http://schemas.microsoft.com/office/drawing/2014/main" id="{AEA04D8C-A4CA-423D-441C-BA4EA2369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096" y="1911364"/>
              <a:ext cx="11844" cy="11844"/>
            </a:xfrm>
            <a:custGeom>
              <a:avLst/>
              <a:gdLst>
                <a:gd name="T0" fmla="*/ 25 w 25"/>
                <a:gd name="T1" fmla="*/ 4 h 25"/>
                <a:gd name="T2" fmla="*/ 4 w 25"/>
                <a:gd name="T3" fmla="*/ 25 h 25"/>
                <a:gd name="T4" fmla="*/ 18 w 25"/>
                <a:gd name="T5" fmla="*/ 21 h 25"/>
                <a:gd name="T6" fmla="*/ 25 w 25"/>
                <a:gd name="T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25" y="4"/>
                  </a:moveTo>
                  <a:cubicBezTo>
                    <a:pt x="17" y="0"/>
                    <a:pt x="0" y="18"/>
                    <a:pt x="4" y="25"/>
                  </a:cubicBezTo>
                  <a:cubicBezTo>
                    <a:pt x="8" y="22"/>
                    <a:pt x="14" y="24"/>
                    <a:pt x="18" y="21"/>
                  </a:cubicBezTo>
                  <a:cubicBezTo>
                    <a:pt x="25" y="17"/>
                    <a:pt x="24" y="12"/>
                    <a:pt x="25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7" name="Freeform 1869">
              <a:extLst>
                <a:ext uri="{FF2B5EF4-FFF2-40B4-BE49-F238E27FC236}">
                  <a16:creationId xmlns:a16="http://schemas.microsoft.com/office/drawing/2014/main" id="{5F83CEBC-F1B8-1CA3-ED35-90234D77F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796" y="1954794"/>
              <a:ext cx="7896" cy="7896"/>
            </a:xfrm>
            <a:custGeom>
              <a:avLst/>
              <a:gdLst>
                <a:gd name="T0" fmla="*/ 20 w 20"/>
                <a:gd name="T1" fmla="*/ 3 h 15"/>
                <a:gd name="T2" fmla="*/ 0 w 20"/>
                <a:gd name="T3" fmla="*/ 15 h 15"/>
                <a:gd name="T4" fmla="*/ 20 w 20"/>
                <a:gd name="T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5">
                  <a:moveTo>
                    <a:pt x="20" y="3"/>
                  </a:moveTo>
                  <a:cubicBezTo>
                    <a:pt x="11" y="0"/>
                    <a:pt x="4" y="7"/>
                    <a:pt x="0" y="15"/>
                  </a:cubicBezTo>
                  <a:cubicBezTo>
                    <a:pt x="6" y="10"/>
                    <a:pt x="14" y="7"/>
                    <a:pt x="2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8" name="Freeform 1870">
              <a:extLst>
                <a:ext uri="{FF2B5EF4-FFF2-40B4-BE49-F238E27FC236}">
                  <a16:creationId xmlns:a16="http://schemas.microsoft.com/office/drawing/2014/main" id="{0262CD60-A3E8-4B7F-0906-10CB91156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693" y="1952819"/>
              <a:ext cx="1975" cy="3948"/>
            </a:xfrm>
            <a:custGeom>
              <a:avLst/>
              <a:gdLst>
                <a:gd name="T0" fmla="*/ 7 w 7"/>
                <a:gd name="T1" fmla="*/ 0 h 6"/>
                <a:gd name="T2" fmla="*/ 0 w 7"/>
                <a:gd name="T3" fmla="*/ 6 h 6"/>
                <a:gd name="T4" fmla="*/ 7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4" y="1"/>
                    <a:pt x="2" y="3"/>
                    <a:pt x="0" y="6"/>
                  </a:cubicBezTo>
                  <a:cubicBezTo>
                    <a:pt x="2" y="4"/>
                    <a:pt x="5" y="2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9" name="Freeform 1871">
              <a:extLst>
                <a:ext uri="{FF2B5EF4-FFF2-40B4-BE49-F238E27FC236}">
                  <a16:creationId xmlns:a16="http://schemas.microsoft.com/office/drawing/2014/main" id="{CF638EE1-A39C-3E58-3C54-C33385F6B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485" y="1939001"/>
              <a:ext cx="1975" cy="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7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0" name="Freeform 1872">
              <a:extLst>
                <a:ext uri="{FF2B5EF4-FFF2-40B4-BE49-F238E27FC236}">
                  <a16:creationId xmlns:a16="http://schemas.microsoft.com/office/drawing/2014/main" id="{D9421DDA-AA32-2ECD-B4B6-63296DAB4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407" y="1865960"/>
              <a:ext cx="43430" cy="41456"/>
            </a:xfrm>
            <a:custGeom>
              <a:avLst/>
              <a:gdLst>
                <a:gd name="T0" fmla="*/ 34 w 102"/>
                <a:gd name="T1" fmla="*/ 59 h 95"/>
                <a:gd name="T2" fmla="*/ 47 w 102"/>
                <a:gd name="T3" fmla="*/ 57 h 95"/>
                <a:gd name="T4" fmla="*/ 38 w 102"/>
                <a:gd name="T5" fmla="*/ 68 h 95"/>
                <a:gd name="T6" fmla="*/ 0 w 102"/>
                <a:gd name="T7" fmla="*/ 92 h 95"/>
                <a:gd name="T8" fmla="*/ 32 w 102"/>
                <a:gd name="T9" fmla="*/ 83 h 95"/>
                <a:gd name="T10" fmla="*/ 46 w 102"/>
                <a:gd name="T11" fmla="*/ 72 h 95"/>
                <a:gd name="T12" fmla="*/ 64 w 102"/>
                <a:gd name="T13" fmla="*/ 67 h 95"/>
                <a:gd name="T14" fmla="*/ 58 w 102"/>
                <a:gd name="T15" fmla="*/ 63 h 95"/>
                <a:gd name="T16" fmla="*/ 74 w 102"/>
                <a:gd name="T17" fmla="*/ 49 h 95"/>
                <a:gd name="T18" fmla="*/ 78 w 102"/>
                <a:gd name="T19" fmla="*/ 31 h 95"/>
                <a:gd name="T20" fmla="*/ 88 w 102"/>
                <a:gd name="T21" fmla="*/ 21 h 95"/>
                <a:gd name="T22" fmla="*/ 80 w 102"/>
                <a:gd name="T23" fmla="*/ 53 h 95"/>
                <a:gd name="T24" fmla="*/ 102 w 102"/>
                <a:gd name="T25" fmla="*/ 14 h 95"/>
                <a:gd name="T26" fmla="*/ 76 w 102"/>
                <a:gd name="T27" fmla="*/ 13 h 95"/>
                <a:gd name="T28" fmla="*/ 78 w 102"/>
                <a:gd name="T29" fmla="*/ 1 h 95"/>
                <a:gd name="T30" fmla="*/ 72 w 102"/>
                <a:gd name="T31" fmla="*/ 12 h 95"/>
                <a:gd name="T32" fmla="*/ 34 w 102"/>
                <a:gd name="T33" fmla="*/ 5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95">
                  <a:moveTo>
                    <a:pt x="34" y="59"/>
                  </a:moveTo>
                  <a:cubicBezTo>
                    <a:pt x="38" y="59"/>
                    <a:pt x="42" y="58"/>
                    <a:pt x="47" y="57"/>
                  </a:cubicBezTo>
                  <a:cubicBezTo>
                    <a:pt x="42" y="58"/>
                    <a:pt x="21" y="67"/>
                    <a:pt x="38" y="68"/>
                  </a:cubicBezTo>
                  <a:cubicBezTo>
                    <a:pt x="22" y="72"/>
                    <a:pt x="12" y="82"/>
                    <a:pt x="0" y="92"/>
                  </a:cubicBezTo>
                  <a:cubicBezTo>
                    <a:pt x="10" y="95"/>
                    <a:pt x="24" y="87"/>
                    <a:pt x="32" y="83"/>
                  </a:cubicBezTo>
                  <a:cubicBezTo>
                    <a:pt x="37" y="80"/>
                    <a:pt x="40" y="74"/>
                    <a:pt x="46" y="72"/>
                  </a:cubicBezTo>
                  <a:cubicBezTo>
                    <a:pt x="52" y="69"/>
                    <a:pt x="58" y="73"/>
                    <a:pt x="64" y="67"/>
                  </a:cubicBezTo>
                  <a:cubicBezTo>
                    <a:pt x="62" y="65"/>
                    <a:pt x="60" y="64"/>
                    <a:pt x="58" y="63"/>
                  </a:cubicBezTo>
                  <a:cubicBezTo>
                    <a:pt x="68" y="63"/>
                    <a:pt x="72" y="57"/>
                    <a:pt x="74" y="49"/>
                  </a:cubicBezTo>
                  <a:cubicBezTo>
                    <a:pt x="75" y="43"/>
                    <a:pt x="75" y="36"/>
                    <a:pt x="78" y="31"/>
                  </a:cubicBezTo>
                  <a:cubicBezTo>
                    <a:pt x="81" y="27"/>
                    <a:pt x="86" y="26"/>
                    <a:pt x="88" y="21"/>
                  </a:cubicBezTo>
                  <a:cubicBezTo>
                    <a:pt x="92" y="33"/>
                    <a:pt x="78" y="41"/>
                    <a:pt x="80" y="53"/>
                  </a:cubicBezTo>
                  <a:cubicBezTo>
                    <a:pt x="86" y="42"/>
                    <a:pt x="93" y="22"/>
                    <a:pt x="102" y="14"/>
                  </a:cubicBezTo>
                  <a:cubicBezTo>
                    <a:pt x="93" y="14"/>
                    <a:pt x="84" y="12"/>
                    <a:pt x="76" y="13"/>
                  </a:cubicBezTo>
                  <a:cubicBezTo>
                    <a:pt x="77" y="9"/>
                    <a:pt x="77" y="5"/>
                    <a:pt x="78" y="1"/>
                  </a:cubicBezTo>
                  <a:cubicBezTo>
                    <a:pt x="71" y="0"/>
                    <a:pt x="57" y="20"/>
                    <a:pt x="72" y="12"/>
                  </a:cubicBezTo>
                  <a:cubicBezTo>
                    <a:pt x="58" y="27"/>
                    <a:pt x="43" y="41"/>
                    <a:pt x="34" y="5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1" name="Freeform 1873">
              <a:extLst>
                <a:ext uri="{FF2B5EF4-FFF2-40B4-BE49-F238E27FC236}">
                  <a16:creationId xmlns:a16="http://schemas.microsoft.com/office/drawing/2014/main" id="{D43BFC4C-E8EF-06DA-038F-DFFB6BCCB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174" y="1937026"/>
              <a:ext cx="31585" cy="27637"/>
            </a:xfrm>
            <a:custGeom>
              <a:avLst/>
              <a:gdLst>
                <a:gd name="T0" fmla="*/ 7 w 73"/>
                <a:gd name="T1" fmla="*/ 51 h 64"/>
                <a:gd name="T2" fmla="*/ 27 w 73"/>
                <a:gd name="T3" fmla="*/ 38 h 64"/>
                <a:gd name="T4" fmla="*/ 16 w 73"/>
                <a:gd name="T5" fmla="*/ 51 h 64"/>
                <a:gd name="T6" fmla="*/ 39 w 73"/>
                <a:gd name="T7" fmla="*/ 31 h 64"/>
                <a:gd name="T8" fmla="*/ 13 w 73"/>
                <a:gd name="T9" fmla="*/ 54 h 64"/>
                <a:gd name="T10" fmla="*/ 32 w 73"/>
                <a:gd name="T11" fmla="*/ 46 h 64"/>
                <a:gd name="T12" fmla="*/ 21 w 73"/>
                <a:gd name="T13" fmla="*/ 56 h 64"/>
                <a:gd name="T14" fmla="*/ 64 w 73"/>
                <a:gd name="T15" fmla="*/ 31 h 64"/>
                <a:gd name="T16" fmla="*/ 68 w 73"/>
                <a:gd name="T17" fmla="*/ 10 h 64"/>
                <a:gd name="T18" fmla="*/ 37 w 73"/>
                <a:gd name="T19" fmla="*/ 15 h 64"/>
                <a:gd name="T20" fmla="*/ 31 w 73"/>
                <a:gd name="T21" fmla="*/ 21 h 64"/>
                <a:gd name="T22" fmla="*/ 26 w 73"/>
                <a:gd name="T23" fmla="*/ 26 h 64"/>
                <a:gd name="T24" fmla="*/ 21 w 73"/>
                <a:gd name="T25" fmla="*/ 34 h 64"/>
                <a:gd name="T26" fmla="*/ 7 w 73"/>
                <a:gd name="T27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64">
                  <a:moveTo>
                    <a:pt x="7" y="51"/>
                  </a:moveTo>
                  <a:cubicBezTo>
                    <a:pt x="16" y="52"/>
                    <a:pt x="21" y="44"/>
                    <a:pt x="27" y="38"/>
                  </a:cubicBezTo>
                  <a:cubicBezTo>
                    <a:pt x="24" y="43"/>
                    <a:pt x="20" y="47"/>
                    <a:pt x="16" y="51"/>
                  </a:cubicBezTo>
                  <a:cubicBezTo>
                    <a:pt x="25" y="46"/>
                    <a:pt x="34" y="41"/>
                    <a:pt x="39" y="31"/>
                  </a:cubicBezTo>
                  <a:cubicBezTo>
                    <a:pt x="37" y="44"/>
                    <a:pt x="24" y="51"/>
                    <a:pt x="13" y="54"/>
                  </a:cubicBezTo>
                  <a:cubicBezTo>
                    <a:pt x="20" y="57"/>
                    <a:pt x="28" y="52"/>
                    <a:pt x="32" y="46"/>
                  </a:cubicBezTo>
                  <a:cubicBezTo>
                    <a:pt x="30" y="51"/>
                    <a:pt x="26" y="55"/>
                    <a:pt x="21" y="56"/>
                  </a:cubicBezTo>
                  <a:cubicBezTo>
                    <a:pt x="35" y="64"/>
                    <a:pt x="56" y="41"/>
                    <a:pt x="64" y="31"/>
                  </a:cubicBezTo>
                  <a:cubicBezTo>
                    <a:pt x="68" y="26"/>
                    <a:pt x="73" y="16"/>
                    <a:pt x="68" y="10"/>
                  </a:cubicBezTo>
                  <a:cubicBezTo>
                    <a:pt x="59" y="0"/>
                    <a:pt x="47" y="17"/>
                    <a:pt x="37" y="15"/>
                  </a:cubicBezTo>
                  <a:cubicBezTo>
                    <a:pt x="55" y="16"/>
                    <a:pt x="34" y="21"/>
                    <a:pt x="31" y="21"/>
                  </a:cubicBezTo>
                  <a:cubicBezTo>
                    <a:pt x="47" y="22"/>
                    <a:pt x="30" y="25"/>
                    <a:pt x="26" y="26"/>
                  </a:cubicBezTo>
                  <a:cubicBezTo>
                    <a:pt x="22" y="28"/>
                    <a:pt x="25" y="33"/>
                    <a:pt x="21" y="34"/>
                  </a:cubicBezTo>
                  <a:cubicBezTo>
                    <a:pt x="15" y="37"/>
                    <a:pt x="0" y="42"/>
                    <a:pt x="7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2" name="Freeform 1874">
              <a:extLst>
                <a:ext uri="{FF2B5EF4-FFF2-40B4-BE49-F238E27FC236}">
                  <a16:creationId xmlns:a16="http://schemas.microsoft.com/office/drawing/2014/main" id="{BE3035C4-D4D5-67D7-B69C-D6C1841AA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70" y="2010068"/>
              <a:ext cx="55274" cy="27637"/>
            </a:xfrm>
            <a:custGeom>
              <a:avLst/>
              <a:gdLst>
                <a:gd name="T0" fmla="*/ 126 w 126"/>
                <a:gd name="T1" fmla="*/ 16 h 65"/>
                <a:gd name="T2" fmla="*/ 73 w 126"/>
                <a:gd name="T3" fmla="*/ 31 h 65"/>
                <a:gd name="T4" fmla="*/ 0 w 126"/>
                <a:gd name="T5" fmla="*/ 65 h 65"/>
                <a:gd name="T6" fmla="*/ 126 w 126"/>
                <a:gd name="T7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65">
                  <a:moveTo>
                    <a:pt x="126" y="16"/>
                  </a:moveTo>
                  <a:cubicBezTo>
                    <a:pt x="116" y="0"/>
                    <a:pt x="82" y="27"/>
                    <a:pt x="73" y="31"/>
                  </a:cubicBezTo>
                  <a:cubicBezTo>
                    <a:pt x="50" y="44"/>
                    <a:pt x="24" y="53"/>
                    <a:pt x="0" y="65"/>
                  </a:cubicBezTo>
                  <a:cubicBezTo>
                    <a:pt x="42" y="49"/>
                    <a:pt x="86" y="38"/>
                    <a:pt x="126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3" name="Freeform 1875">
              <a:extLst>
                <a:ext uri="{FF2B5EF4-FFF2-40B4-BE49-F238E27FC236}">
                  <a16:creationId xmlns:a16="http://schemas.microsoft.com/office/drawing/2014/main" id="{A1227ACC-2714-571D-B188-71A195A78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48" y="2000197"/>
              <a:ext cx="61197" cy="25664"/>
            </a:xfrm>
            <a:custGeom>
              <a:avLst/>
              <a:gdLst>
                <a:gd name="T0" fmla="*/ 7 w 141"/>
                <a:gd name="T1" fmla="*/ 55 h 57"/>
                <a:gd name="T2" fmla="*/ 69 w 141"/>
                <a:gd name="T3" fmla="*/ 41 h 57"/>
                <a:gd name="T4" fmla="*/ 118 w 141"/>
                <a:gd name="T5" fmla="*/ 19 h 57"/>
                <a:gd name="T6" fmla="*/ 105 w 141"/>
                <a:gd name="T7" fmla="*/ 22 h 57"/>
                <a:gd name="T8" fmla="*/ 139 w 141"/>
                <a:gd name="T9" fmla="*/ 2 h 57"/>
                <a:gd name="T10" fmla="*/ 113 w 141"/>
                <a:gd name="T11" fmla="*/ 13 h 57"/>
                <a:gd name="T12" fmla="*/ 123 w 141"/>
                <a:gd name="T13" fmla="*/ 0 h 57"/>
                <a:gd name="T14" fmla="*/ 97 w 141"/>
                <a:gd name="T15" fmla="*/ 22 h 57"/>
                <a:gd name="T16" fmla="*/ 81 w 141"/>
                <a:gd name="T17" fmla="*/ 23 h 57"/>
                <a:gd name="T18" fmla="*/ 65 w 141"/>
                <a:gd name="T19" fmla="*/ 29 h 57"/>
                <a:gd name="T20" fmla="*/ 0 w 141"/>
                <a:gd name="T21" fmla="*/ 52 h 57"/>
                <a:gd name="T22" fmla="*/ 7 w 141"/>
                <a:gd name="T2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1" h="57">
                  <a:moveTo>
                    <a:pt x="7" y="55"/>
                  </a:moveTo>
                  <a:cubicBezTo>
                    <a:pt x="27" y="57"/>
                    <a:pt x="49" y="44"/>
                    <a:pt x="69" y="41"/>
                  </a:cubicBezTo>
                  <a:cubicBezTo>
                    <a:pt x="79" y="39"/>
                    <a:pt x="114" y="31"/>
                    <a:pt x="118" y="19"/>
                  </a:cubicBezTo>
                  <a:cubicBezTo>
                    <a:pt x="114" y="21"/>
                    <a:pt x="110" y="22"/>
                    <a:pt x="105" y="22"/>
                  </a:cubicBezTo>
                  <a:cubicBezTo>
                    <a:pt x="113" y="17"/>
                    <a:pt x="141" y="15"/>
                    <a:pt x="139" y="2"/>
                  </a:cubicBezTo>
                  <a:cubicBezTo>
                    <a:pt x="131" y="6"/>
                    <a:pt x="122" y="10"/>
                    <a:pt x="113" y="13"/>
                  </a:cubicBezTo>
                  <a:cubicBezTo>
                    <a:pt x="117" y="9"/>
                    <a:pt x="120" y="5"/>
                    <a:pt x="123" y="0"/>
                  </a:cubicBezTo>
                  <a:cubicBezTo>
                    <a:pt x="112" y="0"/>
                    <a:pt x="64" y="16"/>
                    <a:pt x="97" y="22"/>
                  </a:cubicBezTo>
                  <a:cubicBezTo>
                    <a:pt x="92" y="24"/>
                    <a:pt x="87" y="22"/>
                    <a:pt x="81" y="23"/>
                  </a:cubicBezTo>
                  <a:cubicBezTo>
                    <a:pt x="75" y="23"/>
                    <a:pt x="71" y="29"/>
                    <a:pt x="65" y="29"/>
                  </a:cubicBezTo>
                  <a:cubicBezTo>
                    <a:pt x="70" y="40"/>
                    <a:pt x="7" y="49"/>
                    <a:pt x="0" y="52"/>
                  </a:cubicBezTo>
                  <a:cubicBezTo>
                    <a:pt x="3" y="53"/>
                    <a:pt x="5" y="54"/>
                    <a:pt x="7" y="5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4" name="Freeform 1876">
              <a:extLst>
                <a:ext uri="{FF2B5EF4-FFF2-40B4-BE49-F238E27FC236}">
                  <a16:creationId xmlns:a16="http://schemas.microsoft.com/office/drawing/2014/main" id="{DEEF201D-99F1-3FFD-604C-455D4FC99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48" y="2006120"/>
              <a:ext cx="7896" cy="3948"/>
            </a:xfrm>
            <a:custGeom>
              <a:avLst/>
              <a:gdLst>
                <a:gd name="T0" fmla="*/ 0 w 15"/>
                <a:gd name="T1" fmla="*/ 9 h 9"/>
                <a:gd name="T2" fmla="*/ 15 w 15"/>
                <a:gd name="T3" fmla="*/ 0 h 9"/>
                <a:gd name="T4" fmla="*/ 0 w 15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0" y="9"/>
                  </a:moveTo>
                  <a:cubicBezTo>
                    <a:pt x="5" y="7"/>
                    <a:pt x="11" y="4"/>
                    <a:pt x="15" y="0"/>
                  </a:cubicBezTo>
                  <a:cubicBezTo>
                    <a:pt x="9" y="2"/>
                    <a:pt x="1" y="2"/>
                    <a:pt x="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5" name="Freeform 1877">
              <a:extLst>
                <a:ext uri="{FF2B5EF4-FFF2-40B4-BE49-F238E27FC236}">
                  <a16:creationId xmlns:a16="http://schemas.microsoft.com/office/drawing/2014/main" id="{44B1BB1C-3549-E0D6-19C4-A5399A344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14" y="1994275"/>
              <a:ext cx="13819" cy="5923"/>
            </a:xfrm>
            <a:custGeom>
              <a:avLst/>
              <a:gdLst>
                <a:gd name="T0" fmla="*/ 7 w 32"/>
                <a:gd name="T1" fmla="*/ 14 h 14"/>
                <a:gd name="T2" fmla="*/ 27 w 32"/>
                <a:gd name="T3" fmla="*/ 7 h 14"/>
                <a:gd name="T4" fmla="*/ 18 w 32"/>
                <a:gd name="T5" fmla="*/ 1 h 14"/>
                <a:gd name="T6" fmla="*/ 0 w 32"/>
                <a:gd name="T7" fmla="*/ 13 h 14"/>
                <a:gd name="T8" fmla="*/ 7 w 3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4">
                  <a:moveTo>
                    <a:pt x="7" y="14"/>
                  </a:moveTo>
                  <a:cubicBezTo>
                    <a:pt x="13" y="11"/>
                    <a:pt x="21" y="11"/>
                    <a:pt x="27" y="7"/>
                  </a:cubicBezTo>
                  <a:cubicBezTo>
                    <a:pt x="11" y="9"/>
                    <a:pt x="32" y="0"/>
                    <a:pt x="18" y="1"/>
                  </a:cubicBezTo>
                  <a:cubicBezTo>
                    <a:pt x="10" y="1"/>
                    <a:pt x="2" y="6"/>
                    <a:pt x="0" y="13"/>
                  </a:cubicBezTo>
                  <a:cubicBezTo>
                    <a:pt x="2" y="14"/>
                    <a:pt x="4" y="14"/>
                    <a:pt x="7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6" name="Freeform 1878">
              <a:extLst>
                <a:ext uri="{FF2B5EF4-FFF2-40B4-BE49-F238E27FC236}">
                  <a16:creationId xmlns:a16="http://schemas.microsoft.com/office/drawing/2014/main" id="{9946A359-0C6A-EAD8-683B-8C94582DF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34" y="1992300"/>
              <a:ext cx="5923" cy="3948"/>
            </a:xfrm>
            <a:custGeom>
              <a:avLst/>
              <a:gdLst>
                <a:gd name="T0" fmla="*/ 0 w 17"/>
                <a:gd name="T1" fmla="*/ 13 h 13"/>
                <a:gd name="T2" fmla="*/ 17 w 17"/>
                <a:gd name="T3" fmla="*/ 0 h 13"/>
                <a:gd name="T4" fmla="*/ 0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cubicBezTo>
                    <a:pt x="6" y="9"/>
                    <a:pt x="11" y="4"/>
                    <a:pt x="17" y="0"/>
                  </a:cubicBezTo>
                  <a:cubicBezTo>
                    <a:pt x="9" y="0"/>
                    <a:pt x="2" y="6"/>
                    <a:pt x="0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7" name="Freeform 1879">
              <a:extLst>
                <a:ext uri="{FF2B5EF4-FFF2-40B4-BE49-F238E27FC236}">
                  <a16:creationId xmlns:a16="http://schemas.microsoft.com/office/drawing/2014/main" id="{3A4BFDF9-5A08-B4D4-BC60-A1DC95988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34" y="1996249"/>
              <a:ext cx="3948" cy="3948"/>
            </a:xfrm>
            <a:custGeom>
              <a:avLst/>
              <a:gdLst>
                <a:gd name="T0" fmla="*/ 6 w 8"/>
                <a:gd name="T1" fmla="*/ 5 h 5"/>
                <a:gd name="T2" fmla="*/ 0 w 8"/>
                <a:gd name="T3" fmla="*/ 3 h 5"/>
                <a:gd name="T4" fmla="*/ 6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8" y="0"/>
                    <a:pt x="5" y="0"/>
                    <a:pt x="0" y="3"/>
                  </a:cubicBezTo>
                  <a:cubicBezTo>
                    <a:pt x="2" y="4"/>
                    <a:pt x="4" y="5"/>
                    <a:pt x="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8" name="Freeform 1880">
              <a:extLst>
                <a:ext uri="{FF2B5EF4-FFF2-40B4-BE49-F238E27FC236}">
                  <a16:creationId xmlns:a16="http://schemas.microsoft.com/office/drawing/2014/main" id="{C3AC18D6-8164-5599-B4C5-A80430AF3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0" y="1996249"/>
              <a:ext cx="5923" cy="1975"/>
            </a:xfrm>
            <a:custGeom>
              <a:avLst/>
              <a:gdLst>
                <a:gd name="T0" fmla="*/ 13 w 13"/>
                <a:gd name="T1" fmla="*/ 1 h 4"/>
                <a:gd name="T2" fmla="*/ 0 w 13"/>
                <a:gd name="T3" fmla="*/ 4 h 4"/>
                <a:gd name="T4" fmla="*/ 13 w 1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cubicBezTo>
                    <a:pt x="8" y="0"/>
                    <a:pt x="4" y="1"/>
                    <a:pt x="0" y="4"/>
                  </a:cubicBezTo>
                  <a:cubicBezTo>
                    <a:pt x="5" y="4"/>
                    <a:pt x="9" y="3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9" name="Freeform 1881">
              <a:extLst>
                <a:ext uri="{FF2B5EF4-FFF2-40B4-BE49-F238E27FC236}">
                  <a16:creationId xmlns:a16="http://schemas.microsoft.com/office/drawing/2014/main" id="{EEBC52B5-1FBF-333E-1E07-123046111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70" y="1966638"/>
              <a:ext cx="53301" cy="21715"/>
            </a:xfrm>
            <a:custGeom>
              <a:avLst/>
              <a:gdLst>
                <a:gd name="T0" fmla="*/ 12 w 122"/>
                <a:gd name="T1" fmla="*/ 34 h 49"/>
                <a:gd name="T2" fmla="*/ 15 w 122"/>
                <a:gd name="T3" fmla="*/ 49 h 49"/>
                <a:gd name="T4" fmla="*/ 54 w 122"/>
                <a:gd name="T5" fmla="*/ 34 h 49"/>
                <a:gd name="T6" fmla="*/ 96 w 122"/>
                <a:gd name="T7" fmla="*/ 30 h 49"/>
                <a:gd name="T8" fmla="*/ 108 w 122"/>
                <a:gd name="T9" fmla="*/ 26 h 49"/>
                <a:gd name="T10" fmla="*/ 122 w 122"/>
                <a:gd name="T11" fmla="*/ 24 h 49"/>
                <a:gd name="T12" fmla="*/ 122 w 122"/>
                <a:gd name="T13" fmla="*/ 5 h 49"/>
                <a:gd name="T14" fmla="*/ 68 w 122"/>
                <a:gd name="T15" fmla="*/ 12 h 49"/>
                <a:gd name="T16" fmla="*/ 12 w 122"/>
                <a:gd name="T17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49">
                  <a:moveTo>
                    <a:pt x="12" y="34"/>
                  </a:moveTo>
                  <a:cubicBezTo>
                    <a:pt x="0" y="40"/>
                    <a:pt x="1" y="49"/>
                    <a:pt x="15" y="49"/>
                  </a:cubicBezTo>
                  <a:cubicBezTo>
                    <a:pt x="29" y="49"/>
                    <a:pt x="40" y="37"/>
                    <a:pt x="54" y="34"/>
                  </a:cubicBezTo>
                  <a:cubicBezTo>
                    <a:pt x="67" y="31"/>
                    <a:pt x="83" y="37"/>
                    <a:pt x="96" y="30"/>
                  </a:cubicBezTo>
                  <a:cubicBezTo>
                    <a:pt x="98" y="29"/>
                    <a:pt x="105" y="25"/>
                    <a:pt x="108" y="26"/>
                  </a:cubicBezTo>
                  <a:cubicBezTo>
                    <a:pt x="113" y="29"/>
                    <a:pt x="121" y="34"/>
                    <a:pt x="122" y="24"/>
                  </a:cubicBezTo>
                  <a:cubicBezTo>
                    <a:pt x="108" y="26"/>
                    <a:pt x="121" y="11"/>
                    <a:pt x="122" y="5"/>
                  </a:cubicBezTo>
                  <a:cubicBezTo>
                    <a:pt x="103" y="0"/>
                    <a:pt x="86" y="15"/>
                    <a:pt x="68" y="12"/>
                  </a:cubicBezTo>
                  <a:cubicBezTo>
                    <a:pt x="49" y="9"/>
                    <a:pt x="30" y="30"/>
                    <a:pt x="12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0" name="Freeform 1882">
              <a:extLst>
                <a:ext uri="{FF2B5EF4-FFF2-40B4-BE49-F238E27FC236}">
                  <a16:creationId xmlns:a16="http://schemas.microsoft.com/office/drawing/2014/main" id="{7EFAF719-F42B-F45B-8517-2D50ABDF0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96" y="1984404"/>
              <a:ext cx="5923" cy="3948"/>
            </a:xfrm>
            <a:custGeom>
              <a:avLst/>
              <a:gdLst>
                <a:gd name="T0" fmla="*/ 6 w 13"/>
                <a:gd name="T1" fmla="*/ 0 h 8"/>
                <a:gd name="T2" fmla="*/ 0 w 13"/>
                <a:gd name="T3" fmla="*/ 7 h 8"/>
                <a:gd name="T4" fmla="*/ 13 w 13"/>
                <a:gd name="T5" fmla="*/ 3 h 8"/>
                <a:gd name="T6" fmla="*/ 6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6" y="0"/>
                  </a:moveTo>
                  <a:cubicBezTo>
                    <a:pt x="2" y="1"/>
                    <a:pt x="0" y="1"/>
                    <a:pt x="0" y="7"/>
                  </a:cubicBezTo>
                  <a:cubicBezTo>
                    <a:pt x="5" y="8"/>
                    <a:pt x="9" y="7"/>
                    <a:pt x="13" y="3"/>
                  </a:cubicBezTo>
                  <a:cubicBezTo>
                    <a:pt x="10" y="2"/>
                    <a:pt x="8" y="1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1" name="Freeform 1883">
              <a:extLst>
                <a:ext uri="{FF2B5EF4-FFF2-40B4-BE49-F238E27FC236}">
                  <a16:creationId xmlns:a16="http://schemas.microsoft.com/office/drawing/2014/main" id="{9DA4CFC5-38DF-599B-951B-2AE4683FA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84" y="1970586"/>
              <a:ext cx="7896" cy="3948"/>
            </a:xfrm>
            <a:custGeom>
              <a:avLst/>
              <a:gdLst>
                <a:gd name="T0" fmla="*/ 17 w 17"/>
                <a:gd name="T1" fmla="*/ 1 h 9"/>
                <a:gd name="T2" fmla="*/ 4 w 17"/>
                <a:gd name="T3" fmla="*/ 9 h 9"/>
                <a:gd name="T4" fmla="*/ 17 w 17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7" y="1"/>
                  </a:moveTo>
                  <a:cubicBezTo>
                    <a:pt x="12" y="0"/>
                    <a:pt x="0" y="1"/>
                    <a:pt x="4" y="9"/>
                  </a:cubicBezTo>
                  <a:cubicBezTo>
                    <a:pt x="9" y="7"/>
                    <a:pt x="13" y="4"/>
                    <a:pt x="17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2" name="Freeform 1884">
              <a:extLst>
                <a:ext uri="{FF2B5EF4-FFF2-40B4-BE49-F238E27FC236}">
                  <a16:creationId xmlns:a16="http://schemas.microsoft.com/office/drawing/2014/main" id="{50049D39-FF92-721E-5016-BA236DC4C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52" y="1834374"/>
              <a:ext cx="5923" cy="1975"/>
            </a:xfrm>
            <a:custGeom>
              <a:avLst/>
              <a:gdLst>
                <a:gd name="T0" fmla="*/ 14 w 14"/>
                <a:gd name="T1" fmla="*/ 1 h 6"/>
                <a:gd name="T2" fmla="*/ 0 w 14"/>
                <a:gd name="T3" fmla="*/ 6 h 6"/>
                <a:gd name="T4" fmla="*/ 14 w 1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1"/>
                  </a:moveTo>
                  <a:cubicBezTo>
                    <a:pt x="9" y="0"/>
                    <a:pt x="4" y="4"/>
                    <a:pt x="0" y="6"/>
                  </a:cubicBezTo>
                  <a:cubicBezTo>
                    <a:pt x="5" y="6"/>
                    <a:pt x="10" y="4"/>
                    <a:pt x="14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3" name="Freeform 1885">
              <a:extLst>
                <a:ext uri="{FF2B5EF4-FFF2-40B4-BE49-F238E27FC236}">
                  <a16:creationId xmlns:a16="http://schemas.microsoft.com/office/drawing/2014/main" id="{7FF2D408-F130-BB0B-D2D2-4FEC122A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375" y="1800817"/>
              <a:ext cx="9871" cy="3948"/>
            </a:xfrm>
            <a:custGeom>
              <a:avLst/>
              <a:gdLst>
                <a:gd name="T0" fmla="*/ 20 w 20"/>
                <a:gd name="T1" fmla="*/ 2 h 11"/>
                <a:gd name="T2" fmla="*/ 0 w 20"/>
                <a:gd name="T3" fmla="*/ 11 h 11"/>
                <a:gd name="T4" fmla="*/ 20 w 20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1">
                  <a:moveTo>
                    <a:pt x="20" y="2"/>
                  </a:moveTo>
                  <a:cubicBezTo>
                    <a:pt x="15" y="0"/>
                    <a:pt x="4" y="9"/>
                    <a:pt x="0" y="11"/>
                  </a:cubicBezTo>
                  <a:cubicBezTo>
                    <a:pt x="7" y="8"/>
                    <a:pt x="13" y="5"/>
                    <a:pt x="2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4" name="Freeform 1886">
              <a:extLst>
                <a:ext uri="{FF2B5EF4-FFF2-40B4-BE49-F238E27FC236}">
                  <a16:creationId xmlns:a16="http://schemas.microsoft.com/office/drawing/2014/main" id="{C02D138D-CED6-14B1-C1B1-9723F4028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338" y="1804765"/>
              <a:ext cx="35533" cy="17767"/>
            </a:xfrm>
            <a:custGeom>
              <a:avLst/>
              <a:gdLst>
                <a:gd name="T0" fmla="*/ 23 w 83"/>
                <a:gd name="T1" fmla="*/ 26 h 40"/>
                <a:gd name="T2" fmla="*/ 0 w 83"/>
                <a:gd name="T3" fmla="*/ 40 h 40"/>
                <a:gd name="T4" fmla="*/ 42 w 83"/>
                <a:gd name="T5" fmla="*/ 25 h 40"/>
                <a:gd name="T6" fmla="*/ 83 w 83"/>
                <a:gd name="T7" fmla="*/ 6 h 40"/>
                <a:gd name="T8" fmla="*/ 82 w 83"/>
                <a:gd name="T9" fmla="*/ 0 h 40"/>
                <a:gd name="T10" fmla="*/ 23 w 83"/>
                <a:gd name="T11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40">
                  <a:moveTo>
                    <a:pt x="23" y="26"/>
                  </a:moveTo>
                  <a:cubicBezTo>
                    <a:pt x="16" y="32"/>
                    <a:pt x="7" y="34"/>
                    <a:pt x="0" y="40"/>
                  </a:cubicBezTo>
                  <a:cubicBezTo>
                    <a:pt x="15" y="38"/>
                    <a:pt x="30" y="34"/>
                    <a:pt x="42" y="25"/>
                  </a:cubicBezTo>
                  <a:cubicBezTo>
                    <a:pt x="54" y="15"/>
                    <a:pt x="72" y="17"/>
                    <a:pt x="83" y="6"/>
                  </a:cubicBezTo>
                  <a:cubicBezTo>
                    <a:pt x="73" y="8"/>
                    <a:pt x="77" y="5"/>
                    <a:pt x="82" y="0"/>
                  </a:cubicBezTo>
                  <a:cubicBezTo>
                    <a:pt x="63" y="11"/>
                    <a:pt x="44" y="23"/>
                    <a:pt x="23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5" name="Freeform 1887">
              <a:extLst>
                <a:ext uri="{FF2B5EF4-FFF2-40B4-BE49-F238E27FC236}">
                  <a16:creationId xmlns:a16="http://schemas.microsoft.com/office/drawing/2014/main" id="{047F0540-D130-03DD-1693-162B15B6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56" y="1800817"/>
              <a:ext cx="13819" cy="9871"/>
            </a:xfrm>
            <a:custGeom>
              <a:avLst/>
              <a:gdLst>
                <a:gd name="T0" fmla="*/ 27 w 28"/>
                <a:gd name="T1" fmla="*/ 5 h 22"/>
                <a:gd name="T2" fmla="*/ 28 w 28"/>
                <a:gd name="T3" fmla="*/ 0 h 22"/>
                <a:gd name="T4" fmla="*/ 0 w 28"/>
                <a:gd name="T5" fmla="*/ 22 h 22"/>
                <a:gd name="T6" fmla="*/ 27 w 28"/>
                <a:gd name="T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2">
                  <a:moveTo>
                    <a:pt x="27" y="5"/>
                  </a:moveTo>
                  <a:cubicBezTo>
                    <a:pt x="27" y="3"/>
                    <a:pt x="28" y="2"/>
                    <a:pt x="28" y="0"/>
                  </a:cubicBezTo>
                  <a:cubicBezTo>
                    <a:pt x="20" y="1"/>
                    <a:pt x="1" y="12"/>
                    <a:pt x="0" y="22"/>
                  </a:cubicBezTo>
                  <a:cubicBezTo>
                    <a:pt x="7" y="15"/>
                    <a:pt x="17" y="6"/>
                    <a:pt x="2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6" name="Freeform 1888">
              <a:extLst>
                <a:ext uri="{FF2B5EF4-FFF2-40B4-BE49-F238E27FC236}">
                  <a16:creationId xmlns:a16="http://schemas.microsoft.com/office/drawing/2014/main" id="{094FA4A3-1754-077B-26E6-410AEA7EF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027" y="1792920"/>
              <a:ext cx="1975" cy="394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2" y="1"/>
                    <a:pt x="0" y="2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7" name="Freeform 1889">
              <a:extLst>
                <a:ext uri="{FF2B5EF4-FFF2-40B4-BE49-F238E27FC236}">
                  <a16:creationId xmlns:a16="http://schemas.microsoft.com/office/drawing/2014/main" id="{FE49DD72-8C39-DC5D-9597-1137FD56F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75" y="1786998"/>
              <a:ext cx="7896" cy="5923"/>
            </a:xfrm>
            <a:custGeom>
              <a:avLst/>
              <a:gdLst>
                <a:gd name="T0" fmla="*/ 14 w 14"/>
                <a:gd name="T1" fmla="*/ 0 h 10"/>
                <a:gd name="T2" fmla="*/ 0 w 14"/>
                <a:gd name="T3" fmla="*/ 10 h 10"/>
                <a:gd name="T4" fmla="*/ 14 w 1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cubicBezTo>
                    <a:pt x="9" y="2"/>
                    <a:pt x="4" y="5"/>
                    <a:pt x="0" y="10"/>
                  </a:cubicBezTo>
                  <a:cubicBezTo>
                    <a:pt x="6" y="9"/>
                    <a:pt x="14" y="8"/>
                    <a:pt x="14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8" name="Freeform 1890">
              <a:extLst>
                <a:ext uri="{FF2B5EF4-FFF2-40B4-BE49-F238E27FC236}">
                  <a16:creationId xmlns:a16="http://schemas.microsoft.com/office/drawing/2014/main" id="{98EC4569-CC10-09F7-9674-D0A4B20D9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68" y="1800817"/>
              <a:ext cx="17767" cy="7896"/>
            </a:xfrm>
            <a:custGeom>
              <a:avLst/>
              <a:gdLst>
                <a:gd name="T0" fmla="*/ 42 w 42"/>
                <a:gd name="T1" fmla="*/ 6 h 17"/>
                <a:gd name="T2" fmla="*/ 24 w 42"/>
                <a:gd name="T3" fmla="*/ 2 h 17"/>
                <a:gd name="T4" fmla="*/ 16 w 42"/>
                <a:gd name="T5" fmla="*/ 9 h 17"/>
                <a:gd name="T6" fmla="*/ 3 w 42"/>
                <a:gd name="T7" fmla="*/ 17 h 17"/>
                <a:gd name="T8" fmla="*/ 42 w 42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7">
                  <a:moveTo>
                    <a:pt x="42" y="6"/>
                  </a:moveTo>
                  <a:cubicBezTo>
                    <a:pt x="39" y="0"/>
                    <a:pt x="30" y="1"/>
                    <a:pt x="24" y="2"/>
                  </a:cubicBezTo>
                  <a:cubicBezTo>
                    <a:pt x="20" y="2"/>
                    <a:pt x="0" y="9"/>
                    <a:pt x="16" y="9"/>
                  </a:cubicBezTo>
                  <a:cubicBezTo>
                    <a:pt x="10" y="10"/>
                    <a:pt x="6" y="12"/>
                    <a:pt x="3" y="17"/>
                  </a:cubicBezTo>
                  <a:cubicBezTo>
                    <a:pt x="15" y="11"/>
                    <a:pt x="29" y="8"/>
                    <a:pt x="42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9" name="Freeform 1891">
              <a:extLst>
                <a:ext uri="{FF2B5EF4-FFF2-40B4-BE49-F238E27FC236}">
                  <a16:creationId xmlns:a16="http://schemas.microsoft.com/office/drawing/2014/main" id="{6B5E9D74-0715-E8FD-D20D-B04E41279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26" y="1814635"/>
              <a:ext cx="13819" cy="5923"/>
            </a:xfrm>
            <a:custGeom>
              <a:avLst/>
              <a:gdLst>
                <a:gd name="T0" fmla="*/ 28 w 31"/>
                <a:gd name="T1" fmla="*/ 0 h 12"/>
                <a:gd name="T2" fmla="*/ 0 w 31"/>
                <a:gd name="T3" fmla="*/ 12 h 12"/>
                <a:gd name="T4" fmla="*/ 31 w 31"/>
                <a:gd name="T5" fmla="*/ 0 h 12"/>
                <a:gd name="T6" fmla="*/ 28 w 3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2">
                  <a:moveTo>
                    <a:pt x="28" y="0"/>
                  </a:moveTo>
                  <a:cubicBezTo>
                    <a:pt x="19" y="3"/>
                    <a:pt x="8" y="6"/>
                    <a:pt x="0" y="12"/>
                  </a:cubicBezTo>
                  <a:cubicBezTo>
                    <a:pt x="10" y="7"/>
                    <a:pt x="21" y="4"/>
                    <a:pt x="31" y="0"/>
                  </a:cubicBezTo>
                  <a:lnTo>
                    <a:pt x="28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0" name="Freeform 1892">
              <a:extLst>
                <a:ext uri="{FF2B5EF4-FFF2-40B4-BE49-F238E27FC236}">
                  <a16:creationId xmlns:a16="http://schemas.microsoft.com/office/drawing/2014/main" id="{01E9B0A1-9568-6F17-D48E-47D8AAD55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65" y="1919260"/>
              <a:ext cx="9871" cy="3948"/>
            </a:xfrm>
            <a:custGeom>
              <a:avLst/>
              <a:gdLst>
                <a:gd name="T0" fmla="*/ 20 w 20"/>
                <a:gd name="T1" fmla="*/ 0 h 9"/>
                <a:gd name="T2" fmla="*/ 0 w 20"/>
                <a:gd name="T3" fmla="*/ 7 h 9"/>
                <a:gd name="T4" fmla="*/ 20 w 2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20" y="0"/>
                  </a:moveTo>
                  <a:cubicBezTo>
                    <a:pt x="12" y="0"/>
                    <a:pt x="5" y="1"/>
                    <a:pt x="0" y="7"/>
                  </a:cubicBezTo>
                  <a:cubicBezTo>
                    <a:pt x="8" y="9"/>
                    <a:pt x="15" y="5"/>
                    <a:pt x="2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1" name="Freeform 1893">
              <a:extLst>
                <a:ext uri="{FF2B5EF4-FFF2-40B4-BE49-F238E27FC236}">
                  <a16:creationId xmlns:a16="http://schemas.microsoft.com/office/drawing/2014/main" id="{1D13F022-3443-5D13-6D0A-D3AE68F90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320" y="1901493"/>
              <a:ext cx="13819" cy="5923"/>
            </a:xfrm>
            <a:custGeom>
              <a:avLst/>
              <a:gdLst>
                <a:gd name="T0" fmla="*/ 33 w 33"/>
                <a:gd name="T1" fmla="*/ 6 h 16"/>
                <a:gd name="T2" fmla="*/ 0 w 33"/>
                <a:gd name="T3" fmla="*/ 16 h 16"/>
                <a:gd name="T4" fmla="*/ 33 w 33"/>
                <a:gd name="T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6">
                  <a:moveTo>
                    <a:pt x="33" y="6"/>
                  </a:moveTo>
                  <a:cubicBezTo>
                    <a:pt x="22" y="0"/>
                    <a:pt x="3" y="2"/>
                    <a:pt x="0" y="16"/>
                  </a:cubicBezTo>
                  <a:cubicBezTo>
                    <a:pt x="11" y="12"/>
                    <a:pt x="22" y="8"/>
                    <a:pt x="3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2" name="Freeform 1894">
              <a:extLst>
                <a:ext uri="{FF2B5EF4-FFF2-40B4-BE49-F238E27FC236}">
                  <a16:creationId xmlns:a16="http://schemas.microsoft.com/office/drawing/2014/main" id="{F5FC313E-F09B-EC63-AA3C-CC319E3DD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828" y="1871882"/>
              <a:ext cx="3948" cy="3948"/>
            </a:xfrm>
            <a:custGeom>
              <a:avLst/>
              <a:gdLst>
                <a:gd name="T0" fmla="*/ 10 w 13"/>
                <a:gd name="T1" fmla="*/ 0 h 8"/>
                <a:gd name="T2" fmla="*/ 0 w 13"/>
                <a:gd name="T3" fmla="*/ 7 h 8"/>
                <a:gd name="T4" fmla="*/ 13 w 13"/>
                <a:gd name="T5" fmla="*/ 7 h 8"/>
                <a:gd name="T6" fmla="*/ 10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0" y="0"/>
                  </a:moveTo>
                  <a:cubicBezTo>
                    <a:pt x="6" y="1"/>
                    <a:pt x="3" y="3"/>
                    <a:pt x="0" y="7"/>
                  </a:cubicBezTo>
                  <a:cubicBezTo>
                    <a:pt x="5" y="8"/>
                    <a:pt x="9" y="8"/>
                    <a:pt x="13" y="7"/>
                  </a:cubicBezTo>
                  <a:cubicBezTo>
                    <a:pt x="12" y="5"/>
                    <a:pt x="11" y="2"/>
                    <a:pt x="1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3" name="Freeform 1895">
              <a:extLst>
                <a:ext uri="{FF2B5EF4-FFF2-40B4-BE49-F238E27FC236}">
                  <a16:creationId xmlns:a16="http://schemas.microsoft.com/office/drawing/2014/main" id="{FCCC04FA-13CA-4C5C-840B-FD4D5AC0D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646" y="1877804"/>
              <a:ext cx="3948" cy="1975"/>
            </a:xfrm>
            <a:custGeom>
              <a:avLst/>
              <a:gdLst>
                <a:gd name="T0" fmla="*/ 7 w 7"/>
                <a:gd name="T1" fmla="*/ 2 h 3"/>
                <a:gd name="T2" fmla="*/ 0 w 7"/>
                <a:gd name="T3" fmla="*/ 3 h 3"/>
                <a:gd name="T4" fmla="*/ 7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3" y="1"/>
                    <a:pt x="4" y="0"/>
                    <a:pt x="0" y="3"/>
                  </a:cubicBezTo>
                  <a:cubicBezTo>
                    <a:pt x="2" y="3"/>
                    <a:pt x="4" y="3"/>
                    <a:pt x="7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4" name="Freeform 1896">
              <a:extLst>
                <a:ext uri="{FF2B5EF4-FFF2-40B4-BE49-F238E27FC236}">
                  <a16:creationId xmlns:a16="http://schemas.microsoft.com/office/drawing/2014/main" id="{C246796D-D716-2733-3557-FD5461279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13" y="1856090"/>
              <a:ext cx="9871" cy="5923"/>
            </a:xfrm>
            <a:custGeom>
              <a:avLst/>
              <a:gdLst>
                <a:gd name="T0" fmla="*/ 20 w 20"/>
                <a:gd name="T1" fmla="*/ 4 h 12"/>
                <a:gd name="T2" fmla="*/ 0 w 20"/>
                <a:gd name="T3" fmla="*/ 12 h 12"/>
                <a:gd name="T4" fmla="*/ 20 w 2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cubicBezTo>
                    <a:pt x="13" y="0"/>
                    <a:pt x="4" y="6"/>
                    <a:pt x="0" y="12"/>
                  </a:cubicBezTo>
                  <a:cubicBezTo>
                    <a:pt x="8" y="11"/>
                    <a:pt x="15" y="9"/>
                    <a:pt x="2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5" name="Freeform 1897">
              <a:extLst>
                <a:ext uri="{FF2B5EF4-FFF2-40B4-BE49-F238E27FC236}">
                  <a16:creationId xmlns:a16="http://schemas.microsoft.com/office/drawing/2014/main" id="{57752B65-3D2D-7B5B-C300-C491637E5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387" y="1858063"/>
              <a:ext cx="3948" cy="1975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2" y="2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6" name="Freeform 1898">
              <a:extLst>
                <a:ext uri="{FF2B5EF4-FFF2-40B4-BE49-F238E27FC236}">
                  <a16:creationId xmlns:a16="http://schemas.microsoft.com/office/drawing/2014/main" id="{B6B2B871-895A-AA8A-28B6-B1A00D6B2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09" y="1869908"/>
              <a:ext cx="1975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4" y="0"/>
                    <a:pt x="2" y="2"/>
                    <a:pt x="0" y="4"/>
                  </a:cubicBezTo>
                  <a:cubicBezTo>
                    <a:pt x="2" y="3"/>
                    <a:pt x="5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7" name="Freeform 1899">
              <a:extLst>
                <a:ext uri="{FF2B5EF4-FFF2-40B4-BE49-F238E27FC236}">
                  <a16:creationId xmlns:a16="http://schemas.microsoft.com/office/drawing/2014/main" id="{DBF08CF8-BE7F-CC0D-1F6F-CDCBF17D3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99" y="1962690"/>
              <a:ext cx="3948" cy="3948"/>
            </a:xfrm>
            <a:custGeom>
              <a:avLst/>
              <a:gdLst>
                <a:gd name="T0" fmla="*/ 10 w 10"/>
                <a:gd name="T1" fmla="*/ 3 h 9"/>
                <a:gd name="T2" fmla="*/ 0 w 10"/>
                <a:gd name="T3" fmla="*/ 4 h 9"/>
                <a:gd name="T4" fmla="*/ 4 w 10"/>
                <a:gd name="T5" fmla="*/ 9 h 9"/>
                <a:gd name="T6" fmla="*/ 10 w 10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10" y="3"/>
                  </a:moveTo>
                  <a:cubicBezTo>
                    <a:pt x="7" y="1"/>
                    <a:pt x="4" y="2"/>
                    <a:pt x="0" y="4"/>
                  </a:cubicBezTo>
                  <a:cubicBezTo>
                    <a:pt x="8" y="0"/>
                    <a:pt x="9" y="2"/>
                    <a:pt x="4" y="9"/>
                  </a:cubicBezTo>
                  <a:cubicBezTo>
                    <a:pt x="6" y="7"/>
                    <a:pt x="8" y="5"/>
                    <a:pt x="1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8" name="Freeform 1900">
              <a:extLst>
                <a:ext uri="{FF2B5EF4-FFF2-40B4-BE49-F238E27FC236}">
                  <a16:creationId xmlns:a16="http://schemas.microsoft.com/office/drawing/2014/main" id="{98821100-B3BC-7C99-138B-4B7847506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36" y="1956767"/>
              <a:ext cx="13819" cy="7896"/>
            </a:xfrm>
            <a:custGeom>
              <a:avLst/>
              <a:gdLst>
                <a:gd name="T0" fmla="*/ 25 w 31"/>
                <a:gd name="T1" fmla="*/ 0 h 19"/>
                <a:gd name="T2" fmla="*/ 0 w 31"/>
                <a:gd name="T3" fmla="*/ 17 h 19"/>
                <a:gd name="T4" fmla="*/ 13 w 31"/>
                <a:gd name="T5" fmla="*/ 17 h 19"/>
                <a:gd name="T6" fmla="*/ 31 w 31"/>
                <a:gd name="T7" fmla="*/ 0 h 19"/>
                <a:gd name="T8" fmla="*/ 18 w 31"/>
                <a:gd name="T9" fmla="*/ 5 h 19"/>
                <a:gd name="T10" fmla="*/ 25 w 3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9">
                  <a:moveTo>
                    <a:pt x="25" y="0"/>
                  </a:moveTo>
                  <a:cubicBezTo>
                    <a:pt x="14" y="0"/>
                    <a:pt x="5" y="8"/>
                    <a:pt x="0" y="17"/>
                  </a:cubicBezTo>
                  <a:cubicBezTo>
                    <a:pt x="4" y="16"/>
                    <a:pt x="9" y="19"/>
                    <a:pt x="13" y="17"/>
                  </a:cubicBezTo>
                  <a:cubicBezTo>
                    <a:pt x="19" y="14"/>
                    <a:pt x="25" y="5"/>
                    <a:pt x="31" y="0"/>
                  </a:cubicBezTo>
                  <a:cubicBezTo>
                    <a:pt x="27" y="4"/>
                    <a:pt x="23" y="6"/>
                    <a:pt x="18" y="5"/>
                  </a:cubicBezTo>
                  <a:cubicBezTo>
                    <a:pt x="20" y="3"/>
                    <a:pt x="22" y="1"/>
                    <a:pt x="2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9" name="Freeform 1901">
              <a:extLst>
                <a:ext uri="{FF2B5EF4-FFF2-40B4-BE49-F238E27FC236}">
                  <a16:creationId xmlns:a16="http://schemas.microsoft.com/office/drawing/2014/main" id="{3B0CC0F1-86E1-9D08-2021-5F77CF10C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59" y="1960715"/>
              <a:ext cx="19741" cy="13819"/>
            </a:xfrm>
            <a:custGeom>
              <a:avLst/>
              <a:gdLst>
                <a:gd name="T0" fmla="*/ 26 w 48"/>
                <a:gd name="T1" fmla="*/ 15 h 29"/>
                <a:gd name="T2" fmla="*/ 48 w 48"/>
                <a:gd name="T3" fmla="*/ 0 h 29"/>
                <a:gd name="T4" fmla="*/ 27 w 48"/>
                <a:gd name="T5" fmla="*/ 8 h 29"/>
                <a:gd name="T6" fmla="*/ 0 w 48"/>
                <a:gd name="T7" fmla="*/ 29 h 29"/>
                <a:gd name="T8" fmla="*/ 26 w 48"/>
                <a:gd name="T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9">
                  <a:moveTo>
                    <a:pt x="26" y="15"/>
                  </a:moveTo>
                  <a:cubicBezTo>
                    <a:pt x="35" y="13"/>
                    <a:pt x="41" y="6"/>
                    <a:pt x="48" y="0"/>
                  </a:cubicBezTo>
                  <a:cubicBezTo>
                    <a:pt x="42" y="5"/>
                    <a:pt x="34" y="5"/>
                    <a:pt x="27" y="8"/>
                  </a:cubicBezTo>
                  <a:cubicBezTo>
                    <a:pt x="19" y="13"/>
                    <a:pt x="7" y="22"/>
                    <a:pt x="0" y="29"/>
                  </a:cubicBezTo>
                  <a:cubicBezTo>
                    <a:pt x="8" y="22"/>
                    <a:pt x="18" y="20"/>
                    <a:pt x="26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0" name="Freeform 1902">
              <a:extLst>
                <a:ext uri="{FF2B5EF4-FFF2-40B4-BE49-F238E27FC236}">
                  <a16:creationId xmlns:a16="http://schemas.microsoft.com/office/drawing/2014/main" id="{901DDB77-215F-3F46-CC80-B65685514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55" y="1958742"/>
              <a:ext cx="3948" cy="3948"/>
            </a:xfrm>
            <a:custGeom>
              <a:avLst/>
              <a:gdLst>
                <a:gd name="T0" fmla="*/ 13 w 13"/>
                <a:gd name="T1" fmla="*/ 1 h 9"/>
                <a:gd name="T2" fmla="*/ 0 w 13"/>
                <a:gd name="T3" fmla="*/ 6 h 9"/>
                <a:gd name="T4" fmla="*/ 13 w 13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9">
                  <a:moveTo>
                    <a:pt x="13" y="1"/>
                  </a:moveTo>
                  <a:cubicBezTo>
                    <a:pt x="9" y="0"/>
                    <a:pt x="3" y="4"/>
                    <a:pt x="0" y="6"/>
                  </a:cubicBezTo>
                  <a:cubicBezTo>
                    <a:pt x="5" y="9"/>
                    <a:pt x="10" y="6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1" name="Freeform 1903">
              <a:extLst>
                <a:ext uri="{FF2B5EF4-FFF2-40B4-BE49-F238E27FC236}">
                  <a16:creationId xmlns:a16="http://schemas.microsoft.com/office/drawing/2014/main" id="{BD956CE5-3FBD-1BB1-CBAF-0ED7CF0CD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76" y="1954794"/>
              <a:ext cx="5923" cy="1975"/>
            </a:xfrm>
            <a:custGeom>
              <a:avLst/>
              <a:gdLst>
                <a:gd name="T0" fmla="*/ 12 w 12"/>
                <a:gd name="T1" fmla="*/ 3 h 6"/>
                <a:gd name="T2" fmla="*/ 0 w 12"/>
                <a:gd name="T3" fmla="*/ 6 h 6"/>
                <a:gd name="T4" fmla="*/ 12 w 12"/>
                <a:gd name="T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">
                  <a:moveTo>
                    <a:pt x="12" y="3"/>
                  </a:moveTo>
                  <a:cubicBezTo>
                    <a:pt x="8" y="0"/>
                    <a:pt x="2" y="3"/>
                    <a:pt x="0" y="6"/>
                  </a:cubicBezTo>
                  <a:cubicBezTo>
                    <a:pt x="4" y="6"/>
                    <a:pt x="8" y="5"/>
                    <a:pt x="12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2" name="Freeform 1904">
              <a:extLst>
                <a:ext uri="{FF2B5EF4-FFF2-40B4-BE49-F238E27FC236}">
                  <a16:creationId xmlns:a16="http://schemas.microsoft.com/office/drawing/2014/main" id="{23B4F278-A52F-89D7-3D17-84C0ACFA7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99" y="1962690"/>
              <a:ext cx="9871" cy="5923"/>
            </a:xfrm>
            <a:custGeom>
              <a:avLst/>
              <a:gdLst>
                <a:gd name="T0" fmla="*/ 21 w 21"/>
                <a:gd name="T1" fmla="*/ 0 h 13"/>
                <a:gd name="T2" fmla="*/ 0 w 21"/>
                <a:gd name="T3" fmla="*/ 13 h 13"/>
                <a:gd name="T4" fmla="*/ 21 w 21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cubicBezTo>
                    <a:pt x="12" y="0"/>
                    <a:pt x="8" y="10"/>
                    <a:pt x="0" y="13"/>
                  </a:cubicBezTo>
                  <a:cubicBezTo>
                    <a:pt x="9" y="12"/>
                    <a:pt x="15" y="5"/>
                    <a:pt x="21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3" name="Freeform 1905">
              <a:extLst>
                <a:ext uri="{FF2B5EF4-FFF2-40B4-BE49-F238E27FC236}">
                  <a16:creationId xmlns:a16="http://schemas.microsoft.com/office/drawing/2014/main" id="{B0EBA397-DCCB-7F3C-A5DB-2CA28D73A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99" y="1966638"/>
              <a:ext cx="5923" cy="3948"/>
            </a:xfrm>
            <a:custGeom>
              <a:avLst/>
              <a:gdLst>
                <a:gd name="T0" fmla="*/ 13 w 13"/>
                <a:gd name="T1" fmla="*/ 0 h 8"/>
                <a:gd name="T2" fmla="*/ 0 w 13"/>
                <a:gd name="T3" fmla="*/ 8 h 8"/>
                <a:gd name="T4" fmla="*/ 13 w 13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8" y="3"/>
                    <a:pt x="4" y="5"/>
                    <a:pt x="0" y="8"/>
                  </a:cubicBezTo>
                  <a:cubicBezTo>
                    <a:pt x="5" y="8"/>
                    <a:pt x="10" y="5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4" name="Freeform 1906">
              <a:extLst>
                <a:ext uri="{FF2B5EF4-FFF2-40B4-BE49-F238E27FC236}">
                  <a16:creationId xmlns:a16="http://schemas.microsoft.com/office/drawing/2014/main" id="{82C36306-AEA7-4849-E028-A0AD4F04C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99" y="1802790"/>
              <a:ext cx="47378" cy="19741"/>
            </a:xfrm>
            <a:custGeom>
              <a:avLst/>
              <a:gdLst>
                <a:gd name="T0" fmla="*/ 8 w 110"/>
                <a:gd name="T1" fmla="*/ 29 h 46"/>
                <a:gd name="T2" fmla="*/ 39 w 110"/>
                <a:gd name="T3" fmla="*/ 46 h 46"/>
                <a:gd name="T4" fmla="*/ 78 w 110"/>
                <a:gd name="T5" fmla="*/ 36 h 46"/>
                <a:gd name="T6" fmla="*/ 110 w 110"/>
                <a:gd name="T7" fmla="*/ 6 h 46"/>
                <a:gd name="T8" fmla="*/ 101 w 110"/>
                <a:gd name="T9" fmla="*/ 4 h 46"/>
                <a:gd name="T10" fmla="*/ 80 w 110"/>
                <a:gd name="T11" fmla="*/ 3 h 46"/>
                <a:gd name="T12" fmla="*/ 49 w 110"/>
                <a:gd name="T13" fmla="*/ 12 h 46"/>
                <a:gd name="T14" fmla="*/ 8 w 110"/>
                <a:gd name="T1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46">
                  <a:moveTo>
                    <a:pt x="8" y="29"/>
                  </a:moveTo>
                  <a:cubicBezTo>
                    <a:pt x="10" y="28"/>
                    <a:pt x="37" y="41"/>
                    <a:pt x="39" y="46"/>
                  </a:cubicBezTo>
                  <a:cubicBezTo>
                    <a:pt x="42" y="34"/>
                    <a:pt x="70" y="37"/>
                    <a:pt x="78" y="36"/>
                  </a:cubicBezTo>
                  <a:cubicBezTo>
                    <a:pt x="89" y="35"/>
                    <a:pt x="105" y="15"/>
                    <a:pt x="110" y="6"/>
                  </a:cubicBezTo>
                  <a:cubicBezTo>
                    <a:pt x="106" y="6"/>
                    <a:pt x="103" y="6"/>
                    <a:pt x="101" y="4"/>
                  </a:cubicBezTo>
                  <a:cubicBezTo>
                    <a:pt x="95" y="0"/>
                    <a:pt x="87" y="4"/>
                    <a:pt x="80" y="3"/>
                  </a:cubicBezTo>
                  <a:cubicBezTo>
                    <a:pt x="71" y="2"/>
                    <a:pt x="57" y="7"/>
                    <a:pt x="49" y="12"/>
                  </a:cubicBezTo>
                  <a:cubicBezTo>
                    <a:pt x="41" y="17"/>
                    <a:pt x="0" y="7"/>
                    <a:pt x="8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5" name="Freeform 1907">
              <a:extLst>
                <a:ext uri="{FF2B5EF4-FFF2-40B4-BE49-F238E27FC236}">
                  <a16:creationId xmlns:a16="http://schemas.microsoft.com/office/drawing/2014/main" id="{5F8E73EB-FD48-7095-99A0-D68E9F702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07" y="1852142"/>
              <a:ext cx="17767" cy="7896"/>
            </a:xfrm>
            <a:custGeom>
              <a:avLst/>
              <a:gdLst>
                <a:gd name="T0" fmla="*/ 7 w 41"/>
                <a:gd name="T1" fmla="*/ 11 h 20"/>
                <a:gd name="T2" fmla="*/ 0 w 41"/>
                <a:gd name="T3" fmla="*/ 18 h 20"/>
                <a:gd name="T4" fmla="*/ 41 w 41"/>
                <a:gd name="T5" fmla="*/ 0 h 20"/>
                <a:gd name="T6" fmla="*/ 7 w 41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0">
                  <a:moveTo>
                    <a:pt x="7" y="11"/>
                  </a:moveTo>
                  <a:cubicBezTo>
                    <a:pt x="5" y="13"/>
                    <a:pt x="2" y="15"/>
                    <a:pt x="0" y="18"/>
                  </a:cubicBezTo>
                  <a:cubicBezTo>
                    <a:pt x="15" y="20"/>
                    <a:pt x="29" y="8"/>
                    <a:pt x="41" y="0"/>
                  </a:cubicBezTo>
                  <a:cubicBezTo>
                    <a:pt x="30" y="4"/>
                    <a:pt x="17" y="5"/>
                    <a:pt x="7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6" name="Freeform 1908">
              <a:extLst>
                <a:ext uri="{FF2B5EF4-FFF2-40B4-BE49-F238E27FC236}">
                  <a16:creationId xmlns:a16="http://schemas.microsoft.com/office/drawing/2014/main" id="{24A6E311-C165-77A6-719A-42D7EC4A2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72" y="1921234"/>
              <a:ext cx="3948" cy="1975"/>
            </a:xfrm>
            <a:custGeom>
              <a:avLst/>
              <a:gdLst>
                <a:gd name="T0" fmla="*/ 6 w 13"/>
                <a:gd name="T1" fmla="*/ 0 h 5"/>
                <a:gd name="T2" fmla="*/ 0 w 13"/>
                <a:gd name="T3" fmla="*/ 4 h 5"/>
                <a:gd name="T4" fmla="*/ 13 w 13"/>
                <a:gd name="T5" fmla="*/ 0 h 5"/>
                <a:gd name="T6" fmla="*/ 6 w 1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6" y="0"/>
                  </a:moveTo>
                  <a:lnTo>
                    <a:pt x="0" y="4"/>
                  </a:lnTo>
                  <a:cubicBezTo>
                    <a:pt x="5" y="5"/>
                    <a:pt x="9" y="3"/>
                    <a:pt x="13" y="0"/>
                  </a:cubicBezTo>
                  <a:lnTo>
                    <a:pt x="6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7" name="Freeform 1909">
              <a:extLst>
                <a:ext uri="{FF2B5EF4-FFF2-40B4-BE49-F238E27FC236}">
                  <a16:creationId xmlns:a16="http://schemas.microsoft.com/office/drawing/2014/main" id="{71125051-6496-3D49-BD75-1DFB892CE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91" y="1940974"/>
              <a:ext cx="5923" cy="3948"/>
            </a:xfrm>
            <a:custGeom>
              <a:avLst/>
              <a:gdLst>
                <a:gd name="T0" fmla="*/ 12 w 12"/>
                <a:gd name="T1" fmla="*/ 0 h 10"/>
                <a:gd name="T2" fmla="*/ 0 w 12"/>
                <a:gd name="T3" fmla="*/ 10 h 10"/>
                <a:gd name="T4" fmla="*/ 12 w 12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6" y="0"/>
                    <a:pt x="1" y="5"/>
                    <a:pt x="0" y="10"/>
                  </a:cubicBezTo>
                  <a:cubicBezTo>
                    <a:pt x="4" y="7"/>
                    <a:pt x="8" y="4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8" name="Freeform 1910">
              <a:extLst>
                <a:ext uri="{FF2B5EF4-FFF2-40B4-BE49-F238E27FC236}">
                  <a16:creationId xmlns:a16="http://schemas.microsoft.com/office/drawing/2014/main" id="{A6118378-821C-7285-8A3A-944416A9A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46" y="1919260"/>
              <a:ext cx="13819" cy="5923"/>
            </a:xfrm>
            <a:custGeom>
              <a:avLst/>
              <a:gdLst>
                <a:gd name="T0" fmla="*/ 33 w 33"/>
                <a:gd name="T1" fmla="*/ 3 h 17"/>
                <a:gd name="T2" fmla="*/ 0 w 33"/>
                <a:gd name="T3" fmla="*/ 17 h 17"/>
                <a:gd name="T4" fmla="*/ 33 w 33"/>
                <a:gd name="T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7">
                  <a:moveTo>
                    <a:pt x="33" y="3"/>
                  </a:moveTo>
                  <a:cubicBezTo>
                    <a:pt x="22" y="0"/>
                    <a:pt x="7" y="8"/>
                    <a:pt x="0" y="17"/>
                  </a:cubicBezTo>
                  <a:cubicBezTo>
                    <a:pt x="11" y="12"/>
                    <a:pt x="23" y="10"/>
                    <a:pt x="3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9" name="Freeform 1911">
              <a:extLst>
                <a:ext uri="{FF2B5EF4-FFF2-40B4-BE49-F238E27FC236}">
                  <a16:creationId xmlns:a16="http://schemas.microsoft.com/office/drawing/2014/main" id="{93A3A242-5CDE-0AA3-6592-058701DE1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61" y="1921234"/>
              <a:ext cx="3948" cy="1975"/>
            </a:xfrm>
            <a:custGeom>
              <a:avLst/>
              <a:gdLst>
                <a:gd name="T0" fmla="*/ 13 w 13"/>
                <a:gd name="T1" fmla="*/ 1 h 5"/>
                <a:gd name="T2" fmla="*/ 0 w 13"/>
                <a:gd name="T3" fmla="*/ 5 h 5"/>
                <a:gd name="T4" fmla="*/ 13 w 1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1"/>
                  </a:moveTo>
                  <a:cubicBezTo>
                    <a:pt x="8" y="0"/>
                    <a:pt x="4" y="1"/>
                    <a:pt x="0" y="5"/>
                  </a:cubicBezTo>
                  <a:cubicBezTo>
                    <a:pt x="5" y="5"/>
                    <a:pt x="9" y="3"/>
                    <a:pt x="1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0" name="Freeform 1912">
              <a:extLst>
                <a:ext uri="{FF2B5EF4-FFF2-40B4-BE49-F238E27FC236}">
                  <a16:creationId xmlns:a16="http://schemas.microsoft.com/office/drawing/2014/main" id="{04D4F94C-4593-0BA7-9B25-8068A188E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735" y="1875831"/>
              <a:ext cx="86859" cy="41456"/>
            </a:xfrm>
            <a:custGeom>
              <a:avLst/>
              <a:gdLst>
                <a:gd name="T0" fmla="*/ 34 w 199"/>
                <a:gd name="T1" fmla="*/ 77 h 92"/>
                <a:gd name="T2" fmla="*/ 14 w 199"/>
                <a:gd name="T3" fmla="*/ 85 h 92"/>
                <a:gd name="T4" fmla="*/ 60 w 199"/>
                <a:gd name="T5" fmla="*/ 72 h 92"/>
                <a:gd name="T6" fmla="*/ 53 w 199"/>
                <a:gd name="T7" fmla="*/ 67 h 92"/>
                <a:gd name="T8" fmla="*/ 110 w 199"/>
                <a:gd name="T9" fmla="*/ 54 h 92"/>
                <a:gd name="T10" fmla="*/ 108 w 199"/>
                <a:gd name="T11" fmla="*/ 47 h 92"/>
                <a:gd name="T12" fmla="*/ 140 w 199"/>
                <a:gd name="T13" fmla="*/ 46 h 92"/>
                <a:gd name="T14" fmla="*/ 127 w 199"/>
                <a:gd name="T15" fmla="*/ 39 h 92"/>
                <a:gd name="T16" fmla="*/ 161 w 199"/>
                <a:gd name="T17" fmla="*/ 40 h 92"/>
                <a:gd name="T18" fmla="*/ 187 w 199"/>
                <a:gd name="T19" fmla="*/ 27 h 92"/>
                <a:gd name="T20" fmla="*/ 174 w 199"/>
                <a:gd name="T21" fmla="*/ 27 h 92"/>
                <a:gd name="T22" fmla="*/ 187 w 199"/>
                <a:gd name="T23" fmla="*/ 6 h 92"/>
                <a:gd name="T24" fmla="*/ 158 w 199"/>
                <a:gd name="T25" fmla="*/ 18 h 92"/>
                <a:gd name="T26" fmla="*/ 169 w 199"/>
                <a:gd name="T27" fmla="*/ 9 h 92"/>
                <a:gd name="T28" fmla="*/ 156 w 199"/>
                <a:gd name="T29" fmla="*/ 0 h 92"/>
                <a:gd name="T30" fmla="*/ 131 w 199"/>
                <a:gd name="T31" fmla="*/ 20 h 92"/>
                <a:gd name="T32" fmla="*/ 117 w 199"/>
                <a:gd name="T33" fmla="*/ 22 h 92"/>
                <a:gd name="T34" fmla="*/ 126 w 199"/>
                <a:gd name="T35" fmla="*/ 9 h 92"/>
                <a:gd name="T36" fmla="*/ 101 w 199"/>
                <a:gd name="T37" fmla="*/ 17 h 92"/>
                <a:gd name="T38" fmla="*/ 107 w 199"/>
                <a:gd name="T39" fmla="*/ 22 h 92"/>
                <a:gd name="T40" fmla="*/ 94 w 199"/>
                <a:gd name="T41" fmla="*/ 26 h 92"/>
                <a:gd name="T42" fmla="*/ 97 w 199"/>
                <a:gd name="T43" fmla="*/ 33 h 92"/>
                <a:gd name="T44" fmla="*/ 78 w 199"/>
                <a:gd name="T45" fmla="*/ 50 h 92"/>
                <a:gd name="T46" fmla="*/ 81 w 199"/>
                <a:gd name="T47" fmla="*/ 27 h 92"/>
                <a:gd name="T48" fmla="*/ 40 w 199"/>
                <a:gd name="T49" fmla="*/ 36 h 92"/>
                <a:gd name="T50" fmla="*/ 16 w 199"/>
                <a:gd name="T51" fmla="*/ 62 h 92"/>
                <a:gd name="T52" fmla="*/ 39 w 199"/>
                <a:gd name="T53" fmla="*/ 63 h 92"/>
                <a:gd name="T54" fmla="*/ 20 w 199"/>
                <a:gd name="T55" fmla="*/ 67 h 92"/>
                <a:gd name="T56" fmla="*/ 45 w 199"/>
                <a:gd name="T57" fmla="*/ 62 h 92"/>
                <a:gd name="T58" fmla="*/ 32 w 199"/>
                <a:gd name="T59" fmla="*/ 69 h 92"/>
                <a:gd name="T60" fmla="*/ 59 w 199"/>
                <a:gd name="T61" fmla="*/ 60 h 92"/>
                <a:gd name="T62" fmla="*/ 40 w 199"/>
                <a:gd name="T63" fmla="*/ 70 h 92"/>
                <a:gd name="T64" fmla="*/ 34 w 199"/>
                <a:gd name="T65" fmla="*/ 7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92">
                  <a:moveTo>
                    <a:pt x="34" y="77"/>
                  </a:moveTo>
                  <a:cubicBezTo>
                    <a:pt x="27" y="79"/>
                    <a:pt x="20" y="81"/>
                    <a:pt x="14" y="85"/>
                  </a:cubicBezTo>
                  <a:cubicBezTo>
                    <a:pt x="26" y="92"/>
                    <a:pt x="50" y="78"/>
                    <a:pt x="60" y="72"/>
                  </a:cubicBezTo>
                  <a:cubicBezTo>
                    <a:pt x="58" y="70"/>
                    <a:pt x="55" y="69"/>
                    <a:pt x="53" y="67"/>
                  </a:cubicBezTo>
                  <a:cubicBezTo>
                    <a:pt x="71" y="64"/>
                    <a:pt x="92" y="60"/>
                    <a:pt x="110" y="54"/>
                  </a:cubicBezTo>
                  <a:cubicBezTo>
                    <a:pt x="109" y="52"/>
                    <a:pt x="108" y="49"/>
                    <a:pt x="108" y="47"/>
                  </a:cubicBezTo>
                  <a:cubicBezTo>
                    <a:pt x="115" y="47"/>
                    <a:pt x="135" y="53"/>
                    <a:pt x="140" y="46"/>
                  </a:cubicBezTo>
                  <a:cubicBezTo>
                    <a:pt x="145" y="39"/>
                    <a:pt x="131" y="38"/>
                    <a:pt x="127" y="39"/>
                  </a:cubicBezTo>
                  <a:cubicBezTo>
                    <a:pt x="140" y="34"/>
                    <a:pt x="150" y="43"/>
                    <a:pt x="161" y="40"/>
                  </a:cubicBezTo>
                  <a:cubicBezTo>
                    <a:pt x="170" y="38"/>
                    <a:pt x="178" y="31"/>
                    <a:pt x="187" y="27"/>
                  </a:cubicBezTo>
                  <a:cubicBezTo>
                    <a:pt x="182" y="25"/>
                    <a:pt x="178" y="25"/>
                    <a:pt x="174" y="27"/>
                  </a:cubicBezTo>
                  <a:cubicBezTo>
                    <a:pt x="175" y="21"/>
                    <a:pt x="199" y="9"/>
                    <a:pt x="187" y="6"/>
                  </a:cubicBezTo>
                  <a:cubicBezTo>
                    <a:pt x="180" y="4"/>
                    <a:pt x="162" y="12"/>
                    <a:pt x="158" y="18"/>
                  </a:cubicBezTo>
                  <a:cubicBezTo>
                    <a:pt x="160" y="14"/>
                    <a:pt x="164" y="10"/>
                    <a:pt x="169" y="9"/>
                  </a:cubicBezTo>
                  <a:cubicBezTo>
                    <a:pt x="165" y="5"/>
                    <a:pt x="160" y="3"/>
                    <a:pt x="156" y="0"/>
                  </a:cubicBezTo>
                  <a:cubicBezTo>
                    <a:pt x="158" y="19"/>
                    <a:pt x="126" y="8"/>
                    <a:pt x="131" y="20"/>
                  </a:cubicBezTo>
                  <a:cubicBezTo>
                    <a:pt x="126" y="16"/>
                    <a:pt x="121" y="17"/>
                    <a:pt x="117" y="22"/>
                  </a:cubicBezTo>
                  <a:cubicBezTo>
                    <a:pt x="121" y="18"/>
                    <a:pt x="124" y="14"/>
                    <a:pt x="126" y="9"/>
                  </a:cubicBezTo>
                  <a:cubicBezTo>
                    <a:pt x="117" y="7"/>
                    <a:pt x="108" y="11"/>
                    <a:pt x="101" y="17"/>
                  </a:cubicBezTo>
                  <a:cubicBezTo>
                    <a:pt x="103" y="19"/>
                    <a:pt x="105" y="21"/>
                    <a:pt x="107" y="22"/>
                  </a:cubicBezTo>
                  <a:cubicBezTo>
                    <a:pt x="103" y="24"/>
                    <a:pt x="98" y="25"/>
                    <a:pt x="94" y="26"/>
                  </a:cubicBezTo>
                  <a:cubicBezTo>
                    <a:pt x="95" y="28"/>
                    <a:pt x="96" y="30"/>
                    <a:pt x="97" y="33"/>
                  </a:cubicBezTo>
                  <a:cubicBezTo>
                    <a:pt x="88" y="26"/>
                    <a:pt x="78" y="42"/>
                    <a:pt x="78" y="50"/>
                  </a:cubicBezTo>
                  <a:cubicBezTo>
                    <a:pt x="72" y="42"/>
                    <a:pt x="85" y="31"/>
                    <a:pt x="81" y="27"/>
                  </a:cubicBezTo>
                  <a:cubicBezTo>
                    <a:pt x="72" y="18"/>
                    <a:pt x="48" y="32"/>
                    <a:pt x="40" y="36"/>
                  </a:cubicBezTo>
                  <a:cubicBezTo>
                    <a:pt x="24" y="43"/>
                    <a:pt x="25" y="50"/>
                    <a:pt x="16" y="62"/>
                  </a:cubicBezTo>
                  <a:cubicBezTo>
                    <a:pt x="0" y="84"/>
                    <a:pt x="31" y="69"/>
                    <a:pt x="39" y="63"/>
                  </a:cubicBezTo>
                  <a:cubicBezTo>
                    <a:pt x="32" y="61"/>
                    <a:pt x="26" y="64"/>
                    <a:pt x="20" y="67"/>
                  </a:cubicBezTo>
                  <a:cubicBezTo>
                    <a:pt x="26" y="59"/>
                    <a:pt x="37" y="59"/>
                    <a:pt x="45" y="62"/>
                  </a:cubicBezTo>
                  <a:cubicBezTo>
                    <a:pt x="41" y="64"/>
                    <a:pt x="37" y="67"/>
                    <a:pt x="32" y="69"/>
                  </a:cubicBezTo>
                  <a:cubicBezTo>
                    <a:pt x="42" y="68"/>
                    <a:pt x="50" y="63"/>
                    <a:pt x="59" y="60"/>
                  </a:cubicBezTo>
                  <a:cubicBezTo>
                    <a:pt x="53" y="64"/>
                    <a:pt x="45" y="65"/>
                    <a:pt x="40" y="70"/>
                  </a:cubicBezTo>
                  <a:cubicBezTo>
                    <a:pt x="57" y="67"/>
                    <a:pt x="36" y="76"/>
                    <a:pt x="34" y="7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1" name="Freeform 1913">
              <a:extLst>
                <a:ext uri="{FF2B5EF4-FFF2-40B4-BE49-F238E27FC236}">
                  <a16:creationId xmlns:a16="http://schemas.microsoft.com/office/drawing/2014/main" id="{B0CCA435-4232-450C-4E67-D979067E7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061" y="1877804"/>
              <a:ext cx="17767" cy="7896"/>
            </a:xfrm>
            <a:custGeom>
              <a:avLst/>
              <a:gdLst>
                <a:gd name="T0" fmla="*/ 23 w 38"/>
                <a:gd name="T1" fmla="*/ 0 h 17"/>
                <a:gd name="T2" fmla="*/ 23 w 38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" h="17">
                  <a:moveTo>
                    <a:pt x="23" y="0"/>
                  </a:moveTo>
                  <a:cubicBezTo>
                    <a:pt x="0" y="1"/>
                    <a:pt x="38" y="17"/>
                    <a:pt x="2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2" name="Freeform 1914">
              <a:extLst>
                <a:ext uri="{FF2B5EF4-FFF2-40B4-BE49-F238E27FC236}">
                  <a16:creationId xmlns:a16="http://schemas.microsoft.com/office/drawing/2014/main" id="{BA2B6E71-31F7-EC03-F38F-06F730906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01" y="1862012"/>
              <a:ext cx="37508" cy="13819"/>
            </a:xfrm>
            <a:custGeom>
              <a:avLst/>
              <a:gdLst>
                <a:gd name="T0" fmla="*/ 13 w 85"/>
                <a:gd name="T1" fmla="*/ 34 h 34"/>
                <a:gd name="T2" fmla="*/ 47 w 85"/>
                <a:gd name="T3" fmla="*/ 19 h 34"/>
                <a:gd name="T4" fmla="*/ 40 w 85"/>
                <a:gd name="T5" fmla="*/ 25 h 34"/>
                <a:gd name="T6" fmla="*/ 66 w 85"/>
                <a:gd name="T7" fmla="*/ 15 h 34"/>
                <a:gd name="T8" fmla="*/ 85 w 85"/>
                <a:gd name="T9" fmla="*/ 13 h 34"/>
                <a:gd name="T10" fmla="*/ 72 w 85"/>
                <a:gd name="T11" fmla="*/ 17 h 34"/>
                <a:gd name="T12" fmla="*/ 85 w 85"/>
                <a:gd name="T13" fmla="*/ 9 h 34"/>
                <a:gd name="T14" fmla="*/ 65 w 85"/>
                <a:gd name="T15" fmla="*/ 11 h 34"/>
                <a:gd name="T16" fmla="*/ 44 w 85"/>
                <a:gd name="T17" fmla="*/ 10 h 34"/>
                <a:gd name="T18" fmla="*/ 24 w 85"/>
                <a:gd name="T19" fmla="*/ 21 h 34"/>
                <a:gd name="T20" fmla="*/ 13 w 85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34">
                  <a:moveTo>
                    <a:pt x="13" y="34"/>
                  </a:moveTo>
                  <a:cubicBezTo>
                    <a:pt x="26" y="33"/>
                    <a:pt x="36" y="25"/>
                    <a:pt x="47" y="19"/>
                  </a:cubicBezTo>
                  <a:cubicBezTo>
                    <a:pt x="44" y="21"/>
                    <a:pt x="42" y="23"/>
                    <a:pt x="40" y="25"/>
                  </a:cubicBezTo>
                  <a:cubicBezTo>
                    <a:pt x="50" y="23"/>
                    <a:pt x="58" y="22"/>
                    <a:pt x="66" y="15"/>
                  </a:cubicBezTo>
                  <a:cubicBezTo>
                    <a:pt x="61" y="31"/>
                    <a:pt x="82" y="17"/>
                    <a:pt x="85" y="13"/>
                  </a:cubicBezTo>
                  <a:cubicBezTo>
                    <a:pt x="80" y="12"/>
                    <a:pt x="76" y="14"/>
                    <a:pt x="72" y="17"/>
                  </a:cubicBezTo>
                  <a:cubicBezTo>
                    <a:pt x="75" y="13"/>
                    <a:pt x="80" y="11"/>
                    <a:pt x="85" y="9"/>
                  </a:cubicBezTo>
                  <a:cubicBezTo>
                    <a:pt x="77" y="10"/>
                    <a:pt x="71" y="4"/>
                    <a:pt x="65" y="11"/>
                  </a:cubicBezTo>
                  <a:cubicBezTo>
                    <a:pt x="68" y="0"/>
                    <a:pt x="47" y="2"/>
                    <a:pt x="44" y="10"/>
                  </a:cubicBezTo>
                  <a:cubicBezTo>
                    <a:pt x="41" y="19"/>
                    <a:pt x="20" y="6"/>
                    <a:pt x="24" y="21"/>
                  </a:cubicBezTo>
                  <a:cubicBezTo>
                    <a:pt x="14" y="19"/>
                    <a:pt x="0" y="24"/>
                    <a:pt x="13" y="3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3" name="Freeform 1915">
              <a:extLst>
                <a:ext uri="{FF2B5EF4-FFF2-40B4-BE49-F238E27FC236}">
                  <a16:creationId xmlns:a16="http://schemas.microsoft.com/office/drawing/2014/main" id="{9F7AF5B2-811A-5704-295C-E8D61C21E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09" y="1834374"/>
              <a:ext cx="5923" cy="1975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6 h 6"/>
                <a:gd name="T4" fmla="*/ 13 w 1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9" y="1"/>
                    <a:pt x="4" y="3"/>
                    <a:pt x="0" y="6"/>
                  </a:cubicBezTo>
                  <a:cubicBezTo>
                    <a:pt x="6" y="6"/>
                    <a:pt x="10" y="5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4" name="Freeform 1916">
              <a:extLst>
                <a:ext uri="{FF2B5EF4-FFF2-40B4-BE49-F238E27FC236}">
                  <a16:creationId xmlns:a16="http://schemas.microsoft.com/office/drawing/2014/main" id="{965BE54D-0097-94BF-C4EF-A28461232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154" y="1846219"/>
              <a:ext cx="5923" cy="1975"/>
            </a:xfrm>
            <a:custGeom>
              <a:avLst/>
              <a:gdLst>
                <a:gd name="T0" fmla="*/ 13 w 13"/>
                <a:gd name="T1" fmla="*/ 3 h 5"/>
                <a:gd name="T2" fmla="*/ 0 w 13"/>
                <a:gd name="T3" fmla="*/ 5 h 5"/>
                <a:gd name="T4" fmla="*/ 13 w 1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9" y="0"/>
                    <a:pt x="4" y="2"/>
                    <a:pt x="0" y="5"/>
                  </a:cubicBezTo>
                  <a:cubicBezTo>
                    <a:pt x="5" y="5"/>
                    <a:pt x="9" y="4"/>
                    <a:pt x="13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5" name="Freeform 1917">
              <a:extLst>
                <a:ext uri="{FF2B5EF4-FFF2-40B4-BE49-F238E27FC236}">
                  <a16:creationId xmlns:a16="http://schemas.microsoft.com/office/drawing/2014/main" id="{D4E61695-BD3F-875F-A972-A7A998F9B7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496" y="1486939"/>
              <a:ext cx="1050204" cy="489568"/>
            </a:xfrm>
            <a:custGeom>
              <a:avLst/>
              <a:gdLst>
                <a:gd name="T0" fmla="*/ 111 w 2406"/>
                <a:gd name="T1" fmla="*/ 1065 h 1123"/>
                <a:gd name="T2" fmla="*/ 413 w 2406"/>
                <a:gd name="T3" fmla="*/ 978 h 1123"/>
                <a:gd name="T4" fmla="*/ 612 w 2406"/>
                <a:gd name="T5" fmla="*/ 881 h 1123"/>
                <a:gd name="T6" fmla="*/ 606 w 2406"/>
                <a:gd name="T7" fmla="*/ 826 h 1123"/>
                <a:gd name="T8" fmla="*/ 533 w 2406"/>
                <a:gd name="T9" fmla="*/ 835 h 1123"/>
                <a:gd name="T10" fmla="*/ 401 w 2406"/>
                <a:gd name="T11" fmla="*/ 852 h 1123"/>
                <a:gd name="T12" fmla="*/ 503 w 2406"/>
                <a:gd name="T13" fmla="*/ 743 h 1123"/>
                <a:gd name="T14" fmla="*/ 377 w 2406"/>
                <a:gd name="T15" fmla="*/ 719 h 1123"/>
                <a:gd name="T16" fmla="*/ 491 w 2406"/>
                <a:gd name="T17" fmla="*/ 704 h 1123"/>
                <a:gd name="T18" fmla="*/ 450 w 2406"/>
                <a:gd name="T19" fmla="*/ 670 h 1123"/>
                <a:gd name="T20" fmla="*/ 467 w 2406"/>
                <a:gd name="T21" fmla="*/ 627 h 1123"/>
                <a:gd name="T22" fmla="*/ 652 w 2406"/>
                <a:gd name="T23" fmla="*/ 547 h 1123"/>
                <a:gd name="T24" fmla="*/ 925 w 2406"/>
                <a:gd name="T25" fmla="*/ 474 h 1123"/>
                <a:gd name="T26" fmla="*/ 855 w 2406"/>
                <a:gd name="T27" fmla="*/ 457 h 1123"/>
                <a:gd name="T28" fmla="*/ 716 w 2406"/>
                <a:gd name="T29" fmla="*/ 419 h 1123"/>
                <a:gd name="T30" fmla="*/ 710 w 2406"/>
                <a:gd name="T31" fmla="*/ 369 h 1123"/>
                <a:gd name="T32" fmla="*/ 957 w 2406"/>
                <a:gd name="T33" fmla="*/ 334 h 1123"/>
                <a:gd name="T34" fmla="*/ 1121 w 2406"/>
                <a:gd name="T35" fmla="*/ 326 h 1123"/>
                <a:gd name="T36" fmla="*/ 1157 w 2406"/>
                <a:gd name="T37" fmla="*/ 304 h 1123"/>
                <a:gd name="T38" fmla="*/ 1085 w 2406"/>
                <a:gd name="T39" fmla="*/ 256 h 1123"/>
                <a:gd name="T40" fmla="*/ 1374 w 2406"/>
                <a:gd name="T41" fmla="*/ 98 h 1123"/>
                <a:gd name="T42" fmla="*/ 1577 w 2406"/>
                <a:gd name="T43" fmla="*/ 59 h 1123"/>
                <a:gd name="T44" fmla="*/ 1815 w 2406"/>
                <a:gd name="T45" fmla="*/ 7 h 1123"/>
                <a:gd name="T46" fmla="*/ 1858 w 2406"/>
                <a:gd name="T47" fmla="*/ 33 h 1123"/>
                <a:gd name="T48" fmla="*/ 1993 w 2406"/>
                <a:gd name="T49" fmla="*/ 61 h 1123"/>
                <a:gd name="T50" fmla="*/ 2229 w 2406"/>
                <a:gd name="T51" fmla="*/ 88 h 1123"/>
                <a:gd name="T52" fmla="*/ 1655 w 2406"/>
                <a:gd name="T53" fmla="*/ 733 h 1123"/>
                <a:gd name="T54" fmla="*/ 1739 w 2406"/>
                <a:gd name="T55" fmla="*/ 829 h 1123"/>
                <a:gd name="T56" fmla="*/ 1911 w 2406"/>
                <a:gd name="T57" fmla="*/ 817 h 1123"/>
                <a:gd name="T58" fmla="*/ 1943 w 2406"/>
                <a:gd name="T59" fmla="*/ 1028 h 1123"/>
                <a:gd name="T60" fmla="*/ 1860 w 2406"/>
                <a:gd name="T61" fmla="*/ 1084 h 1123"/>
                <a:gd name="T62" fmla="*/ 1805 w 2406"/>
                <a:gd name="T63" fmla="*/ 1064 h 1123"/>
                <a:gd name="T64" fmla="*/ 1849 w 2406"/>
                <a:gd name="T65" fmla="*/ 1008 h 1123"/>
                <a:gd name="T66" fmla="*/ 1864 w 2406"/>
                <a:gd name="T67" fmla="*/ 939 h 1123"/>
                <a:gd name="T68" fmla="*/ 1883 w 2406"/>
                <a:gd name="T69" fmla="*/ 884 h 1123"/>
                <a:gd name="T70" fmla="*/ 1867 w 2406"/>
                <a:gd name="T71" fmla="*/ 816 h 1123"/>
                <a:gd name="T72" fmla="*/ 1783 w 2406"/>
                <a:gd name="T73" fmla="*/ 866 h 1123"/>
                <a:gd name="T74" fmla="*/ 1780 w 2406"/>
                <a:gd name="T75" fmla="*/ 842 h 1123"/>
                <a:gd name="T76" fmla="*/ 1714 w 2406"/>
                <a:gd name="T77" fmla="*/ 848 h 1123"/>
                <a:gd name="T78" fmla="*/ 1692 w 2406"/>
                <a:gd name="T79" fmla="*/ 780 h 1123"/>
                <a:gd name="T80" fmla="*/ 1465 w 2406"/>
                <a:gd name="T81" fmla="*/ 751 h 1123"/>
                <a:gd name="T82" fmla="*/ 1399 w 2406"/>
                <a:gd name="T83" fmla="*/ 709 h 1123"/>
                <a:gd name="T84" fmla="*/ 1366 w 2406"/>
                <a:gd name="T85" fmla="*/ 685 h 1123"/>
                <a:gd name="T86" fmla="*/ 1311 w 2406"/>
                <a:gd name="T87" fmla="*/ 684 h 1123"/>
                <a:gd name="T88" fmla="*/ 1295 w 2406"/>
                <a:gd name="T89" fmla="*/ 713 h 1123"/>
                <a:gd name="T90" fmla="*/ 1177 w 2406"/>
                <a:gd name="T91" fmla="*/ 762 h 1123"/>
                <a:gd name="T92" fmla="*/ 1111 w 2406"/>
                <a:gd name="T93" fmla="*/ 774 h 1123"/>
                <a:gd name="T94" fmla="*/ 995 w 2406"/>
                <a:gd name="T95" fmla="*/ 796 h 1123"/>
                <a:gd name="T96" fmla="*/ 1269 w 2406"/>
                <a:gd name="T97" fmla="*/ 694 h 1123"/>
                <a:gd name="T98" fmla="*/ 1105 w 2406"/>
                <a:gd name="T99" fmla="*/ 704 h 1123"/>
                <a:gd name="T100" fmla="*/ 929 w 2406"/>
                <a:gd name="T101" fmla="*/ 778 h 1123"/>
                <a:gd name="T102" fmla="*/ 817 w 2406"/>
                <a:gd name="T103" fmla="*/ 855 h 1123"/>
                <a:gd name="T104" fmla="*/ 626 w 2406"/>
                <a:gd name="T105" fmla="*/ 925 h 1123"/>
                <a:gd name="T106" fmla="*/ 472 w 2406"/>
                <a:gd name="T107" fmla="*/ 985 h 1123"/>
                <a:gd name="T108" fmla="*/ 361 w 2406"/>
                <a:gd name="T109" fmla="*/ 1035 h 1123"/>
                <a:gd name="T110" fmla="*/ 232 w 2406"/>
                <a:gd name="T111" fmla="*/ 1059 h 1123"/>
                <a:gd name="T112" fmla="*/ 106 w 2406"/>
                <a:gd name="T113" fmla="*/ 1089 h 1123"/>
                <a:gd name="T114" fmla="*/ 626 w 2406"/>
                <a:gd name="T115" fmla="*/ 917 h 1123"/>
                <a:gd name="T116" fmla="*/ 885 w 2406"/>
                <a:gd name="T117" fmla="*/ 779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6" h="1123">
                  <a:moveTo>
                    <a:pt x="50" y="1105"/>
                  </a:moveTo>
                  <a:cubicBezTo>
                    <a:pt x="46" y="1108"/>
                    <a:pt x="41" y="1110"/>
                    <a:pt x="36" y="1110"/>
                  </a:cubicBezTo>
                  <a:cubicBezTo>
                    <a:pt x="41" y="1102"/>
                    <a:pt x="27" y="1094"/>
                    <a:pt x="27" y="1103"/>
                  </a:cubicBezTo>
                  <a:cubicBezTo>
                    <a:pt x="26" y="1113"/>
                    <a:pt x="9" y="1117"/>
                    <a:pt x="0" y="1118"/>
                  </a:cubicBezTo>
                  <a:cubicBezTo>
                    <a:pt x="14" y="1103"/>
                    <a:pt x="32" y="1095"/>
                    <a:pt x="51" y="1088"/>
                  </a:cubicBezTo>
                  <a:cubicBezTo>
                    <a:pt x="34" y="1093"/>
                    <a:pt x="51" y="1093"/>
                    <a:pt x="54" y="1091"/>
                  </a:cubicBezTo>
                  <a:cubicBezTo>
                    <a:pt x="60" y="1088"/>
                    <a:pt x="65" y="1085"/>
                    <a:pt x="72" y="1083"/>
                  </a:cubicBezTo>
                  <a:cubicBezTo>
                    <a:pt x="88" y="1079"/>
                    <a:pt x="96" y="1071"/>
                    <a:pt x="111" y="1065"/>
                  </a:cubicBezTo>
                  <a:cubicBezTo>
                    <a:pt x="143" y="1051"/>
                    <a:pt x="173" y="1041"/>
                    <a:pt x="208" y="1035"/>
                  </a:cubicBezTo>
                  <a:cubicBezTo>
                    <a:pt x="191" y="1039"/>
                    <a:pt x="223" y="1036"/>
                    <a:pt x="228" y="1035"/>
                  </a:cubicBezTo>
                  <a:cubicBezTo>
                    <a:pt x="218" y="1041"/>
                    <a:pt x="215" y="1043"/>
                    <a:pt x="212" y="1055"/>
                  </a:cubicBezTo>
                  <a:cubicBezTo>
                    <a:pt x="220" y="1057"/>
                    <a:pt x="240" y="1028"/>
                    <a:pt x="244" y="1050"/>
                  </a:cubicBezTo>
                  <a:cubicBezTo>
                    <a:pt x="246" y="1049"/>
                    <a:pt x="248" y="1048"/>
                    <a:pt x="250" y="1046"/>
                  </a:cubicBezTo>
                  <a:cubicBezTo>
                    <a:pt x="228" y="1029"/>
                    <a:pt x="342" y="995"/>
                    <a:pt x="349" y="993"/>
                  </a:cubicBezTo>
                  <a:cubicBezTo>
                    <a:pt x="364" y="988"/>
                    <a:pt x="379" y="982"/>
                    <a:pt x="394" y="977"/>
                  </a:cubicBezTo>
                  <a:cubicBezTo>
                    <a:pt x="401" y="975"/>
                    <a:pt x="406" y="978"/>
                    <a:pt x="413" y="978"/>
                  </a:cubicBezTo>
                  <a:cubicBezTo>
                    <a:pt x="422" y="979"/>
                    <a:pt x="426" y="970"/>
                    <a:pt x="432" y="965"/>
                  </a:cubicBezTo>
                  <a:cubicBezTo>
                    <a:pt x="443" y="954"/>
                    <a:pt x="462" y="949"/>
                    <a:pt x="476" y="943"/>
                  </a:cubicBezTo>
                  <a:cubicBezTo>
                    <a:pt x="493" y="935"/>
                    <a:pt x="512" y="926"/>
                    <a:pt x="531" y="924"/>
                  </a:cubicBezTo>
                  <a:cubicBezTo>
                    <a:pt x="521" y="937"/>
                    <a:pt x="544" y="929"/>
                    <a:pt x="547" y="925"/>
                  </a:cubicBezTo>
                  <a:cubicBezTo>
                    <a:pt x="543" y="928"/>
                    <a:pt x="538" y="929"/>
                    <a:pt x="533" y="929"/>
                  </a:cubicBezTo>
                  <a:cubicBezTo>
                    <a:pt x="540" y="925"/>
                    <a:pt x="541" y="916"/>
                    <a:pt x="547" y="911"/>
                  </a:cubicBezTo>
                  <a:cubicBezTo>
                    <a:pt x="553" y="905"/>
                    <a:pt x="561" y="902"/>
                    <a:pt x="568" y="896"/>
                  </a:cubicBezTo>
                  <a:cubicBezTo>
                    <a:pt x="578" y="888"/>
                    <a:pt x="599" y="870"/>
                    <a:pt x="612" y="881"/>
                  </a:cubicBezTo>
                  <a:cubicBezTo>
                    <a:pt x="609" y="877"/>
                    <a:pt x="604" y="875"/>
                    <a:pt x="599" y="878"/>
                  </a:cubicBezTo>
                  <a:cubicBezTo>
                    <a:pt x="600" y="861"/>
                    <a:pt x="630" y="853"/>
                    <a:pt x="643" y="849"/>
                  </a:cubicBezTo>
                  <a:cubicBezTo>
                    <a:pt x="669" y="840"/>
                    <a:pt x="689" y="823"/>
                    <a:pt x="714" y="812"/>
                  </a:cubicBezTo>
                  <a:cubicBezTo>
                    <a:pt x="700" y="816"/>
                    <a:pt x="689" y="825"/>
                    <a:pt x="675" y="830"/>
                  </a:cubicBezTo>
                  <a:cubicBezTo>
                    <a:pt x="664" y="834"/>
                    <a:pt x="652" y="836"/>
                    <a:pt x="641" y="839"/>
                  </a:cubicBezTo>
                  <a:cubicBezTo>
                    <a:pt x="630" y="843"/>
                    <a:pt x="600" y="857"/>
                    <a:pt x="589" y="847"/>
                  </a:cubicBezTo>
                  <a:cubicBezTo>
                    <a:pt x="593" y="844"/>
                    <a:pt x="595" y="840"/>
                    <a:pt x="593" y="835"/>
                  </a:cubicBezTo>
                  <a:cubicBezTo>
                    <a:pt x="592" y="832"/>
                    <a:pt x="604" y="827"/>
                    <a:pt x="606" y="826"/>
                  </a:cubicBezTo>
                  <a:cubicBezTo>
                    <a:pt x="611" y="823"/>
                    <a:pt x="629" y="815"/>
                    <a:pt x="625" y="828"/>
                  </a:cubicBezTo>
                  <a:cubicBezTo>
                    <a:pt x="628" y="828"/>
                    <a:pt x="630" y="826"/>
                    <a:pt x="631" y="823"/>
                  </a:cubicBezTo>
                  <a:cubicBezTo>
                    <a:pt x="626" y="822"/>
                    <a:pt x="620" y="817"/>
                    <a:pt x="621" y="811"/>
                  </a:cubicBezTo>
                  <a:cubicBezTo>
                    <a:pt x="618" y="817"/>
                    <a:pt x="611" y="821"/>
                    <a:pt x="605" y="824"/>
                  </a:cubicBezTo>
                  <a:cubicBezTo>
                    <a:pt x="600" y="827"/>
                    <a:pt x="575" y="838"/>
                    <a:pt x="590" y="825"/>
                  </a:cubicBezTo>
                  <a:cubicBezTo>
                    <a:pt x="581" y="833"/>
                    <a:pt x="564" y="840"/>
                    <a:pt x="559" y="850"/>
                  </a:cubicBezTo>
                  <a:cubicBezTo>
                    <a:pt x="555" y="857"/>
                    <a:pt x="545" y="868"/>
                    <a:pt x="535" y="864"/>
                  </a:cubicBezTo>
                  <a:cubicBezTo>
                    <a:pt x="526" y="860"/>
                    <a:pt x="548" y="835"/>
                    <a:pt x="533" y="835"/>
                  </a:cubicBezTo>
                  <a:cubicBezTo>
                    <a:pt x="535" y="833"/>
                    <a:pt x="537" y="832"/>
                    <a:pt x="540" y="830"/>
                  </a:cubicBezTo>
                  <a:cubicBezTo>
                    <a:pt x="530" y="826"/>
                    <a:pt x="521" y="837"/>
                    <a:pt x="513" y="839"/>
                  </a:cubicBezTo>
                  <a:cubicBezTo>
                    <a:pt x="514" y="837"/>
                    <a:pt x="516" y="834"/>
                    <a:pt x="517" y="832"/>
                  </a:cubicBezTo>
                  <a:cubicBezTo>
                    <a:pt x="512" y="834"/>
                    <a:pt x="508" y="831"/>
                    <a:pt x="506" y="826"/>
                  </a:cubicBezTo>
                  <a:cubicBezTo>
                    <a:pt x="509" y="825"/>
                    <a:pt x="511" y="824"/>
                    <a:pt x="513" y="823"/>
                  </a:cubicBezTo>
                  <a:cubicBezTo>
                    <a:pt x="499" y="814"/>
                    <a:pt x="461" y="835"/>
                    <a:pt x="445" y="837"/>
                  </a:cubicBezTo>
                  <a:cubicBezTo>
                    <a:pt x="434" y="838"/>
                    <a:pt x="425" y="846"/>
                    <a:pt x="413" y="849"/>
                  </a:cubicBezTo>
                  <a:cubicBezTo>
                    <a:pt x="409" y="850"/>
                    <a:pt x="405" y="851"/>
                    <a:pt x="401" y="852"/>
                  </a:cubicBezTo>
                  <a:cubicBezTo>
                    <a:pt x="396" y="854"/>
                    <a:pt x="391" y="847"/>
                    <a:pt x="385" y="849"/>
                  </a:cubicBezTo>
                  <a:cubicBezTo>
                    <a:pt x="395" y="841"/>
                    <a:pt x="414" y="847"/>
                    <a:pt x="421" y="835"/>
                  </a:cubicBezTo>
                  <a:cubicBezTo>
                    <a:pt x="431" y="819"/>
                    <a:pt x="435" y="822"/>
                    <a:pt x="452" y="815"/>
                  </a:cubicBezTo>
                  <a:cubicBezTo>
                    <a:pt x="446" y="814"/>
                    <a:pt x="439" y="814"/>
                    <a:pt x="433" y="817"/>
                  </a:cubicBezTo>
                  <a:cubicBezTo>
                    <a:pt x="439" y="797"/>
                    <a:pt x="463" y="798"/>
                    <a:pt x="477" y="788"/>
                  </a:cubicBezTo>
                  <a:cubicBezTo>
                    <a:pt x="483" y="784"/>
                    <a:pt x="487" y="768"/>
                    <a:pt x="491" y="762"/>
                  </a:cubicBezTo>
                  <a:cubicBezTo>
                    <a:pt x="497" y="753"/>
                    <a:pt x="506" y="745"/>
                    <a:pt x="515" y="739"/>
                  </a:cubicBezTo>
                  <a:cubicBezTo>
                    <a:pt x="511" y="739"/>
                    <a:pt x="506" y="740"/>
                    <a:pt x="503" y="743"/>
                  </a:cubicBezTo>
                  <a:cubicBezTo>
                    <a:pt x="521" y="721"/>
                    <a:pt x="549" y="715"/>
                    <a:pt x="574" y="704"/>
                  </a:cubicBezTo>
                  <a:cubicBezTo>
                    <a:pt x="567" y="706"/>
                    <a:pt x="559" y="712"/>
                    <a:pt x="562" y="703"/>
                  </a:cubicBezTo>
                  <a:cubicBezTo>
                    <a:pt x="557" y="709"/>
                    <a:pt x="494" y="734"/>
                    <a:pt x="496" y="737"/>
                  </a:cubicBezTo>
                  <a:cubicBezTo>
                    <a:pt x="505" y="760"/>
                    <a:pt x="391" y="767"/>
                    <a:pt x="379" y="765"/>
                  </a:cubicBezTo>
                  <a:cubicBezTo>
                    <a:pt x="380" y="757"/>
                    <a:pt x="388" y="756"/>
                    <a:pt x="394" y="753"/>
                  </a:cubicBezTo>
                  <a:cubicBezTo>
                    <a:pt x="384" y="750"/>
                    <a:pt x="387" y="734"/>
                    <a:pt x="394" y="730"/>
                  </a:cubicBezTo>
                  <a:cubicBezTo>
                    <a:pt x="380" y="739"/>
                    <a:pt x="371" y="725"/>
                    <a:pt x="390" y="719"/>
                  </a:cubicBezTo>
                  <a:cubicBezTo>
                    <a:pt x="385" y="718"/>
                    <a:pt x="381" y="718"/>
                    <a:pt x="377" y="719"/>
                  </a:cubicBezTo>
                  <a:cubicBezTo>
                    <a:pt x="385" y="707"/>
                    <a:pt x="402" y="708"/>
                    <a:pt x="413" y="702"/>
                  </a:cubicBezTo>
                  <a:cubicBezTo>
                    <a:pt x="417" y="700"/>
                    <a:pt x="422" y="698"/>
                    <a:pt x="425" y="695"/>
                  </a:cubicBezTo>
                  <a:cubicBezTo>
                    <a:pt x="430" y="689"/>
                    <a:pt x="436" y="693"/>
                    <a:pt x="443" y="691"/>
                  </a:cubicBezTo>
                  <a:cubicBezTo>
                    <a:pt x="432" y="701"/>
                    <a:pt x="445" y="694"/>
                    <a:pt x="451" y="701"/>
                  </a:cubicBezTo>
                  <a:cubicBezTo>
                    <a:pt x="454" y="705"/>
                    <a:pt x="430" y="713"/>
                    <a:pt x="426" y="714"/>
                  </a:cubicBezTo>
                  <a:cubicBezTo>
                    <a:pt x="442" y="712"/>
                    <a:pt x="456" y="702"/>
                    <a:pt x="472" y="699"/>
                  </a:cubicBezTo>
                  <a:cubicBezTo>
                    <a:pt x="470" y="705"/>
                    <a:pt x="467" y="709"/>
                    <a:pt x="462" y="712"/>
                  </a:cubicBezTo>
                  <a:cubicBezTo>
                    <a:pt x="470" y="714"/>
                    <a:pt x="485" y="710"/>
                    <a:pt x="491" y="704"/>
                  </a:cubicBezTo>
                  <a:cubicBezTo>
                    <a:pt x="497" y="698"/>
                    <a:pt x="489" y="694"/>
                    <a:pt x="484" y="695"/>
                  </a:cubicBezTo>
                  <a:cubicBezTo>
                    <a:pt x="490" y="693"/>
                    <a:pt x="497" y="693"/>
                    <a:pt x="503" y="691"/>
                  </a:cubicBezTo>
                  <a:cubicBezTo>
                    <a:pt x="495" y="690"/>
                    <a:pt x="495" y="689"/>
                    <a:pt x="503" y="685"/>
                  </a:cubicBezTo>
                  <a:cubicBezTo>
                    <a:pt x="488" y="686"/>
                    <a:pt x="475" y="696"/>
                    <a:pt x="460" y="693"/>
                  </a:cubicBezTo>
                  <a:cubicBezTo>
                    <a:pt x="449" y="691"/>
                    <a:pt x="435" y="684"/>
                    <a:pt x="424" y="691"/>
                  </a:cubicBezTo>
                  <a:cubicBezTo>
                    <a:pt x="427" y="681"/>
                    <a:pt x="446" y="678"/>
                    <a:pt x="454" y="677"/>
                  </a:cubicBezTo>
                  <a:cubicBezTo>
                    <a:pt x="449" y="675"/>
                    <a:pt x="445" y="676"/>
                    <a:pt x="441" y="680"/>
                  </a:cubicBezTo>
                  <a:cubicBezTo>
                    <a:pt x="441" y="675"/>
                    <a:pt x="445" y="671"/>
                    <a:pt x="450" y="670"/>
                  </a:cubicBezTo>
                  <a:cubicBezTo>
                    <a:pt x="446" y="672"/>
                    <a:pt x="441" y="673"/>
                    <a:pt x="437" y="674"/>
                  </a:cubicBezTo>
                  <a:cubicBezTo>
                    <a:pt x="439" y="665"/>
                    <a:pt x="451" y="663"/>
                    <a:pt x="457" y="659"/>
                  </a:cubicBezTo>
                  <a:cubicBezTo>
                    <a:pt x="442" y="661"/>
                    <a:pt x="432" y="682"/>
                    <a:pt x="416" y="679"/>
                  </a:cubicBezTo>
                  <a:cubicBezTo>
                    <a:pt x="415" y="671"/>
                    <a:pt x="426" y="669"/>
                    <a:pt x="420" y="663"/>
                  </a:cubicBezTo>
                  <a:cubicBezTo>
                    <a:pt x="415" y="657"/>
                    <a:pt x="436" y="652"/>
                    <a:pt x="439" y="650"/>
                  </a:cubicBezTo>
                  <a:cubicBezTo>
                    <a:pt x="435" y="647"/>
                    <a:pt x="431" y="646"/>
                    <a:pt x="426" y="648"/>
                  </a:cubicBezTo>
                  <a:cubicBezTo>
                    <a:pt x="430" y="633"/>
                    <a:pt x="445" y="639"/>
                    <a:pt x="456" y="637"/>
                  </a:cubicBezTo>
                  <a:cubicBezTo>
                    <a:pt x="442" y="638"/>
                    <a:pt x="458" y="626"/>
                    <a:pt x="467" y="627"/>
                  </a:cubicBezTo>
                  <a:cubicBezTo>
                    <a:pt x="479" y="628"/>
                    <a:pt x="496" y="609"/>
                    <a:pt x="508" y="604"/>
                  </a:cubicBezTo>
                  <a:cubicBezTo>
                    <a:pt x="525" y="597"/>
                    <a:pt x="542" y="590"/>
                    <a:pt x="559" y="583"/>
                  </a:cubicBezTo>
                  <a:cubicBezTo>
                    <a:pt x="564" y="581"/>
                    <a:pt x="571" y="578"/>
                    <a:pt x="576" y="580"/>
                  </a:cubicBezTo>
                  <a:cubicBezTo>
                    <a:pt x="585" y="581"/>
                    <a:pt x="579" y="588"/>
                    <a:pt x="574" y="590"/>
                  </a:cubicBezTo>
                  <a:cubicBezTo>
                    <a:pt x="579" y="589"/>
                    <a:pt x="583" y="587"/>
                    <a:pt x="588" y="585"/>
                  </a:cubicBezTo>
                  <a:cubicBezTo>
                    <a:pt x="570" y="582"/>
                    <a:pt x="614" y="567"/>
                    <a:pt x="620" y="565"/>
                  </a:cubicBezTo>
                  <a:cubicBezTo>
                    <a:pt x="610" y="567"/>
                    <a:pt x="601" y="571"/>
                    <a:pt x="592" y="574"/>
                  </a:cubicBezTo>
                  <a:cubicBezTo>
                    <a:pt x="602" y="559"/>
                    <a:pt x="633" y="541"/>
                    <a:pt x="652" y="547"/>
                  </a:cubicBezTo>
                  <a:cubicBezTo>
                    <a:pt x="641" y="535"/>
                    <a:pt x="677" y="531"/>
                    <a:pt x="683" y="531"/>
                  </a:cubicBezTo>
                  <a:cubicBezTo>
                    <a:pt x="688" y="530"/>
                    <a:pt x="694" y="532"/>
                    <a:pt x="699" y="535"/>
                  </a:cubicBezTo>
                  <a:cubicBezTo>
                    <a:pt x="708" y="540"/>
                    <a:pt x="679" y="547"/>
                    <a:pt x="676" y="549"/>
                  </a:cubicBezTo>
                  <a:cubicBezTo>
                    <a:pt x="698" y="540"/>
                    <a:pt x="723" y="545"/>
                    <a:pt x="744" y="535"/>
                  </a:cubicBezTo>
                  <a:cubicBezTo>
                    <a:pt x="765" y="526"/>
                    <a:pt x="787" y="517"/>
                    <a:pt x="809" y="512"/>
                  </a:cubicBezTo>
                  <a:cubicBezTo>
                    <a:pt x="807" y="514"/>
                    <a:pt x="805" y="516"/>
                    <a:pt x="802" y="518"/>
                  </a:cubicBezTo>
                  <a:cubicBezTo>
                    <a:pt x="835" y="519"/>
                    <a:pt x="867" y="515"/>
                    <a:pt x="896" y="498"/>
                  </a:cubicBezTo>
                  <a:cubicBezTo>
                    <a:pt x="907" y="492"/>
                    <a:pt x="916" y="483"/>
                    <a:pt x="925" y="474"/>
                  </a:cubicBezTo>
                  <a:cubicBezTo>
                    <a:pt x="931" y="469"/>
                    <a:pt x="946" y="444"/>
                    <a:pt x="925" y="452"/>
                  </a:cubicBezTo>
                  <a:cubicBezTo>
                    <a:pt x="931" y="450"/>
                    <a:pt x="1008" y="437"/>
                    <a:pt x="990" y="420"/>
                  </a:cubicBezTo>
                  <a:cubicBezTo>
                    <a:pt x="993" y="419"/>
                    <a:pt x="996" y="418"/>
                    <a:pt x="1000" y="417"/>
                  </a:cubicBezTo>
                  <a:cubicBezTo>
                    <a:pt x="988" y="418"/>
                    <a:pt x="978" y="423"/>
                    <a:pt x="967" y="427"/>
                  </a:cubicBezTo>
                  <a:cubicBezTo>
                    <a:pt x="956" y="431"/>
                    <a:pt x="944" y="425"/>
                    <a:pt x="933" y="431"/>
                  </a:cubicBezTo>
                  <a:cubicBezTo>
                    <a:pt x="951" y="427"/>
                    <a:pt x="927" y="434"/>
                    <a:pt x="925" y="435"/>
                  </a:cubicBezTo>
                  <a:cubicBezTo>
                    <a:pt x="917" y="437"/>
                    <a:pt x="909" y="438"/>
                    <a:pt x="901" y="439"/>
                  </a:cubicBezTo>
                  <a:cubicBezTo>
                    <a:pt x="885" y="443"/>
                    <a:pt x="871" y="453"/>
                    <a:pt x="855" y="457"/>
                  </a:cubicBezTo>
                  <a:cubicBezTo>
                    <a:pt x="863" y="448"/>
                    <a:pt x="866" y="433"/>
                    <a:pt x="848" y="440"/>
                  </a:cubicBezTo>
                  <a:cubicBezTo>
                    <a:pt x="851" y="442"/>
                    <a:pt x="853" y="444"/>
                    <a:pt x="855" y="445"/>
                  </a:cubicBezTo>
                  <a:cubicBezTo>
                    <a:pt x="848" y="448"/>
                    <a:pt x="845" y="455"/>
                    <a:pt x="840" y="449"/>
                  </a:cubicBezTo>
                  <a:cubicBezTo>
                    <a:pt x="837" y="445"/>
                    <a:pt x="832" y="443"/>
                    <a:pt x="828" y="442"/>
                  </a:cubicBezTo>
                  <a:cubicBezTo>
                    <a:pt x="818" y="439"/>
                    <a:pt x="807" y="440"/>
                    <a:pt x="797" y="441"/>
                  </a:cubicBezTo>
                  <a:cubicBezTo>
                    <a:pt x="773" y="444"/>
                    <a:pt x="755" y="450"/>
                    <a:pt x="731" y="446"/>
                  </a:cubicBezTo>
                  <a:cubicBezTo>
                    <a:pt x="727" y="445"/>
                    <a:pt x="693" y="440"/>
                    <a:pt x="701" y="432"/>
                  </a:cubicBezTo>
                  <a:cubicBezTo>
                    <a:pt x="705" y="428"/>
                    <a:pt x="718" y="426"/>
                    <a:pt x="716" y="419"/>
                  </a:cubicBezTo>
                  <a:cubicBezTo>
                    <a:pt x="712" y="407"/>
                    <a:pt x="723" y="396"/>
                    <a:pt x="734" y="394"/>
                  </a:cubicBezTo>
                  <a:cubicBezTo>
                    <a:pt x="729" y="396"/>
                    <a:pt x="725" y="399"/>
                    <a:pt x="721" y="401"/>
                  </a:cubicBezTo>
                  <a:cubicBezTo>
                    <a:pt x="728" y="408"/>
                    <a:pt x="738" y="404"/>
                    <a:pt x="745" y="399"/>
                  </a:cubicBezTo>
                  <a:cubicBezTo>
                    <a:pt x="753" y="394"/>
                    <a:pt x="762" y="397"/>
                    <a:pt x="770" y="398"/>
                  </a:cubicBezTo>
                  <a:cubicBezTo>
                    <a:pt x="760" y="384"/>
                    <a:pt x="735" y="387"/>
                    <a:pt x="720" y="386"/>
                  </a:cubicBezTo>
                  <a:cubicBezTo>
                    <a:pt x="715" y="385"/>
                    <a:pt x="708" y="377"/>
                    <a:pt x="706" y="373"/>
                  </a:cubicBezTo>
                  <a:cubicBezTo>
                    <a:pt x="703" y="366"/>
                    <a:pt x="726" y="363"/>
                    <a:pt x="730" y="362"/>
                  </a:cubicBezTo>
                  <a:cubicBezTo>
                    <a:pt x="723" y="365"/>
                    <a:pt x="717" y="367"/>
                    <a:pt x="710" y="369"/>
                  </a:cubicBezTo>
                  <a:cubicBezTo>
                    <a:pt x="726" y="372"/>
                    <a:pt x="740" y="362"/>
                    <a:pt x="755" y="358"/>
                  </a:cubicBezTo>
                  <a:cubicBezTo>
                    <a:pt x="769" y="354"/>
                    <a:pt x="783" y="357"/>
                    <a:pt x="795" y="349"/>
                  </a:cubicBezTo>
                  <a:cubicBezTo>
                    <a:pt x="821" y="331"/>
                    <a:pt x="856" y="343"/>
                    <a:pt x="884" y="337"/>
                  </a:cubicBezTo>
                  <a:cubicBezTo>
                    <a:pt x="881" y="336"/>
                    <a:pt x="879" y="334"/>
                    <a:pt x="877" y="333"/>
                  </a:cubicBezTo>
                  <a:cubicBezTo>
                    <a:pt x="890" y="318"/>
                    <a:pt x="914" y="320"/>
                    <a:pt x="932" y="318"/>
                  </a:cubicBezTo>
                  <a:cubicBezTo>
                    <a:pt x="960" y="316"/>
                    <a:pt x="986" y="303"/>
                    <a:pt x="1015" y="308"/>
                  </a:cubicBezTo>
                  <a:cubicBezTo>
                    <a:pt x="1008" y="307"/>
                    <a:pt x="997" y="316"/>
                    <a:pt x="991" y="319"/>
                  </a:cubicBezTo>
                  <a:cubicBezTo>
                    <a:pt x="980" y="327"/>
                    <a:pt x="970" y="330"/>
                    <a:pt x="957" y="334"/>
                  </a:cubicBezTo>
                  <a:cubicBezTo>
                    <a:pt x="964" y="332"/>
                    <a:pt x="963" y="335"/>
                    <a:pt x="965" y="339"/>
                  </a:cubicBezTo>
                  <a:cubicBezTo>
                    <a:pt x="967" y="343"/>
                    <a:pt x="976" y="342"/>
                    <a:pt x="980" y="341"/>
                  </a:cubicBezTo>
                  <a:cubicBezTo>
                    <a:pt x="987" y="341"/>
                    <a:pt x="995" y="341"/>
                    <a:pt x="1002" y="341"/>
                  </a:cubicBezTo>
                  <a:cubicBezTo>
                    <a:pt x="1007" y="341"/>
                    <a:pt x="1029" y="337"/>
                    <a:pt x="1013" y="347"/>
                  </a:cubicBezTo>
                  <a:cubicBezTo>
                    <a:pt x="1030" y="338"/>
                    <a:pt x="1049" y="349"/>
                    <a:pt x="1066" y="342"/>
                  </a:cubicBezTo>
                  <a:cubicBezTo>
                    <a:pt x="1074" y="342"/>
                    <a:pt x="1095" y="321"/>
                    <a:pt x="1110" y="332"/>
                  </a:cubicBezTo>
                  <a:cubicBezTo>
                    <a:pt x="1108" y="334"/>
                    <a:pt x="1105" y="336"/>
                    <a:pt x="1103" y="338"/>
                  </a:cubicBezTo>
                  <a:cubicBezTo>
                    <a:pt x="1110" y="336"/>
                    <a:pt x="1118" y="334"/>
                    <a:pt x="1121" y="326"/>
                  </a:cubicBezTo>
                  <a:cubicBezTo>
                    <a:pt x="1110" y="317"/>
                    <a:pt x="1094" y="320"/>
                    <a:pt x="1082" y="325"/>
                  </a:cubicBezTo>
                  <a:cubicBezTo>
                    <a:pt x="1088" y="320"/>
                    <a:pt x="1102" y="317"/>
                    <a:pt x="1101" y="307"/>
                  </a:cubicBezTo>
                  <a:cubicBezTo>
                    <a:pt x="1101" y="299"/>
                    <a:pt x="1090" y="300"/>
                    <a:pt x="1096" y="292"/>
                  </a:cubicBezTo>
                  <a:cubicBezTo>
                    <a:pt x="1107" y="277"/>
                    <a:pt x="1125" y="293"/>
                    <a:pt x="1111" y="301"/>
                  </a:cubicBezTo>
                  <a:cubicBezTo>
                    <a:pt x="1082" y="317"/>
                    <a:pt x="1134" y="314"/>
                    <a:pt x="1134" y="314"/>
                  </a:cubicBezTo>
                  <a:cubicBezTo>
                    <a:pt x="1147" y="327"/>
                    <a:pt x="1182" y="325"/>
                    <a:pt x="1189" y="306"/>
                  </a:cubicBezTo>
                  <a:cubicBezTo>
                    <a:pt x="1185" y="306"/>
                    <a:pt x="1180" y="307"/>
                    <a:pt x="1175" y="308"/>
                  </a:cubicBezTo>
                  <a:cubicBezTo>
                    <a:pt x="1169" y="308"/>
                    <a:pt x="1164" y="303"/>
                    <a:pt x="1157" y="304"/>
                  </a:cubicBezTo>
                  <a:cubicBezTo>
                    <a:pt x="1147" y="306"/>
                    <a:pt x="1135" y="315"/>
                    <a:pt x="1124" y="311"/>
                  </a:cubicBezTo>
                  <a:cubicBezTo>
                    <a:pt x="1106" y="304"/>
                    <a:pt x="1148" y="283"/>
                    <a:pt x="1157" y="284"/>
                  </a:cubicBezTo>
                  <a:cubicBezTo>
                    <a:pt x="1154" y="270"/>
                    <a:pt x="1133" y="285"/>
                    <a:pt x="1133" y="277"/>
                  </a:cubicBezTo>
                  <a:cubicBezTo>
                    <a:pt x="1129" y="280"/>
                    <a:pt x="1124" y="282"/>
                    <a:pt x="1119" y="282"/>
                  </a:cubicBezTo>
                  <a:cubicBezTo>
                    <a:pt x="1125" y="277"/>
                    <a:pt x="1132" y="274"/>
                    <a:pt x="1138" y="271"/>
                  </a:cubicBezTo>
                  <a:cubicBezTo>
                    <a:pt x="1131" y="270"/>
                    <a:pt x="1124" y="276"/>
                    <a:pt x="1117" y="279"/>
                  </a:cubicBezTo>
                  <a:cubicBezTo>
                    <a:pt x="1108" y="283"/>
                    <a:pt x="1090" y="279"/>
                    <a:pt x="1081" y="277"/>
                  </a:cubicBezTo>
                  <a:cubicBezTo>
                    <a:pt x="1060" y="273"/>
                    <a:pt x="1078" y="266"/>
                    <a:pt x="1085" y="256"/>
                  </a:cubicBezTo>
                  <a:cubicBezTo>
                    <a:pt x="1094" y="243"/>
                    <a:pt x="1087" y="220"/>
                    <a:pt x="1070" y="213"/>
                  </a:cubicBezTo>
                  <a:cubicBezTo>
                    <a:pt x="1065" y="211"/>
                    <a:pt x="1056" y="212"/>
                    <a:pt x="1054" y="205"/>
                  </a:cubicBezTo>
                  <a:cubicBezTo>
                    <a:pt x="1052" y="194"/>
                    <a:pt x="1046" y="195"/>
                    <a:pt x="1036" y="194"/>
                  </a:cubicBezTo>
                  <a:cubicBezTo>
                    <a:pt x="1059" y="192"/>
                    <a:pt x="1078" y="181"/>
                    <a:pt x="1098" y="170"/>
                  </a:cubicBezTo>
                  <a:cubicBezTo>
                    <a:pt x="1120" y="158"/>
                    <a:pt x="1138" y="162"/>
                    <a:pt x="1163" y="160"/>
                  </a:cubicBezTo>
                  <a:cubicBezTo>
                    <a:pt x="1217" y="156"/>
                    <a:pt x="1264" y="143"/>
                    <a:pt x="1315" y="125"/>
                  </a:cubicBezTo>
                  <a:cubicBezTo>
                    <a:pt x="1310" y="127"/>
                    <a:pt x="1306" y="129"/>
                    <a:pt x="1301" y="131"/>
                  </a:cubicBezTo>
                  <a:cubicBezTo>
                    <a:pt x="1326" y="126"/>
                    <a:pt x="1349" y="106"/>
                    <a:pt x="1374" y="98"/>
                  </a:cubicBezTo>
                  <a:cubicBezTo>
                    <a:pt x="1404" y="89"/>
                    <a:pt x="1433" y="72"/>
                    <a:pt x="1465" y="68"/>
                  </a:cubicBezTo>
                  <a:cubicBezTo>
                    <a:pt x="1459" y="71"/>
                    <a:pt x="1459" y="76"/>
                    <a:pt x="1453" y="77"/>
                  </a:cubicBezTo>
                  <a:cubicBezTo>
                    <a:pt x="1475" y="73"/>
                    <a:pt x="1498" y="72"/>
                    <a:pt x="1519" y="66"/>
                  </a:cubicBezTo>
                  <a:cubicBezTo>
                    <a:pt x="1539" y="60"/>
                    <a:pt x="1560" y="50"/>
                    <a:pt x="1581" y="51"/>
                  </a:cubicBezTo>
                  <a:cubicBezTo>
                    <a:pt x="1576" y="56"/>
                    <a:pt x="1568" y="59"/>
                    <a:pt x="1561" y="59"/>
                  </a:cubicBezTo>
                  <a:cubicBezTo>
                    <a:pt x="1582" y="55"/>
                    <a:pt x="1557" y="64"/>
                    <a:pt x="1553" y="66"/>
                  </a:cubicBezTo>
                  <a:cubicBezTo>
                    <a:pt x="1560" y="64"/>
                    <a:pt x="1561" y="66"/>
                    <a:pt x="1555" y="73"/>
                  </a:cubicBezTo>
                  <a:cubicBezTo>
                    <a:pt x="1562" y="68"/>
                    <a:pt x="1569" y="63"/>
                    <a:pt x="1577" y="59"/>
                  </a:cubicBezTo>
                  <a:cubicBezTo>
                    <a:pt x="1586" y="54"/>
                    <a:pt x="1598" y="58"/>
                    <a:pt x="1608" y="55"/>
                  </a:cubicBezTo>
                  <a:cubicBezTo>
                    <a:pt x="1601" y="55"/>
                    <a:pt x="1594" y="55"/>
                    <a:pt x="1588" y="57"/>
                  </a:cubicBezTo>
                  <a:cubicBezTo>
                    <a:pt x="1591" y="49"/>
                    <a:pt x="1584" y="47"/>
                    <a:pt x="1579" y="50"/>
                  </a:cubicBezTo>
                  <a:cubicBezTo>
                    <a:pt x="1599" y="41"/>
                    <a:pt x="1621" y="39"/>
                    <a:pt x="1643" y="34"/>
                  </a:cubicBezTo>
                  <a:cubicBezTo>
                    <a:pt x="1638" y="36"/>
                    <a:pt x="1634" y="38"/>
                    <a:pt x="1629" y="39"/>
                  </a:cubicBezTo>
                  <a:cubicBezTo>
                    <a:pt x="1658" y="46"/>
                    <a:pt x="1699" y="37"/>
                    <a:pt x="1727" y="30"/>
                  </a:cubicBezTo>
                  <a:cubicBezTo>
                    <a:pt x="1762" y="22"/>
                    <a:pt x="1795" y="9"/>
                    <a:pt x="1829" y="0"/>
                  </a:cubicBezTo>
                  <a:cubicBezTo>
                    <a:pt x="1824" y="1"/>
                    <a:pt x="1820" y="4"/>
                    <a:pt x="1815" y="7"/>
                  </a:cubicBezTo>
                  <a:cubicBezTo>
                    <a:pt x="1819" y="8"/>
                    <a:pt x="1848" y="11"/>
                    <a:pt x="1841" y="19"/>
                  </a:cubicBezTo>
                  <a:cubicBezTo>
                    <a:pt x="1832" y="29"/>
                    <a:pt x="1809" y="30"/>
                    <a:pt x="1796" y="30"/>
                  </a:cubicBezTo>
                  <a:cubicBezTo>
                    <a:pt x="1798" y="35"/>
                    <a:pt x="1794" y="39"/>
                    <a:pt x="1790" y="40"/>
                  </a:cubicBezTo>
                  <a:cubicBezTo>
                    <a:pt x="1803" y="37"/>
                    <a:pt x="1816" y="34"/>
                    <a:pt x="1829" y="29"/>
                  </a:cubicBezTo>
                  <a:cubicBezTo>
                    <a:pt x="1837" y="26"/>
                    <a:pt x="1845" y="23"/>
                    <a:pt x="1853" y="21"/>
                  </a:cubicBezTo>
                  <a:cubicBezTo>
                    <a:pt x="1857" y="19"/>
                    <a:pt x="1880" y="10"/>
                    <a:pt x="1863" y="22"/>
                  </a:cubicBezTo>
                  <a:cubicBezTo>
                    <a:pt x="1866" y="20"/>
                    <a:pt x="1876" y="17"/>
                    <a:pt x="1878" y="22"/>
                  </a:cubicBezTo>
                  <a:cubicBezTo>
                    <a:pt x="1881" y="31"/>
                    <a:pt x="1863" y="32"/>
                    <a:pt x="1858" y="33"/>
                  </a:cubicBezTo>
                  <a:cubicBezTo>
                    <a:pt x="1870" y="45"/>
                    <a:pt x="1891" y="35"/>
                    <a:pt x="1906" y="33"/>
                  </a:cubicBezTo>
                  <a:cubicBezTo>
                    <a:pt x="1926" y="29"/>
                    <a:pt x="1951" y="29"/>
                    <a:pt x="1971" y="34"/>
                  </a:cubicBezTo>
                  <a:cubicBezTo>
                    <a:pt x="1964" y="42"/>
                    <a:pt x="1953" y="44"/>
                    <a:pt x="1945" y="48"/>
                  </a:cubicBezTo>
                  <a:cubicBezTo>
                    <a:pt x="1949" y="50"/>
                    <a:pt x="1953" y="51"/>
                    <a:pt x="1957" y="51"/>
                  </a:cubicBezTo>
                  <a:cubicBezTo>
                    <a:pt x="1948" y="52"/>
                    <a:pt x="1939" y="51"/>
                    <a:pt x="1930" y="53"/>
                  </a:cubicBezTo>
                  <a:cubicBezTo>
                    <a:pt x="1944" y="55"/>
                    <a:pt x="1957" y="53"/>
                    <a:pt x="1970" y="53"/>
                  </a:cubicBezTo>
                  <a:lnTo>
                    <a:pt x="1957" y="58"/>
                  </a:lnTo>
                  <a:cubicBezTo>
                    <a:pt x="1968" y="64"/>
                    <a:pt x="1981" y="63"/>
                    <a:pt x="1993" y="61"/>
                  </a:cubicBezTo>
                  <a:cubicBezTo>
                    <a:pt x="2001" y="60"/>
                    <a:pt x="2008" y="58"/>
                    <a:pt x="2016" y="57"/>
                  </a:cubicBezTo>
                  <a:cubicBezTo>
                    <a:pt x="2020" y="57"/>
                    <a:pt x="2038" y="53"/>
                    <a:pt x="2026" y="61"/>
                  </a:cubicBezTo>
                  <a:cubicBezTo>
                    <a:pt x="2046" y="61"/>
                    <a:pt x="2066" y="55"/>
                    <a:pt x="2086" y="57"/>
                  </a:cubicBezTo>
                  <a:cubicBezTo>
                    <a:pt x="2093" y="58"/>
                    <a:pt x="2102" y="60"/>
                    <a:pt x="2107" y="64"/>
                  </a:cubicBezTo>
                  <a:cubicBezTo>
                    <a:pt x="2115" y="70"/>
                    <a:pt x="2126" y="65"/>
                    <a:pt x="2134" y="70"/>
                  </a:cubicBezTo>
                  <a:cubicBezTo>
                    <a:pt x="2153" y="81"/>
                    <a:pt x="2174" y="75"/>
                    <a:pt x="2196" y="78"/>
                  </a:cubicBezTo>
                  <a:cubicBezTo>
                    <a:pt x="2202" y="78"/>
                    <a:pt x="2218" y="74"/>
                    <a:pt x="2220" y="82"/>
                  </a:cubicBezTo>
                  <a:cubicBezTo>
                    <a:pt x="2221" y="86"/>
                    <a:pt x="2240" y="83"/>
                    <a:pt x="2229" y="88"/>
                  </a:cubicBezTo>
                  <a:cubicBezTo>
                    <a:pt x="2241" y="88"/>
                    <a:pt x="2253" y="89"/>
                    <a:pt x="2265" y="88"/>
                  </a:cubicBezTo>
                  <a:cubicBezTo>
                    <a:pt x="2271" y="88"/>
                    <a:pt x="2277" y="87"/>
                    <a:pt x="2283" y="86"/>
                  </a:cubicBezTo>
                  <a:cubicBezTo>
                    <a:pt x="2292" y="82"/>
                    <a:pt x="2294" y="83"/>
                    <a:pt x="2289" y="88"/>
                  </a:cubicBezTo>
                  <a:cubicBezTo>
                    <a:pt x="2301" y="74"/>
                    <a:pt x="2335" y="80"/>
                    <a:pt x="2350" y="84"/>
                  </a:cubicBezTo>
                  <a:cubicBezTo>
                    <a:pt x="2361" y="87"/>
                    <a:pt x="2363" y="98"/>
                    <a:pt x="2374" y="100"/>
                  </a:cubicBezTo>
                  <a:cubicBezTo>
                    <a:pt x="2382" y="102"/>
                    <a:pt x="2382" y="103"/>
                    <a:pt x="2386" y="109"/>
                  </a:cubicBezTo>
                  <a:cubicBezTo>
                    <a:pt x="2391" y="116"/>
                    <a:pt x="2399" y="107"/>
                    <a:pt x="2406" y="111"/>
                  </a:cubicBezTo>
                  <a:lnTo>
                    <a:pt x="1655" y="733"/>
                  </a:lnTo>
                  <a:cubicBezTo>
                    <a:pt x="1663" y="735"/>
                    <a:pt x="1669" y="738"/>
                    <a:pt x="1677" y="734"/>
                  </a:cubicBezTo>
                  <a:cubicBezTo>
                    <a:pt x="1684" y="731"/>
                    <a:pt x="1690" y="738"/>
                    <a:pt x="1697" y="739"/>
                  </a:cubicBezTo>
                  <a:cubicBezTo>
                    <a:pt x="1706" y="740"/>
                    <a:pt x="1717" y="733"/>
                    <a:pt x="1726" y="731"/>
                  </a:cubicBezTo>
                  <a:cubicBezTo>
                    <a:pt x="1736" y="728"/>
                    <a:pt x="1746" y="728"/>
                    <a:pt x="1756" y="730"/>
                  </a:cubicBezTo>
                  <a:cubicBezTo>
                    <a:pt x="1749" y="736"/>
                    <a:pt x="1739" y="739"/>
                    <a:pt x="1734" y="747"/>
                  </a:cubicBezTo>
                  <a:cubicBezTo>
                    <a:pt x="1729" y="755"/>
                    <a:pt x="1742" y="757"/>
                    <a:pt x="1741" y="766"/>
                  </a:cubicBezTo>
                  <a:cubicBezTo>
                    <a:pt x="1739" y="778"/>
                    <a:pt x="1747" y="789"/>
                    <a:pt x="1751" y="800"/>
                  </a:cubicBezTo>
                  <a:cubicBezTo>
                    <a:pt x="1754" y="810"/>
                    <a:pt x="1743" y="820"/>
                    <a:pt x="1739" y="829"/>
                  </a:cubicBezTo>
                  <a:cubicBezTo>
                    <a:pt x="1760" y="821"/>
                    <a:pt x="1783" y="817"/>
                    <a:pt x="1805" y="808"/>
                  </a:cubicBezTo>
                  <a:cubicBezTo>
                    <a:pt x="1814" y="803"/>
                    <a:pt x="1822" y="798"/>
                    <a:pt x="1830" y="791"/>
                  </a:cubicBezTo>
                  <a:cubicBezTo>
                    <a:pt x="1833" y="790"/>
                    <a:pt x="1836" y="790"/>
                    <a:pt x="1840" y="790"/>
                  </a:cubicBezTo>
                  <a:cubicBezTo>
                    <a:pt x="1844" y="788"/>
                    <a:pt x="1844" y="783"/>
                    <a:pt x="1848" y="781"/>
                  </a:cubicBezTo>
                  <a:cubicBezTo>
                    <a:pt x="1855" y="777"/>
                    <a:pt x="1863" y="778"/>
                    <a:pt x="1871" y="777"/>
                  </a:cubicBezTo>
                  <a:cubicBezTo>
                    <a:pt x="1879" y="775"/>
                    <a:pt x="1899" y="765"/>
                    <a:pt x="1906" y="769"/>
                  </a:cubicBezTo>
                  <a:cubicBezTo>
                    <a:pt x="1932" y="781"/>
                    <a:pt x="1891" y="793"/>
                    <a:pt x="1903" y="804"/>
                  </a:cubicBezTo>
                  <a:cubicBezTo>
                    <a:pt x="1906" y="808"/>
                    <a:pt x="1914" y="811"/>
                    <a:pt x="1911" y="817"/>
                  </a:cubicBezTo>
                  <a:cubicBezTo>
                    <a:pt x="1909" y="822"/>
                    <a:pt x="1905" y="832"/>
                    <a:pt x="1910" y="837"/>
                  </a:cubicBezTo>
                  <a:cubicBezTo>
                    <a:pt x="1926" y="850"/>
                    <a:pt x="1916" y="858"/>
                    <a:pt x="1913" y="874"/>
                  </a:cubicBezTo>
                  <a:cubicBezTo>
                    <a:pt x="1911" y="888"/>
                    <a:pt x="1906" y="902"/>
                    <a:pt x="1905" y="917"/>
                  </a:cubicBezTo>
                  <a:cubicBezTo>
                    <a:pt x="1904" y="926"/>
                    <a:pt x="1905" y="940"/>
                    <a:pt x="1898" y="947"/>
                  </a:cubicBezTo>
                  <a:cubicBezTo>
                    <a:pt x="1894" y="952"/>
                    <a:pt x="1886" y="959"/>
                    <a:pt x="1897" y="963"/>
                  </a:cubicBezTo>
                  <a:cubicBezTo>
                    <a:pt x="1886" y="967"/>
                    <a:pt x="1885" y="982"/>
                    <a:pt x="1883" y="992"/>
                  </a:cubicBezTo>
                  <a:cubicBezTo>
                    <a:pt x="1894" y="990"/>
                    <a:pt x="1913" y="1003"/>
                    <a:pt x="1921" y="1010"/>
                  </a:cubicBezTo>
                  <a:cubicBezTo>
                    <a:pt x="1930" y="1017"/>
                    <a:pt x="1928" y="1029"/>
                    <a:pt x="1943" y="1028"/>
                  </a:cubicBezTo>
                  <a:cubicBezTo>
                    <a:pt x="1938" y="1039"/>
                    <a:pt x="1928" y="1042"/>
                    <a:pt x="1919" y="1048"/>
                  </a:cubicBezTo>
                  <a:cubicBezTo>
                    <a:pt x="1907" y="1056"/>
                    <a:pt x="1904" y="1070"/>
                    <a:pt x="1895" y="1079"/>
                  </a:cubicBezTo>
                  <a:cubicBezTo>
                    <a:pt x="1876" y="1099"/>
                    <a:pt x="1843" y="1113"/>
                    <a:pt x="1820" y="1123"/>
                  </a:cubicBezTo>
                  <a:cubicBezTo>
                    <a:pt x="1824" y="1118"/>
                    <a:pt x="1827" y="1114"/>
                    <a:pt x="1831" y="1109"/>
                  </a:cubicBezTo>
                  <a:cubicBezTo>
                    <a:pt x="1825" y="1115"/>
                    <a:pt x="1819" y="1120"/>
                    <a:pt x="1811" y="1122"/>
                  </a:cubicBezTo>
                  <a:cubicBezTo>
                    <a:pt x="1815" y="1101"/>
                    <a:pt x="1852" y="1091"/>
                    <a:pt x="1869" y="1083"/>
                  </a:cubicBezTo>
                  <a:cubicBezTo>
                    <a:pt x="1864" y="1085"/>
                    <a:pt x="1824" y="1104"/>
                    <a:pt x="1827" y="1092"/>
                  </a:cubicBezTo>
                  <a:cubicBezTo>
                    <a:pt x="1829" y="1085"/>
                    <a:pt x="1855" y="1084"/>
                    <a:pt x="1860" y="1084"/>
                  </a:cubicBezTo>
                  <a:cubicBezTo>
                    <a:pt x="1856" y="1084"/>
                    <a:pt x="1851" y="1084"/>
                    <a:pt x="1847" y="1084"/>
                  </a:cubicBezTo>
                  <a:cubicBezTo>
                    <a:pt x="1855" y="1074"/>
                    <a:pt x="1872" y="1061"/>
                    <a:pt x="1873" y="1048"/>
                  </a:cubicBezTo>
                  <a:cubicBezTo>
                    <a:pt x="1874" y="1033"/>
                    <a:pt x="1881" y="1035"/>
                    <a:pt x="1892" y="1026"/>
                  </a:cubicBezTo>
                  <a:cubicBezTo>
                    <a:pt x="1877" y="1031"/>
                    <a:pt x="1863" y="1040"/>
                    <a:pt x="1848" y="1040"/>
                  </a:cubicBezTo>
                  <a:cubicBezTo>
                    <a:pt x="1852" y="1038"/>
                    <a:pt x="1856" y="1036"/>
                    <a:pt x="1860" y="1035"/>
                  </a:cubicBezTo>
                  <a:cubicBezTo>
                    <a:pt x="1855" y="1037"/>
                    <a:pt x="1825" y="1041"/>
                    <a:pt x="1826" y="1046"/>
                  </a:cubicBezTo>
                  <a:cubicBezTo>
                    <a:pt x="1827" y="1053"/>
                    <a:pt x="1823" y="1051"/>
                    <a:pt x="1818" y="1056"/>
                  </a:cubicBezTo>
                  <a:cubicBezTo>
                    <a:pt x="1811" y="1063"/>
                    <a:pt x="1811" y="1056"/>
                    <a:pt x="1805" y="1064"/>
                  </a:cubicBezTo>
                  <a:cubicBezTo>
                    <a:pt x="1801" y="1069"/>
                    <a:pt x="1789" y="1069"/>
                    <a:pt x="1793" y="1062"/>
                  </a:cubicBezTo>
                  <a:cubicBezTo>
                    <a:pt x="1799" y="1053"/>
                    <a:pt x="1808" y="1049"/>
                    <a:pt x="1816" y="1044"/>
                  </a:cubicBezTo>
                  <a:cubicBezTo>
                    <a:pt x="1825" y="1039"/>
                    <a:pt x="1833" y="1033"/>
                    <a:pt x="1840" y="1025"/>
                  </a:cubicBezTo>
                  <a:cubicBezTo>
                    <a:pt x="1847" y="1018"/>
                    <a:pt x="1859" y="1022"/>
                    <a:pt x="1867" y="1021"/>
                  </a:cubicBezTo>
                  <a:cubicBezTo>
                    <a:pt x="1860" y="1019"/>
                    <a:pt x="1851" y="1020"/>
                    <a:pt x="1850" y="1011"/>
                  </a:cubicBezTo>
                  <a:cubicBezTo>
                    <a:pt x="1850" y="1017"/>
                    <a:pt x="1838" y="1028"/>
                    <a:pt x="1832" y="1023"/>
                  </a:cubicBezTo>
                  <a:cubicBezTo>
                    <a:pt x="1822" y="1017"/>
                    <a:pt x="1839" y="1004"/>
                    <a:pt x="1843" y="1000"/>
                  </a:cubicBezTo>
                  <a:cubicBezTo>
                    <a:pt x="1842" y="1004"/>
                    <a:pt x="1844" y="1008"/>
                    <a:pt x="1849" y="1008"/>
                  </a:cubicBezTo>
                  <a:cubicBezTo>
                    <a:pt x="1846" y="1003"/>
                    <a:pt x="1846" y="998"/>
                    <a:pt x="1850" y="993"/>
                  </a:cubicBezTo>
                  <a:cubicBezTo>
                    <a:pt x="1848" y="992"/>
                    <a:pt x="1846" y="991"/>
                    <a:pt x="1843" y="990"/>
                  </a:cubicBezTo>
                  <a:cubicBezTo>
                    <a:pt x="1851" y="988"/>
                    <a:pt x="1854" y="979"/>
                    <a:pt x="1862" y="977"/>
                  </a:cubicBezTo>
                  <a:cubicBezTo>
                    <a:pt x="1856" y="979"/>
                    <a:pt x="1850" y="981"/>
                    <a:pt x="1847" y="975"/>
                  </a:cubicBezTo>
                  <a:cubicBezTo>
                    <a:pt x="1842" y="966"/>
                    <a:pt x="1854" y="967"/>
                    <a:pt x="1856" y="960"/>
                  </a:cubicBezTo>
                  <a:cubicBezTo>
                    <a:pt x="1850" y="964"/>
                    <a:pt x="1841" y="959"/>
                    <a:pt x="1843" y="951"/>
                  </a:cubicBezTo>
                  <a:cubicBezTo>
                    <a:pt x="1835" y="960"/>
                    <a:pt x="1825" y="951"/>
                    <a:pt x="1836" y="944"/>
                  </a:cubicBezTo>
                  <a:cubicBezTo>
                    <a:pt x="1845" y="940"/>
                    <a:pt x="1855" y="942"/>
                    <a:pt x="1864" y="939"/>
                  </a:cubicBezTo>
                  <a:cubicBezTo>
                    <a:pt x="1857" y="940"/>
                    <a:pt x="1851" y="942"/>
                    <a:pt x="1844" y="940"/>
                  </a:cubicBezTo>
                  <a:cubicBezTo>
                    <a:pt x="1855" y="936"/>
                    <a:pt x="1847" y="924"/>
                    <a:pt x="1861" y="923"/>
                  </a:cubicBezTo>
                  <a:cubicBezTo>
                    <a:pt x="1854" y="925"/>
                    <a:pt x="1852" y="917"/>
                    <a:pt x="1859" y="914"/>
                  </a:cubicBezTo>
                  <a:cubicBezTo>
                    <a:pt x="1864" y="912"/>
                    <a:pt x="1871" y="921"/>
                    <a:pt x="1873" y="924"/>
                  </a:cubicBezTo>
                  <a:cubicBezTo>
                    <a:pt x="1876" y="917"/>
                    <a:pt x="1866" y="914"/>
                    <a:pt x="1868" y="908"/>
                  </a:cubicBezTo>
                  <a:cubicBezTo>
                    <a:pt x="1872" y="896"/>
                    <a:pt x="1887" y="900"/>
                    <a:pt x="1895" y="903"/>
                  </a:cubicBezTo>
                  <a:cubicBezTo>
                    <a:pt x="1884" y="895"/>
                    <a:pt x="1873" y="900"/>
                    <a:pt x="1863" y="907"/>
                  </a:cubicBezTo>
                  <a:cubicBezTo>
                    <a:pt x="1858" y="899"/>
                    <a:pt x="1876" y="887"/>
                    <a:pt x="1883" y="884"/>
                  </a:cubicBezTo>
                  <a:cubicBezTo>
                    <a:pt x="1878" y="885"/>
                    <a:pt x="1864" y="897"/>
                    <a:pt x="1862" y="891"/>
                  </a:cubicBezTo>
                  <a:cubicBezTo>
                    <a:pt x="1860" y="886"/>
                    <a:pt x="1866" y="880"/>
                    <a:pt x="1869" y="877"/>
                  </a:cubicBezTo>
                  <a:cubicBezTo>
                    <a:pt x="1880" y="868"/>
                    <a:pt x="1894" y="860"/>
                    <a:pt x="1907" y="856"/>
                  </a:cubicBezTo>
                  <a:cubicBezTo>
                    <a:pt x="1894" y="855"/>
                    <a:pt x="1881" y="864"/>
                    <a:pt x="1872" y="872"/>
                  </a:cubicBezTo>
                  <a:cubicBezTo>
                    <a:pt x="1860" y="883"/>
                    <a:pt x="1856" y="868"/>
                    <a:pt x="1844" y="866"/>
                  </a:cubicBezTo>
                  <a:cubicBezTo>
                    <a:pt x="1849" y="862"/>
                    <a:pt x="1849" y="855"/>
                    <a:pt x="1851" y="849"/>
                  </a:cubicBezTo>
                  <a:cubicBezTo>
                    <a:pt x="1853" y="843"/>
                    <a:pt x="1860" y="841"/>
                    <a:pt x="1863" y="837"/>
                  </a:cubicBezTo>
                  <a:cubicBezTo>
                    <a:pt x="1849" y="849"/>
                    <a:pt x="1865" y="819"/>
                    <a:pt x="1867" y="816"/>
                  </a:cubicBezTo>
                  <a:cubicBezTo>
                    <a:pt x="1874" y="807"/>
                    <a:pt x="1882" y="797"/>
                    <a:pt x="1891" y="791"/>
                  </a:cubicBezTo>
                  <a:cubicBezTo>
                    <a:pt x="1886" y="793"/>
                    <a:pt x="1882" y="798"/>
                    <a:pt x="1876" y="800"/>
                  </a:cubicBezTo>
                  <a:cubicBezTo>
                    <a:pt x="1867" y="804"/>
                    <a:pt x="1874" y="806"/>
                    <a:pt x="1867" y="814"/>
                  </a:cubicBezTo>
                  <a:cubicBezTo>
                    <a:pt x="1865" y="801"/>
                    <a:pt x="1856" y="819"/>
                    <a:pt x="1852" y="826"/>
                  </a:cubicBezTo>
                  <a:cubicBezTo>
                    <a:pt x="1847" y="833"/>
                    <a:pt x="1837" y="843"/>
                    <a:pt x="1834" y="852"/>
                  </a:cubicBezTo>
                  <a:cubicBezTo>
                    <a:pt x="1831" y="863"/>
                    <a:pt x="1823" y="874"/>
                    <a:pt x="1811" y="876"/>
                  </a:cubicBezTo>
                  <a:cubicBezTo>
                    <a:pt x="1801" y="879"/>
                    <a:pt x="1807" y="866"/>
                    <a:pt x="1810" y="863"/>
                  </a:cubicBezTo>
                  <a:cubicBezTo>
                    <a:pt x="1804" y="869"/>
                    <a:pt x="1791" y="865"/>
                    <a:pt x="1783" y="866"/>
                  </a:cubicBezTo>
                  <a:cubicBezTo>
                    <a:pt x="1796" y="850"/>
                    <a:pt x="1805" y="835"/>
                    <a:pt x="1824" y="831"/>
                  </a:cubicBezTo>
                  <a:cubicBezTo>
                    <a:pt x="1820" y="828"/>
                    <a:pt x="1814" y="829"/>
                    <a:pt x="1810" y="833"/>
                  </a:cubicBezTo>
                  <a:cubicBezTo>
                    <a:pt x="1821" y="816"/>
                    <a:pt x="1796" y="839"/>
                    <a:pt x="1793" y="840"/>
                  </a:cubicBezTo>
                  <a:cubicBezTo>
                    <a:pt x="1782" y="843"/>
                    <a:pt x="1789" y="827"/>
                    <a:pt x="1785" y="822"/>
                  </a:cubicBezTo>
                  <a:cubicBezTo>
                    <a:pt x="1783" y="832"/>
                    <a:pt x="1774" y="828"/>
                    <a:pt x="1772" y="821"/>
                  </a:cubicBezTo>
                  <a:cubicBezTo>
                    <a:pt x="1768" y="830"/>
                    <a:pt x="1756" y="831"/>
                    <a:pt x="1748" y="835"/>
                  </a:cubicBezTo>
                  <a:cubicBezTo>
                    <a:pt x="1757" y="831"/>
                    <a:pt x="1765" y="834"/>
                    <a:pt x="1775" y="834"/>
                  </a:cubicBezTo>
                  <a:cubicBezTo>
                    <a:pt x="1772" y="838"/>
                    <a:pt x="1769" y="852"/>
                    <a:pt x="1780" y="842"/>
                  </a:cubicBezTo>
                  <a:cubicBezTo>
                    <a:pt x="1776" y="846"/>
                    <a:pt x="1771" y="849"/>
                    <a:pt x="1766" y="850"/>
                  </a:cubicBezTo>
                  <a:cubicBezTo>
                    <a:pt x="1772" y="850"/>
                    <a:pt x="1781" y="844"/>
                    <a:pt x="1783" y="854"/>
                  </a:cubicBezTo>
                  <a:cubicBezTo>
                    <a:pt x="1776" y="854"/>
                    <a:pt x="1778" y="857"/>
                    <a:pt x="1777" y="861"/>
                  </a:cubicBezTo>
                  <a:cubicBezTo>
                    <a:pt x="1776" y="868"/>
                    <a:pt x="1763" y="870"/>
                    <a:pt x="1758" y="871"/>
                  </a:cubicBezTo>
                  <a:cubicBezTo>
                    <a:pt x="1767" y="860"/>
                    <a:pt x="1752" y="864"/>
                    <a:pt x="1747" y="867"/>
                  </a:cubicBezTo>
                  <a:cubicBezTo>
                    <a:pt x="1763" y="865"/>
                    <a:pt x="1746" y="869"/>
                    <a:pt x="1743" y="869"/>
                  </a:cubicBezTo>
                  <a:cubicBezTo>
                    <a:pt x="1737" y="869"/>
                    <a:pt x="1736" y="878"/>
                    <a:pt x="1729" y="878"/>
                  </a:cubicBezTo>
                  <a:cubicBezTo>
                    <a:pt x="1736" y="868"/>
                    <a:pt x="1694" y="857"/>
                    <a:pt x="1714" y="848"/>
                  </a:cubicBezTo>
                  <a:cubicBezTo>
                    <a:pt x="1705" y="851"/>
                    <a:pt x="1704" y="841"/>
                    <a:pt x="1706" y="834"/>
                  </a:cubicBezTo>
                  <a:cubicBezTo>
                    <a:pt x="1708" y="824"/>
                    <a:pt x="1704" y="817"/>
                    <a:pt x="1693" y="815"/>
                  </a:cubicBezTo>
                  <a:cubicBezTo>
                    <a:pt x="1696" y="813"/>
                    <a:pt x="1699" y="811"/>
                    <a:pt x="1703" y="810"/>
                  </a:cubicBezTo>
                  <a:cubicBezTo>
                    <a:pt x="1693" y="809"/>
                    <a:pt x="1675" y="812"/>
                    <a:pt x="1676" y="796"/>
                  </a:cubicBezTo>
                  <a:cubicBezTo>
                    <a:pt x="1668" y="802"/>
                    <a:pt x="1664" y="791"/>
                    <a:pt x="1659" y="788"/>
                  </a:cubicBezTo>
                  <a:cubicBezTo>
                    <a:pt x="1665" y="781"/>
                    <a:pt x="1676" y="780"/>
                    <a:pt x="1682" y="774"/>
                  </a:cubicBezTo>
                  <a:cubicBezTo>
                    <a:pt x="1688" y="768"/>
                    <a:pt x="1692" y="761"/>
                    <a:pt x="1700" y="757"/>
                  </a:cubicBezTo>
                  <a:cubicBezTo>
                    <a:pt x="1720" y="749"/>
                    <a:pt x="1692" y="779"/>
                    <a:pt x="1692" y="780"/>
                  </a:cubicBezTo>
                  <a:cubicBezTo>
                    <a:pt x="1699" y="771"/>
                    <a:pt x="1712" y="758"/>
                    <a:pt x="1725" y="767"/>
                  </a:cubicBezTo>
                  <a:cubicBezTo>
                    <a:pt x="1719" y="763"/>
                    <a:pt x="1713" y="751"/>
                    <a:pt x="1705" y="753"/>
                  </a:cubicBezTo>
                  <a:cubicBezTo>
                    <a:pt x="1694" y="756"/>
                    <a:pt x="1684" y="763"/>
                    <a:pt x="1673" y="766"/>
                  </a:cubicBezTo>
                  <a:cubicBezTo>
                    <a:pt x="1646" y="774"/>
                    <a:pt x="1623" y="776"/>
                    <a:pt x="1599" y="762"/>
                  </a:cubicBezTo>
                  <a:cubicBezTo>
                    <a:pt x="1605" y="758"/>
                    <a:pt x="1616" y="756"/>
                    <a:pt x="1616" y="747"/>
                  </a:cubicBezTo>
                  <a:cubicBezTo>
                    <a:pt x="1606" y="746"/>
                    <a:pt x="1600" y="756"/>
                    <a:pt x="1589" y="754"/>
                  </a:cubicBezTo>
                  <a:cubicBezTo>
                    <a:pt x="1574" y="751"/>
                    <a:pt x="1559" y="748"/>
                    <a:pt x="1544" y="746"/>
                  </a:cubicBezTo>
                  <a:cubicBezTo>
                    <a:pt x="1518" y="741"/>
                    <a:pt x="1491" y="762"/>
                    <a:pt x="1465" y="751"/>
                  </a:cubicBezTo>
                  <a:cubicBezTo>
                    <a:pt x="1481" y="749"/>
                    <a:pt x="1450" y="732"/>
                    <a:pt x="1444" y="733"/>
                  </a:cubicBezTo>
                  <a:cubicBezTo>
                    <a:pt x="1456" y="717"/>
                    <a:pt x="1477" y="716"/>
                    <a:pt x="1491" y="704"/>
                  </a:cubicBezTo>
                  <a:cubicBezTo>
                    <a:pt x="1472" y="707"/>
                    <a:pt x="1458" y="717"/>
                    <a:pt x="1441" y="724"/>
                  </a:cubicBezTo>
                  <a:cubicBezTo>
                    <a:pt x="1437" y="726"/>
                    <a:pt x="1428" y="730"/>
                    <a:pt x="1423" y="728"/>
                  </a:cubicBezTo>
                  <a:cubicBezTo>
                    <a:pt x="1418" y="726"/>
                    <a:pt x="1414" y="719"/>
                    <a:pt x="1407" y="721"/>
                  </a:cubicBezTo>
                  <a:cubicBezTo>
                    <a:pt x="1414" y="715"/>
                    <a:pt x="1424" y="711"/>
                    <a:pt x="1433" y="708"/>
                  </a:cubicBezTo>
                  <a:cubicBezTo>
                    <a:pt x="1430" y="708"/>
                    <a:pt x="1402" y="713"/>
                    <a:pt x="1419" y="706"/>
                  </a:cubicBezTo>
                  <a:cubicBezTo>
                    <a:pt x="1412" y="707"/>
                    <a:pt x="1406" y="708"/>
                    <a:pt x="1399" y="709"/>
                  </a:cubicBezTo>
                  <a:cubicBezTo>
                    <a:pt x="1405" y="705"/>
                    <a:pt x="1412" y="704"/>
                    <a:pt x="1419" y="702"/>
                  </a:cubicBezTo>
                  <a:cubicBezTo>
                    <a:pt x="1408" y="701"/>
                    <a:pt x="1397" y="707"/>
                    <a:pt x="1386" y="704"/>
                  </a:cubicBezTo>
                  <a:cubicBezTo>
                    <a:pt x="1395" y="698"/>
                    <a:pt x="1411" y="694"/>
                    <a:pt x="1422" y="696"/>
                  </a:cubicBezTo>
                  <a:cubicBezTo>
                    <a:pt x="1415" y="691"/>
                    <a:pt x="1404" y="700"/>
                    <a:pt x="1397" y="695"/>
                  </a:cubicBezTo>
                  <a:cubicBezTo>
                    <a:pt x="1389" y="688"/>
                    <a:pt x="1426" y="677"/>
                    <a:pt x="1433" y="679"/>
                  </a:cubicBezTo>
                  <a:cubicBezTo>
                    <a:pt x="1424" y="670"/>
                    <a:pt x="1408" y="678"/>
                    <a:pt x="1400" y="682"/>
                  </a:cubicBezTo>
                  <a:cubicBezTo>
                    <a:pt x="1388" y="688"/>
                    <a:pt x="1373" y="687"/>
                    <a:pt x="1361" y="691"/>
                  </a:cubicBezTo>
                  <a:cubicBezTo>
                    <a:pt x="1362" y="689"/>
                    <a:pt x="1364" y="687"/>
                    <a:pt x="1366" y="685"/>
                  </a:cubicBezTo>
                  <a:cubicBezTo>
                    <a:pt x="1362" y="686"/>
                    <a:pt x="1357" y="688"/>
                    <a:pt x="1353" y="691"/>
                  </a:cubicBezTo>
                  <a:cubicBezTo>
                    <a:pt x="1358" y="683"/>
                    <a:pt x="1367" y="680"/>
                    <a:pt x="1373" y="674"/>
                  </a:cubicBezTo>
                  <a:cubicBezTo>
                    <a:pt x="1362" y="679"/>
                    <a:pt x="1353" y="693"/>
                    <a:pt x="1340" y="694"/>
                  </a:cubicBezTo>
                  <a:cubicBezTo>
                    <a:pt x="1342" y="692"/>
                    <a:pt x="1344" y="690"/>
                    <a:pt x="1346" y="688"/>
                  </a:cubicBezTo>
                  <a:cubicBezTo>
                    <a:pt x="1341" y="689"/>
                    <a:pt x="1336" y="692"/>
                    <a:pt x="1333" y="696"/>
                  </a:cubicBezTo>
                  <a:cubicBezTo>
                    <a:pt x="1321" y="685"/>
                    <a:pt x="1366" y="670"/>
                    <a:pt x="1371" y="665"/>
                  </a:cubicBezTo>
                  <a:cubicBezTo>
                    <a:pt x="1360" y="669"/>
                    <a:pt x="1350" y="674"/>
                    <a:pt x="1340" y="679"/>
                  </a:cubicBezTo>
                  <a:cubicBezTo>
                    <a:pt x="1331" y="684"/>
                    <a:pt x="1320" y="675"/>
                    <a:pt x="1311" y="684"/>
                  </a:cubicBezTo>
                  <a:cubicBezTo>
                    <a:pt x="1318" y="683"/>
                    <a:pt x="1325" y="680"/>
                    <a:pt x="1332" y="679"/>
                  </a:cubicBezTo>
                  <a:cubicBezTo>
                    <a:pt x="1317" y="692"/>
                    <a:pt x="1301" y="690"/>
                    <a:pt x="1285" y="697"/>
                  </a:cubicBezTo>
                  <a:cubicBezTo>
                    <a:pt x="1302" y="696"/>
                    <a:pt x="1276" y="703"/>
                    <a:pt x="1272" y="706"/>
                  </a:cubicBezTo>
                  <a:cubicBezTo>
                    <a:pt x="1280" y="705"/>
                    <a:pt x="1285" y="700"/>
                    <a:pt x="1293" y="700"/>
                  </a:cubicBezTo>
                  <a:cubicBezTo>
                    <a:pt x="1291" y="702"/>
                    <a:pt x="1289" y="704"/>
                    <a:pt x="1287" y="706"/>
                  </a:cubicBezTo>
                  <a:cubicBezTo>
                    <a:pt x="1292" y="705"/>
                    <a:pt x="1296" y="703"/>
                    <a:pt x="1300" y="701"/>
                  </a:cubicBezTo>
                  <a:cubicBezTo>
                    <a:pt x="1292" y="717"/>
                    <a:pt x="1270" y="714"/>
                    <a:pt x="1256" y="720"/>
                  </a:cubicBezTo>
                  <a:cubicBezTo>
                    <a:pt x="1270" y="718"/>
                    <a:pt x="1282" y="716"/>
                    <a:pt x="1295" y="713"/>
                  </a:cubicBezTo>
                  <a:cubicBezTo>
                    <a:pt x="1301" y="728"/>
                    <a:pt x="1256" y="730"/>
                    <a:pt x="1250" y="738"/>
                  </a:cubicBezTo>
                  <a:cubicBezTo>
                    <a:pt x="1254" y="738"/>
                    <a:pt x="1258" y="737"/>
                    <a:pt x="1262" y="735"/>
                  </a:cubicBezTo>
                  <a:cubicBezTo>
                    <a:pt x="1260" y="738"/>
                    <a:pt x="1249" y="747"/>
                    <a:pt x="1262" y="739"/>
                  </a:cubicBezTo>
                  <a:cubicBezTo>
                    <a:pt x="1255" y="745"/>
                    <a:pt x="1244" y="750"/>
                    <a:pt x="1234" y="752"/>
                  </a:cubicBezTo>
                  <a:cubicBezTo>
                    <a:pt x="1229" y="754"/>
                    <a:pt x="1224" y="755"/>
                    <a:pt x="1219" y="757"/>
                  </a:cubicBezTo>
                  <a:cubicBezTo>
                    <a:pt x="1210" y="761"/>
                    <a:pt x="1202" y="755"/>
                    <a:pt x="1193" y="755"/>
                  </a:cubicBezTo>
                  <a:cubicBezTo>
                    <a:pt x="1196" y="753"/>
                    <a:pt x="1199" y="752"/>
                    <a:pt x="1202" y="750"/>
                  </a:cubicBezTo>
                  <a:cubicBezTo>
                    <a:pt x="1192" y="751"/>
                    <a:pt x="1184" y="756"/>
                    <a:pt x="1177" y="762"/>
                  </a:cubicBezTo>
                  <a:cubicBezTo>
                    <a:pt x="1181" y="757"/>
                    <a:pt x="1185" y="752"/>
                    <a:pt x="1189" y="747"/>
                  </a:cubicBezTo>
                  <a:cubicBezTo>
                    <a:pt x="1181" y="747"/>
                    <a:pt x="1152" y="763"/>
                    <a:pt x="1151" y="772"/>
                  </a:cubicBezTo>
                  <a:cubicBezTo>
                    <a:pt x="1150" y="767"/>
                    <a:pt x="1153" y="762"/>
                    <a:pt x="1158" y="760"/>
                  </a:cubicBezTo>
                  <a:cubicBezTo>
                    <a:pt x="1153" y="762"/>
                    <a:pt x="1148" y="761"/>
                    <a:pt x="1144" y="763"/>
                  </a:cubicBezTo>
                  <a:cubicBezTo>
                    <a:pt x="1139" y="766"/>
                    <a:pt x="1139" y="773"/>
                    <a:pt x="1134" y="776"/>
                  </a:cubicBezTo>
                  <a:cubicBezTo>
                    <a:pt x="1135" y="764"/>
                    <a:pt x="1125" y="772"/>
                    <a:pt x="1120" y="776"/>
                  </a:cubicBezTo>
                  <a:cubicBezTo>
                    <a:pt x="1110" y="782"/>
                    <a:pt x="1096" y="787"/>
                    <a:pt x="1085" y="790"/>
                  </a:cubicBezTo>
                  <a:cubicBezTo>
                    <a:pt x="1092" y="783"/>
                    <a:pt x="1102" y="779"/>
                    <a:pt x="1111" y="774"/>
                  </a:cubicBezTo>
                  <a:cubicBezTo>
                    <a:pt x="1098" y="778"/>
                    <a:pt x="1089" y="786"/>
                    <a:pt x="1077" y="791"/>
                  </a:cubicBezTo>
                  <a:cubicBezTo>
                    <a:pt x="1079" y="788"/>
                    <a:pt x="1081" y="786"/>
                    <a:pt x="1083" y="784"/>
                  </a:cubicBezTo>
                  <a:cubicBezTo>
                    <a:pt x="1072" y="783"/>
                    <a:pt x="1064" y="794"/>
                    <a:pt x="1055" y="797"/>
                  </a:cubicBezTo>
                  <a:cubicBezTo>
                    <a:pt x="1040" y="801"/>
                    <a:pt x="1039" y="804"/>
                    <a:pt x="1024" y="801"/>
                  </a:cubicBezTo>
                  <a:cubicBezTo>
                    <a:pt x="1029" y="811"/>
                    <a:pt x="1020" y="806"/>
                    <a:pt x="1015" y="805"/>
                  </a:cubicBezTo>
                  <a:cubicBezTo>
                    <a:pt x="1008" y="804"/>
                    <a:pt x="1000" y="809"/>
                    <a:pt x="993" y="810"/>
                  </a:cubicBezTo>
                  <a:cubicBezTo>
                    <a:pt x="988" y="812"/>
                    <a:pt x="982" y="807"/>
                    <a:pt x="985" y="801"/>
                  </a:cubicBezTo>
                  <a:cubicBezTo>
                    <a:pt x="986" y="798"/>
                    <a:pt x="993" y="797"/>
                    <a:pt x="995" y="796"/>
                  </a:cubicBezTo>
                  <a:cubicBezTo>
                    <a:pt x="1021" y="789"/>
                    <a:pt x="1046" y="778"/>
                    <a:pt x="1071" y="771"/>
                  </a:cubicBezTo>
                  <a:cubicBezTo>
                    <a:pt x="1058" y="767"/>
                    <a:pt x="1042" y="785"/>
                    <a:pt x="1030" y="775"/>
                  </a:cubicBezTo>
                  <a:cubicBezTo>
                    <a:pt x="1020" y="767"/>
                    <a:pt x="1075" y="744"/>
                    <a:pt x="1084" y="740"/>
                  </a:cubicBezTo>
                  <a:cubicBezTo>
                    <a:pt x="1095" y="735"/>
                    <a:pt x="1105" y="729"/>
                    <a:pt x="1115" y="722"/>
                  </a:cubicBezTo>
                  <a:cubicBezTo>
                    <a:pt x="1121" y="717"/>
                    <a:pt x="1124" y="706"/>
                    <a:pt x="1132" y="703"/>
                  </a:cubicBezTo>
                  <a:cubicBezTo>
                    <a:pt x="1157" y="696"/>
                    <a:pt x="1184" y="689"/>
                    <a:pt x="1209" y="682"/>
                  </a:cubicBezTo>
                  <a:cubicBezTo>
                    <a:pt x="1209" y="693"/>
                    <a:pt x="1220" y="690"/>
                    <a:pt x="1227" y="688"/>
                  </a:cubicBezTo>
                  <a:cubicBezTo>
                    <a:pt x="1239" y="685"/>
                    <a:pt x="1257" y="690"/>
                    <a:pt x="1269" y="694"/>
                  </a:cubicBezTo>
                  <a:cubicBezTo>
                    <a:pt x="1260" y="683"/>
                    <a:pt x="1224" y="680"/>
                    <a:pt x="1252" y="666"/>
                  </a:cubicBezTo>
                  <a:cubicBezTo>
                    <a:pt x="1268" y="657"/>
                    <a:pt x="1287" y="654"/>
                    <a:pt x="1305" y="651"/>
                  </a:cubicBezTo>
                  <a:cubicBezTo>
                    <a:pt x="1288" y="644"/>
                    <a:pt x="1271" y="658"/>
                    <a:pt x="1255" y="663"/>
                  </a:cubicBezTo>
                  <a:cubicBezTo>
                    <a:pt x="1250" y="665"/>
                    <a:pt x="1222" y="674"/>
                    <a:pt x="1228" y="659"/>
                  </a:cubicBezTo>
                  <a:cubicBezTo>
                    <a:pt x="1221" y="667"/>
                    <a:pt x="1208" y="669"/>
                    <a:pt x="1197" y="670"/>
                  </a:cubicBezTo>
                  <a:cubicBezTo>
                    <a:pt x="1185" y="671"/>
                    <a:pt x="1176" y="680"/>
                    <a:pt x="1164" y="683"/>
                  </a:cubicBezTo>
                  <a:cubicBezTo>
                    <a:pt x="1151" y="685"/>
                    <a:pt x="1140" y="685"/>
                    <a:pt x="1129" y="693"/>
                  </a:cubicBezTo>
                  <a:cubicBezTo>
                    <a:pt x="1121" y="698"/>
                    <a:pt x="1114" y="702"/>
                    <a:pt x="1105" y="704"/>
                  </a:cubicBezTo>
                  <a:cubicBezTo>
                    <a:pt x="1086" y="709"/>
                    <a:pt x="1074" y="712"/>
                    <a:pt x="1060" y="724"/>
                  </a:cubicBezTo>
                  <a:cubicBezTo>
                    <a:pt x="1052" y="731"/>
                    <a:pt x="1040" y="733"/>
                    <a:pt x="1031" y="736"/>
                  </a:cubicBezTo>
                  <a:cubicBezTo>
                    <a:pt x="1021" y="740"/>
                    <a:pt x="1015" y="729"/>
                    <a:pt x="1007" y="733"/>
                  </a:cubicBezTo>
                  <a:cubicBezTo>
                    <a:pt x="1020" y="731"/>
                    <a:pt x="1017" y="748"/>
                    <a:pt x="1009" y="752"/>
                  </a:cubicBezTo>
                  <a:cubicBezTo>
                    <a:pt x="993" y="760"/>
                    <a:pt x="976" y="759"/>
                    <a:pt x="960" y="764"/>
                  </a:cubicBezTo>
                  <a:cubicBezTo>
                    <a:pt x="974" y="763"/>
                    <a:pt x="964" y="773"/>
                    <a:pt x="958" y="775"/>
                  </a:cubicBezTo>
                  <a:cubicBezTo>
                    <a:pt x="951" y="776"/>
                    <a:pt x="943" y="774"/>
                    <a:pt x="937" y="778"/>
                  </a:cubicBezTo>
                  <a:cubicBezTo>
                    <a:pt x="955" y="767"/>
                    <a:pt x="933" y="777"/>
                    <a:pt x="929" y="778"/>
                  </a:cubicBezTo>
                  <a:cubicBezTo>
                    <a:pt x="922" y="781"/>
                    <a:pt x="912" y="782"/>
                    <a:pt x="906" y="785"/>
                  </a:cubicBezTo>
                  <a:cubicBezTo>
                    <a:pt x="903" y="787"/>
                    <a:pt x="903" y="791"/>
                    <a:pt x="900" y="792"/>
                  </a:cubicBezTo>
                  <a:cubicBezTo>
                    <a:pt x="894" y="795"/>
                    <a:pt x="882" y="796"/>
                    <a:pt x="876" y="797"/>
                  </a:cubicBezTo>
                  <a:cubicBezTo>
                    <a:pt x="893" y="797"/>
                    <a:pt x="871" y="801"/>
                    <a:pt x="867" y="803"/>
                  </a:cubicBezTo>
                  <a:cubicBezTo>
                    <a:pt x="859" y="806"/>
                    <a:pt x="849" y="811"/>
                    <a:pt x="845" y="819"/>
                  </a:cubicBezTo>
                  <a:cubicBezTo>
                    <a:pt x="854" y="818"/>
                    <a:pt x="867" y="815"/>
                    <a:pt x="876" y="821"/>
                  </a:cubicBezTo>
                  <a:cubicBezTo>
                    <a:pt x="891" y="830"/>
                    <a:pt x="861" y="841"/>
                    <a:pt x="856" y="843"/>
                  </a:cubicBezTo>
                  <a:cubicBezTo>
                    <a:pt x="843" y="847"/>
                    <a:pt x="828" y="847"/>
                    <a:pt x="817" y="855"/>
                  </a:cubicBezTo>
                  <a:cubicBezTo>
                    <a:pt x="811" y="859"/>
                    <a:pt x="805" y="858"/>
                    <a:pt x="799" y="863"/>
                  </a:cubicBezTo>
                  <a:cubicBezTo>
                    <a:pt x="791" y="870"/>
                    <a:pt x="780" y="868"/>
                    <a:pt x="772" y="874"/>
                  </a:cubicBezTo>
                  <a:cubicBezTo>
                    <a:pt x="776" y="872"/>
                    <a:pt x="781" y="871"/>
                    <a:pt x="785" y="871"/>
                  </a:cubicBezTo>
                  <a:cubicBezTo>
                    <a:pt x="779" y="875"/>
                    <a:pt x="758" y="894"/>
                    <a:pt x="760" y="880"/>
                  </a:cubicBezTo>
                  <a:cubicBezTo>
                    <a:pt x="753" y="889"/>
                    <a:pt x="735" y="889"/>
                    <a:pt x="725" y="891"/>
                  </a:cubicBezTo>
                  <a:cubicBezTo>
                    <a:pt x="714" y="892"/>
                    <a:pt x="707" y="897"/>
                    <a:pt x="697" y="901"/>
                  </a:cubicBezTo>
                  <a:cubicBezTo>
                    <a:pt x="686" y="907"/>
                    <a:pt x="675" y="906"/>
                    <a:pt x="664" y="910"/>
                  </a:cubicBezTo>
                  <a:cubicBezTo>
                    <a:pt x="651" y="915"/>
                    <a:pt x="639" y="925"/>
                    <a:pt x="626" y="925"/>
                  </a:cubicBezTo>
                  <a:cubicBezTo>
                    <a:pt x="618" y="925"/>
                    <a:pt x="615" y="933"/>
                    <a:pt x="609" y="931"/>
                  </a:cubicBezTo>
                  <a:cubicBezTo>
                    <a:pt x="601" y="927"/>
                    <a:pt x="582" y="940"/>
                    <a:pt x="574" y="942"/>
                  </a:cubicBezTo>
                  <a:cubicBezTo>
                    <a:pt x="588" y="940"/>
                    <a:pt x="574" y="949"/>
                    <a:pt x="570" y="953"/>
                  </a:cubicBezTo>
                  <a:cubicBezTo>
                    <a:pt x="563" y="958"/>
                    <a:pt x="553" y="958"/>
                    <a:pt x="545" y="963"/>
                  </a:cubicBezTo>
                  <a:cubicBezTo>
                    <a:pt x="539" y="967"/>
                    <a:pt x="531" y="967"/>
                    <a:pt x="524" y="968"/>
                  </a:cubicBezTo>
                  <a:cubicBezTo>
                    <a:pt x="513" y="969"/>
                    <a:pt x="508" y="975"/>
                    <a:pt x="499" y="978"/>
                  </a:cubicBezTo>
                  <a:cubicBezTo>
                    <a:pt x="494" y="980"/>
                    <a:pt x="494" y="972"/>
                    <a:pt x="490" y="974"/>
                  </a:cubicBezTo>
                  <a:cubicBezTo>
                    <a:pt x="486" y="976"/>
                    <a:pt x="473" y="979"/>
                    <a:pt x="472" y="985"/>
                  </a:cubicBezTo>
                  <a:cubicBezTo>
                    <a:pt x="470" y="992"/>
                    <a:pt x="462" y="992"/>
                    <a:pt x="456" y="990"/>
                  </a:cubicBezTo>
                  <a:cubicBezTo>
                    <a:pt x="446" y="988"/>
                    <a:pt x="440" y="990"/>
                    <a:pt x="430" y="994"/>
                  </a:cubicBezTo>
                  <a:cubicBezTo>
                    <a:pt x="447" y="995"/>
                    <a:pt x="422" y="1000"/>
                    <a:pt x="417" y="1000"/>
                  </a:cubicBezTo>
                  <a:cubicBezTo>
                    <a:pt x="402" y="1001"/>
                    <a:pt x="388" y="1008"/>
                    <a:pt x="375" y="1015"/>
                  </a:cubicBezTo>
                  <a:cubicBezTo>
                    <a:pt x="382" y="1014"/>
                    <a:pt x="388" y="1009"/>
                    <a:pt x="395" y="1012"/>
                  </a:cubicBezTo>
                  <a:cubicBezTo>
                    <a:pt x="389" y="1016"/>
                    <a:pt x="387" y="1018"/>
                    <a:pt x="395" y="1019"/>
                  </a:cubicBezTo>
                  <a:cubicBezTo>
                    <a:pt x="389" y="1022"/>
                    <a:pt x="382" y="1022"/>
                    <a:pt x="376" y="1025"/>
                  </a:cubicBezTo>
                  <a:cubicBezTo>
                    <a:pt x="371" y="1028"/>
                    <a:pt x="367" y="1035"/>
                    <a:pt x="361" y="1035"/>
                  </a:cubicBezTo>
                  <a:cubicBezTo>
                    <a:pt x="363" y="1028"/>
                    <a:pt x="370" y="1024"/>
                    <a:pt x="377" y="1022"/>
                  </a:cubicBezTo>
                  <a:cubicBezTo>
                    <a:pt x="368" y="1017"/>
                    <a:pt x="359" y="1029"/>
                    <a:pt x="353" y="1033"/>
                  </a:cubicBezTo>
                  <a:cubicBezTo>
                    <a:pt x="346" y="1039"/>
                    <a:pt x="334" y="1041"/>
                    <a:pt x="325" y="1041"/>
                  </a:cubicBezTo>
                  <a:cubicBezTo>
                    <a:pt x="312" y="1042"/>
                    <a:pt x="302" y="1042"/>
                    <a:pt x="291" y="1048"/>
                  </a:cubicBezTo>
                  <a:cubicBezTo>
                    <a:pt x="281" y="1054"/>
                    <a:pt x="272" y="1066"/>
                    <a:pt x="259" y="1065"/>
                  </a:cubicBezTo>
                  <a:cubicBezTo>
                    <a:pt x="266" y="1062"/>
                    <a:pt x="273" y="1057"/>
                    <a:pt x="279" y="1051"/>
                  </a:cubicBezTo>
                  <a:cubicBezTo>
                    <a:pt x="272" y="1043"/>
                    <a:pt x="254" y="1052"/>
                    <a:pt x="247" y="1055"/>
                  </a:cubicBezTo>
                  <a:cubicBezTo>
                    <a:pt x="241" y="1058"/>
                    <a:pt x="238" y="1059"/>
                    <a:pt x="232" y="1059"/>
                  </a:cubicBezTo>
                  <a:cubicBezTo>
                    <a:pt x="225" y="1059"/>
                    <a:pt x="215" y="1068"/>
                    <a:pt x="209" y="1071"/>
                  </a:cubicBezTo>
                  <a:cubicBezTo>
                    <a:pt x="217" y="1058"/>
                    <a:pt x="205" y="1068"/>
                    <a:pt x="202" y="1070"/>
                  </a:cubicBezTo>
                  <a:cubicBezTo>
                    <a:pt x="197" y="1074"/>
                    <a:pt x="192" y="1074"/>
                    <a:pt x="187" y="1071"/>
                  </a:cubicBezTo>
                  <a:cubicBezTo>
                    <a:pt x="184" y="1070"/>
                    <a:pt x="173" y="1076"/>
                    <a:pt x="171" y="1076"/>
                  </a:cubicBezTo>
                  <a:cubicBezTo>
                    <a:pt x="162" y="1079"/>
                    <a:pt x="153" y="1077"/>
                    <a:pt x="145" y="1080"/>
                  </a:cubicBezTo>
                  <a:cubicBezTo>
                    <a:pt x="155" y="1070"/>
                    <a:pt x="164" y="1067"/>
                    <a:pt x="178" y="1068"/>
                  </a:cubicBezTo>
                  <a:cubicBezTo>
                    <a:pt x="164" y="1049"/>
                    <a:pt x="138" y="1074"/>
                    <a:pt x="125" y="1082"/>
                  </a:cubicBezTo>
                  <a:cubicBezTo>
                    <a:pt x="119" y="1086"/>
                    <a:pt x="112" y="1086"/>
                    <a:pt x="106" y="1089"/>
                  </a:cubicBezTo>
                  <a:cubicBezTo>
                    <a:pt x="101" y="1091"/>
                    <a:pt x="98" y="1097"/>
                    <a:pt x="93" y="1099"/>
                  </a:cubicBezTo>
                  <a:cubicBezTo>
                    <a:pt x="88" y="1102"/>
                    <a:pt x="90" y="1091"/>
                    <a:pt x="84" y="1100"/>
                  </a:cubicBezTo>
                  <a:cubicBezTo>
                    <a:pt x="80" y="1104"/>
                    <a:pt x="72" y="1105"/>
                    <a:pt x="67" y="1103"/>
                  </a:cubicBezTo>
                  <a:cubicBezTo>
                    <a:pt x="75" y="1101"/>
                    <a:pt x="74" y="1093"/>
                    <a:pt x="77" y="1086"/>
                  </a:cubicBezTo>
                  <a:cubicBezTo>
                    <a:pt x="63" y="1084"/>
                    <a:pt x="63" y="1109"/>
                    <a:pt x="50" y="1105"/>
                  </a:cubicBezTo>
                  <a:moveTo>
                    <a:pt x="618" y="890"/>
                  </a:moveTo>
                  <a:cubicBezTo>
                    <a:pt x="599" y="898"/>
                    <a:pt x="628" y="906"/>
                    <a:pt x="633" y="912"/>
                  </a:cubicBezTo>
                  <a:cubicBezTo>
                    <a:pt x="631" y="914"/>
                    <a:pt x="629" y="916"/>
                    <a:pt x="626" y="917"/>
                  </a:cubicBezTo>
                  <a:cubicBezTo>
                    <a:pt x="630" y="915"/>
                    <a:pt x="639" y="914"/>
                    <a:pt x="640" y="909"/>
                  </a:cubicBezTo>
                  <a:cubicBezTo>
                    <a:pt x="640" y="903"/>
                    <a:pt x="653" y="903"/>
                    <a:pt x="656" y="898"/>
                  </a:cubicBezTo>
                  <a:cubicBezTo>
                    <a:pt x="643" y="892"/>
                    <a:pt x="633" y="885"/>
                    <a:pt x="618" y="890"/>
                  </a:cubicBezTo>
                  <a:moveTo>
                    <a:pt x="777" y="800"/>
                  </a:moveTo>
                  <a:cubicBezTo>
                    <a:pt x="793" y="804"/>
                    <a:pt x="808" y="794"/>
                    <a:pt x="823" y="793"/>
                  </a:cubicBezTo>
                  <a:cubicBezTo>
                    <a:pt x="835" y="793"/>
                    <a:pt x="852" y="797"/>
                    <a:pt x="862" y="789"/>
                  </a:cubicBezTo>
                  <a:cubicBezTo>
                    <a:pt x="854" y="792"/>
                    <a:pt x="854" y="791"/>
                    <a:pt x="863" y="787"/>
                  </a:cubicBezTo>
                  <a:cubicBezTo>
                    <a:pt x="870" y="783"/>
                    <a:pt x="877" y="781"/>
                    <a:pt x="885" y="779"/>
                  </a:cubicBezTo>
                  <a:cubicBezTo>
                    <a:pt x="897" y="776"/>
                    <a:pt x="910" y="773"/>
                    <a:pt x="922" y="768"/>
                  </a:cubicBezTo>
                  <a:cubicBezTo>
                    <a:pt x="908" y="767"/>
                    <a:pt x="891" y="767"/>
                    <a:pt x="877" y="769"/>
                  </a:cubicBezTo>
                  <a:cubicBezTo>
                    <a:pt x="865" y="771"/>
                    <a:pt x="854" y="776"/>
                    <a:pt x="841" y="778"/>
                  </a:cubicBezTo>
                  <a:cubicBezTo>
                    <a:pt x="818" y="781"/>
                    <a:pt x="793" y="779"/>
                    <a:pt x="777" y="80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6" name="Freeform 1918">
              <a:extLst>
                <a:ext uri="{FF2B5EF4-FFF2-40B4-BE49-F238E27FC236}">
                  <a16:creationId xmlns:a16="http://schemas.microsoft.com/office/drawing/2014/main" id="{9CD98EC7-39E2-A227-24C3-2B673C7C9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984" y="1704087"/>
              <a:ext cx="9871" cy="5923"/>
            </a:xfrm>
            <a:custGeom>
              <a:avLst/>
              <a:gdLst>
                <a:gd name="T0" fmla="*/ 20 w 20"/>
                <a:gd name="T1" fmla="*/ 9 h 12"/>
                <a:gd name="T2" fmla="*/ 0 w 20"/>
                <a:gd name="T3" fmla="*/ 11 h 12"/>
                <a:gd name="T4" fmla="*/ 20 w 20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9" y="0"/>
                    <a:pt x="3" y="8"/>
                    <a:pt x="0" y="11"/>
                  </a:cubicBezTo>
                  <a:cubicBezTo>
                    <a:pt x="6" y="12"/>
                    <a:pt x="14" y="12"/>
                    <a:pt x="20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7" name="Freeform 1919">
              <a:extLst>
                <a:ext uri="{FF2B5EF4-FFF2-40B4-BE49-F238E27FC236}">
                  <a16:creationId xmlns:a16="http://schemas.microsoft.com/office/drawing/2014/main" id="{729D3034-4466-4C00-6994-96AEFAFFC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70" y="1711983"/>
              <a:ext cx="35533" cy="15793"/>
            </a:xfrm>
            <a:custGeom>
              <a:avLst/>
              <a:gdLst>
                <a:gd name="T0" fmla="*/ 1 w 78"/>
                <a:gd name="T1" fmla="*/ 23 h 37"/>
                <a:gd name="T2" fmla="*/ 42 w 78"/>
                <a:gd name="T3" fmla="*/ 4 h 37"/>
                <a:gd name="T4" fmla="*/ 57 w 78"/>
                <a:gd name="T5" fmla="*/ 12 h 37"/>
                <a:gd name="T6" fmla="*/ 78 w 78"/>
                <a:gd name="T7" fmla="*/ 13 h 37"/>
                <a:gd name="T8" fmla="*/ 39 w 78"/>
                <a:gd name="T9" fmla="*/ 22 h 37"/>
                <a:gd name="T10" fmla="*/ 25 w 78"/>
                <a:gd name="T11" fmla="*/ 25 h 37"/>
                <a:gd name="T12" fmla="*/ 0 w 78"/>
                <a:gd name="T13" fmla="*/ 37 h 37"/>
                <a:gd name="T14" fmla="*/ 6 w 78"/>
                <a:gd name="T15" fmla="*/ 24 h 37"/>
                <a:gd name="T16" fmla="*/ 1 w 78"/>
                <a:gd name="T17" fmla="*/ 31 h 37"/>
                <a:gd name="T18" fmla="*/ 1 w 78"/>
                <a:gd name="T19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7">
                  <a:moveTo>
                    <a:pt x="1" y="23"/>
                  </a:moveTo>
                  <a:cubicBezTo>
                    <a:pt x="14" y="13"/>
                    <a:pt x="25" y="0"/>
                    <a:pt x="42" y="4"/>
                  </a:cubicBezTo>
                  <a:cubicBezTo>
                    <a:pt x="48" y="5"/>
                    <a:pt x="52" y="11"/>
                    <a:pt x="57" y="12"/>
                  </a:cubicBezTo>
                  <a:cubicBezTo>
                    <a:pt x="64" y="15"/>
                    <a:pt x="70" y="10"/>
                    <a:pt x="78" y="13"/>
                  </a:cubicBezTo>
                  <a:cubicBezTo>
                    <a:pt x="68" y="25"/>
                    <a:pt x="53" y="20"/>
                    <a:pt x="39" y="22"/>
                  </a:cubicBezTo>
                  <a:cubicBezTo>
                    <a:pt x="56" y="20"/>
                    <a:pt x="30" y="23"/>
                    <a:pt x="25" y="25"/>
                  </a:cubicBezTo>
                  <a:cubicBezTo>
                    <a:pt x="17" y="29"/>
                    <a:pt x="9" y="35"/>
                    <a:pt x="0" y="37"/>
                  </a:cubicBezTo>
                  <a:cubicBezTo>
                    <a:pt x="4" y="34"/>
                    <a:pt x="6" y="29"/>
                    <a:pt x="6" y="24"/>
                  </a:cubicBezTo>
                  <a:cubicBezTo>
                    <a:pt x="4" y="26"/>
                    <a:pt x="2" y="29"/>
                    <a:pt x="1" y="31"/>
                  </a:cubicBezTo>
                  <a:cubicBezTo>
                    <a:pt x="1" y="28"/>
                    <a:pt x="1" y="26"/>
                    <a:pt x="1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8" name="Freeform 1920">
              <a:extLst>
                <a:ext uri="{FF2B5EF4-FFF2-40B4-BE49-F238E27FC236}">
                  <a16:creationId xmlns:a16="http://schemas.microsoft.com/office/drawing/2014/main" id="{5EB4BE33-34E5-0259-7F05-734DF59B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61" y="1629072"/>
              <a:ext cx="11844" cy="11844"/>
            </a:xfrm>
            <a:custGeom>
              <a:avLst/>
              <a:gdLst>
                <a:gd name="T0" fmla="*/ 0 w 30"/>
                <a:gd name="T1" fmla="*/ 21 h 30"/>
                <a:gd name="T2" fmla="*/ 0 w 30"/>
                <a:gd name="T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30">
                  <a:moveTo>
                    <a:pt x="0" y="21"/>
                  </a:moveTo>
                  <a:cubicBezTo>
                    <a:pt x="30" y="0"/>
                    <a:pt x="14" y="30"/>
                    <a:pt x="0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9" name="Freeform 1921">
              <a:extLst>
                <a:ext uri="{FF2B5EF4-FFF2-40B4-BE49-F238E27FC236}">
                  <a16:creationId xmlns:a16="http://schemas.microsoft.com/office/drawing/2014/main" id="{BC9493BE-5022-5BB7-654A-7F7D18768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338" y="1810687"/>
              <a:ext cx="7896" cy="3948"/>
            </a:xfrm>
            <a:custGeom>
              <a:avLst/>
              <a:gdLst>
                <a:gd name="T0" fmla="*/ 0 w 20"/>
                <a:gd name="T1" fmla="*/ 10 h 10"/>
                <a:gd name="T2" fmla="*/ 20 w 20"/>
                <a:gd name="T3" fmla="*/ 0 h 10"/>
                <a:gd name="T4" fmla="*/ 0 w 20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0">
                  <a:moveTo>
                    <a:pt x="0" y="10"/>
                  </a:moveTo>
                  <a:cubicBezTo>
                    <a:pt x="6" y="6"/>
                    <a:pt x="13" y="3"/>
                    <a:pt x="20" y="0"/>
                  </a:cubicBezTo>
                  <a:cubicBezTo>
                    <a:pt x="15" y="6"/>
                    <a:pt x="7" y="8"/>
                    <a:pt x="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0" name="Freeform 1922">
              <a:extLst>
                <a:ext uri="{FF2B5EF4-FFF2-40B4-BE49-F238E27FC236}">
                  <a16:creationId xmlns:a16="http://schemas.microsoft.com/office/drawing/2014/main" id="{68BB762B-56AD-DCEB-4A5A-AC71B0F95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363" y="1810687"/>
              <a:ext cx="7896" cy="3948"/>
            </a:xfrm>
            <a:custGeom>
              <a:avLst/>
              <a:gdLst>
                <a:gd name="T0" fmla="*/ 13 w 20"/>
                <a:gd name="T1" fmla="*/ 5 h 9"/>
                <a:gd name="T2" fmla="*/ 0 w 20"/>
                <a:gd name="T3" fmla="*/ 9 h 9"/>
                <a:gd name="T4" fmla="*/ 20 w 20"/>
                <a:gd name="T5" fmla="*/ 0 h 9"/>
                <a:gd name="T6" fmla="*/ 13 w 20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9">
                  <a:moveTo>
                    <a:pt x="13" y="5"/>
                  </a:moveTo>
                  <a:cubicBezTo>
                    <a:pt x="9" y="8"/>
                    <a:pt x="5" y="9"/>
                    <a:pt x="0" y="9"/>
                  </a:cubicBezTo>
                  <a:cubicBezTo>
                    <a:pt x="7" y="8"/>
                    <a:pt x="12" y="1"/>
                    <a:pt x="20" y="0"/>
                  </a:cubicBezTo>
                  <a:cubicBezTo>
                    <a:pt x="18" y="2"/>
                    <a:pt x="15" y="4"/>
                    <a:pt x="13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1" name="Freeform 1923">
              <a:extLst>
                <a:ext uri="{FF2B5EF4-FFF2-40B4-BE49-F238E27FC236}">
                  <a16:creationId xmlns:a16="http://schemas.microsoft.com/office/drawing/2014/main" id="{299F36DE-DBD0-D821-3885-BA0AD5C88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940" y="1865960"/>
              <a:ext cx="7896" cy="5923"/>
            </a:xfrm>
            <a:custGeom>
              <a:avLst/>
              <a:gdLst>
                <a:gd name="T0" fmla="*/ 12 w 16"/>
                <a:gd name="T1" fmla="*/ 2 h 14"/>
                <a:gd name="T2" fmla="*/ 16 w 16"/>
                <a:gd name="T3" fmla="*/ 9 h 14"/>
                <a:gd name="T4" fmla="*/ 12 w 16"/>
                <a:gd name="T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12" y="2"/>
                  </a:moveTo>
                  <a:cubicBezTo>
                    <a:pt x="14" y="4"/>
                    <a:pt x="16" y="6"/>
                    <a:pt x="16" y="9"/>
                  </a:cubicBezTo>
                  <a:cubicBezTo>
                    <a:pt x="2" y="14"/>
                    <a:pt x="0" y="0"/>
                    <a:pt x="12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2" name="Freeform 1924">
              <a:extLst>
                <a:ext uri="{FF2B5EF4-FFF2-40B4-BE49-F238E27FC236}">
                  <a16:creationId xmlns:a16="http://schemas.microsoft.com/office/drawing/2014/main" id="{C0F82A1F-BC4B-0CDA-EAA2-57DFF7000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796" y="1891623"/>
              <a:ext cx="31585" cy="41456"/>
            </a:xfrm>
            <a:custGeom>
              <a:avLst/>
              <a:gdLst>
                <a:gd name="T0" fmla="*/ 7 w 68"/>
                <a:gd name="T1" fmla="*/ 64 h 93"/>
                <a:gd name="T2" fmla="*/ 26 w 68"/>
                <a:gd name="T3" fmla="*/ 57 h 93"/>
                <a:gd name="T4" fmla="*/ 0 w 68"/>
                <a:gd name="T5" fmla="*/ 93 h 93"/>
                <a:gd name="T6" fmla="*/ 37 w 68"/>
                <a:gd name="T7" fmla="*/ 59 h 93"/>
                <a:gd name="T8" fmla="*/ 52 w 68"/>
                <a:gd name="T9" fmla="*/ 40 h 93"/>
                <a:gd name="T10" fmla="*/ 68 w 68"/>
                <a:gd name="T11" fmla="*/ 8 h 93"/>
                <a:gd name="T12" fmla="*/ 49 w 68"/>
                <a:gd name="T13" fmla="*/ 4 h 93"/>
                <a:gd name="T14" fmla="*/ 38 w 68"/>
                <a:gd name="T15" fmla="*/ 4 h 93"/>
                <a:gd name="T16" fmla="*/ 34 w 68"/>
                <a:gd name="T17" fmla="*/ 18 h 93"/>
                <a:gd name="T18" fmla="*/ 35 w 68"/>
                <a:gd name="T19" fmla="*/ 23 h 93"/>
                <a:gd name="T20" fmla="*/ 9 w 68"/>
                <a:gd name="T21" fmla="*/ 46 h 93"/>
                <a:gd name="T22" fmla="*/ 17 w 68"/>
                <a:gd name="T23" fmla="*/ 54 h 93"/>
                <a:gd name="T24" fmla="*/ 7 w 68"/>
                <a:gd name="T25" fmla="*/ 6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93">
                  <a:moveTo>
                    <a:pt x="7" y="64"/>
                  </a:moveTo>
                  <a:cubicBezTo>
                    <a:pt x="13" y="62"/>
                    <a:pt x="19" y="54"/>
                    <a:pt x="26" y="57"/>
                  </a:cubicBezTo>
                  <a:cubicBezTo>
                    <a:pt x="10" y="66"/>
                    <a:pt x="0" y="74"/>
                    <a:pt x="0" y="93"/>
                  </a:cubicBezTo>
                  <a:cubicBezTo>
                    <a:pt x="16" y="88"/>
                    <a:pt x="27" y="71"/>
                    <a:pt x="37" y="59"/>
                  </a:cubicBezTo>
                  <a:cubicBezTo>
                    <a:pt x="43" y="53"/>
                    <a:pt x="48" y="47"/>
                    <a:pt x="52" y="40"/>
                  </a:cubicBezTo>
                  <a:cubicBezTo>
                    <a:pt x="59" y="30"/>
                    <a:pt x="61" y="17"/>
                    <a:pt x="68" y="8"/>
                  </a:cubicBezTo>
                  <a:cubicBezTo>
                    <a:pt x="63" y="4"/>
                    <a:pt x="56" y="0"/>
                    <a:pt x="49" y="4"/>
                  </a:cubicBezTo>
                  <a:cubicBezTo>
                    <a:pt x="64" y="0"/>
                    <a:pt x="45" y="1"/>
                    <a:pt x="38" y="4"/>
                  </a:cubicBezTo>
                  <a:cubicBezTo>
                    <a:pt x="35" y="7"/>
                    <a:pt x="23" y="18"/>
                    <a:pt x="34" y="18"/>
                  </a:cubicBezTo>
                  <a:cubicBezTo>
                    <a:pt x="31" y="21"/>
                    <a:pt x="21" y="28"/>
                    <a:pt x="35" y="23"/>
                  </a:cubicBezTo>
                  <a:cubicBezTo>
                    <a:pt x="23" y="26"/>
                    <a:pt x="23" y="44"/>
                    <a:pt x="9" y="46"/>
                  </a:cubicBezTo>
                  <a:cubicBezTo>
                    <a:pt x="27" y="48"/>
                    <a:pt x="0" y="60"/>
                    <a:pt x="17" y="54"/>
                  </a:cubicBezTo>
                  <a:cubicBezTo>
                    <a:pt x="13" y="57"/>
                    <a:pt x="9" y="60"/>
                    <a:pt x="7" y="6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3" name="Freeform 1925">
              <a:extLst>
                <a:ext uri="{FF2B5EF4-FFF2-40B4-BE49-F238E27FC236}">
                  <a16:creationId xmlns:a16="http://schemas.microsoft.com/office/drawing/2014/main" id="{4F8CF04B-C596-4A26-577B-B90A1627C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666" y="1907416"/>
              <a:ext cx="31585" cy="31585"/>
            </a:xfrm>
            <a:custGeom>
              <a:avLst/>
              <a:gdLst>
                <a:gd name="T0" fmla="*/ 0 w 73"/>
                <a:gd name="T1" fmla="*/ 70 h 70"/>
                <a:gd name="T2" fmla="*/ 8 w 73"/>
                <a:gd name="T3" fmla="*/ 60 h 70"/>
                <a:gd name="T4" fmla="*/ 21 w 73"/>
                <a:gd name="T5" fmla="*/ 52 h 70"/>
                <a:gd name="T6" fmla="*/ 29 w 73"/>
                <a:gd name="T7" fmla="*/ 50 h 70"/>
                <a:gd name="T8" fmla="*/ 42 w 73"/>
                <a:gd name="T9" fmla="*/ 42 h 70"/>
                <a:gd name="T10" fmla="*/ 52 w 73"/>
                <a:gd name="T11" fmla="*/ 28 h 70"/>
                <a:gd name="T12" fmla="*/ 60 w 73"/>
                <a:gd name="T13" fmla="*/ 29 h 70"/>
                <a:gd name="T14" fmla="*/ 71 w 73"/>
                <a:gd name="T15" fmla="*/ 18 h 70"/>
                <a:gd name="T16" fmla="*/ 51 w 73"/>
                <a:gd name="T17" fmla="*/ 25 h 70"/>
                <a:gd name="T18" fmla="*/ 59 w 73"/>
                <a:gd name="T19" fmla="*/ 4 h 70"/>
                <a:gd name="T20" fmla="*/ 47 w 73"/>
                <a:gd name="T21" fmla="*/ 13 h 70"/>
                <a:gd name="T22" fmla="*/ 34 w 73"/>
                <a:gd name="T23" fmla="*/ 21 h 70"/>
                <a:gd name="T24" fmla="*/ 29 w 73"/>
                <a:gd name="T25" fmla="*/ 30 h 70"/>
                <a:gd name="T26" fmla="*/ 20 w 73"/>
                <a:gd name="T27" fmla="*/ 47 h 70"/>
                <a:gd name="T28" fmla="*/ 0 w 73"/>
                <a:gd name="T2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70">
                  <a:moveTo>
                    <a:pt x="0" y="70"/>
                  </a:moveTo>
                  <a:cubicBezTo>
                    <a:pt x="4" y="68"/>
                    <a:pt x="7" y="65"/>
                    <a:pt x="8" y="60"/>
                  </a:cubicBezTo>
                  <a:cubicBezTo>
                    <a:pt x="9" y="56"/>
                    <a:pt x="18" y="55"/>
                    <a:pt x="21" y="52"/>
                  </a:cubicBezTo>
                  <a:cubicBezTo>
                    <a:pt x="11" y="66"/>
                    <a:pt x="26" y="52"/>
                    <a:pt x="29" y="50"/>
                  </a:cubicBezTo>
                  <a:cubicBezTo>
                    <a:pt x="33" y="47"/>
                    <a:pt x="38" y="46"/>
                    <a:pt x="42" y="42"/>
                  </a:cubicBezTo>
                  <a:cubicBezTo>
                    <a:pt x="47" y="38"/>
                    <a:pt x="48" y="32"/>
                    <a:pt x="52" y="28"/>
                  </a:cubicBezTo>
                  <a:cubicBezTo>
                    <a:pt x="55" y="27"/>
                    <a:pt x="57" y="27"/>
                    <a:pt x="60" y="29"/>
                  </a:cubicBezTo>
                  <a:cubicBezTo>
                    <a:pt x="65" y="28"/>
                    <a:pt x="68" y="22"/>
                    <a:pt x="71" y="18"/>
                  </a:cubicBezTo>
                  <a:cubicBezTo>
                    <a:pt x="63" y="18"/>
                    <a:pt x="58" y="23"/>
                    <a:pt x="51" y="25"/>
                  </a:cubicBezTo>
                  <a:cubicBezTo>
                    <a:pt x="59" y="21"/>
                    <a:pt x="73" y="12"/>
                    <a:pt x="59" y="4"/>
                  </a:cubicBezTo>
                  <a:cubicBezTo>
                    <a:pt x="61" y="19"/>
                    <a:pt x="52" y="0"/>
                    <a:pt x="47" y="13"/>
                  </a:cubicBezTo>
                  <a:cubicBezTo>
                    <a:pt x="45" y="5"/>
                    <a:pt x="36" y="17"/>
                    <a:pt x="34" y="21"/>
                  </a:cubicBezTo>
                  <a:cubicBezTo>
                    <a:pt x="49" y="19"/>
                    <a:pt x="33" y="29"/>
                    <a:pt x="29" y="30"/>
                  </a:cubicBezTo>
                  <a:cubicBezTo>
                    <a:pt x="51" y="38"/>
                    <a:pt x="1" y="51"/>
                    <a:pt x="20" y="47"/>
                  </a:cubicBezTo>
                  <a:cubicBezTo>
                    <a:pt x="10" y="51"/>
                    <a:pt x="0" y="59"/>
                    <a:pt x="0" y="7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4" name="Freeform 1926">
              <a:extLst>
                <a:ext uri="{FF2B5EF4-FFF2-40B4-BE49-F238E27FC236}">
                  <a16:creationId xmlns:a16="http://schemas.microsoft.com/office/drawing/2014/main" id="{8D04EFC2-09D1-900B-26D2-E0DCCB5D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666" y="1867934"/>
              <a:ext cx="43430" cy="27637"/>
            </a:xfrm>
            <a:custGeom>
              <a:avLst/>
              <a:gdLst>
                <a:gd name="T0" fmla="*/ 7 w 101"/>
                <a:gd name="T1" fmla="*/ 27 h 64"/>
                <a:gd name="T2" fmla="*/ 11 w 101"/>
                <a:gd name="T3" fmla="*/ 46 h 64"/>
                <a:gd name="T4" fmla="*/ 8 w 101"/>
                <a:gd name="T5" fmla="*/ 59 h 64"/>
                <a:gd name="T6" fmla="*/ 14 w 101"/>
                <a:gd name="T7" fmla="*/ 61 h 64"/>
                <a:gd name="T8" fmla="*/ 22 w 101"/>
                <a:gd name="T9" fmla="*/ 44 h 64"/>
                <a:gd name="T10" fmla="*/ 30 w 101"/>
                <a:gd name="T11" fmla="*/ 36 h 64"/>
                <a:gd name="T12" fmla="*/ 56 w 101"/>
                <a:gd name="T13" fmla="*/ 57 h 64"/>
                <a:gd name="T14" fmla="*/ 76 w 101"/>
                <a:gd name="T15" fmla="*/ 39 h 64"/>
                <a:gd name="T16" fmla="*/ 60 w 101"/>
                <a:gd name="T17" fmla="*/ 38 h 64"/>
                <a:gd name="T18" fmla="*/ 48 w 101"/>
                <a:gd name="T19" fmla="*/ 25 h 64"/>
                <a:gd name="T20" fmla="*/ 80 w 101"/>
                <a:gd name="T21" fmla="*/ 33 h 64"/>
                <a:gd name="T22" fmla="*/ 76 w 101"/>
                <a:gd name="T23" fmla="*/ 26 h 64"/>
                <a:gd name="T24" fmla="*/ 91 w 101"/>
                <a:gd name="T25" fmla="*/ 15 h 64"/>
                <a:gd name="T26" fmla="*/ 52 w 101"/>
                <a:gd name="T27" fmla="*/ 23 h 64"/>
                <a:gd name="T28" fmla="*/ 75 w 101"/>
                <a:gd name="T29" fmla="*/ 5 h 64"/>
                <a:gd name="T30" fmla="*/ 36 w 101"/>
                <a:gd name="T31" fmla="*/ 11 h 64"/>
                <a:gd name="T32" fmla="*/ 25 w 101"/>
                <a:gd name="T33" fmla="*/ 12 h 64"/>
                <a:gd name="T34" fmla="*/ 24 w 101"/>
                <a:gd name="T35" fmla="*/ 29 h 64"/>
                <a:gd name="T36" fmla="*/ 13 w 101"/>
                <a:gd name="T37" fmla="*/ 22 h 64"/>
                <a:gd name="T38" fmla="*/ 18 w 101"/>
                <a:gd name="T39" fmla="*/ 12 h 64"/>
                <a:gd name="T40" fmla="*/ 3 w 101"/>
                <a:gd name="T41" fmla="*/ 29 h 64"/>
                <a:gd name="T42" fmla="*/ 7 w 101"/>
                <a:gd name="T43" fmla="*/ 2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1" h="64">
                  <a:moveTo>
                    <a:pt x="7" y="27"/>
                  </a:moveTo>
                  <a:cubicBezTo>
                    <a:pt x="3" y="34"/>
                    <a:pt x="8" y="40"/>
                    <a:pt x="11" y="46"/>
                  </a:cubicBezTo>
                  <a:cubicBezTo>
                    <a:pt x="0" y="46"/>
                    <a:pt x="8" y="51"/>
                    <a:pt x="8" y="59"/>
                  </a:cubicBezTo>
                  <a:cubicBezTo>
                    <a:pt x="3" y="47"/>
                    <a:pt x="0" y="64"/>
                    <a:pt x="14" y="61"/>
                  </a:cubicBezTo>
                  <a:cubicBezTo>
                    <a:pt x="21" y="59"/>
                    <a:pt x="38" y="41"/>
                    <a:pt x="22" y="44"/>
                  </a:cubicBezTo>
                  <a:cubicBezTo>
                    <a:pt x="27" y="44"/>
                    <a:pt x="30" y="41"/>
                    <a:pt x="30" y="36"/>
                  </a:cubicBezTo>
                  <a:cubicBezTo>
                    <a:pt x="39" y="40"/>
                    <a:pt x="46" y="57"/>
                    <a:pt x="56" y="57"/>
                  </a:cubicBezTo>
                  <a:cubicBezTo>
                    <a:pt x="65" y="58"/>
                    <a:pt x="73" y="46"/>
                    <a:pt x="76" y="39"/>
                  </a:cubicBezTo>
                  <a:cubicBezTo>
                    <a:pt x="71" y="35"/>
                    <a:pt x="66" y="39"/>
                    <a:pt x="60" y="38"/>
                  </a:cubicBezTo>
                  <a:cubicBezTo>
                    <a:pt x="54" y="37"/>
                    <a:pt x="53" y="28"/>
                    <a:pt x="48" y="25"/>
                  </a:cubicBezTo>
                  <a:cubicBezTo>
                    <a:pt x="60" y="24"/>
                    <a:pt x="67" y="38"/>
                    <a:pt x="80" y="33"/>
                  </a:cubicBezTo>
                  <a:cubicBezTo>
                    <a:pt x="79" y="30"/>
                    <a:pt x="77" y="28"/>
                    <a:pt x="76" y="26"/>
                  </a:cubicBezTo>
                  <a:cubicBezTo>
                    <a:pt x="81" y="28"/>
                    <a:pt x="101" y="22"/>
                    <a:pt x="91" y="15"/>
                  </a:cubicBezTo>
                  <a:cubicBezTo>
                    <a:pt x="78" y="4"/>
                    <a:pt x="64" y="19"/>
                    <a:pt x="52" y="23"/>
                  </a:cubicBezTo>
                  <a:cubicBezTo>
                    <a:pt x="57" y="13"/>
                    <a:pt x="71" y="16"/>
                    <a:pt x="75" y="5"/>
                  </a:cubicBezTo>
                  <a:cubicBezTo>
                    <a:pt x="65" y="1"/>
                    <a:pt x="43" y="1"/>
                    <a:pt x="36" y="11"/>
                  </a:cubicBezTo>
                  <a:cubicBezTo>
                    <a:pt x="38" y="0"/>
                    <a:pt x="31" y="8"/>
                    <a:pt x="25" y="12"/>
                  </a:cubicBezTo>
                  <a:cubicBezTo>
                    <a:pt x="20" y="17"/>
                    <a:pt x="22" y="23"/>
                    <a:pt x="24" y="29"/>
                  </a:cubicBezTo>
                  <a:cubicBezTo>
                    <a:pt x="23" y="24"/>
                    <a:pt x="19" y="21"/>
                    <a:pt x="13" y="22"/>
                  </a:cubicBezTo>
                  <a:cubicBezTo>
                    <a:pt x="16" y="19"/>
                    <a:pt x="18" y="16"/>
                    <a:pt x="18" y="12"/>
                  </a:cubicBezTo>
                  <a:cubicBezTo>
                    <a:pt x="12" y="15"/>
                    <a:pt x="2" y="21"/>
                    <a:pt x="3" y="29"/>
                  </a:cubicBezTo>
                  <a:cubicBezTo>
                    <a:pt x="4" y="29"/>
                    <a:pt x="6" y="28"/>
                    <a:pt x="7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5" name="Freeform 1927">
              <a:extLst>
                <a:ext uri="{FF2B5EF4-FFF2-40B4-BE49-F238E27FC236}">
                  <a16:creationId xmlns:a16="http://schemas.microsoft.com/office/drawing/2014/main" id="{4D753737-3989-A262-F793-5E76C6C0C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382" y="1893597"/>
              <a:ext cx="3948" cy="3948"/>
            </a:xfrm>
            <a:custGeom>
              <a:avLst/>
              <a:gdLst>
                <a:gd name="T0" fmla="*/ 8 w 8"/>
                <a:gd name="T1" fmla="*/ 2 h 8"/>
                <a:gd name="T2" fmla="*/ 0 w 8"/>
                <a:gd name="T3" fmla="*/ 2 h 8"/>
                <a:gd name="T4" fmla="*/ 3 w 8"/>
                <a:gd name="T5" fmla="*/ 8 h 8"/>
                <a:gd name="T6" fmla="*/ 8 w 8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8" y="2"/>
                  </a:moveTo>
                  <a:cubicBezTo>
                    <a:pt x="5" y="0"/>
                    <a:pt x="2" y="0"/>
                    <a:pt x="0" y="2"/>
                  </a:cubicBezTo>
                  <a:cubicBezTo>
                    <a:pt x="0" y="4"/>
                    <a:pt x="1" y="6"/>
                    <a:pt x="3" y="8"/>
                  </a:cubicBezTo>
                  <a:cubicBezTo>
                    <a:pt x="5" y="6"/>
                    <a:pt x="6" y="4"/>
                    <a:pt x="8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6" name="Freeform 1928">
              <a:extLst>
                <a:ext uri="{FF2B5EF4-FFF2-40B4-BE49-F238E27FC236}">
                  <a16:creationId xmlns:a16="http://schemas.microsoft.com/office/drawing/2014/main" id="{11690955-CDC0-A11D-C51D-25A20153A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55" y="1903468"/>
              <a:ext cx="31585" cy="21715"/>
            </a:xfrm>
            <a:custGeom>
              <a:avLst/>
              <a:gdLst>
                <a:gd name="T0" fmla="*/ 3 w 73"/>
                <a:gd name="T1" fmla="*/ 50 h 50"/>
                <a:gd name="T2" fmla="*/ 23 w 73"/>
                <a:gd name="T3" fmla="*/ 46 h 50"/>
                <a:gd name="T4" fmla="*/ 35 w 73"/>
                <a:gd name="T5" fmla="*/ 36 h 50"/>
                <a:gd name="T6" fmla="*/ 42 w 73"/>
                <a:gd name="T7" fmla="*/ 24 h 50"/>
                <a:gd name="T8" fmla="*/ 63 w 73"/>
                <a:gd name="T9" fmla="*/ 9 h 50"/>
                <a:gd name="T10" fmla="*/ 24 w 73"/>
                <a:gd name="T11" fmla="*/ 18 h 50"/>
                <a:gd name="T12" fmla="*/ 24 w 73"/>
                <a:gd name="T13" fmla="*/ 20 h 50"/>
                <a:gd name="T14" fmla="*/ 3 w 73"/>
                <a:gd name="T1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0">
                  <a:moveTo>
                    <a:pt x="3" y="50"/>
                  </a:moveTo>
                  <a:cubicBezTo>
                    <a:pt x="9" y="49"/>
                    <a:pt x="17" y="47"/>
                    <a:pt x="23" y="46"/>
                  </a:cubicBezTo>
                  <a:cubicBezTo>
                    <a:pt x="27" y="46"/>
                    <a:pt x="51" y="37"/>
                    <a:pt x="35" y="36"/>
                  </a:cubicBezTo>
                  <a:cubicBezTo>
                    <a:pt x="40" y="34"/>
                    <a:pt x="43" y="29"/>
                    <a:pt x="42" y="24"/>
                  </a:cubicBezTo>
                  <a:cubicBezTo>
                    <a:pt x="51" y="50"/>
                    <a:pt x="73" y="15"/>
                    <a:pt x="63" y="9"/>
                  </a:cubicBezTo>
                  <a:cubicBezTo>
                    <a:pt x="56" y="5"/>
                    <a:pt x="8" y="0"/>
                    <a:pt x="24" y="18"/>
                  </a:cubicBezTo>
                  <a:cubicBezTo>
                    <a:pt x="13" y="16"/>
                    <a:pt x="16" y="27"/>
                    <a:pt x="24" y="20"/>
                  </a:cubicBezTo>
                  <a:cubicBezTo>
                    <a:pt x="18" y="27"/>
                    <a:pt x="0" y="38"/>
                    <a:pt x="3" y="5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7" name="Freeform 1929">
              <a:extLst>
                <a:ext uri="{FF2B5EF4-FFF2-40B4-BE49-F238E27FC236}">
                  <a16:creationId xmlns:a16="http://schemas.microsoft.com/office/drawing/2014/main" id="{193E4E6F-1203-2E69-61B1-26642A98A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226" y="1923208"/>
              <a:ext cx="13819" cy="11844"/>
            </a:xfrm>
            <a:custGeom>
              <a:avLst/>
              <a:gdLst>
                <a:gd name="T0" fmla="*/ 32 w 32"/>
                <a:gd name="T1" fmla="*/ 1 h 24"/>
                <a:gd name="T2" fmla="*/ 5 w 32"/>
                <a:gd name="T3" fmla="*/ 14 h 24"/>
                <a:gd name="T4" fmla="*/ 32 w 32"/>
                <a:gd name="T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4">
                  <a:moveTo>
                    <a:pt x="32" y="1"/>
                  </a:moveTo>
                  <a:cubicBezTo>
                    <a:pt x="25" y="2"/>
                    <a:pt x="0" y="0"/>
                    <a:pt x="5" y="14"/>
                  </a:cubicBezTo>
                  <a:cubicBezTo>
                    <a:pt x="9" y="24"/>
                    <a:pt x="30" y="6"/>
                    <a:pt x="32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8" name="Freeform 1930">
              <a:extLst>
                <a:ext uri="{FF2B5EF4-FFF2-40B4-BE49-F238E27FC236}">
                  <a16:creationId xmlns:a16="http://schemas.microsoft.com/office/drawing/2014/main" id="{08B4DF5D-6D08-5E67-A7F7-F06A8A13C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148" y="1927157"/>
              <a:ext cx="11844" cy="13819"/>
            </a:xfrm>
            <a:custGeom>
              <a:avLst/>
              <a:gdLst>
                <a:gd name="T0" fmla="*/ 29 w 29"/>
                <a:gd name="T1" fmla="*/ 3 h 32"/>
                <a:gd name="T2" fmla="*/ 2 w 29"/>
                <a:gd name="T3" fmla="*/ 16 h 32"/>
                <a:gd name="T4" fmla="*/ 7 w 29"/>
                <a:gd name="T5" fmla="*/ 32 h 32"/>
                <a:gd name="T6" fmla="*/ 29 w 29"/>
                <a:gd name="T7" fmla="*/ 17 h 32"/>
                <a:gd name="T8" fmla="*/ 16 w 29"/>
                <a:gd name="T9" fmla="*/ 11 h 32"/>
                <a:gd name="T10" fmla="*/ 29 w 29"/>
                <a:gd name="T11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2">
                  <a:moveTo>
                    <a:pt x="29" y="3"/>
                  </a:moveTo>
                  <a:cubicBezTo>
                    <a:pt x="22" y="0"/>
                    <a:pt x="4" y="9"/>
                    <a:pt x="2" y="16"/>
                  </a:cubicBezTo>
                  <a:cubicBezTo>
                    <a:pt x="0" y="21"/>
                    <a:pt x="8" y="26"/>
                    <a:pt x="7" y="32"/>
                  </a:cubicBezTo>
                  <a:cubicBezTo>
                    <a:pt x="16" y="30"/>
                    <a:pt x="20" y="19"/>
                    <a:pt x="29" y="17"/>
                  </a:cubicBezTo>
                  <a:cubicBezTo>
                    <a:pt x="27" y="12"/>
                    <a:pt x="21" y="10"/>
                    <a:pt x="16" y="11"/>
                  </a:cubicBezTo>
                  <a:cubicBezTo>
                    <a:pt x="21" y="10"/>
                    <a:pt x="26" y="7"/>
                    <a:pt x="29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9" name="Freeform 1931">
              <a:extLst>
                <a:ext uri="{FF2B5EF4-FFF2-40B4-BE49-F238E27FC236}">
                  <a16:creationId xmlns:a16="http://schemas.microsoft.com/office/drawing/2014/main" id="{542E459B-AB92-E0FB-37BE-2012DCFA9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822" y="1897545"/>
              <a:ext cx="15793" cy="9871"/>
            </a:xfrm>
            <a:custGeom>
              <a:avLst/>
              <a:gdLst>
                <a:gd name="T0" fmla="*/ 30 w 36"/>
                <a:gd name="T1" fmla="*/ 0 h 24"/>
                <a:gd name="T2" fmla="*/ 0 w 36"/>
                <a:gd name="T3" fmla="*/ 24 h 24"/>
                <a:gd name="T4" fmla="*/ 30 w 36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4">
                  <a:moveTo>
                    <a:pt x="30" y="0"/>
                  </a:moveTo>
                  <a:cubicBezTo>
                    <a:pt x="22" y="0"/>
                    <a:pt x="3" y="17"/>
                    <a:pt x="0" y="24"/>
                  </a:cubicBezTo>
                  <a:cubicBezTo>
                    <a:pt x="9" y="23"/>
                    <a:pt x="36" y="13"/>
                    <a:pt x="3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0" name="Freeform 1932">
              <a:extLst>
                <a:ext uri="{FF2B5EF4-FFF2-40B4-BE49-F238E27FC236}">
                  <a16:creationId xmlns:a16="http://schemas.microsoft.com/office/drawing/2014/main" id="{087B04C3-7984-FA6D-C464-4DE3C606D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796" y="1939001"/>
              <a:ext cx="5923" cy="3948"/>
            </a:xfrm>
            <a:custGeom>
              <a:avLst/>
              <a:gdLst>
                <a:gd name="T0" fmla="*/ 14 w 14"/>
                <a:gd name="T1" fmla="*/ 6 h 12"/>
                <a:gd name="T2" fmla="*/ 0 w 14"/>
                <a:gd name="T3" fmla="*/ 12 h 12"/>
                <a:gd name="T4" fmla="*/ 14 w 14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4" y="6"/>
                  </a:moveTo>
                  <a:cubicBezTo>
                    <a:pt x="12" y="0"/>
                    <a:pt x="0" y="6"/>
                    <a:pt x="0" y="12"/>
                  </a:cubicBezTo>
                  <a:cubicBezTo>
                    <a:pt x="4" y="10"/>
                    <a:pt x="9" y="8"/>
                    <a:pt x="1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1" name="Freeform 1933">
              <a:extLst>
                <a:ext uri="{FF2B5EF4-FFF2-40B4-BE49-F238E27FC236}">
                  <a16:creationId xmlns:a16="http://schemas.microsoft.com/office/drawing/2014/main" id="{D330C5F3-24A6-EFEA-91E4-283B57A3B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770" y="1952819"/>
              <a:ext cx="5923" cy="1975"/>
            </a:xfrm>
            <a:custGeom>
              <a:avLst/>
              <a:gdLst>
                <a:gd name="T0" fmla="*/ 6 w 13"/>
                <a:gd name="T1" fmla="*/ 7 h 7"/>
                <a:gd name="T2" fmla="*/ 13 w 13"/>
                <a:gd name="T3" fmla="*/ 0 h 7"/>
                <a:gd name="T4" fmla="*/ 0 w 13"/>
                <a:gd name="T5" fmla="*/ 6 h 7"/>
                <a:gd name="T6" fmla="*/ 6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6" y="7"/>
                  </a:moveTo>
                  <a:cubicBezTo>
                    <a:pt x="9" y="5"/>
                    <a:pt x="11" y="3"/>
                    <a:pt x="13" y="0"/>
                  </a:cubicBezTo>
                  <a:cubicBezTo>
                    <a:pt x="8" y="2"/>
                    <a:pt x="4" y="4"/>
                    <a:pt x="0" y="6"/>
                  </a:cubicBezTo>
                  <a:cubicBezTo>
                    <a:pt x="2" y="6"/>
                    <a:pt x="4" y="7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2" name="Freeform 1934">
              <a:extLst>
                <a:ext uri="{FF2B5EF4-FFF2-40B4-BE49-F238E27FC236}">
                  <a16:creationId xmlns:a16="http://schemas.microsoft.com/office/drawing/2014/main" id="{94EF350E-D2A0-D9B3-CF47-9304DE00E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848" y="1962690"/>
              <a:ext cx="15793" cy="17767"/>
            </a:xfrm>
            <a:custGeom>
              <a:avLst/>
              <a:gdLst>
                <a:gd name="T0" fmla="*/ 36 w 36"/>
                <a:gd name="T1" fmla="*/ 0 h 42"/>
                <a:gd name="T2" fmla="*/ 19 w 36"/>
                <a:gd name="T3" fmla="*/ 41 h 42"/>
                <a:gd name="T4" fmla="*/ 26 w 36"/>
                <a:gd name="T5" fmla="*/ 24 h 42"/>
                <a:gd name="T6" fmla="*/ 36 w 36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2">
                  <a:moveTo>
                    <a:pt x="36" y="0"/>
                  </a:moveTo>
                  <a:cubicBezTo>
                    <a:pt x="24" y="1"/>
                    <a:pt x="0" y="38"/>
                    <a:pt x="19" y="41"/>
                  </a:cubicBezTo>
                  <a:cubicBezTo>
                    <a:pt x="26" y="42"/>
                    <a:pt x="27" y="28"/>
                    <a:pt x="26" y="24"/>
                  </a:cubicBezTo>
                  <a:cubicBezTo>
                    <a:pt x="25" y="19"/>
                    <a:pt x="32" y="5"/>
                    <a:pt x="3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3" name="Freeform 1935">
              <a:extLst>
                <a:ext uri="{FF2B5EF4-FFF2-40B4-BE49-F238E27FC236}">
                  <a16:creationId xmlns:a16="http://schemas.microsoft.com/office/drawing/2014/main" id="{69D0D79D-D401-1D83-DCF4-5D26BFBC2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770" y="1958742"/>
              <a:ext cx="7896" cy="3948"/>
            </a:xfrm>
            <a:custGeom>
              <a:avLst/>
              <a:gdLst>
                <a:gd name="T0" fmla="*/ 16 w 16"/>
                <a:gd name="T1" fmla="*/ 0 h 10"/>
                <a:gd name="T2" fmla="*/ 0 w 16"/>
                <a:gd name="T3" fmla="*/ 9 h 10"/>
                <a:gd name="T4" fmla="*/ 16 w 1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">
                  <a:moveTo>
                    <a:pt x="16" y="0"/>
                  </a:moveTo>
                  <a:cubicBezTo>
                    <a:pt x="9" y="0"/>
                    <a:pt x="3" y="3"/>
                    <a:pt x="0" y="9"/>
                  </a:cubicBezTo>
                  <a:cubicBezTo>
                    <a:pt x="7" y="10"/>
                    <a:pt x="15" y="8"/>
                    <a:pt x="1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4" name="Freeform 1936">
              <a:extLst>
                <a:ext uri="{FF2B5EF4-FFF2-40B4-BE49-F238E27FC236}">
                  <a16:creationId xmlns:a16="http://schemas.microsoft.com/office/drawing/2014/main" id="{CA8E9323-16BB-6829-0264-553B17A0F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693" y="1970586"/>
              <a:ext cx="5923" cy="5923"/>
            </a:xfrm>
            <a:custGeom>
              <a:avLst/>
              <a:gdLst>
                <a:gd name="T0" fmla="*/ 12 w 12"/>
                <a:gd name="T1" fmla="*/ 7 h 17"/>
                <a:gd name="T2" fmla="*/ 2 w 12"/>
                <a:gd name="T3" fmla="*/ 17 h 17"/>
                <a:gd name="T4" fmla="*/ 12 w 12"/>
                <a:gd name="T5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7">
                  <a:moveTo>
                    <a:pt x="12" y="7"/>
                  </a:moveTo>
                  <a:cubicBezTo>
                    <a:pt x="5" y="0"/>
                    <a:pt x="0" y="11"/>
                    <a:pt x="2" y="17"/>
                  </a:cubicBezTo>
                  <a:cubicBezTo>
                    <a:pt x="3" y="12"/>
                    <a:pt x="7" y="8"/>
                    <a:pt x="12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5" name="Freeform 1937">
              <a:extLst>
                <a:ext uri="{FF2B5EF4-FFF2-40B4-BE49-F238E27FC236}">
                  <a16:creationId xmlns:a16="http://schemas.microsoft.com/office/drawing/2014/main" id="{E29C41F5-4C28-5BBD-B5B8-252B598CA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693" y="1927157"/>
              <a:ext cx="35533" cy="55274"/>
            </a:xfrm>
            <a:custGeom>
              <a:avLst/>
              <a:gdLst>
                <a:gd name="T0" fmla="*/ 27 w 80"/>
                <a:gd name="T1" fmla="*/ 93 h 126"/>
                <a:gd name="T2" fmla="*/ 21 w 80"/>
                <a:gd name="T3" fmla="*/ 96 h 126"/>
                <a:gd name="T4" fmla="*/ 26 w 80"/>
                <a:gd name="T5" fmla="*/ 108 h 126"/>
                <a:gd name="T6" fmla="*/ 19 w 80"/>
                <a:gd name="T7" fmla="*/ 113 h 126"/>
                <a:gd name="T8" fmla="*/ 54 w 80"/>
                <a:gd name="T9" fmla="*/ 94 h 126"/>
                <a:gd name="T10" fmla="*/ 41 w 80"/>
                <a:gd name="T11" fmla="*/ 96 h 126"/>
                <a:gd name="T12" fmla="*/ 67 w 80"/>
                <a:gd name="T13" fmla="*/ 81 h 126"/>
                <a:gd name="T14" fmla="*/ 54 w 80"/>
                <a:gd name="T15" fmla="*/ 80 h 126"/>
                <a:gd name="T16" fmla="*/ 66 w 80"/>
                <a:gd name="T17" fmla="*/ 72 h 126"/>
                <a:gd name="T18" fmla="*/ 53 w 80"/>
                <a:gd name="T19" fmla="*/ 67 h 126"/>
                <a:gd name="T20" fmla="*/ 67 w 80"/>
                <a:gd name="T21" fmla="*/ 64 h 126"/>
                <a:gd name="T22" fmla="*/ 46 w 80"/>
                <a:gd name="T23" fmla="*/ 64 h 126"/>
                <a:gd name="T24" fmla="*/ 72 w 80"/>
                <a:gd name="T25" fmla="*/ 64 h 126"/>
                <a:gd name="T26" fmla="*/ 80 w 80"/>
                <a:gd name="T27" fmla="*/ 33 h 126"/>
                <a:gd name="T28" fmla="*/ 65 w 80"/>
                <a:gd name="T29" fmla="*/ 21 h 126"/>
                <a:gd name="T30" fmla="*/ 75 w 80"/>
                <a:gd name="T31" fmla="*/ 1 h 126"/>
                <a:gd name="T32" fmla="*/ 43 w 80"/>
                <a:gd name="T33" fmla="*/ 9 h 126"/>
                <a:gd name="T34" fmla="*/ 57 w 80"/>
                <a:gd name="T35" fmla="*/ 12 h 126"/>
                <a:gd name="T36" fmla="*/ 17 w 80"/>
                <a:gd name="T37" fmla="*/ 31 h 126"/>
                <a:gd name="T38" fmla="*/ 53 w 80"/>
                <a:gd name="T39" fmla="*/ 18 h 126"/>
                <a:gd name="T40" fmla="*/ 35 w 80"/>
                <a:gd name="T41" fmla="*/ 40 h 126"/>
                <a:gd name="T42" fmla="*/ 42 w 80"/>
                <a:gd name="T43" fmla="*/ 34 h 126"/>
                <a:gd name="T44" fmla="*/ 20 w 80"/>
                <a:gd name="T45" fmla="*/ 54 h 126"/>
                <a:gd name="T46" fmla="*/ 40 w 80"/>
                <a:gd name="T47" fmla="*/ 50 h 126"/>
                <a:gd name="T48" fmla="*/ 28 w 80"/>
                <a:gd name="T49" fmla="*/ 70 h 126"/>
                <a:gd name="T50" fmla="*/ 2 w 80"/>
                <a:gd name="T51" fmla="*/ 76 h 126"/>
                <a:gd name="T52" fmla="*/ 16 w 80"/>
                <a:gd name="T53" fmla="*/ 76 h 126"/>
                <a:gd name="T54" fmla="*/ 23 w 80"/>
                <a:gd name="T55" fmla="*/ 76 h 126"/>
                <a:gd name="T56" fmla="*/ 31 w 80"/>
                <a:gd name="T57" fmla="*/ 78 h 126"/>
                <a:gd name="T58" fmla="*/ 23 w 80"/>
                <a:gd name="T59" fmla="*/ 89 h 126"/>
                <a:gd name="T60" fmla="*/ 27 w 80"/>
                <a:gd name="T61" fmla="*/ 9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" h="126">
                  <a:moveTo>
                    <a:pt x="27" y="93"/>
                  </a:moveTo>
                  <a:lnTo>
                    <a:pt x="21" y="96"/>
                  </a:lnTo>
                  <a:cubicBezTo>
                    <a:pt x="40" y="96"/>
                    <a:pt x="8" y="112"/>
                    <a:pt x="26" y="108"/>
                  </a:cubicBezTo>
                  <a:cubicBezTo>
                    <a:pt x="23" y="110"/>
                    <a:pt x="21" y="111"/>
                    <a:pt x="19" y="113"/>
                  </a:cubicBezTo>
                  <a:cubicBezTo>
                    <a:pt x="30" y="126"/>
                    <a:pt x="48" y="103"/>
                    <a:pt x="54" y="94"/>
                  </a:cubicBezTo>
                  <a:cubicBezTo>
                    <a:pt x="50" y="95"/>
                    <a:pt x="45" y="96"/>
                    <a:pt x="41" y="96"/>
                  </a:cubicBezTo>
                  <a:cubicBezTo>
                    <a:pt x="50" y="92"/>
                    <a:pt x="59" y="87"/>
                    <a:pt x="67" y="81"/>
                  </a:cubicBezTo>
                  <a:cubicBezTo>
                    <a:pt x="63" y="81"/>
                    <a:pt x="58" y="81"/>
                    <a:pt x="54" y="80"/>
                  </a:cubicBezTo>
                  <a:cubicBezTo>
                    <a:pt x="59" y="79"/>
                    <a:pt x="64" y="76"/>
                    <a:pt x="66" y="72"/>
                  </a:cubicBezTo>
                  <a:cubicBezTo>
                    <a:pt x="62" y="68"/>
                    <a:pt x="58" y="67"/>
                    <a:pt x="53" y="67"/>
                  </a:cubicBezTo>
                  <a:cubicBezTo>
                    <a:pt x="57" y="66"/>
                    <a:pt x="62" y="65"/>
                    <a:pt x="67" y="64"/>
                  </a:cubicBezTo>
                  <a:cubicBezTo>
                    <a:pt x="61" y="58"/>
                    <a:pt x="53" y="61"/>
                    <a:pt x="46" y="64"/>
                  </a:cubicBezTo>
                  <a:cubicBezTo>
                    <a:pt x="55" y="60"/>
                    <a:pt x="65" y="52"/>
                    <a:pt x="72" y="64"/>
                  </a:cubicBezTo>
                  <a:cubicBezTo>
                    <a:pt x="76" y="57"/>
                    <a:pt x="79" y="40"/>
                    <a:pt x="80" y="33"/>
                  </a:cubicBezTo>
                  <a:cubicBezTo>
                    <a:pt x="80" y="25"/>
                    <a:pt x="71" y="22"/>
                    <a:pt x="65" y="21"/>
                  </a:cubicBezTo>
                  <a:cubicBezTo>
                    <a:pt x="70" y="16"/>
                    <a:pt x="78" y="9"/>
                    <a:pt x="75" y="1"/>
                  </a:cubicBezTo>
                  <a:cubicBezTo>
                    <a:pt x="64" y="3"/>
                    <a:pt x="53" y="0"/>
                    <a:pt x="43" y="9"/>
                  </a:cubicBezTo>
                  <a:cubicBezTo>
                    <a:pt x="47" y="12"/>
                    <a:pt x="52" y="13"/>
                    <a:pt x="57" y="12"/>
                  </a:cubicBezTo>
                  <a:cubicBezTo>
                    <a:pt x="52" y="20"/>
                    <a:pt x="21" y="14"/>
                    <a:pt x="17" y="31"/>
                  </a:cubicBezTo>
                  <a:cubicBezTo>
                    <a:pt x="28" y="26"/>
                    <a:pt x="45" y="28"/>
                    <a:pt x="53" y="18"/>
                  </a:cubicBezTo>
                  <a:cubicBezTo>
                    <a:pt x="49" y="27"/>
                    <a:pt x="36" y="32"/>
                    <a:pt x="35" y="40"/>
                  </a:cubicBezTo>
                  <a:cubicBezTo>
                    <a:pt x="38" y="38"/>
                    <a:pt x="40" y="36"/>
                    <a:pt x="42" y="34"/>
                  </a:cubicBezTo>
                  <a:cubicBezTo>
                    <a:pt x="38" y="44"/>
                    <a:pt x="18" y="41"/>
                    <a:pt x="20" y="54"/>
                  </a:cubicBezTo>
                  <a:cubicBezTo>
                    <a:pt x="27" y="54"/>
                    <a:pt x="33" y="51"/>
                    <a:pt x="40" y="50"/>
                  </a:cubicBezTo>
                  <a:cubicBezTo>
                    <a:pt x="31" y="55"/>
                    <a:pt x="22" y="60"/>
                    <a:pt x="28" y="70"/>
                  </a:cubicBezTo>
                  <a:cubicBezTo>
                    <a:pt x="19" y="71"/>
                    <a:pt x="8" y="65"/>
                    <a:pt x="2" y="76"/>
                  </a:cubicBezTo>
                  <a:cubicBezTo>
                    <a:pt x="7" y="77"/>
                    <a:pt x="11" y="77"/>
                    <a:pt x="16" y="76"/>
                  </a:cubicBezTo>
                  <a:cubicBezTo>
                    <a:pt x="0" y="82"/>
                    <a:pt x="19" y="79"/>
                    <a:pt x="23" y="76"/>
                  </a:cubicBezTo>
                  <a:cubicBezTo>
                    <a:pt x="17" y="84"/>
                    <a:pt x="29" y="87"/>
                    <a:pt x="31" y="78"/>
                  </a:cubicBezTo>
                  <a:cubicBezTo>
                    <a:pt x="31" y="83"/>
                    <a:pt x="28" y="87"/>
                    <a:pt x="23" y="89"/>
                  </a:cubicBezTo>
                  <a:cubicBezTo>
                    <a:pt x="31" y="86"/>
                    <a:pt x="32" y="87"/>
                    <a:pt x="27" y="9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6" name="Freeform 1938">
              <a:extLst>
                <a:ext uri="{FF2B5EF4-FFF2-40B4-BE49-F238E27FC236}">
                  <a16:creationId xmlns:a16="http://schemas.microsoft.com/office/drawing/2014/main" id="{CF34938C-F063-7C85-B185-83E3A619E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666" y="1940974"/>
              <a:ext cx="3948" cy="1975"/>
            </a:xfrm>
            <a:custGeom>
              <a:avLst/>
              <a:gdLst>
                <a:gd name="T0" fmla="*/ 0 w 8"/>
                <a:gd name="T1" fmla="*/ 3 h 5"/>
                <a:gd name="T2" fmla="*/ 8 w 8"/>
                <a:gd name="T3" fmla="*/ 0 h 5"/>
                <a:gd name="T4" fmla="*/ 0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cubicBezTo>
                    <a:pt x="4" y="5"/>
                    <a:pt x="6" y="3"/>
                    <a:pt x="8" y="0"/>
                  </a:cubicBezTo>
                  <a:cubicBezTo>
                    <a:pt x="5" y="0"/>
                    <a:pt x="2" y="1"/>
                    <a:pt x="0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7" name="Freeform 1939">
              <a:extLst>
                <a:ext uri="{FF2B5EF4-FFF2-40B4-BE49-F238E27FC236}">
                  <a16:creationId xmlns:a16="http://schemas.microsoft.com/office/drawing/2014/main" id="{FB5EBF94-0B8A-52E4-16C2-53869A23F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641" y="1962690"/>
              <a:ext cx="5923" cy="7896"/>
            </a:xfrm>
            <a:custGeom>
              <a:avLst/>
              <a:gdLst>
                <a:gd name="T0" fmla="*/ 12 w 14"/>
                <a:gd name="T1" fmla="*/ 0 h 14"/>
                <a:gd name="T2" fmla="*/ 0 w 14"/>
                <a:gd name="T3" fmla="*/ 12 h 14"/>
                <a:gd name="T4" fmla="*/ 12 w 1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12" y="0"/>
                  </a:moveTo>
                  <a:cubicBezTo>
                    <a:pt x="9" y="4"/>
                    <a:pt x="5" y="9"/>
                    <a:pt x="0" y="12"/>
                  </a:cubicBezTo>
                  <a:cubicBezTo>
                    <a:pt x="7" y="14"/>
                    <a:pt x="14" y="7"/>
                    <a:pt x="1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8" name="Freeform 1940">
              <a:extLst>
                <a:ext uri="{FF2B5EF4-FFF2-40B4-BE49-F238E27FC236}">
                  <a16:creationId xmlns:a16="http://schemas.microsoft.com/office/drawing/2014/main" id="{28257D87-0591-814F-387A-9980B9B6E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641" y="1952819"/>
              <a:ext cx="3948" cy="19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0"/>
                    <a:pt x="2" y="1"/>
                    <a:pt x="0" y="4"/>
                  </a:cubicBezTo>
                  <a:lnTo>
                    <a:pt x="7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9" name="Freeform 1941">
              <a:extLst>
                <a:ext uri="{FF2B5EF4-FFF2-40B4-BE49-F238E27FC236}">
                  <a16:creationId xmlns:a16="http://schemas.microsoft.com/office/drawing/2014/main" id="{3E1CBA08-56E2-C56F-B6C6-C4560B163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641" y="1942949"/>
              <a:ext cx="9871" cy="3948"/>
            </a:xfrm>
            <a:custGeom>
              <a:avLst/>
              <a:gdLst>
                <a:gd name="T0" fmla="*/ 26 w 26"/>
                <a:gd name="T1" fmla="*/ 5 h 12"/>
                <a:gd name="T2" fmla="*/ 8 w 26"/>
                <a:gd name="T3" fmla="*/ 12 h 12"/>
                <a:gd name="T4" fmla="*/ 26 w 26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26" y="5"/>
                  </a:moveTo>
                  <a:cubicBezTo>
                    <a:pt x="20" y="6"/>
                    <a:pt x="0" y="0"/>
                    <a:pt x="8" y="12"/>
                  </a:cubicBezTo>
                  <a:cubicBezTo>
                    <a:pt x="13" y="6"/>
                    <a:pt x="19" y="8"/>
                    <a:pt x="26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0" name="Freeform 1942">
              <a:extLst>
                <a:ext uri="{FF2B5EF4-FFF2-40B4-BE49-F238E27FC236}">
                  <a16:creationId xmlns:a16="http://schemas.microsoft.com/office/drawing/2014/main" id="{48CF30DC-0A33-7077-179F-A8E39FD3C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251" y="1970586"/>
              <a:ext cx="7896" cy="3948"/>
            </a:xfrm>
            <a:custGeom>
              <a:avLst/>
              <a:gdLst>
                <a:gd name="T0" fmla="*/ 17 w 17"/>
                <a:gd name="T1" fmla="*/ 0 h 10"/>
                <a:gd name="T2" fmla="*/ 0 w 17"/>
                <a:gd name="T3" fmla="*/ 6 h 10"/>
                <a:gd name="T4" fmla="*/ 17 w 1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17" y="0"/>
                  </a:moveTo>
                  <a:cubicBezTo>
                    <a:pt x="11" y="2"/>
                    <a:pt x="5" y="2"/>
                    <a:pt x="0" y="6"/>
                  </a:cubicBezTo>
                  <a:cubicBezTo>
                    <a:pt x="6" y="10"/>
                    <a:pt x="14" y="7"/>
                    <a:pt x="1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1" name="Freeform 1943">
              <a:extLst>
                <a:ext uri="{FF2B5EF4-FFF2-40B4-BE49-F238E27FC236}">
                  <a16:creationId xmlns:a16="http://schemas.microsoft.com/office/drawing/2014/main" id="{B9B42683-663F-5CCF-A70B-4BEF2F001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251" y="1956767"/>
              <a:ext cx="7896" cy="7896"/>
            </a:xfrm>
            <a:custGeom>
              <a:avLst/>
              <a:gdLst>
                <a:gd name="T0" fmla="*/ 13 w 19"/>
                <a:gd name="T1" fmla="*/ 0 h 17"/>
                <a:gd name="T2" fmla="*/ 3 w 19"/>
                <a:gd name="T3" fmla="*/ 17 h 17"/>
                <a:gd name="T4" fmla="*/ 13 w 19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7">
                  <a:moveTo>
                    <a:pt x="13" y="0"/>
                  </a:moveTo>
                  <a:cubicBezTo>
                    <a:pt x="8" y="3"/>
                    <a:pt x="0" y="9"/>
                    <a:pt x="3" y="17"/>
                  </a:cubicBezTo>
                  <a:cubicBezTo>
                    <a:pt x="9" y="14"/>
                    <a:pt x="19" y="8"/>
                    <a:pt x="13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2" name="Freeform 1944">
              <a:extLst>
                <a:ext uri="{FF2B5EF4-FFF2-40B4-BE49-F238E27FC236}">
                  <a16:creationId xmlns:a16="http://schemas.microsoft.com/office/drawing/2014/main" id="{A790909B-EC92-5790-CE23-107A0A46D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226" y="1958742"/>
              <a:ext cx="7896" cy="11844"/>
            </a:xfrm>
            <a:custGeom>
              <a:avLst/>
              <a:gdLst>
                <a:gd name="T0" fmla="*/ 19 w 20"/>
                <a:gd name="T1" fmla="*/ 6 h 25"/>
                <a:gd name="T2" fmla="*/ 0 w 20"/>
                <a:gd name="T3" fmla="*/ 21 h 25"/>
                <a:gd name="T4" fmla="*/ 19 w 20"/>
                <a:gd name="T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5">
                  <a:moveTo>
                    <a:pt x="19" y="6"/>
                  </a:moveTo>
                  <a:cubicBezTo>
                    <a:pt x="12" y="0"/>
                    <a:pt x="2" y="16"/>
                    <a:pt x="0" y="21"/>
                  </a:cubicBezTo>
                  <a:cubicBezTo>
                    <a:pt x="9" y="25"/>
                    <a:pt x="20" y="15"/>
                    <a:pt x="19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3" name="Freeform 1945">
              <a:extLst>
                <a:ext uri="{FF2B5EF4-FFF2-40B4-BE49-F238E27FC236}">
                  <a16:creationId xmlns:a16="http://schemas.microsoft.com/office/drawing/2014/main" id="{3D6582AA-CBC7-AB4A-D205-6B78683EC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485" y="1940974"/>
              <a:ext cx="3948" cy="3948"/>
            </a:xfrm>
            <a:custGeom>
              <a:avLst/>
              <a:gdLst>
                <a:gd name="T0" fmla="*/ 8 w 8"/>
                <a:gd name="T1" fmla="*/ 3 h 9"/>
                <a:gd name="T2" fmla="*/ 1 w 8"/>
                <a:gd name="T3" fmla="*/ 9 h 9"/>
                <a:gd name="T4" fmla="*/ 8 w 8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6" y="5"/>
                    <a:pt x="4" y="7"/>
                    <a:pt x="1" y="9"/>
                  </a:cubicBezTo>
                  <a:cubicBezTo>
                    <a:pt x="0" y="2"/>
                    <a:pt x="2" y="0"/>
                    <a:pt x="8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4" name="Freeform 1946">
              <a:extLst>
                <a:ext uri="{FF2B5EF4-FFF2-40B4-BE49-F238E27FC236}">
                  <a16:creationId xmlns:a16="http://schemas.microsoft.com/office/drawing/2014/main" id="{FF837B19-3A15-2531-7E99-6FA550C77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430" y="2144304"/>
              <a:ext cx="1608865" cy="799498"/>
            </a:xfrm>
            <a:custGeom>
              <a:avLst/>
              <a:gdLst>
                <a:gd name="T0" fmla="*/ 92 w 3685"/>
                <a:gd name="T1" fmla="*/ 565 h 1830"/>
                <a:gd name="T2" fmla="*/ 190 w 3685"/>
                <a:gd name="T3" fmla="*/ 412 h 1830"/>
                <a:gd name="T4" fmla="*/ 324 w 3685"/>
                <a:gd name="T5" fmla="*/ 236 h 1830"/>
                <a:gd name="T6" fmla="*/ 387 w 3685"/>
                <a:gd name="T7" fmla="*/ 79 h 1830"/>
                <a:gd name="T8" fmla="*/ 431 w 3685"/>
                <a:gd name="T9" fmla="*/ 152 h 1830"/>
                <a:gd name="T10" fmla="*/ 416 w 3685"/>
                <a:gd name="T11" fmla="*/ 174 h 1830"/>
                <a:gd name="T12" fmla="*/ 529 w 3685"/>
                <a:gd name="T13" fmla="*/ 36 h 1830"/>
                <a:gd name="T14" fmla="*/ 2277 w 3685"/>
                <a:gd name="T15" fmla="*/ 89 h 1830"/>
                <a:gd name="T16" fmla="*/ 2319 w 3685"/>
                <a:gd name="T17" fmla="*/ 148 h 1830"/>
                <a:gd name="T18" fmla="*/ 2452 w 3685"/>
                <a:gd name="T19" fmla="*/ 164 h 1830"/>
                <a:gd name="T20" fmla="*/ 2643 w 3685"/>
                <a:gd name="T21" fmla="*/ 219 h 1830"/>
                <a:gd name="T22" fmla="*/ 2529 w 3685"/>
                <a:gd name="T23" fmla="*/ 265 h 1830"/>
                <a:gd name="T24" fmla="*/ 2406 w 3685"/>
                <a:gd name="T25" fmla="*/ 393 h 1830"/>
                <a:gd name="T26" fmla="*/ 2461 w 3685"/>
                <a:gd name="T27" fmla="*/ 421 h 1830"/>
                <a:gd name="T28" fmla="*/ 2549 w 3685"/>
                <a:gd name="T29" fmla="*/ 346 h 1830"/>
                <a:gd name="T30" fmla="*/ 2637 w 3685"/>
                <a:gd name="T31" fmla="*/ 401 h 1830"/>
                <a:gd name="T32" fmla="*/ 2596 w 3685"/>
                <a:gd name="T33" fmla="*/ 555 h 1830"/>
                <a:gd name="T34" fmla="*/ 2711 w 3685"/>
                <a:gd name="T35" fmla="*/ 573 h 1830"/>
                <a:gd name="T36" fmla="*/ 3019 w 3685"/>
                <a:gd name="T37" fmla="*/ 458 h 1830"/>
                <a:gd name="T38" fmla="*/ 3417 w 3685"/>
                <a:gd name="T39" fmla="*/ 310 h 1830"/>
                <a:gd name="T40" fmla="*/ 3615 w 3685"/>
                <a:gd name="T41" fmla="*/ 159 h 1830"/>
                <a:gd name="T42" fmla="*/ 3664 w 3685"/>
                <a:gd name="T43" fmla="*/ 345 h 1830"/>
                <a:gd name="T44" fmla="*/ 3557 w 3685"/>
                <a:gd name="T45" fmla="*/ 386 h 1830"/>
                <a:gd name="T46" fmla="*/ 3469 w 3685"/>
                <a:gd name="T47" fmla="*/ 407 h 1830"/>
                <a:gd name="T48" fmla="*/ 3366 w 3685"/>
                <a:gd name="T49" fmla="*/ 540 h 1830"/>
                <a:gd name="T50" fmla="*/ 3314 w 3685"/>
                <a:gd name="T51" fmla="*/ 573 h 1830"/>
                <a:gd name="T52" fmla="*/ 3098 w 3685"/>
                <a:gd name="T53" fmla="*/ 717 h 1830"/>
                <a:gd name="T54" fmla="*/ 3004 w 3685"/>
                <a:gd name="T55" fmla="*/ 789 h 1830"/>
                <a:gd name="T56" fmla="*/ 2954 w 3685"/>
                <a:gd name="T57" fmla="*/ 858 h 1830"/>
                <a:gd name="T58" fmla="*/ 2944 w 3685"/>
                <a:gd name="T59" fmla="*/ 793 h 1830"/>
                <a:gd name="T60" fmla="*/ 2963 w 3685"/>
                <a:gd name="T61" fmla="*/ 744 h 1830"/>
                <a:gd name="T62" fmla="*/ 2909 w 3685"/>
                <a:gd name="T63" fmla="*/ 827 h 1830"/>
                <a:gd name="T64" fmla="*/ 2898 w 3685"/>
                <a:gd name="T65" fmla="*/ 843 h 1830"/>
                <a:gd name="T66" fmla="*/ 2839 w 3685"/>
                <a:gd name="T67" fmla="*/ 905 h 1830"/>
                <a:gd name="T68" fmla="*/ 2902 w 3685"/>
                <a:gd name="T69" fmla="*/ 958 h 1830"/>
                <a:gd name="T70" fmla="*/ 2848 w 3685"/>
                <a:gd name="T71" fmla="*/ 1004 h 1830"/>
                <a:gd name="T72" fmla="*/ 2871 w 3685"/>
                <a:gd name="T73" fmla="*/ 1050 h 1830"/>
                <a:gd name="T74" fmla="*/ 2835 w 3685"/>
                <a:gd name="T75" fmla="*/ 1085 h 1830"/>
                <a:gd name="T76" fmla="*/ 2721 w 3685"/>
                <a:gd name="T77" fmla="*/ 1147 h 1830"/>
                <a:gd name="T78" fmla="*/ 2530 w 3685"/>
                <a:gd name="T79" fmla="*/ 1271 h 1830"/>
                <a:gd name="T80" fmla="*/ 2459 w 3685"/>
                <a:gd name="T81" fmla="*/ 1327 h 1830"/>
                <a:gd name="T82" fmla="*/ 2425 w 3685"/>
                <a:gd name="T83" fmla="*/ 1414 h 1830"/>
                <a:gd name="T84" fmla="*/ 2442 w 3685"/>
                <a:gd name="T85" fmla="*/ 1673 h 1830"/>
                <a:gd name="T86" fmla="*/ 2326 w 3685"/>
                <a:gd name="T87" fmla="*/ 1755 h 1830"/>
                <a:gd name="T88" fmla="*/ 2307 w 3685"/>
                <a:gd name="T89" fmla="*/ 1621 h 1830"/>
                <a:gd name="T90" fmla="*/ 2251 w 3685"/>
                <a:gd name="T91" fmla="*/ 1453 h 1830"/>
                <a:gd name="T92" fmla="*/ 2137 w 3685"/>
                <a:gd name="T93" fmla="*/ 1439 h 1830"/>
                <a:gd name="T94" fmla="*/ 2060 w 3685"/>
                <a:gd name="T95" fmla="*/ 1426 h 1830"/>
                <a:gd name="T96" fmla="*/ 1944 w 3685"/>
                <a:gd name="T97" fmla="*/ 1429 h 1830"/>
                <a:gd name="T98" fmla="*/ 1902 w 3685"/>
                <a:gd name="T99" fmla="*/ 1472 h 1830"/>
                <a:gd name="T100" fmla="*/ 1865 w 3685"/>
                <a:gd name="T101" fmla="*/ 1511 h 1830"/>
                <a:gd name="T102" fmla="*/ 1743 w 3685"/>
                <a:gd name="T103" fmla="*/ 1473 h 1830"/>
                <a:gd name="T104" fmla="*/ 1545 w 3685"/>
                <a:gd name="T105" fmla="*/ 1508 h 1830"/>
                <a:gd name="T106" fmla="*/ 1467 w 3685"/>
                <a:gd name="T107" fmla="*/ 1560 h 1830"/>
                <a:gd name="T108" fmla="*/ 1362 w 3685"/>
                <a:gd name="T109" fmla="*/ 1607 h 1830"/>
                <a:gd name="T110" fmla="*/ 1321 w 3685"/>
                <a:gd name="T111" fmla="*/ 1688 h 1830"/>
                <a:gd name="T112" fmla="*/ 1201 w 3685"/>
                <a:gd name="T113" fmla="*/ 1665 h 1830"/>
                <a:gd name="T114" fmla="*/ 1045 w 3685"/>
                <a:gd name="T115" fmla="*/ 1482 h 1830"/>
                <a:gd name="T116" fmla="*/ 725 w 3685"/>
                <a:gd name="T117" fmla="*/ 1325 h 1830"/>
                <a:gd name="T118" fmla="*/ 138 w 3685"/>
                <a:gd name="T119" fmla="*/ 1153 h 1830"/>
                <a:gd name="T120" fmla="*/ 36 w 3685"/>
                <a:gd name="T121" fmla="*/ 953 h 1830"/>
                <a:gd name="T122" fmla="*/ 23 w 3685"/>
                <a:gd name="T123" fmla="*/ 848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85" h="1830">
                  <a:moveTo>
                    <a:pt x="18" y="832"/>
                  </a:moveTo>
                  <a:cubicBezTo>
                    <a:pt x="24" y="814"/>
                    <a:pt x="0" y="800"/>
                    <a:pt x="4" y="781"/>
                  </a:cubicBezTo>
                  <a:cubicBezTo>
                    <a:pt x="9" y="759"/>
                    <a:pt x="28" y="739"/>
                    <a:pt x="29" y="717"/>
                  </a:cubicBezTo>
                  <a:cubicBezTo>
                    <a:pt x="29" y="708"/>
                    <a:pt x="15" y="689"/>
                    <a:pt x="18" y="683"/>
                  </a:cubicBezTo>
                  <a:cubicBezTo>
                    <a:pt x="26" y="666"/>
                    <a:pt x="36" y="650"/>
                    <a:pt x="55" y="643"/>
                  </a:cubicBezTo>
                  <a:cubicBezTo>
                    <a:pt x="46" y="647"/>
                    <a:pt x="45" y="646"/>
                    <a:pt x="53" y="640"/>
                  </a:cubicBezTo>
                  <a:cubicBezTo>
                    <a:pt x="58" y="635"/>
                    <a:pt x="63" y="630"/>
                    <a:pt x="65" y="622"/>
                  </a:cubicBezTo>
                  <a:cubicBezTo>
                    <a:pt x="67" y="611"/>
                    <a:pt x="82" y="603"/>
                    <a:pt x="87" y="592"/>
                  </a:cubicBezTo>
                  <a:cubicBezTo>
                    <a:pt x="91" y="583"/>
                    <a:pt x="87" y="571"/>
                    <a:pt x="92" y="565"/>
                  </a:cubicBezTo>
                  <a:cubicBezTo>
                    <a:pt x="101" y="554"/>
                    <a:pt x="96" y="551"/>
                    <a:pt x="98" y="539"/>
                  </a:cubicBezTo>
                  <a:cubicBezTo>
                    <a:pt x="99" y="530"/>
                    <a:pt x="106" y="524"/>
                    <a:pt x="111" y="517"/>
                  </a:cubicBezTo>
                  <a:cubicBezTo>
                    <a:pt x="117" y="509"/>
                    <a:pt x="115" y="501"/>
                    <a:pt x="119" y="493"/>
                  </a:cubicBezTo>
                  <a:cubicBezTo>
                    <a:pt x="123" y="483"/>
                    <a:pt x="131" y="474"/>
                    <a:pt x="138" y="467"/>
                  </a:cubicBezTo>
                  <a:cubicBezTo>
                    <a:pt x="141" y="464"/>
                    <a:pt x="158" y="446"/>
                    <a:pt x="154" y="457"/>
                  </a:cubicBezTo>
                  <a:cubicBezTo>
                    <a:pt x="156" y="452"/>
                    <a:pt x="159" y="452"/>
                    <a:pt x="163" y="451"/>
                  </a:cubicBezTo>
                  <a:cubicBezTo>
                    <a:pt x="166" y="450"/>
                    <a:pt x="173" y="438"/>
                    <a:pt x="161" y="449"/>
                  </a:cubicBezTo>
                  <a:cubicBezTo>
                    <a:pt x="167" y="440"/>
                    <a:pt x="175" y="426"/>
                    <a:pt x="188" y="425"/>
                  </a:cubicBezTo>
                  <a:cubicBezTo>
                    <a:pt x="174" y="429"/>
                    <a:pt x="187" y="417"/>
                    <a:pt x="190" y="412"/>
                  </a:cubicBezTo>
                  <a:cubicBezTo>
                    <a:pt x="195" y="406"/>
                    <a:pt x="201" y="399"/>
                    <a:pt x="206" y="393"/>
                  </a:cubicBezTo>
                  <a:cubicBezTo>
                    <a:pt x="214" y="383"/>
                    <a:pt x="219" y="370"/>
                    <a:pt x="229" y="362"/>
                  </a:cubicBezTo>
                  <a:cubicBezTo>
                    <a:pt x="243" y="349"/>
                    <a:pt x="257" y="328"/>
                    <a:pt x="267" y="312"/>
                  </a:cubicBezTo>
                  <a:cubicBezTo>
                    <a:pt x="271" y="306"/>
                    <a:pt x="278" y="291"/>
                    <a:pt x="287" y="292"/>
                  </a:cubicBezTo>
                  <a:cubicBezTo>
                    <a:pt x="284" y="283"/>
                    <a:pt x="295" y="269"/>
                    <a:pt x="301" y="263"/>
                  </a:cubicBezTo>
                  <a:cubicBezTo>
                    <a:pt x="309" y="255"/>
                    <a:pt x="311" y="241"/>
                    <a:pt x="324" y="241"/>
                  </a:cubicBezTo>
                  <a:cubicBezTo>
                    <a:pt x="333" y="240"/>
                    <a:pt x="352" y="248"/>
                    <a:pt x="360" y="242"/>
                  </a:cubicBezTo>
                  <a:cubicBezTo>
                    <a:pt x="355" y="244"/>
                    <a:pt x="348" y="238"/>
                    <a:pt x="344" y="236"/>
                  </a:cubicBezTo>
                  <a:cubicBezTo>
                    <a:pt x="336" y="232"/>
                    <a:pt x="332" y="235"/>
                    <a:pt x="324" y="236"/>
                  </a:cubicBezTo>
                  <a:cubicBezTo>
                    <a:pt x="312" y="238"/>
                    <a:pt x="326" y="216"/>
                    <a:pt x="328" y="212"/>
                  </a:cubicBezTo>
                  <a:cubicBezTo>
                    <a:pt x="326" y="217"/>
                    <a:pt x="324" y="221"/>
                    <a:pt x="322" y="226"/>
                  </a:cubicBezTo>
                  <a:cubicBezTo>
                    <a:pt x="333" y="223"/>
                    <a:pt x="337" y="199"/>
                    <a:pt x="350" y="205"/>
                  </a:cubicBezTo>
                  <a:cubicBezTo>
                    <a:pt x="346" y="201"/>
                    <a:pt x="341" y="200"/>
                    <a:pt x="336" y="201"/>
                  </a:cubicBezTo>
                  <a:cubicBezTo>
                    <a:pt x="338" y="186"/>
                    <a:pt x="351" y="187"/>
                    <a:pt x="362" y="183"/>
                  </a:cubicBezTo>
                  <a:cubicBezTo>
                    <a:pt x="357" y="184"/>
                    <a:pt x="352" y="181"/>
                    <a:pt x="349" y="177"/>
                  </a:cubicBezTo>
                  <a:cubicBezTo>
                    <a:pt x="347" y="179"/>
                    <a:pt x="345" y="181"/>
                    <a:pt x="344" y="183"/>
                  </a:cubicBezTo>
                  <a:cubicBezTo>
                    <a:pt x="350" y="163"/>
                    <a:pt x="366" y="142"/>
                    <a:pt x="364" y="120"/>
                  </a:cubicBezTo>
                  <a:cubicBezTo>
                    <a:pt x="363" y="109"/>
                    <a:pt x="376" y="76"/>
                    <a:pt x="387" y="79"/>
                  </a:cubicBezTo>
                  <a:cubicBezTo>
                    <a:pt x="403" y="83"/>
                    <a:pt x="416" y="93"/>
                    <a:pt x="433" y="96"/>
                  </a:cubicBezTo>
                  <a:cubicBezTo>
                    <a:pt x="444" y="98"/>
                    <a:pt x="472" y="95"/>
                    <a:pt x="472" y="106"/>
                  </a:cubicBezTo>
                  <a:cubicBezTo>
                    <a:pt x="473" y="101"/>
                    <a:pt x="477" y="97"/>
                    <a:pt x="482" y="96"/>
                  </a:cubicBezTo>
                  <a:cubicBezTo>
                    <a:pt x="479" y="101"/>
                    <a:pt x="481" y="107"/>
                    <a:pt x="479" y="113"/>
                  </a:cubicBezTo>
                  <a:cubicBezTo>
                    <a:pt x="478" y="119"/>
                    <a:pt x="463" y="126"/>
                    <a:pt x="458" y="130"/>
                  </a:cubicBezTo>
                  <a:cubicBezTo>
                    <a:pt x="472" y="115"/>
                    <a:pt x="452" y="129"/>
                    <a:pt x="449" y="131"/>
                  </a:cubicBezTo>
                  <a:cubicBezTo>
                    <a:pt x="441" y="137"/>
                    <a:pt x="433" y="144"/>
                    <a:pt x="424" y="151"/>
                  </a:cubicBezTo>
                  <a:cubicBezTo>
                    <a:pt x="431" y="156"/>
                    <a:pt x="438" y="151"/>
                    <a:pt x="443" y="148"/>
                  </a:cubicBezTo>
                  <a:cubicBezTo>
                    <a:pt x="439" y="149"/>
                    <a:pt x="435" y="151"/>
                    <a:pt x="431" y="152"/>
                  </a:cubicBezTo>
                  <a:cubicBezTo>
                    <a:pt x="431" y="143"/>
                    <a:pt x="442" y="137"/>
                    <a:pt x="450" y="134"/>
                  </a:cubicBezTo>
                  <a:cubicBezTo>
                    <a:pt x="462" y="129"/>
                    <a:pt x="471" y="121"/>
                    <a:pt x="482" y="114"/>
                  </a:cubicBezTo>
                  <a:cubicBezTo>
                    <a:pt x="486" y="124"/>
                    <a:pt x="461" y="131"/>
                    <a:pt x="458" y="141"/>
                  </a:cubicBezTo>
                  <a:cubicBezTo>
                    <a:pt x="470" y="134"/>
                    <a:pt x="458" y="158"/>
                    <a:pt x="447" y="159"/>
                  </a:cubicBezTo>
                  <a:cubicBezTo>
                    <a:pt x="449" y="157"/>
                    <a:pt x="451" y="155"/>
                    <a:pt x="453" y="153"/>
                  </a:cubicBezTo>
                  <a:cubicBezTo>
                    <a:pt x="445" y="154"/>
                    <a:pt x="440" y="162"/>
                    <a:pt x="435" y="168"/>
                  </a:cubicBezTo>
                  <a:cubicBezTo>
                    <a:pt x="435" y="162"/>
                    <a:pt x="438" y="158"/>
                    <a:pt x="442" y="155"/>
                  </a:cubicBezTo>
                  <a:cubicBezTo>
                    <a:pt x="433" y="158"/>
                    <a:pt x="426" y="168"/>
                    <a:pt x="416" y="169"/>
                  </a:cubicBezTo>
                  <a:cubicBezTo>
                    <a:pt x="425" y="167"/>
                    <a:pt x="425" y="169"/>
                    <a:pt x="416" y="174"/>
                  </a:cubicBezTo>
                  <a:cubicBezTo>
                    <a:pt x="423" y="169"/>
                    <a:pt x="425" y="170"/>
                    <a:pt x="421" y="177"/>
                  </a:cubicBezTo>
                  <a:cubicBezTo>
                    <a:pt x="424" y="170"/>
                    <a:pt x="430" y="167"/>
                    <a:pt x="437" y="170"/>
                  </a:cubicBezTo>
                  <a:cubicBezTo>
                    <a:pt x="441" y="173"/>
                    <a:pt x="450" y="164"/>
                    <a:pt x="453" y="162"/>
                  </a:cubicBezTo>
                  <a:cubicBezTo>
                    <a:pt x="464" y="154"/>
                    <a:pt x="480" y="150"/>
                    <a:pt x="481" y="133"/>
                  </a:cubicBezTo>
                  <a:cubicBezTo>
                    <a:pt x="483" y="121"/>
                    <a:pt x="509" y="113"/>
                    <a:pt x="506" y="104"/>
                  </a:cubicBezTo>
                  <a:cubicBezTo>
                    <a:pt x="504" y="96"/>
                    <a:pt x="512" y="89"/>
                    <a:pt x="510" y="81"/>
                  </a:cubicBezTo>
                  <a:cubicBezTo>
                    <a:pt x="507" y="74"/>
                    <a:pt x="499" y="82"/>
                    <a:pt x="504" y="71"/>
                  </a:cubicBezTo>
                  <a:cubicBezTo>
                    <a:pt x="519" y="79"/>
                    <a:pt x="521" y="61"/>
                    <a:pt x="528" y="53"/>
                  </a:cubicBezTo>
                  <a:cubicBezTo>
                    <a:pt x="519" y="54"/>
                    <a:pt x="525" y="40"/>
                    <a:pt x="529" y="36"/>
                  </a:cubicBezTo>
                  <a:lnTo>
                    <a:pt x="2149" y="35"/>
                  </a:lnTo>
                  <a:lnTo>
                    <a:pt x="2152" y="6"/>
                  </a:lnTo>
                  <a:cubicBezTo>
                    <a:pt x="2153" y="0"/>
                    <a:pt x="2167" y="2"/>
                    <a:pt x="2169" y="13"/>
                  </a:cubicBezTo>
                  <a:cubicBezTo>
                    <a:pt x="2172" y="28"/>
                    <a:pt x="2149" y="53"/>
                    <a:pt x="2168" y="55"/>
                  </a:cubicBezTo>
                  <a:cubicBezTo>
                    <a:pt x="2174" y="56"/>
                    <a:pt x="2201" y="57"/>
                    <a:pt x="2200" y="66"/>
                  </a:cubicBezTo>
                  <a:cubicBezTo>
                    <a:pt x="2199" y="75"/>
                    <a:pt x="2228" y="63"/>
                    <a:pt x="2234" y="61"/>
                  </a:cubicBezTo>
                  <a:cubicBezTo>
                    <a:pt x="2245" y="56"/>
                    <a:pt x="2258" y="66"/>
                    <a:pt x="2269" y="69"/>
                  </a:cubicBezTo>
                  <a:cubicBezTo>
                    <a:pt x="2266" y="74"/>
                    <a:pt x="2269" y="77"/>
                    <a:pt x="2274" y="77"/>
                  </a:cubicBezTo>
                  <a:cubicBezTo>
                    <a:pt x="2272" y="80"/>
                    <a:pt x="2273" y="91"/>
                    <a:pt x="2277" y="89"/>
                  </a:cubicBezTo>
                  <a:cubicBezTo>
                    <a:pt x="2280" y="88"/>
                    <a:pt x="2281" y="83"/>
                    <a:pt x="2284" y="83"/>
                  </a:cubicBezTo>
                  <a:cubicBezTo>
                    <a:pt x="2291" y="82"/>
                    <a:pt x="2294" y="87"/>
                    <a:pt x="2299" y="91"/>
                  </a:cubicBezTo>
                  <a:cubicBezTo>
                    <a:pt x="2304" y="94"/>
                    <a:pt x="2306" y="94"/>
                    <a:pt x="2308" y="95"/>
                  </a:cubicBezTo>
                  <a:cubicBezTo>
                    <a:pt x="2307" y="98"/>
                    <a:pt x="2308" y="102"/>
                    <a:pt x="2313" y="102"/>
                  </a:cubicBezTo>
                  <a:cubicBezTo>
                    <a:pt x="2330" y="103"/>
                    <a:pt x="2346" y="91"/>
                    <a:pt x="2362" y="91"/>
                  </a:cubicBezTo>
                  <a:cubicBezTo>
                    <a:pt x="2356" y="103"/>
                    <a:pt x="2377" y="100"/>
                    <a:pt x="2383" y="100"/>
                  </a:cubicBezTo>
                  <a:cubicBezTo>
                    <a:pt x="2389" y="99"/>
                    <a:pt x="2395" y="99"/>
                    <a:pt x="2401" y="102"/>
                  </a:cubicBezTo>
                  <a:cubicBezTo>
                    <a:pt x="2413" y="109"/>
                    <a:pt x="2417" y="107"/>
                    <a:pt x="2427" y="106"/>
                  </a:cubicBezTo>
                  <a:cubicBezTo>
                    <a:pt x="2391" y="118"/>
                    <a:pt x="2352" y="130"/>
                    <a:pt x="2319" y="148"/>
                  </a:cubicBezTo>
                  <a:cubicBezTo>
                    <a:pt x="2305" y="156"/>
                    <a:pt x="2292" y="165"/>
                    <a:pt x="2278" y="173"/>
                  </a:cubicBezTo>
                  <a:cubicBezTo>
                    <a:pt x="2262" y="182"/>
                    <a:pt x="2245" y="187"/>
                    <a:pt x="2231" y="198"/>
                  </a:cubicBezTo>
                  <a:cubicBezTo>
                    <a:pt x="2243" y="217"/>
                    <a:pt x="2299" y="186"/>
                    <a:pt x="2315" y="185"/>
                  </a:cubicBezTo>
                  <a:cubicBezTo>
                    <a:pt x="2313" y="194"/>
                    <a:pt x="2304" y="204"/>
                    <a:pt x="2296" y="209"/>
                  </a:cubicBezTo>
                  <a:cubicBezTo>
                    <a:pt x="2300" y="210"/>
                    <a:pt x="2308" y="204"/>
                    <a:pt x="2311" y="206"/>
                  </a:cubicBezTo>
                  <a:cubicBezTo>
                    <a:pt x="2316" y="210"/>
                    <a:pt x="2314" y="211"/>
                    <a:pt x="2322" y="211"/>
                  </a:cubicBezTo>
                  <a:cubicBezTo>
                    <a:pt x="2335" y="211"/>
                    <a:pt x="2348" y="203"/>
                    <a:pt x="2360" y="198"/>
                  </a:cubicBezTo>
                  <a:cubicBezTo>
                    <a:pt x="2373" y="192"/>
                    <a:pt x="2388" y="196"/>
                    <a:pt x="2401" y="190"/>
                  </a:cubicBezTo>
                  <a:cubicBezTo>
                    <a:pt x="2418" y="181"/>
                    <a:pt x="2435" y="175"/>
                    <a:pt x="2452" y="164"/>
                  </a:cubicBezTo>
                  <a:cubicBezTo>
                    <a:pt x="2449" y="171"/>
                    <a:pt x="2454" y="175"/>
                    <a:pt x="2455" y="181"/>
                  </a:cubicBezTo>
                  <a:cubicBezTo>
                    <a:pt x="2456" y="187"/>
                    <a:pt x="2449" y="192"/>
                    <a:pt x="2448" y="197"/>
                  </a:cubicBezTo>
                  <a:cubicBezTo>
                    <a:pt x="2451" y="195"/>
                    <a:pt x="2478" y="177"/>
                    <a:pt x="2462" y="192"/>
                  </a:cubicBezTo>
                  <a:cubicBezTo>
                    <a:pt x="2478" y="179"/>
                    <a:pt x="2491" y="190"/>
                    <a:pt x="2500" y="206"/>
                  </a:cubicBezTo>
                  <a:cubicBezTo>
                    <a:pt x="2508" y="220"/>
                    <a:pt x="2517" y="215"/>
                    <a:pt x="2530" y="220"/>
                  </a:cubicBezTo>
                  <a:cubicBezTo>
                    <a:pt x="2548" y="226"/>
                    <a:pt x="2566" y="209"/>
                    <a:pt x="2583" y="205"/>
                  </a:cubicBezTo>
                  <a:cubicBezTo>
                    <a:pt x="2593" y="202"/>
                    <a:pt x="2604" y="205"/>
                    <a:pt x="2614" y="204"/>
                  </a:cubicBezTo>
                  <a:cubicBezTo>
                    <a:pt x="2627" y="203"/>
                    <a:pt x="2640" y="200"/>
                    <a:pt x="2653" y="198"/>
                  </a:cubicBezTo>
                  <a:cubicBezTo>
                    <a:pt x="2649" y="205"/>
                    <a:pt x="2644" y="211"/>
                    <a:pt x="2643" y="219"/>
                  </a:cubicBezTo>
                  <a:cubicBezTo>
                    <a:pt x="2655" y="222"/>
                    <a:pt x="2666" y="221"/>
                    <a:pt x="2678" y="219"/>
                  </a:cubicBezTo>
                  <a:cubicBezTo>
                    <a:pt x="2688" y="218"/>
                    <a:pt x="2685" y="238"/>
                    <a:pt x="2677" y="240"/>
                  </a:cubicBezTo>
                  <a:cubicBezTo>
                    <a:pt x="2685" y="241"/>
                    <a:pt x="2686" y="250"/>
                    <a:pt x="2691" y="254"/>
                  </a:cubicBezTo>
                  <a:cubicBezTo>
                    <a:pt x="2679" y="266"/>
                    <a:pt x="2659" y="248"/>
                    <a:pt x="2645" y="256"/>
                  </a:cubicBezTo>
                  <a:cubicBezTo>
                    <a:pt x="2644" y="256"/>
                    <a:pt x="2636" y="266"/>
                    <a:pt x="2636" y="266"/>
                  </a:cubicBezTo>
                  <a:cubicBezTo>
                    <a:pt x="2628" y="266"/>
                    <a:pt x="2628" y="255"/>
                    <a:pt x="2620" y="252"/>
                  </a:cubicBezTo>
                  <a:cubicBezTo>
                    <a:pt x="2599" y="243"/>
                    <a:pt x="2585" y="259"/>
                    <a:pt x="2564" y="258"/>
                  </a:cubicBezTo>
                  <a:cubicBezTo>
                    <a:pt x="2542" y="257"/>
                    <a:pt x="2532" y="278"/>
                    <a:pt x="2512" y="283"/>
                  </a:cubicBezTo>
                  <a:cubicBezTo>
                    <a:pt x="2516" y="275"/>
                    <a:pt x="2523" y="271"/>
                    <a:pt x="2529" y="265"/>
                  </a:cubicBezTo>
                  <a:cubicBezTo>
                    <a:pt x="2515" y="267"/>
                    <a:pt x="2509" y="276"/>
                    <a:pt x="2497" y="279"/>
                  </a:cubicBezTo>
                  <a:cubicBezTo>
                    <a:pt x="2498" y="274"/>
                    <a:pt x="2500" y="270"/>
                    <a:pt x="2503" y="266"/>
                  </a:cubicBezTo>
                  <a:cubicBezTo>
                    <a:pt x="2481" y="274"/>
                    <a:pt x="2463" y="301"/>
                    <a:pt x="2445" y="316"/>
                  </a:cubicBezTo>
                  <a:cubicBezTo>
                    <a:pt x="2440" y="319"/>
                    <a:pt x="2438" y="325"/>
                    <a:pt x="2434" y="329"/>
                  </a:cubicBezTo>
                  <a:cubicBezTo>
                    <a:pt x="2428" y="333"/>
                    <a:pt x="2421" y="332"/>
                    <a:pt x="2416" y="336"/>
                  </a:cubicBezTo>
                  <a:cubicBezTo>
                    <a:pt x="2408" y="343"/>
                    <a:pt x="2396" y="353"/>
                    <a:pt x="2395" y="363"/>
                  </a:cubicBezTo>
                  <a:cubicBezTo>
                    <a:pt x="2410" y="360"/>
                    <a:pt x="2425" y="334"/>
                    <a:pt x="2443" y="341"/>
                  </a:cubicBezTo>
                  <a:cubicBezTo>
                    <a:pt x="2449" y="344"/>
                    <a:pt x="2428" y="363"/>
                    <a:pt x="2426" y="365"/>
                  </a:cubicBezTo>
                  <a:cubicBezTo>
                    <a:pt x="2418" y="374"/>
                    <a:pt x="2415" y="385"/>
                    <a:pt x="2406" y="393"/>
                  </a:cubicBezTo>
                  <a:cubicBezTo>
                    <a:pt x="2390" y="409"/>
                    <a:pt x="2383" y="428"/>
                    <a:pt x="2367" y="445"/>
                  </a:cubicBezTo>
                  <a:cubicBezTo>
                    <a:pt x="2359" y="453"/>
                    <a:pt x="2352" y="464"/>
                    <a:pt x="2349" y="476"/>
                  </a:cubicBezTo>
                  <a:cubicBezTo>
                    <a:pt x="2346" y="486"/>
                    <a:pt x="2348" y="497"/>
                    <a:pt x="2341" y="506"/>
                  </a:cubicBezTo>
                  <a:cubicBezTo>
                    <a:pt x="2329" y="521"/>
                    <a:pt x="2323" y="555"/>
                    <a:pt x="2328" y="573"/>
                  </a:cubicBezTo>
                  <a:cubicBezTo>
                    <a:pt x="2333" y="588"/>
                    <a:pt x="2356" y="579"/>
                    <a:pt x="2365" y="575"/>
                  </a:cubicBezTo>
                  <a:cubicBezTo>
                    <a:pt x="2387" y="565"/>
                    <a:pt x="2404" y="548"/>
                    <a:pt x="2419" y="530"/>
                  </a:cubicBezTo>
                  <a:cubicBezTo>
                    <a:pt x="2428" y="521"/>
                    <a:pt x="2435" y="510"/>
                    <a:pt x="2441" y="499"/>
                  </a:cubicBezTo>
                  <a:cubicBezTo>
                    <a:pt x="2445" y="489"/>
                    <a:pt x="2446" y="465"/>
                    <a:pt x="2456" y="460"/>
                  </a:cubicBezTo>
                  <a:cubicBezTo>
                    <a:pt x="2439" y="450"/>
                    <a:pt x="2453" y="432"/>
                    <a:pt x="2461" y="421"/>
                  </a:cubicBezTo>
                  <a:cubicBezTo>
                    <a:pt x="2466" y="415"/>
                    <a:pt x="2464" y="407"/>
                    <a:pt x="2468" y="400"/>
                  </a:cubicBezTo>
                  <a:cubicBezTo>
                    <a:pt x="2471" y="393"/>
                    <a:pt x="2483" y="387"/>
                    <a:pt x="2489" y="381"/>
                  </a:cubicBezTo>
                  <a:cubicBezTo>
                    <a:pt x="2495" y="374"/>
                    <a:pt x="2497" y="367"/>
                    <a:pt x="2501" y="358"/>
                  </a:cubicBezTo>
                  <a:cubicBezTo>
                    <a:pt x="2504" y="351"/>
                    <a:pt x="2511" y="350"/>
                    <a:pt x="2517" y="345"/>
                  </a:cubicBezTo>
                  <a:cubicBezTo>
                    <a:pt x="2525" y="339"/>
                    <a:pt x="2525" y="336"/>
                    <a:pt x="2535" y="334"/>
                  </a:cubicBezTo>
                  <a:cubicBezTo>
                    <a:pt x="2546" y="331"/>
                    <a:pt x="2552" y="319"/>
                    <a:pt x="2563" y="315"/>
                  </a:cubicBezTo>
                  <a:cubicBezTo>
                    <a:pt x="2556" y="324"/>
                    <a:pt x="2554" y="335"/>
                    <a:pt x="2546" y="343"/>
                  </a:cubicBezTo>
                  <a:cubicBezTo>
                    <a:pt x="2551" y="340"/>
                    <a:pt x="2555" y="337"/>
                    <a:pt x="2558" y="333"/>
                  </a:cubicBezTo>
                  <a:cubicBezTo>
                    <a:pt x="2557" y="338"/>
                    <a:pt x="2554" y="343"/>
                    <a:pt x="2549" y="346"/>
                  </a:cubicBezTo>
                  <a:cubicBezTo>
                    <a:pt x="2563" y="340"/>
                    <a:pt x="2568" y="327"/>
                    <a:pt x="2574" y="315"/>
                  </a:cubicBezTo>
                  <a:cubicBezTo>
                    <a:pt x="2582" y="300"/>
                    <a:pt x="2598" y="306"/>
                    <a:pt x="2610" y="299"/>
                  </a:cubicBezTo>
                  <a:cubicBezTo>
                    <a:pt x="2590" y="296"/>
                    <a:pt x="2619" y="273"/>
                    <a:pt x="2628" y="271"/>
                  </a:cubicBezTo>
                  <a:cubicBezTo>
                    <a:pt x="2634" y="270"/>
                    <a:pt x="2646" y="278"/>
                    <a:pt x="2651" y="280"/>
                  </a:cubicBezTo>
                  <a:cubicBezTo>
                    <a:pt x="2663" y="287"/>
                    <a:pt x="2673" y="295"/>
                    <a:pt x="2685" y="300"/>
                  </a:cubicBezTo>
                  <a:cubicBezTo>
                    <a:pt x="2696" y="305"/>
                    <a:pt x="2700" y="319"/>
                    <a:pt x="2691" y="324"/>
                  </a:cubicBezTo>
                  <a:cubicBezTo>
                    <a:pt x="2681" y="329"/>
                    <a:pt x="2685" y="343"/>
                    <a:pt x="2683" y="351"/>
                  </a:cubicBezTo>
                  <a:cubicBezTo>
                    <a:pt x="2681" y="361"/>
                    <a:pt x="2673" y="378"/>
                    <a:pt x="2662" y="381"/>
                  </a:cubicBezTo>
                  <a:cubicBezTo>
                    <a:pt x="2651" y="385"/>
                    <a:pt x="2648" y="397"/>
                    <a:pt x="2637" y="401"/>
                  </a:cubicBezTo>
                  <a:cubicBezTo>
                    <a:pt x="2627" y="406"/>
                    <a:pt x="2614" y="411"/>
                    <a:pt x="2612" y="424"/>
                  </a:cubicBezTo>
                  <a:cubicBezTo>
                    <a:pt x="2609" y="440"/>
                    <a:pt x="2631" y="427"/>
                    <a:pt x="2636" y="426"/>
                  </a:cubicBezTo>
                  <a:cubicBezTo>
                    <a:pt x="2645" y="423"/>
                    <a:pt x="2679" y="387"/>
                    <a:pt x="2690" y="402"/>
                  </a:cubicBezTo>
                  <a:cubicBezTo>
                    <a:pt x="2698" y="414"/>
                    <a:pt x="2686" y="444"/>
                    <a:pt x="2685" y="456"/>
                  </a:cubicBezTo>
                  <a:cubicBezTo>
                    <a:pt x="2683" y="472"/>
                    <a:pt x="2673" y="511"/>
                    <a:pt x="2652" y="512"/>
                  </a:cubicBezTo>
                  <a:cubicBezTo>
                    <a:pt x="2659" y="505"/>
                    <a:pt x="2649" y="500"/>
                    <a:pt x="2643" y="507"/>
                  </a:cubicBezTo>
                  <a:cubicBezTo>
                    <a:pt x="2639" y="512"/>
                    <a:pt x="2637" y="520"/>
                    <a:pt x="2631" y="525"/>
                  </a:cubicBezTo>
                  <a:cubicBezTo>
                    <a:pt x="2626" y="530"/>
                    <a:pt x="2618" y="533"/>
                    <a:pt x="2612" y="538"/>
                  </a:cubicBezTo>
                  <a:cubicBezTo>
                    <a:pt x="2606" y="543"/>
                    <a:pt x="2603" y="550"/>
                    <a:pt x="2596" y="555"/>
                  </a:cubicBezTo>
                  <a:cubicBezTo>
                    <a:pt x="2591" y="559"/>
                    <a:pt x="2568" y="573"/>
                    <a:pt x="2581" y="578"/>
                  </a:cubicBezTo>
                  <a:cubicBezTo>
                    <a:pt x="2586" y="580"/>
                    <a:pt x="2591" y="581"/>
                    <a:pt x="2595" y="583"/>
                  </a:cubicBezTo>
                  <a:cubicBezTo>
                    <a:pt x="2598" y="584"/>
                    <a:pt x="2599" y="586"/>
                    <a:pt x="2600" y="588"/>
                  </a:cubicBezTo>
                  <a:cubicBezTo>
                    <a:pt x="2604" y="590"/>
                    <a:pt x="2610" y="588"/>
                    <a:pt x="2614" y="590"/>
                  </a:cubicBezTo>
                  <a:cubicBezTo>
                    <a:pt x="2608" y="592"/>
                    <a:pt x="2601" y="592"/>
                    <a:pt x="2595" y="595"/>
                  </a:cubicBezTo>
                  <a:cubicBezTo>
                    <a:pt x="2601" y="598"/>
                    <a:pt x="2608" y="593"/>
                    <a:pt x="2614" y="594"/>
                  </a:cubicBezTo>
                  <a:cubicBezTo>
                    <a:pt x="2619" y="595"/>
                    <a:pt x="2623" y="597"/>
                    <a:pt x="2628" y="597"/>
                  </a:cubicBezTo>
                  <a:cubicBezTo>
                    <a:pt x="2642" y="598"/>
                    <a:pt x="2656" y="591"/>
                    <a:pt x="2671" y="591"/>
                  </a:cubicBezTo>
                  <a:cubicBezTo>
                    <a:pt x="2685" y="592"/>
                    <a:pt x="2699" y="579"/>
                    <a:pt x="2711" y="573"/>
                  </a:cubicBezTo>
                  <a:cubicBezTo>
                    <a:pt x="2725" y="566"/>
                    <a:pt x="2742" y="562"/>
                    <a:pt x="2757" y="558"/>
                  </a:cubicBezTo>
                  <a:cubicBezTo>
                    <a:pt x="2788" y="548"/>
                    <a:pt x="2820" y="536"/>
                    <a:pt x="2849" y="519"/>
                  </a:cubicBezTo>
                  <a:cubicBezTo>
                    <a:pt x="2861" y="511"/>
                    <a:pt x="2874" y="504"/>
                    <a:pt x="2885" y="496"/>
                  </a:cubicBezTo>
                  <a:cubicBezTo>
                    <a:pt x="2892" y="492"/>
                    <a:pt x="2903" y="486"/>
                    <a:pt x="2890" y="485"/>
                  </a:cubicBezTo>
                  <a:cubicBezTo>
                    <a:pt x="2879" y="478"/>
                    <a:pt x="2890" y="468"/>
                    <a:pt x="2892" y="459"/>
                  </a:cubicBezTo>
                  <a:cubicBezTo>
                    <a:pt x="2897" y="452"/>
                    <a:pt x="2916" y="452"/>
                    <a:pt x="2927" y="450"/>
                  </a:cubicBezTo>
                  <a:cubicBezTo>
                    <a:pt x="2938" y="449"/>
                    <a:pt x="2950" y="449"/>
                    <a:pt x="2961" y="451"/>
                  </a:cubicBezTo>
                  <a:cubicBezTo>
                    <a:pt x="2970" y="452"/>
                    <a:pt x="2977" y="462"/>
                    <a:pt x="2986" y="460"/>
                  </a:cubicBezTo>
                  <a:cubicBezTo>
                    <a:pt x="2997" y="457"/>
                    <a:pt x="3007" y="459"/>
                    <a:pt x="3019" y="458"/>
                  </a:cubicBezTo>
                  <a:cubicBezTo>
                    <a:pt x="3031" y="456"/>
                    <a:pt x="3042" y="448"/>
                    <a:pt x="3053" y="443"/>
                  </a:cubicBezTo>
                  <a:cubicBezTo>
                    <a:pt x="3062" y="440"/>
                    <a:pt x="3073" y="440"/>
                    <a:pt x="3076" y="429"/>
                  </a:cubicBezTo>
                  <a:cubicBezTo>
                    <a:pt x="3079" y="418"/>
                    <a:pt x="3086" y="411"/>
                    <a:pt x="3095" y="404"/>
                  </a:cubicBezTo>
                  <a:cubicBezTo>
                    <a:pt x="3090" y="406"/>
                    <a:pt x="3082" y="408"/>
                    <a:pt x="3088" y="399"/>
                  </a:cubicBezTo>
                  <a:cubicBezTo>
                    <a:pt x="3081" y="404"/>
                    <a:pt x="3080" y="400"/>
                    <a:pt x="3083" y="395"/>
                  </a:cubicBezTo>
                  <a:cubicBezTo>
                    <a:pt x="3087" y="391"/>
                    <a:pt x="3093" y="383"/>
                    <a:pt x="3098" y="381"/>
                  </a:cubicBezTo>
                  <a:cubicBezTo>
                    <a:pt x="3133" y="364"/>
                    <a:pt x="3167" y="339"/>
                    <a:pt x="3207" y="329"/>
                  </a:cubicBezTo>
                  <a:lnTo>
                    <a:pt x="3403" y="330"/>
                  </a:lnTo>
                  <a:cubicBezTo>
                    <a:pt x="3407" y="324"/>
                    <a:pt x="3410" y="314"/>
                    <a:pt x="3417" y="310"/>
                  </a:cubicBezTo>
                  <a:cubicBezTo>
                    <a:pt x="3424" y="306"/>
                    <a:pt x="3433" y="308"/>
                    <a:pt x="3440" y="304"/>
                  </a:cubicBezTo>
                  <a:cubicBezTo>
                    <a:pt x="3441" y="306"/>
                    <a:pt x="3442" y="308"/>
                    <a:pt x="3443" y="310"/>
                  </a:cubicBezTo>
                  <a:cubicBezTo>
                    <a:pt x="3451" y="307"/>
                    <a:pt x="3448" y="299"/>
                    <a:pt x="3457" y="300"/>
                  </a:cubicBezTo>
                  <a:cubicBezTo>
                    <a:pt x="3453" y="298"/>
                    <a:pt x="3477" y="277"/>
                    <a:pt x="3484" y="274"/>
                  </a:cubicBezTo>
                  <a:cubicBezTo>
                    <a:pt x="3491" y="270"/>
                    <a:pt x="3498" y="263"/>
                    <a:pt x="3501" y="251"/>
                  </a:cubicBezTo>
                  <a:cubicBezTo>
                    <a:pt x="3504" y="244"/>
                    <a:pt x="3514" y="234"/>
                    <a:pt x="3523" y="228"/>
                  </a:cubicBezTo>
                  <a:cubicBezTo>
                    <a:pt x="3533" y="222"/>
                    <a:pt x="3533" y="211"/>
                    <a:pt x="3540" y="203"/>
                  </a:cubicBezTo>
                  <a:cubicBezTo>
                    <a:pt x="3549" y="192"/>
                    <a:pt x="3563" y="183"/>
                    <a:pt x="3574" y="174"/>
                  </a:cubicBezTo>
                  <a:cubicBezTo>
                    <a:pt x="3584" y="166"/>
                    <a:pt x="3618" y="128"/>
                    <a:pt x="3615" y="159"/>
                  </a:cubicBezTo>
                  <a:cubicBezTo>
                    <a:pt x="3614" y="175"/>
                    <a:pt x="3651" y="158"/>
                    <a:pt x="3656" y="156"/>
                  </a:cubicBezTo>
                  <a:cubicBezTo>
                    <a:pt x="3685" y="149"/>
                    <a:pt x="3681" y="185"/>
                    <a:pt x="3674" y="201"/>
                  </a:cubicBezTo>
                  <a:cubicBezTo>
                    <a:pt x="3669" y="215"/>
                    <a:pt x="3662" y="229"/>
                    <a:pt x="3657" y="243"/>
                  </a:cubicBezTo>
                  <a:cubicBezTo>
                    <a:pt x="3655" y="251"/>
                    <a:pt x="3641" y="271"/>
                    <a:pt x="3646" y="278"/>
                  </a:cubicBezTo>
                  <a:cubicBezTo>
                    <a:pt x="3652" y="287"/>
                    <a:pt x="3663" y="280"/>
                    <a:pt x="3657" y="292"/>
                  </a:cubicBezTo>
                  <a:cubicBezTo>
                    <a:pt x="3653" y="301"/>
                    <a:pt x="3647" y="310"/>
                    <a:pt x="3654" y="319"/>
                  </a:cubicBezTo>
                  <a:cubicBezTo>
                    <a:pt x="3659" y="313"/>
                    <a:pt x="3665" y="316"/>
                    <a:pt x="3666" y="323"/>
                  </a:cubicBezTo>
                  <a:cubicBezTo>
                    <a:pt x="3668" y="331"/>
                    <a:pt x="3660" y="333"/>
                    <a:pt x="3659" y="340"/>
                  </a:cubicBezTo>
                  <a:cubicBezTo>
                    <a:pt x="3668" y="334"/>
                    <a:pt x="3667" y="341"/>
                    <a:pt x="3664" y="345"/>
                  </a:cubicBezTo>
                  <a:cubicBezTo>
                    <a:pt x="3660" y="350"/>
                    <a:pt x="3652" y="352"/>
                    <a:pt x="3647" y="353"/>
                  </a:cubicBezTo>
                  <a:cubicBezTo>
                    <a:pt x="3640" y="354"/>
                    <a:pt x="3634" y="355"/>
                    <a:pt x="3628" y="359"/>
                  </a:cubicBezTo>
                  <a:cubicBezTo>
                    <a:pt x="3624" y="362"/>
                    <a:pt x="3608" y="374"/>
                    <a:pt x="3614" y="359"/>
                  </a:cubicBezTo>
                  <a:cubicBezTo>
                    <a:pt x="3608" y="361"/>
                    <a:pt x="3604" y="368"/>
                    <a:pt x="3597" y="368"/>
                  </a:cubicBezTo>
                  <a:cubicBezTo>
                    <a:pt x="3592" y="368"/>
                    <a:pt x="3593" y="377"/>
                    <a:pt x="3588" y="379"/>
                  </a:cubicBezTo>
                  <a:cubicBezTo>
                    <a:pt x="3588" y="375"/>
                    <a:pt x="3588" y="364"/>
                    <a:pt x="3581" y="366"/>
                  </a:cubicBezTo>
                  <a:cubicBezTo>
                    <a:pt x="3573" y="368"/>
                    <a:pt x="3569" y="380"/>
                    <a:pt x="3568" y="367"/>
                  </a:cubicBezTo>
                  <a:cubicBezTo>
                    <a:pt x="3567" y="373"/>
                    <a:pt x="3566" y="372"/>
                    <a:pt x="3561" y="372"/>
                  </a:cubicBezTo>
                  <a:cubicBezTo>
                    <a:pt x="3557" y="372"/>
                    <a:pt x="3557" y="384"/>
                    <a:pt x="3557" y="386"/>
                  </a:cubicBezTo>
                  <a:cubicBezTo>
                    <a:pt x="3547" y="380"/>
                    <a:pt x="3548" y="371"/>
                    <a:pt x="3550" y="361"/>
                  </a:cubicBezTo>
                  <a:cubicBezTo>
                    <a:pt x="3548" y="368"/>
                    <a:pt x="3539" y="369"/>
                    <a:pt x="3534" y="374"/>
                  </a:cubicBezTo>
                  <a:cubicBezTo>
                    <a:pt x="3529" y="380"/>
                    <a:pt x="3526" y="388"/>
                    <a:pt x="3521" y="394"/>
                  </a:cubicBezTo>
                  <a:cubicBezTo>
                    <a:pt x="3509" y="408"/>
                    <a:pt x="3498" y="401"/>
                    <a:pt x="3486" y="416"/>
                  </a:cubicBezTo>
                  <a:cubicBezTo>
                    <a:pt x="3485" y="412"/>
                    <a:pt x="3484" y="411"/>
                    <a:pt x="3486" y="406"/>
                  </a:cubicBezTo>
                  <a:cubicBezTo>
                    <a:pt x="3484" y="408"/>
                    <a:pt x="3481" y="410"/>
                    <a:pt x="3479" y="412"/>
                  </a:cubicBezTo>
                  <a:cubicBezTo>
                    <a:pt x="3483" y="396"/>
                    <a:pt x="3471" y="414"/>
                    <a:pt x="3471" y="418"/>
                  </a:cubicBezTo>
                  <a:cubicBezTo>
                    <a:pt x="3471" y="411"/>
                    <a:pt x="3472" y="404"/>
                    <a:pt x="3478" y="399"/>
                  </a:cubicBezTo>
                  <a:cubicBezTo>
                    <a:pt x="3474" y="401"/>
                    <a:pt x="3471" y="403"/>
                    <a:pt x="3469" y="407"/>
                  </a:cubicBezTo>
                  <a:cubicBezTo>
                    <a:pt x="3475" y="405"/>
                    <a:pt x="3466" y="423"/>
                    <a:pt x="3463" y="426"/>
                  </a:cubicBezTo>
                  <a:cubicBezTo>
                    <a:pt x="3463" y="423"/>
                    <a:pt x="3462" y="420"/>
                    <a:pt x="3462" y="418"/>
                  </a:cubicBezTo>
                  <a:cubicBezTo>
                    <a:pt x="3459" y="420"/>
                    <a:pt x="3448" y="429"/>
                    <a:pt x="3460" y="416"/>
                  </a:cubicBezTo>
                  <a:cubicBezTo>
                    <a:pt x="3449" y="431"/>
                    <a:pt x="3455" y="418"/>
                    <a:pt x="3457" y="414"/>
                  </a:cubicBezTo>
                  <a:cubicBezTo>
                    <a:pt x="3450" y="418"/>
                    <a:pt x="3436" y="423"/>
                    <a:pt x="3436" y="432"/>
                  </a:cubicBezTo>
                  <a:cubicBezTo>
                    <a:pt x="3435" y="435"/>
                    <a:pt x="3421" y="447"/>
                    <a:pt x="3418" y="449"/>
                  </a:cubicBezTo>
                  <a:cubicBezTo>
                    <a:pt x="3406" y="456"/>
                    <a:pt x="3363" y="493"/>
                    <a:pt x="3382" y="508"/>
                  </a:cubicBezTo>
                  <a:cubicBezTo>
                    <a:pt x="3376" y="511"/>
                    <a:pt x="3352" y="520"/>
                    <a:pt x="3353" y="530"/>
                  </a:cubicBezTo>
                  <a:cubicBezTo>
                    <a:pt x="3354" y="534"/>
                    <a:pt x="3364" y="536"/>
                    <a:pt x="3366" y="540"/>
                  </a:cubicBezTo>
                  <a:cubicBezTo>
                    <a:pt x="3372" y="550"/>
                    <a:pt x="3363" y="562"/>
                    <a:pt x="3374" y="572"/>
                  </a:cubicBezTo>
                  <a:cubicBezTo>
                    <a:pt x="3383" y="580"/>
                    <a:pt x="3402" y="572"/>
                    <a:pt x="3404" y="560"/>
                  </a:cubicBezTo>
                  <a:cubicBezTo>
                    <a:pt x="3396" y="560"/>
                    <a:pt x="3402" y="552"/>
                    <a:pt x="3395" y="547"/>
                  </a:cubicBezTo>
                  <a:cubicBezTo>
                    <a:pt x="3408" y="547"/>
                    <a:pt x="3406" y="566"/>
                    <a:pt x="3402" y="574"/>
                  </a:cubicBezTo>
                  <a:cubicBezTo>
                    <a:pt x="3397" y="583"/>
                    <a:pt x="3364" y="588"/>
                    <a:pt x="3354" y="587"/>
                  </a:cubicBezTo>
                  <a:cubicBezTo>
                    <a:pt x="3356" y="583"/>
                    <a:pt x="3358" y="578"/>
                    <a:pt x="3360" y="574"/>
                  </a:cubicBezTo>
                  <a:cubicBezTo>
                    <a:pt x="3347" y="581"/>
                    <a:pt x="3333" y="591"/>
                    <a:pt x="3319" y="592"/>
                  </a:cubicBezTo>
                  <a:cubicBezTo>
                    <a:pt x="3321" y="585"/>
                    <a:pt x="3323" y="578"/>
                    <a:pt x="3329" y="573"/>
                  </a:cubicBezTo>
                  <a:cubicBezTo>
                    <a:pt x="3323" y="576"/>
                    <a:pt x="3316" y="584"/>
                    <a:pt x="3314" y="573"/>
                  </a:cubicBezTo>
                  <a:cubicBezTo>
                    <a:pt x="3303" y="587"/>
                    <a:pt x="3302" y="600"/>
                    <a:pt x="3281" y="603"/>
                  </a:cubicBezTo>
                  <a:cubicBezTo>
                    <a:pt x="3277" y="604"/>
                    <a:pt x="3243" y="609"/>
                    <a:pt x="3244" y="602"/>
                  </a:cubicBezTo>
                  <a:cubicBezTo>
                    <a:pt x="3243" y="610"/>
                    <a:pt x="3231" y="610"/>
                    <a:pt x="3225" y="610"/>
                  </a:cubicBezTo>
                  <a:cubicBezTo>
                    <a:pt x="3213" y="610"/>
                    <a:pt x="3207" y="610"/>
                    <a:pt x="3195" y="615"/>
                  </a:cubicBezTo>
                  <a:cubicBezTo>
                    <a:pt x="3171" y="624"/>
                    <a:pt x="3148" y="632"/>
                    <a:pt x="3128" y="647"/>
                  </a:cubicBezTo>
                  <a:cubicBezTo>
                    <a:pt x="3138" y="635"/>
                    <a:pt x="3147" y="623"/>
                    <a:pt x="3145" y="606"/>
                  </a:cubicBezTo>
                  <a:cubicBezTo>
                    <a:pt x="3137" y="620"/>
                    <a:pt x="3142" y="646"/>
                    <a:pt x="3121" y="653"/>
                  </a:cubicBezTo>
                  <a:cubicBezTo>
                    <a:pt x="3104" y="658"/>
                    <a:pt x="3103" y="670"/>
                    <a:pt x="3121" y="672"/>
                  </a:cubicBezTo>
                  <a:cubicBezTo>
                    <a:pt x="3118" y="689"/>
                    <a:pt x="3107" y="703"/>
                    <a:pt x="3098" y="717"/>
                  </a:cubicBezTo>
                  <a:lnTo>
                    <a:pt x="3104" y="704"/>
                  </a:lnTo>
                  <a:cubicBezTo>
                    <a:pt x="3091" y="704"/>
                    <a:pt x="3087" y="743"/>
                    <a:pt x="3071" y="741"/>
                  </a:cubicBezTo>
                  <a:cubicBezTo>
                    <a:pt x="3066" y="741"/>
                    <a:pt x="3053" y="761"/>
                    <a:pt x="3050" y="765"/>
                  </a:cubicBezTo>
                  <a:cubicBezTo>
                    <a:pt x="3043" y="773"/>
                    <a:pt x="3032" y="784"/>
                    <a:pt x="3021" y="784"/>
                  </a:cubicBezTo>
                  <a:cubicBezTo>
                    <a:pt x="3022" y="780"/>
                    <a:pt x="3032" y="770"/>
                    <a:pt x="3027" y="766"/>
                  </a:cubicBezTo>
                  <a:cubicBezTo>
                    <a:pt x="3017" y="760"/>
                    <a:pt x="3010" y="759"/>
                    <a:pt x="3003" y="748"/>
                  </a:cubicBezTo>
                  <a:cubicBezTo>
                    <a:pt x="2991" y="727"/>
                    <a:pt x="3023" y="721"/>
                    <a:pt x="3033" y="712"/>
                  </a:cubicBezTo>
                  <a:cubicBezTo>
                    <a:pt x="3018" y="718"/>
                    <a:pt x="2991" y="728"/>
                    <a:pt x="2999" y="750"/>
                  </a:cubicBezTo>
                  <a:cubicBezTo>
                    <a:pt x="3003" y="763"/>
                    <a:pt x="2998" y="776"/>
                    <a:pt x="3004" y="789"/>
                  </a:cubicBezTo>
                  <a:cubicBezTo>
                    <a:pt x="3008" y="800"/>
                    <a:pt x="3006" y="808"/>
                    <a:pt x="2999" y="811"/>
                  </a:cubicBezTo>
                  <a:cubicBezTo>
                    <a:pt x="3008" y="813"/>
                    <a:pt x="3004" y="822"/>
                    <a:pt x="3000" y="827"/>
                  </a:cubicBezTo>
                  <a:cubicBezTo>
                    <a:pt x="3006" y="813"/>
                    <a:pt x="2998" y="826"/>
                    <a:pt x="2997" y="829"/>
                  </a:cubicBezTo>
                  <a:cubicBezTo>
                    <a:pt x="2995" y="834"/>
                    <a:pt x="2988" y="838"/>
                    <a:pt x="2984" y="841"/>
                  </a:cubicBezTo>
                  <a:cubicBezTo>
                    <a:pt x="2974" y="850"/>
                    <a:pt x="2967" y="860"/>
                    <a:pt x="2958" y="871"/>
                  </a:cubicBezTo>
                  <a:cubicBezTo>
                    <a:pt x="2951" y="881"/>
                    <a:pt x="2940" y="888"/>
                    <a:pt x="2933" y="898"/>
                  </a:cubicBezTo>
                  <a:cubicBezTo>
                    <a:pt x="2929" y="903"/>
                    <a:pt x="2924" y="919"/>
                    <a:pt x="2915" y="919"/>
                  </a:cubicBezTo>
                  <a:cubicBezTo>
                    <a:pt x="2912" y="904"/>
                    <a:pt x="2925" y="890"/>
                    <a:pt x="2933" y="880"/>
                  </a:cubicBezTo>
                  <a:cubicBezTo>
                    <a:pt x="2937" y="875"/>
                    <a:pt x="2949" y="859"/>
                    <a:pt x="2954" y="858"/>
                  </a:cubicBezTo>
                  <a:cubicBezTo>
                    <a:pt x="2949" y="856"/>
                    <a:pt x="2944" y="857"/>
                    <a:pt x="2939" y="860"/>
                  </a:cubicBezTo>
                  <a:cubicBezTo>
                    <a:pt x="2941" y="854"/>
                    <a:pt x="2957" y="842"/>
                    <a:pt x="2941" y="842"/>
                  </a:cubicBezTo>
                  <a:cubicBezTo>
                    <a:pt x="2944" y="838"/>
                    <a:pt x="2947" y="833"/>
                    <a:pt x="2948" y="828"/>
                  </a:cubicBezTo>
                  <a:cubicBezTo>
                    <a:pt x="2942" y="839"/>
                    <a:pt x="2938" y="823"/>
                    <a:pt x="2936" y="838"/>
                  </a:cubicBezTo>
                  <a:cubicBezTo>
                    <a:pt x="2935" y="834"/>
                    <a:pt x="2926" y="828"/>
                    <a:pt x="2927" y="825"/>
                  </a:cubicBezTo>
                  <a:cubicBezTo>
                    <a:pt x="2929" y="819"/>
                    <a:pt x="2938" y="816"/>
                    <a:pt x="2933" y="808"/>
                  </a:cubicBezTo>
                  <a:cubicBezTo>
                    <a:pt x="2937" y="808"/>
                    <a:pt x="2941" y="809"/>
                    <a:pt x="2945" y="811"/>
                  </a:cubicBezTo>
                  <a:cubicBezTo>
                    <a:pt x="2944" y="806"/>
                    <a:pt x="2938" y="795"/>
                    <a:pt x="2931" y="799"/>
                  </a:cubicBezTo>
                  <a:cubicBezTo>
                    <a:pt x="2934" y="791"/>
                    <a:pt x="2939" y="797"/>
                    <a:pt x="2944" y="793"/>
                  </a:cubicBezTo>
                  <a:cubicBezTo>
                    <a:pt x="2954" y="787"/>
                    <a:pt x="2939" y="783"/>
                    <a:pt x="2933" y="787"/>
                  </a:cubicBezTo>
                  <a:cubicBezTo>
                    <a:pt x="2936" y="777"/>
                    <a:pt x="2950" y="781"/>
                    <a:pt x="2953" y="769"/>
                  </a:cubicBezTo>
                  <a:cubicBezTo>
                    <a:pt x="2951" y="771"/>
                    <a:pt x="2949" y="773"/>
                    <a:pt x="2946" y="774"/>
                  </a:cubicBezTo>
                  <a:cubicBezTo>
                    <a:pt x="2941" y="757"/>
                    <a:pt x="2966" y="752"/>
                    <a:pt x="2978" y="751"/>
                  </a:cubicBezTo>
                  <a:cubicBezTo>
                    <a:pt x="2976" y="749"/>
                    <a:pt x="2974" y="748"/>
                    <a:pt x="2972" y="746"/>
                  </a:cubicBezTo>
                  <a:cubicBezTo>
                    <a:pt x="2976" y="744"/>
                    <a:pt x="2980" y="740"/>
                    <a:pt x="2984" y="736"/>
                  </a:cubicBezTo>
                  <a:cubicBezTo>
                    <a:pt x="2979" y="739"/>
                    <a:pt x="2975" y="741"/>
                    <a:pt x="2970" y="743"/>
                  </a:cubicBezTo>
                  <a:cubicBezTo>
                    <a:pt x="2972" y="741"/>
                    <a:pt x="2974" y="739"/>
                    <a:pt x="2976" y="736"/>
                  </a:cubicBezTo>
                  <a:cubicBezTo>
                    <a:pt x="2969" y="736"/>
                    <a:pt x="2966" y="739"/>
                    <a:pt x="2963" y="744"/>
                  </a:cubicBezTo>
                  <a:cubicBezTo>
                    <a:pt x="2961" y="748"/>
                    <a:pt x="2949" y="758"/>
                    <a:pt x="2956" y="745"/>
                  </a:cubicBezTo>
                  <a:cubicBezTo>
                    <a:pt x="2953" y="748"/>
                    <a:pt x="2950" y="751"/>
                    <a:pt x="2949" y="755"/>
                  </a:cubicBezTo>
                  <a:cubicBezTo>
                    <a:pt x="2946" y="743"/>
                    <a:pt x="2935" y="757"/>
                    <a:pt x="2936" y="763"/>
                  </a:cubicBezTo>
                  <a:cubicBezTo>
                    <a:pt x="2933" y="762"/>
                    <a:pt x="2931" y="761"/>
                    <a:pt x="2929" y="760"/>
                  </a:cubicBezTo>
                  <a:cubicBezTo>
                    <a:pt x="2930" y="765"/>
                    <a:pt x="2932" y="769"/>
                    <a:pt x="2935" y="772"/>
                  </a:cubicBezTo>
                  <a:cubicBezTo>
                    <a:pt x="2927" y="773"/>
                    <a:pt x="2928" y="774"/>
                    <a:pt x="2933" y="779"/>
                  </a:cubicBezTo>
                  <a:cubicBezTo>
                    <a:pt x="2915" y="768"/>
                    <a:pt x="2920" y="824"/>
                    <a:pt x="2915" y="830"/>
                  </a:cubicBezTo>
                  <a:cubicBezTo>
                    <a:pt x="2906" y="823"/>
                    <a:pt x="2904" y="814"/>
                    <a:pt x="2908" y="804"/>
                  </a:cubicBezTo>
                  <a:cubicBezTo>
                    <a:pt x="2905" y="812"/>
                    <a:pt x="2903" y="820"/>
                    <a:pt x="2909" y="827"/>
                  </a:cubicBezTo>
                  <a:cubicBezTo>
                    <a:pt x="2914" y="833"/>
                    <a:pt x="2920" y="842"/>
                    <a:pt x="2912" y="849"/>
                  </a:cubicBezTo>
                  <a:cubicBezTo>
                    <a:pt x="2910" y="839"/>
                    <a:pt x="2887" y="839"/>
                    <a:pt x="2891" y="827"/>
                  </a:cubicBezTo>
                  <a:cubicBezTo>
                    <a:pt x="2888" y="827"/>
                    <a:pt x="2887" y="829"/>
                    <a:pt x="2888" y="833"/>
                  </a:cubicBezTo>
                  <a:cubicBezTo>
                    <a:pt x="2884" y="831"/>
                    <a:pt x="2881" y="827"/>
                    <a:pt x="2879" y="822"/>
                  </a:cubicBezTo>
                  <a:cubicBezTo>
                    <a:pt x="2869" y="831"/>
                    <a:pt x="2864" y="820"/>
                    <a:pt x="2873" y="811"/>
                  </a:cubicBezTo>
                  <a:cubicBezTo>
                    <a:pt x="2879" y="805"/>
                    <a:pt x="2895" y="799"/>
                    <a:pt x="2890" y="787"/>
                  </a:cubicBezTo>
                  <a:cubicBezTo>
                    <a:pt x="2890" y="799"/>
                    <a:pt x="2855" y="821"/>
                    <a:pt x="2862" y="828"/>
                  </a:cubicBezTo>
                  <a:cubicBezTo>
                    <a:pt x="2867" y="832"/>
                    <a:pt x="2874" y="826"/>
                    <a:pt x="2878" y="833"/>
                  </a:cubicBezTo>
                  <a:cubicBezTo>
                    <a:pt x="2884" y="843"/>
                    <a:pt x="2886" y="840"/>
                    <a:pt x="2898" y="843"/>
                  </a:cubicBezTo>
                  <a:cubicBezTo>
                    <a:pt x="2902" y="845"/>
                    <a:pt x="2905" y="855"/>
                    <a:pt x="2909" y="858"/>
                  </a:cubicBezTo>
                  <a:cubicBezTo>
                    <a:pt x="2916" y="864"/>
                    <a:pt x="2915" y="867"/>
                    <a:pt x="2909" y="873"/>
                  </a:cubicBezTo>
                  <a:cubicBezTo>
                    <a:pt x="2893" y="891"/>
                    <a:pt x="2883" y="864"/>
                    <a:pt x="2877" y="851"/>
                  </a:cubicBezTo>
                  <a:cubicBezTo>
                    <a:pt x="2876" y="863"/>
                    <a:pt x="2886" y="881"/>
                    <a:pt x="2896" y="886"/>
                  </a:cubicBezTo>
                  <a:cubicBezTo>
                    <a:pt x="2908" y="893"/>
                    <a:pt x="2906" y="904"/>
                    <a:pt x="2890" y="902"/>
                  </a:cubicBezTo>
                  <a:cubicBezTo>
                    <a:pt x="2891" y="904"/>
                    <a:pt x="2892" y="906"/>
                    <a:pt x="2893" y="908"/>
                  </a:cubicBezTo>
                  <a:cubicBezTo>
                    <a:pt x="2883" y="914"/>
                    <a:pt x="2878" y="901"/>
                    <a:pt x="2873" y="895"/>
                  </a:cubicBezTo>
                  <a:cubicBezTo>
                    <a:pt x="2880" y="907"/>
                    <a:pt x="2905" y="925"/>
                    <a:pt x="2882" y="933"/>
                  </a:cubicBezTo>
                  <a:cubicBezTo>
                    <a:pt x="2874" y="910"/>
                    <a:pt x="2860" y="912"/>
                    <a:pt x="2839" y="905"/>
                  </a:cubicBezTo>
                  <a:cubicBezTo>
                    <a:pt x="2841" y="909"/>
                    <a:pt x="2855" y="910"/>
                    <a:pt x="2860" y="914"/>
                  </a:cubicBezTo>
                  <a:cubicBezTo>
                    <a:pt x="2868" y="919"/>
                    <a:pt x="2882" y="932"/>
                    <a:pt x="2874" y="941"/>
                  </a:cubicBezTo>
                  <a:cubicBezTo>
                    <a:pt x="2878" y="937"/>
                    <a:pt x="2883" y="937"/>
                    <a:pt x="2887" y="942"/>
                  </a:cubicBezTo>
                  <a:cubicBezTo>
                    <a:pt x="2885" y="932"/>
                    <a:pt x="2896" y="935"/>
                    <a:pt x="2902" y="937"/>
                  </a:cubicBezTo>
                  <a:cubicBezTo>
                    <a:pt x="2909" y="939"/>
                    <a:pt x="2908" y="945"/>
                    <a:pt x="2908" y="952"/>
                  </a:cubicBezTo>
                  <a:cubicBezTo>
                    <a:pt x="2907" y="961"/>
                    <a:pt x="2907" y="970"/>
                    <a:pt x="2906" y="980"/>
                  </a:cubicBezTo>
                  <a:cubicBezTo>
                    <a:pt x="2905" y="992"/>
                    <a:pt x="2912" y="1005"/>
                    <a:pt x="2908" y="1016"/>
                  </a:cubicBezTo>
                  <a:cubicBezTo>
                    <a:pt x="2907" y="1006"/>
                    <a:pt x="2907" y="996"/>
                    <a:pt x="2904" y="986"/>
                  </a:cubicBezTo>
                  <a:cubicBezTo>
                    <a:pt x="2901" y="976"/>
                    <a:pt x="2909" y="966"/>
                    <a:pt x="2902" y="958"/>
                  </a:cubicBezTo>
                  <a:cubicBezTo>
                    <a:pt x="2901" y="961"/>
                    <a:pt x="2900" y="968"/>
                    <a:pt x="2896" y="961"/>
                  </a:cubicBezTo>
                  <a:cubicBezTo>
                    <a:pt x="2896" y="974"/>
                    <a:pt x="2904" y="987"/>
                    <a:pt x="2898" y="999"/>
                  </a:cubicBezTo>
                  <a:cubicBezTo>
                    <a:pt x="2899" y="994"/>
                    <a:pt x="2897" y="989"/>
                    <a:pt x="2894" y="985"/>
                  </a:cubicBezTo>
                  <a:cubicBezTo>
                    <a:pt x="2892" y="992"/>
                    <a:pt x="2887" y="993"/>
                    <a:pt x="2882" y="987"/>
                  </a:cubicBezTo>
                  <a:cubicBezTo>
                    <a:pt x="2883" y="989"/>
                    <a:pt x="2884" y="992"/>
                    <a:pt x="2885" y="994"/>
                  </a:cubicBezTo>
                  <a:cubicBezTo>
                    <a:pt x="2880" y="997"/>
                    <a:pt x="2876" y="997"/>
                    <a:pt x="2872" y="992"/>
                  </a:cubicBezTo>
                  <a:cubicBezTo>
                    <a:pt x="2878" y="1005"/>
                    <a:pt x="2866" y="995"/>
                    <a:pt x="2861" y="993"/>
                  </a:cubicBezTo>
                  <a:cubicBezTo>
                    <a:pt x="2863" y="995"/>
                    <a:pt x="2865" y="997"/>
                    <a:pt x="2866" y="999"/>
                  </a:cubicBezTo>
                  <a:cubicBezTo>
                    <a:pt x="2860" y="1001"/>
                    <a:pt x="2855" y="1008"/>
                    <a:pt x="2848" y="1004"/>
                  </a:cubicBezTo>
                  <a:cubicBezTo>
                    <a:pt x="2841" y="999"/>
                    <a:pt x="2844" y="989"/>
                    <a:pt x="2848" y="984"/>
                  </a:cubicBezTo>
                  <a:cubicBezTo>
                    <a:pt x="2845" y="987"/>
                    <a:pt x="2836" y="1007"/>
                    <a:pt x="2842" y="1011"/>
                  </a:cubicBezTo>
                  <a:cubicBezTo>
                    <a:pt x="2846" y="1014"/>
                    <a:pt x="2853" y="1007"/>
                    <a:pt x="2858" y="1009"/>
                  </a:cubicBezTo>
                  <a:cubicBezTo>
                    <a:pt x="2862" y="1010"/>
                    <a:pt x="2882" y="1003"/>
                    <a:pt x="2881" y="1012"/>
                  </a:cubicBezTo>
                  <a:cubicBezTo>
                    <a:pt x="2880" y="1018"/>
                    <a:pt x="2877" y="1027"/>
                    <a:pt x="2873" y="1032"/>
                  </a:cubicBezTo>
                  <a:cubicBezTo>
                    <a:pt x="2878" y="1030"/>
                    <a:pt x="2881" y="1025"/>
                    <a:pt x="2882" y="1020"/>
                  </a:cubicBezTo>
                  <a:cubicBezTo>
                    <a:pt x="2884" y="1013"/>
                    <a:pt x="2892" y="1015"/>
                    <a:pt x="2896" y="1011"/>
                  </a:cubicBezTo>
                  <a:cubicBezTo>
                    <a:pt x="2901" y="1020"/>
                    <a:pt x="2892" y="1027"/>
                    <a:pt x="2890" y="1036"/>
                  </a:cubicBezTo>
                  <a:cubicBezTo>
                    <a:pt x="2881" y="1030"/>
                    <a:pt x="2875" y="1045"/>
                    <a:pt x="2871" y="1050"/>
                  </a:cubicBezTo>
                  <a:cubicBezTo>
                    <a:pt x="2862" y="1059"/>
                    <a:pt x="2846" y="1053"/>
                    <a:pt x="2837" y="1048"/>
                  </a:cubicBezTo>
                  <a:cubicBezTo>
                    <a:pt x="2839" y="1045"/>
                    <a:pt x="2840" y="1043"/>
                    <a:pt x="2842" y="1041"/>
                  </a:cubicBezTo>
                  <a:cubicBezTo>
                    <a:pt x="2837" y="1043"/>
                    <a:pt x="2833" y="1046"/>
                    <a:pt x="2835" y="1051"/>
                  </a:cubicBezTo>
                  <a:cubicBezTo>
                    <a:pt x="2827" y="1047"/>
                    <a:pt x="2817" y="1048"/>
                    <a:pt x="2809" y="1043"/>
                  </a:cubicBezTo>
                  <a:cubicBezTo>
                    <a:pt x="2814" y="1047"/>
                    <a:pt x="2845" y="1060"/>
                    <a:pt x="2832" y="1065"/>
                  </a:cubicBezTo>
                  <a:cubicBezTo>
                    <a:pt x="2827" y="1067"/>
                    <a:pt x="2830" y="1073"/>
                    <a:pt x="2825" y="1076"/>
                  </a:cubicBezTo>
                  <a:cubicBezTo>
                    <a:pt x="2815" y="1083"/>
                    <a:pt x="2810" y="1083"/>
                    <a:pt x="2800" y="1075"/>
                  </a:cubicBezTo>
                  <a:cubicBezTo>
                    <a:pt x="2800" y="1084"/>
                    <a:pt x="2806" y="1087"/>
                    <a:pt x="2814" y="1086"/>
                  </a:cubicBezTo>
                  <a:cubicBezTo>
                    <a:pt x="2820" y="1085"/>
                    <a:pt x="2838" y="1077"/>
                    <a:pt x="2835" y="1085"/>
                  </a:cubicBezTo>
                  <a:cubicBezTo>
                    <a:pt x="2838" y="1084"/>
                    <a:pt x="2841" y="1083"/>
                    <a:pt x="2844" y="1082"/>
                  </a:cubicBezTo>
                  <a:cubicBezTo>
                    <a:pt x="2840" y="1087"/>
                    <a:pt x="2834" y="1094"/>
                    <a:pt x="2829" y="1097"/>
                  </a:cubicBezTo>
                  <a:cubicBezTo>
                    <a:pt x="2825" y="1099"/>
                    <a:pt x="2806" y="1098"/>
                    <a:pt x="2811" y="1102"/>
                  </a:cubicBezTo>
                  <a:cubicBezTo>
                    <a:pt x="2801" y="1101"/>
                    <a:pt x="2787" y="1099"/>
                    <a:pt x="2780" y="1106"/>
                  </a:cubicBezTo>
                  <a:cubicBezTo>
                    <a:pt x="2775" y="1110"/>
                    <a:pt x="2764" y="1118"/>
                    <a:pt x="2767" y="1105"/>
                  </a:cubicBezTo>
                  <a:cubicBezTo>
                    <a:pt x="2764" y="1108"/>
                    <a:pt x="2764" y="1113"/>
                    <a:pt x="2763" y="1117"/>
                  </a:cubicBezTo>
                  <a:cubicBezTo>
                    <a:pt x="2762" y="1121"/>
                    <a:pt x="2754" y="1122"/>
                    <a:pt x="2750" y="1124"/>
                  </a:cubicBezTo>
                  <a:cubicBezTo>
                    <a:pt x="2736" y="1132"/>
                    <a:pt x="2728" y="1146"/>
                    <a:pt x="2720" y="1159"/>
                  </a:cubicBezTo>
                  <a:cubicBezTo>
                    <a:pt x="2721" y="1155"/>
                    <a:pt x="2721" y="1151"/>
                    <a:pt x="2721" y="1147"/>
                  </a:cubicBezTo>
                  <a:cubicBezTo>
                    <a:pt x="2715" y="1171"/>
                    <a:pt x="2692" y="1163"/>
                    <a:pt x="2673" y="1169"/>
                  </a:cubicBezTo>
                  <a:cubicBezTo>
                    <a:pt x="2650" y="1176"/>
                    <a:pt x="2636" y="1196"/>
                    <a:pt x="2622" y="1214"/>
                  </a:cubicBezTo>
                  <a:cubicBezTo>
                    <a:pt x="2619" y="1209"/>
                    <a:pt x="2620" y="1204"/>
                    <a:pt x="2624" y="1201"/>
                  </a:cubicBezTo>
                  <a:cubicBezTo>
                    <a:pt x="2617" y="1206"/>
                    <a:pt x="2623" y="1219"/>
                    <a:pt x="2614" y="1221"/>
                  </a:cubicBezTo>
                  <a:cubicBezTo>
                    <a:pt x="2610" y="1222"/>
                    <a:pt x="2612" y="1225"/>
                    <a:pt x="2609" y="1228"/>
                  </a:cubicBezTo>
                  <a:cubicBezTo>
                    <a:pt x="2604" y="1232"/>
                    <a:pt x="2602" y="1227"/>
                    <a:pt x="2597" y="1230"/>
                  </a:cubicBezTo>
                  <a:cubicBezTo>
                    <a:pt x="2592" y="1233"/>
                    <a:pt x="2569" y="1261"/>
                    <a:pt x="2566" y="1244"/>
                  </a:cubicBezTo>
                  <a:cubicBezTo>
                    <a:pt x="2569" y="1258"/>
                    <a:pt x="2557" y="1260"/>
                    <a:pt x="2548" y="1266"/>
                  </a:cubicBezTo>
                  <a:cubicBezTo>
                    <a:pt x="2542" y="1269"/>
                    <a:pt x="2537" y="1272"/>
                    <a:pt x="2530" y="1271"/>
                  </a:cubicBezTo>
                  <a:cubicBezTo>
                    <a:pt x="2527" y="1270"/>
                    <a:pt x="2508" y="1271"/>
                    <a:pt x="2524" y="1273"/>
                  </a:cubicBezTo>
                  <a:cubicBezTo>
                    <a:pt x="2505" y="1277"/>
                    <a:pt x="2537" y="1275"/>
                    <a:pt x="2517" y="1283"/>
                  </a:cubicBezTo>
                  <a:cubicBezTo>
                    <a:pt x="2533" y="1281"/>
                    <a:pt x="2507" y="1294"/>
                    <a:pt x="2510" y="1279"/>
                  </a:cubicBezTo>
                  <a:cubicBezTo>
                    <a:pt x="2508" y="1296"/>
                    <a:pt x="2503" y="1276"/>
                    <a:pt x="2502" y="1273"/>
                  </a:cubicBezTo>
                  <a:cubicBezTo>
                    <a:pt x="2502" y="1278"/>
                    <a:pt x="2504" y="1284"/>
                    <a:pt x="2505" y="1289"/>
                  </a:cubicBezTo>
                  <a:cubicBezTo>
                    <a:pt x="2505" y="1296"/>
                    <a:pt x="2490" y="1307"/>
                    <a:pt x="2498" y="1294"/>
                  </a:cubicBezTo>
                  <a:cubicBezTo>
                    <a:pt x="2489" y="1309"/>
                    <a:pt x="2487" y="1314"/>
                    <a:pt x="2469" y="1320"/>
                  </a:cubicBezTo>
                  <a:cubicBezTo>
                    <a:pt x="2470" y="1322"/>
                    <a:pt x="2471" y="1324"/>
                    <a:pt x="2472" y="1326"/>
                  </a:cubicBezTo>
                  <a:cubicBezTo>
                    <a:pt x="2468" y="1329"/>
                    <a:pt x="2464" y="1329"/>
                    <a:pt x="2459" y="1327"/>
                  </a:cubicBezTo>
                  <a:cubicBezTo>
                    <a:pt x="2459" y="1330"/>
                    <a:pt x="2459" y="1332"/>
                    <a:pt x="2460" y="1334"/>
                  </a:cubicBezTo>
                  <a:cubicBezTo>
                    <a:pt x="2462" y="1334"/>
                    <a:pt x="2465" y="1333"/>
                    <a:pt x="2467" y="1332"/>
                  </a:cubicBezTo>
                  <a:cubicBezTo>
                    <a:pt x="2465" y="1340"/>
                    <a:pt x="2458" y="1343"/>
                    <a:pt x="2451" y="1343"/>
                  </a:cubicBezTo>
                  <a:cubicBezTo>
                    <a:pt x="2458" y="1347"/>
                    <a:pt x="2455" y="1358"/>
                    <a:pt x="2449" y="1353"/>
                  </a:cubicBezTo>
                  <a:cubicBezTo>
                    <a:pt x="2451" y="1363"/>
                    <a:pt x="2445" y="1359"/>
                    <a:pt x="2437" y="1357"/>
                  </a:cubicBezTo>
                  <a:cubicBezTo>
                    <a:pt x="2442" y="1359"/>
                    <a:pt x="2446" y="1362"/>
                    <a:pt x="2449" y="1366"/>
                  </a:cubicBezTo>
                  <a:cubicBezTo>
                    <a:pt x="2443" y="1372"/>
                    <a:pt x="2436" y="1371"/>
                    <a:pt x="2432" y="1380"/>
                  </a:cubicBezTo>
                  <a:cubicBezTo>
                    <a:pt x="2430" y="1386"/>
                    <a:pt x="2420" y="1402"/>
                    <a:pt x="2425" y="1408"/>
                  </a:cubicBezTo>
                  <a:cubicBezTo>
                    <a:pt x="2427" y="1410"/>
                    <a:pt x="2427" y="1412"/>
                    <a:pt x="2425" y="1414"/>
                  </a:cubicBezTo>
                  <a:cubicBezTo>
                    <a:pt x="2418" y="1418"/>
                    <a:pt x="2423" y="1420"/>
                    <a:pt x="2424" y="1426"/>
                  </a:cubicBezTo>
                  <a:cubicBezTo>
                    <a:pt x="2426" y="1440"/>
                    <a:pt x="2423" y="1456"/>
                    <a:pt x="2423" y="1469"/>
                  </a:cubicBezTo>
                  <a:cubicBezTo>
                    <a:pt x="2422" y="1499"/>
                    <a:pt x="2430" y="1528"/>
                    <a:pt x="2440" y="1556"/>
                  </a:cubicBezTo>
                  <a:cubicBezTo>
                    <a:pt x="2445" y="1569"/>
                    <a:pt x="2444" y="1572"/>
                    <a:pt x="2440" y="1585"/>
                  </a:cubicBezTo>
                  <a:cubicBezTo>
                    <a:pt x="2436" y="1597"/>
                    <a:pt x="2440" y="1609"/>
                    <a:pt x="2442" y="1622"/>
                  </a:cubicBezTo>
                  <a:cubicBezTo>
                    <a:pt x="2437" y="1609"/>
                    <a:pt x="2434" y="1595"/>
                    <a:pt x="2440" y="1582"/>
                  </a:cubicBezTo>
                  <a:cubicBezTo>
                    <a:pt x="2446" y="1566"/>
                    <a:pt x="2431" y="1570"/>
                    <a:pt x="2430" y="1557"/>
                  </a:cubicBezTo>
                  <a:cubicBezTo>
                    <a:pt x="2430" y="1580"/>
                    <a:pt x="2433" y="1602"/>
                    <a:pt x="2440" y="1625"/>
                  </a:cubicBezTo>
                  <a:cubicBezTo>
                    <a:pt x="2443" y="1637"/>
                    <a:pt x="2451" y="1661"/>
                    <a:pt x="2442" y="1673"/>
                  </a:cubicBezTo>
                  <a:cubicBezTo>
                    <a:pt x="2463" y="1670"/>
                    <a:pt x="2437" y="1757"/>
                    <a:pt x="2433" y="1767"/>
                  </a:cubicBezTo>
                  <a:cubicBezTo>
                    <a:pt x="2426" y="1783"/>
                    <a:pt x="2416" y="1815"/>
                    <a:pt x="2401" y="1824"/>
                  </a:cubicBezTo>
                  <a:cubicBezTo>
                    <a:pt x="2396" y="1827"/>
                    <a:pt x="2398" y="1815"/>
                    <a:pt x="2391" y="1824"/>
                  </a:cubicBezTo>
                  <a:cubicBezTo>
                    <a:pt x="2387" y="1830"/>
                    <a:pt x="2380" y="1824"/>
                    <a:pt x="2374" y="1826"/>
                  </a:cubicBezTo>
                  <a:cubicBezTo>
                    <a:pt x="2364" y="1829"/>
                    <a:pt x="2348" y="1825"/>
                    <a:pt x="2359" y="1813"/>
                  </a:cubicBezTo>
                  <a:cubicBezTo>
                    <a:pt x="2361" y="1817"/>
                    <a:pt x="2365" y="1821"/>
                    <a:pt x="2370" y="1822"/>
                  </a:cubicBezTo>
                  <a:cubicBezTo>
                    <a:pt x="2373" y="1815"/>
                    <a:pt x="2361" y="1808"/>
                    <a:pt x="2358" y="1803"/>
                  </a:cubicBezTo>
                  <a:cubicBezTo>
                    <a:pt x="2352" y="1792"/>
                    <a:pt x="2356" y="1779"/>
                    <a:pt x="2343" y="1771"/>
                  </a:cubicBezTo>
                  <a:cubicBezTo>
                    <a:pt x="2335" y="1767"/>
                    <a:pt x="2327" y="1766"/>
                    <a:pt x="2326" y="1755"/>
                  </a:cubicBezTo>
                  <a:cubicBezTo>
                    <a:pt x="2326" y="1745"/>
                    <a:pt x="2332" y="1730"/>
                    <a:pt x="2319" y="1724"/>
                  </a:cubicBezTo>
                  <a:cubicBezTo>
                    <a:pt x="2327" y="1721"/>
                    <a:pt x="2331" y="1713"/>
                    <a:pt x="2337" y="1709"/>
                  </a:cubicBezTo>
                  <a:cubicBezTo>
                    <a:pt x="2331" y="1711"/>
                    <a:pt x="2327" y="1719"/>
                    <a:pt x="2320" y="1721"/>
                  </a:cubicBezTo>
                  <a:cubicBezTo>
                    <a:pt x="2315" y="1723"/>
                    <a:pt x="2320" y="1694"/>
                    <a:pt x="2324" y="1690"/>
                  </a:cubicBezTo>
                  <a:cubicBezTo>
                    <a:pt x="2320" y="1693"/>
                    <a:pt x="2315" y="1692"/>
                    <a:pt x="2311" y="1689"/>
                  </a:cubicBezTo>
                  <a:cubicBezTo>
                    <a:pt x="2320" y="1699"/>
                    <a:pt x="2306" y="1702"/>
                    <a:pt x="2301" y="1689"/>
                  </a:cubicBezTo>
                  <a:cubicBezTo>
                    <a:pt x="2297" y="1678"/>
                    <a:pt x="2302" y="1658"/>
                    <a:pt x="2290" y="1650"/>
                  </a:cubicBezTo>
                  <a:cubicBezTo>
                    <a:pt x="2300" y="1649"/>
                    <a:pt x="2319" y="1626"/>
                    <a:pt x="2313" y="1617"/>
                  </a:cubicBezTo>
                  <a:cubicBezTo>
                    <a:pt x="2311" y="1618"/>
                    <a:pt x="2309" y="1619"/>
                    <a:pt x="2307" y="1621"/>
                  </a:cubicBezTo>
                  <a:cubicBezTo>
                    <a:pt x="2307" y="1616"/>
                    <a:pt x="2304" y="1611"/>
                    <a:pt x="2299" y="1609"/>
                  </a:cubicBezTo>
                  <a:cubicBezTo>
                    <a:pt x="2296" y="1614"/>
                    <a:pt x="2296" y="1617"/>
                    <a:pt x="2301" y="1620"/>
                  </a:cubicBezTo>
                  <a:cubicBezTo>
                    <a:pt x="2305" y="1623"/>
                    <a:pt x="2296" y="1633"/>
                    <a:pt x="2294" y="1635"/>
                  </a:cubicBezTo>
                  <a:cubicBezTo>
                    <a:pt x="2291" y="1630"/>
                    <a:pt x="2289" y="1624"/>
                    <a:pt x="2290" y="1635"/>
                  </a:cubicBezTo>
                  <a:cubicBezTo>
                    <a:pt x="2282" y="1609"/>
                    <a:pt x="2307" y="1585"/>
                    <a:pt x="2313" y="1561"/>
                  </a:cubicBezTo>
                  <a:cubicBezTo>
                    <a:pt x="2315" y="1552"/>
                    <a:pt x="2315" y="1545"/>
                    <a:pt x="2314" y="1536"/>
                  </a:cubicBezTo>
                  <a:cubicBezTo>
                    <a:pt x="2311" y="1522"/>
                    <a:pt x="2305" y="1526"/>
                    <a:pt x="2296" y="1518"/>
                  </a:cubicBezTo>
                  <a:cubicBezTo>
                    <a:pt x="2283" y="1505"/>
                    <a:pt x="2278" y="1487"/>
                    <a:pt x="2271" y="1471"/>
                  </a:cubicBezTo>
                  <a:cubicBezTo>
                    <a:pt x="2267" y="1464"/>
                    <a:pt x="2259" y="1455"/>
                    <a:pt x="2251" y="1453"/>
                  </a:cubicBezTo>
                  <a:cubicBezTo>
                    <a:pt x="2239" y="1449"/>
                    <a:pt x="2231" y="1461"/>
                    <a:pt x="2220" y="1460"/>
                  </a:cubicBezTo>
                  <a:cubicBezTo>
                    <a:pt x="2222" y="1469"/>
                    <a:pt x="2213" y="1467"/>
                    <a:pt x="2205" y="1472"/>
                  </a:cubicBezTo>
                  <a:cubicBezTo>
                    <a:pt x="2202" y="1474"/>
                    <a:pt x="2188" y="1483"/>
                    <a:pt x="2190" y="1475"/>
                  </a:cubicBezTo>
                  <a:cubicBezTo>
                    <a:pt x="2181" y="1482"/>
                    <a:pt x="2169" y="1484"/>
                    <a:pt x="2158" y="1484"/>
                  </a:cubicBezTo>
                  <a:cubicBezTo>
                    <a:pt x="2165" y="1475"/>
                    <a:pt x="2159" y="1464"/>
                    <a:pt x="2151" y="1460"/>
                  </a:cubicBezTo>
                  <a:cubicBezTo>
                    <a:pt x="2155" y="1460"/>
                    <a:pt x="2154" y="1458"/>
                    <a:pt x="2149" y="1453"/>
                  </a:cubicBezTo>
                  <a:cubicBezTo>
                    <a:pt x="2157" y="1459"/>
                    <a:pt x="2160" y="1451"/>
                    <a:pt x="2152" y="1450"/>
                  </a:cubicBezTo>
                  <a:cubicBezTo>
                    <a:pt x="2139" y="1449"/>
                    <a:pt x="2148" y="1440"/>
                    <a:pt x="2155" y="1438"/>
                  </a:cubicBezTo>
                  <a:cubicBezTo>
                    <a:pt x="2149" y="1439"/>
                    <a:pt x="2143" y="1439"/>
                    <a:pt x="2137" y="1439"/>
                  </a:cubicBezTo>
                  <a:cubicBezTo>
                    <a:pt x="2138" y="1441"/>
                    <a:pt x="2140" y="1443"/>
                    <a:pt x="2142" y="1445"/>
                  </a:cubicBezTo>
                  <a:cubicBezTo>
                    <a:pt x="2129" y="1448"/>
                    <a:pt x="2109" y="1434"/>
                    <a:pt x="2098" y="1429"/>
                  </a:cubicBezTo>
                  <a:cubicBezTo>
                    <a:pt x="2100" y="1429"/>
                    <a:pt x="2122" y="1432"/>
                    <a:pt x="2120" y="1428"/>
                  </a:cubicBezTo>
                  <a:cubicBezTo>
                    <a:pt x="2118" y="1424"/>
                    <a:pt x="2111" y="1422"/>
                    <a:pt x="2108" y="1421"/>
                  </a:cubicBezTo>
                  <a:cubicBezTo>
                    <a:pt x="2101" y="1419"/>
                    <a:pt x="2095" y="1425"/>
                    <a:pt x="2090" y="1427"/>
                  </a:cubicBezTo>
                  <a:cubicBezTo>
                    <a:pt x="2080" y="1431"/>
                    <a:pt x="2066" y="1431"/>
                    <a:pt x="2056" y="1431"/>
                  </a:cubicBezTo>
                  <a:cubicBezTo>
                    <a:pt x="2062" y="1430"/>
                    <a:pt x="2067" y="1428"/>
                    <a:pt x="2073" y="1426"/>
                  </a:cubicBezTo>
                  <a:cubicBezTo>
                    <a:pt x="2067" y="1424"/>
                    <a:pt x="2065" y="1420"/>
                    <a:pt x="2069" y="1415"/>
                  </a:cubicBezTo>
                  <a:cubicBezTo>
                    <a:pt x="2066" y="1419"/>
                    <a:pt x="2063" y="1422"/>
                    <a:pt x="2060" y="1426"/>
                  </a:cubicBezTo>
                  <a:cubicBezTo>
                    <a:pt x="2064" y="1409"/>
                    <a:pt x="2053" y="1425"/>
                    <a:pt x="2049" y="1429"/>
                  </a:cubicBezTo>
                  <a:cubicBezTo>
                    <a:pt x="2044" y="1435"/>
                    <a:pt x="2038" y="1437"/>
                    <a:pt x="2030" y="1437"/>
                  </a:cubicBezTo>
                  <a:cubicBezTo>
                    <a:pt x="2035" y="1436"/>
                    <a:pt x="2047" y="1430"/>
                    <a:pt x="2040" y="1424"/>
                  </a:cubicBezTo>
                  <a:cubicBezTo>
                    <a:pt x="2034" y="1438"/>
                    <a:pt x="2015" y="1446"/>
                    <a:pt x="2001" y="1440"/>
                  </a:cubicBezTo>
                  <a:cubicBezTo>
                    <a:pt x="2015" y="1445"/>
                    <a:pt x="2009" y="1411"/>
                    <a:pt x="2006" y="1404"/>
                  </a:cubicBezTo>
                  <a:cubicBezTo>
                    <a:pt x="2003" y="1412"/>
                    <a:pt x="1999" y="1420"/>
                    <a:pt x="1994" y="1427"/>
                  </a:cubicBezTo>
                  <a:cubicBezTo>
                    <a:pt x="1991" y="1432"/>
                    <a:pt x="1982" y="1429"/>
                    <a:pt x="1977" y="1432"/>
                  </a:cubicBezTo>
                  <a:cubicBezTo>
                    <a:pt x="1974" y="1433"/>
                    <a:pt x="1960" y="1434"/>
                    <a:pt x="1962" y="1432"/>
                  </a:cubicBezTo>
                  <a:cubicBezTo>
                    <a:pt x="1956" y="1440"/>
                    <a:pt x="1950" y="1426"/>
                    <a:pt x="1944" y="1429"/>
                  </a:cubicBezTo>
                  <a:cubicBezTo>
                    <a:pt x="1947" y="1430"/>
                    <a:pt x="1927" y="1434"/>
                    <a:pt x="1923" y="1434"/>
                  </a:cubicBezTo>
                  <a:cubicBezTo>
                    <a:pt x="1912" y="1436"/>
                    <a:pt x="1911" y="1442"/>
                    <a:pt x="1901" y="1445"/>
                  </a:cubicBezTo>
                  <a:cubicBezTo>
                    <a:pt x="1883" y="1451"/>
                    <a:pt x="1877" y="1430"/>
                    <a:pt x="1861" y="1431"/>
                  </a:cubicBezTo>
                  <a:cubicBezTo>
                    <a:pt x="1855" y="1431"/>
                    <a:pt x="1836" y="1447"/>
                    <a:pt x="1845" y="1453"/>
                  </a:cubicBezTo>
                  <a:cubicBezTo>
                    <a:pt x="1852" y="1456"/>
                    <a:pt x="1863" y="1456"/>
                    <a:pt x="1869" y="1453"/>
                  </a:cubicBezTo>
                  <a:cubicBezTo>
                    <a:pt x="1875" y="1451"/>
                    <a:pt x="1886" y="1452"/>
                    <a:pt x="1890" y="1449"/>
                  </a:cubicBezTo>
                  <a:cubicBezTo>
                    <a:pt x="1888" y="1452"/>
                    <a:pt x="1874" y="1458"/>
                    <a:pt x="1876" y="1462"/>
                  </a:cubicBezTo>
                  <a:cubicBezTo>
                    <a:pt x="1880" y="1474"/>
                    <a:pt x="1885" y="1467"/>
                    <a:pt x="1890" y="1461"/>
                  </a:cubicBezTo>
                  <a:cubicBezTo>
                    <a:pt x="1897" y="1454"/>
                    <a:pt x="1907" y="1464"/>
                    <a:pt x="1902" y="1472"/>
                  </a:cubicBezTo>
                  <a:cubicBezTo>
                    <a:pt x="1898" y="1479"/>
                    <a:pt x="1883" y="1473"/>
                    <a:pt x="1886" y="1486"/>
                  </a:cubicBezTo>
                  <a:cubicBezTo>
                    <a:pt x="1878" y="1482"/>
                    <a:pt x="1877" y="1489"/>
                    <a:pt x="1879" y="1495"/>
                  </a:cubicBezTo>
                  <a:cubicBezTo>
                    <a:pt x="1882" y="1506"/>
                    <a:pt x="1890" y="1507"/>
                    <a:pt x="1900" y="1510"/>
                  </a:cubicBezTo>
                  <a:cubicBezTo>
                    <a:pt x="1904" y="1511"/>
                    <a:pt x="1906" y="1518"/>
                    <a:pt x="1910" y="1521"/>
                  </a:cubicBezTo>
                  <a:cubicBezTo>
                    <a:pt x="1913" y="1525"/>
                    <a:pt x="1901" y="1532"/>
                    <a:pt x="1901" y="1537"/>
                  </a:cubicBezTo>
                  <a:cubicBezTo>
                    <a:pt x="1895" y="1527"/>
                    <a:pt x="1887" y="1536"/>
                    <a:pt x="1882" y="1541"/>
                  </a:cubicBezTo>
                  <a:cubicBezTo>
                    <a:pt x="1885" y="1536"/>
                    <a:pt x="1889" y="1531"/>
                    <a:pt x="1891" y="1526"/>
                  </a:cubicBezTo>
                  <a:cubicBezTo>
                    <a:pt x="1885" y="1525"/>
                    <a:pt x="1887" y="1522"/>
                    <a:pt x="1884" y="1518"/>
                  </a:cubicBezTo>
                  <a:cubicBezTo>
                    <a:pt x="1883" y="1516"/>
                    <a:pt x="1868" y="1511"/>
                    <a:pt x="1865" y="1511"/>
                  </a:cubicBezTo>
                  <a:cubicBezTo>
                    <a:pt x="1870" y="1503"/>
                    <a:pt x="1846" y="1491"/>
                    <a:pt x="1843" y="1493"/>
                  </a:cubicBezTo>
                  <a:cubicBezTo>
                    <a:pt x="1841" y="1495"/>
                    <a:pt x="1848" y="1504"/>
                    <a:pt x="1847" y="1508"/>
                  </a:cubicBezTo>
                  <a:cubicBezTo>
                    <a:pt x="1845" y="1517"/>
                    <a:pt x="1842" y="1526"/>
                    <a:pt x="1832" y="1528"/>
                  </a:cubicBezTo>
                  <a:cubicBezTo>
                    <a:pt x="1832" y="1519"/>
                    <a:pt x="1833" y="1517"/>
                    <a:pt x="1823" y="1515"/>
                  </a:cubicBezTo>
                  <a:cubicBezTo>
                    <a:pt x="1807" y="1511"/>
                    <a:pt x="1814" y="1523"/>
                    <a:pt x="1803" y="1526"/>
                  </a:cubicBezTo>
                  <a:cubicBezTo>
                    <a:pt x="1785" y="1530"/>
                    <a:pt x="1766" y="1509"/>
                    <a:pt x="1776" y="1492"/>
                  </a:cubicBezTo>
                  <a:cubicBezTo>
                    <a:pt x="1772" y="1500"/>
                    <a:pt x="1762" y="1496"/>
                    <a:pt x="1757" y="1491"/>
                  </a:cubicBezTo>
                  <a:cubicBezTo>
                    <a:pt x="1754" y="1488"/>
                    <a:pt x="1752" y="1484"/>
                    <a:pt x="1753" y="1479"/>
                  </a:cubicBezTo>
                  <a:cubicBezTo>
                    <a:pt x="1747" y="1478"/>
                    <a:pt x="1735" y="1484"/>
                    <a:pt x="1743" y="1473"/>
                  </a:cubicBezTo>
                  <a:cubicBezTo>
                    <a:pt x="1735" y="1473"/>
                    <a:pt x="1716" y="1481"/>
                    <a:pt x="1724" y="1491"/>
                  </a:cubicBezTo>
                  <a:cubicBezTo>
                    <a:pt x="1712" y="1489"/>
                    <a:pt x="1702" y="1495"/>
                    <a:pt x="1689" y="1492"/>
                  </a:cubicBezTo>
                  <a:cubicBezTo>
                    <a:pt x="1674" y="1488"/>
                    <a:pt x="1661" y="1479"/>
                    <a:pt x="1646" y="1474"/>
                  </a:cubicBezTo>
                  <a:cubicBezTo>
                    <a:pt x="1653" y="1468"/>
                    <a:pt x="1656" y="1462"/>
                    <a:pt x="1652" y="1453"/>
                  </a:cubicBezTo>
                  <a:cubicBezTo>
                    <a:pt x="1650" y="1460"/>
                    <a:pt x="1648" y="1476"/>
                    <a:pt x="1640" y="1478"/>
                  </a:cubicBezTo>
                  <a:cubicBezTo>
                    <a:pt x="1632" y="1480"/>
                    <a:pt x="1618" y="1482"/>
                    <a:pt x="1610" y="1478"/>
                  </a:cubicBezTo>
                  <a:cubicBezTo>
                    <a:pt x="1614" y="1472"/>
                    <a:pt x="1622" y="1468"/>
                    <a:pt x="1621" y="1460"/>
                  </a:cubicBezTo>
                  <a:cubicBezTo>
                    <a:pt x="1612" y="1465"/>
                    <a:pt x="1604" y="1474"/>
                    <a:pt x="1611" y="1484"/>
                  </a:cubicBezTo>
                  <a:cubicBezTo>
                    <a:pt x="1588" y="1487"/>
                    <a:pt x="1564" y="1494"/>
                    <a:pt x="1545" y="1508"/>
                  </a:cubicBezTo>
                  <a:cubicBezTo>
                    <a:pt x="1550" y="1501"/>
                    <a:pt x="1559" y="1496"/>
                    <a:pt x="1568" y="1493"/>
                  </a:cubicBezTo>
                  <a:cubicBezTo>
                    <a:pt x="1561" y="1492"/>
                    <a:pt x="1555" y="1494"/>
                    <a:pt x="1548" y="1496"/>
                  </a:cubicBezTo>
                  <a:cubicBezTo>
                    <a:pt x="1553" y="1490"/>
                    <a:pt x="1557" y="1484"/>
                    <a:pt x="1555" y="1476"/>
                  </a:cubicBezTo>
                  <a:cubicBezTo>
                    <a:pt x="1550" y="1477"/>
                    <a:pt x="1549" y="1483"/>
                    <a:pt x="1544" y="1485"/>
                  </a:cubicBezTo>
                  <a:cubicBezTo>
                    <a:pt x="1539" y="1487"/>
                    <a:pt x="1539" y="1478"/>
                    <a:pt x="1535" y="1484"/>
                  </a:cubicBezTo>
                  <a:cubicBezTo>
                    <a:pt x="1531" y="1488"/>
                    <a:pt x="1535" y="1505"/>
                    <a:pt x="1541" y="1507"/>
                  </a:cubicBezTo>
                  <a:cubicBezTo>
                    <a:pt x="1531" y="1518"/>
                    <a:pt x="1518" y="1525"/>
                    <a:pt x="1508" y="1536"/>
                  </a:cubicBezTo>
                  <a:cubicBezTo>
                    <a:pt x="1494" y="1552"/>
                    <a:pt x="1467" y="1549"/>
                    <a:pt x="1454" y="1564"/>
                  </a:cubicBezTo>
                  <a:cubicBezTo>
                    <a:pt x="1459" y="1562"/>
                    <a:pt x="1463" y="1561"/>
                    <a:pt x="1467" y="1560"/>
                  </a:cubicBezTo>
                  <a:cubicBezTo>
                    <a:pt x="1457" y="1566"/>
                    <a:pt x="1446" y="1571"/>
                    <a:pt x="1435" y="1574"/>
                  </a:cubicBezTo>
                  <a:cubicBezTo>
                    <a:pt x="1440" y="1570"/>
                    <a:pt x="1447" y="1568"/>
                    <a:pt x="1451" y="1562"/>
                  </a:cubicBezTo>
                  <a:cubicBezTo>
                    <a:pt x="1447" y="1564"/>
                    <a:pt x="1443" y="1565"/>
                    <a:pt x="1439" y="1567"/>
                  </a:cubicBezTo>
                  <a:cubicBezTo>
                    <a:pt x="1448" y="1561"/>
                    <a:pt x="1427" y="1562"/>
                    <a:pt x="1425" y="1556"/>
                  </a:cubicBezTo>
                  <a:cubicBezTo>
                    <a:pt x="1426" y="1560"/>
                    <a:pt x="1425" y="1564"/>
                    <a:pt x="1422" y="1567"/>
                  </a:cubicBezTo>
                  <a:cubicBezTo>
                    <a:pt x="1424" y="1548"/>
                    <a:pt x="1399" y="1578"/>
                    <a:pt x="1422" y="1577"/>
                  </a:cubicBezTo>
                  <a:cubicBezTo>
                    <a:pt x="1414" y="1584"/>
                    <a:pt x="1402" y="1588"/>
                    <a:pt x="1397" y="1576"/>
                  </a:cubicBezTo>
                  <a:cubicBezTo>
                    <a:pt x="1397" y="1586"/>
                    <a:pt x="1379" y="1609"/>
                    <a:pt x="1382" y="1595"/>
                  </a:cubicBezTo>
                  <a:cubicBezTo>
                    <a:pt x="1377" y="1605"/>
                    <a:pt x="1366" y="1595"/>
                    <a:pt x="1362" y="1607"/>
                  </a:cubicBezTo>
                  <a:cubicBezTo>
                    <a:pt x="1367" y="1608"/>
                    <a:pt x="1371" y="1607"/>
                    <a:pt x="1375" y="1603"/>
                  </a:cubicBezTo>
                  <a:cubicBezTo>
                    <a:pt x="1373" y="1622"/>
                    <a:pt x="1353" y="1619"/>
                    <a:pt x="1339" y="1623"/>
                  </a:cubicBezTo>
                  <a:cubicBezTo>
                    <a:pt x="1342" y="1623"/>
                    <a:pt x="1344" y="1623"/>
                    <a:pt x="1347" y="1624"/>
                  </a:cubicBezTo>
                  <a:cubicBezTo>
                    <a:pt x="1345" y="1628"/>
                    <a:pt x="1348" y="1631"/>
                    <a:pt x="1350" y="1635"/>
                  </a:cubicBezTo>
                  <a:cubicBezTo>
                    <a:pt x="1351" y="1640"/>
                    <a:pt x="1342" y="1651"/>
                    <a:pt x="1340" y="1655"/>
                  </a:cubicBezTo>
                  <a:cubicBezTo>
                    <a:pt x="1333" y="1664"/>
                    <a:pt x="1320" y="1665"/>
                    <a:pt x="1315" y="1654"/>
                  </a:cubicBezTo>
                  <a:cubicBezTo>
                    <a:pt x="1318" y="1658"/>
                    <a:pt x="1317" y="1663"/>
                    <a:pt x="1314" y="1667"/>
                  </a:cubicBezTo>
                  <a:cubicBezTo>
                    <a:pt x="1320" y="1668"/>
                    <a:pt x="1327" y="1670"/>
                    <a:pt x="1333" y="1666"/>
                  </a:cubicBezTo>
                  <a:cubicBezTo>
                    <a:pt x="1331" y="1673"/>
                    <a:pt x="1328" y="1685"/>
                    <a:pt x="1321" y="1688"/>
                  </a:cubicBezTo>
                  <a:cubicBezTo>
                    <a:pt x="1315" y="1691"/>
                    <a:pt x="1320" y="1706"/>
                    <a:pt x="1320" y="1710"/>
                  </a:cubicBezTo>
                  <a:cubicBezTo>
                    <a:pt x="1320" y="1724"/>
                    <a:pt x="1312" y="1753"/>
                    <a:pt x="1323" y="1765"/>
                  </a:cubicBezTo>
                  <a:cubicBezTo>
                    <a:pt x="1325" y="1763"/>
                    <a:pt x="1327" y="1761"/>
                    <a:pt x="1329" y="1759"/>
                  </a:cubicBezTo>
                  <a:cubicBezTo>
                    <a:pt x="1331" y="1766"/>
                    <a:pt x="1315" y="1772"/>
                    <a:pt x="1310" y="1773"/>
                  </a:cubicBezTo>
                  <a:cubicBezTo>
                    <a:pt x="1301" y="1774"/>
                    <a:pt x="1295" y="1758"/>
                    <a:pt x="1285" y="1758"/>
                  </a:cubicBezTo>
                  <a:cubicBezTo>
                    <a:pt x="1276" y="1758"/>
                    <a:pt x="1265" y="1760"/>
                    <a:pt x="1258" y="1756"/>
                  </a:cubicBezTo>
                  <a:cubicBezTo>
                    <a:pt x="1248" y="1750"/>
                    <a:pt x="1237" y="1738"/>
                    <a:pt x="1227" y="1736"/>
                  </a:cubicBezTo>
                  <a:cubicBezTo>
                    <a:pt x="1207" y="1733"/>
                    <a:pt x="1213" y="1718"/>
                    <a:pt x="1205" y="1701"/>
                  </a:cubicBezTo>
                  <a:cubicBezTo>
                    <a:pt x="1199" y="1688"/>
                    <a:pt x="1198" y="1678"/>
                    <a:pt x="1201" y="1665"/>
                  </a:cubicBezTo>
                  <a:cubicBezTo>
                    <a:pt x="1202" y="1659"/>
                    <a:pt x="1205" y="1654"/>
                    <a:pt x="1204" y="1648"/>
                  </a:cubicBezTo>
                  <a:cubicBezTo>
                    <a:pt x="1202" y="1643"/>
                    <a:pt x="1192" y="1639"/>
                    <a:pt x="1190" y="1631"/>
                  </a:cubicBezTo>
                  <a:cubicBezTo>
                    <a:pt x="1182" y="1611"/>
                    <a:pt x="1170" y="1594"/>
                    <a:pt x="1165" y="1568"/>
                  </a:cubicBezTo>
                  <a:cubicBezTo>
                    <a:pt x="1163" y="1557"/>
                    <a:pt x="1164" y="1546"/>
                    <a:pt x="1161" y="1535"/>
                  </a:cubicBezTo>
                  <a:cubicBezTo>
                    <a:pt x="1160" y="1530"/>
                    <a:pt x="1156" y="1526"/>
                    <a:pt x="1155" y="1521"/>
                  </a:cubicBezTo>
                  <a:cubicBezTo>
                    <a:pt x="1153" y="1514"/>
                    <a:pt x="1147" y="1510"/>
                    <a:pt x="1144" y="1504"/>
                  </a:cubicBezTo>
                  <a:cubicBezTo>
                    <a:pt x="1139" y="1494"/>
                    <a:pt x="1131" y="1489"/>
                    <a:pt x="1125" y="1479"/>
                  </a:cubicBezTo>
                  <a:cubicBezTo>
                    <a:pt x="1125" y="1478"/>
                    <a:pt x="1107" y="1476"/>
                    <a:pt x="1105" y="1476"/>
                  </a:cubicBezTo>
                  <a:cubicBezTo>
                    <a:pt x="1084" y="1473"/>
                    <a:pt x="1063" y="1471"/>
                    <a:pt x="1045" y="1482"/>
                  </a:cubicBezTo>
                  <a:cubicBezTo>
                    <a:pt x="1026" y="1494"/>
                    <a:pt x="1024" y="1524"/>
                    <a:pt x="999" y="1535"/>
                  </a:cubicBezTo>
                  <a:cubicBezTo>
                    <a:pt x="989" y="1540"/>
                    <a:pt x="977" y="1528"/>
                    <a:pt x="970" y="1523"/>
                  </a:cubicBezTo>
                  <a:cubicBezTo>
                    <a:pt x="963" y="1519"/>
                    <a:pt x="956" y="1515"/>
                    <a:pt x="950" y="1511"/>
                  </a:cubicBezTo>
                  <a:cubicBezTo>
                    <a:pt x="930" y="1496"/>
                    <a:pt x="920" y="1482"/>
                    <a:pt x="920" y="1464"/>
                  </a:cubicBezTo>
                  <a:cubicBezTo>
                    <a:pt x="925" y="1451"/>
                    <a:pt x="922" y="1436"/>
                    <a:pt x="921" y="1423"/>
                  </a:cubicBezTo>
                  <a:cubicBezTo>
                    <a:pt x="923" y="1411"/>
                    <a:pt x="914" y="1405"/>
                    <a:pt x="903" y="1401"/>
                  </a:cubicBezTo>
                  <a:cubicBezTo>
                    <a:pt x="892" y="1397"/>
                    <a:pt x="883" y="1375"/>
                    <a:pt x="876" y="1361"/>
                  </a:cubicBezTo>
                  <a:cubicBezTo>
                    <a:pt x="844" y="1344"/>
                    <a:pt x="865" y="1327"/>
                    <a:pt x="840" y="1325"/>
                  </a:cubicBezTo>
                  <a:lnTo>
                    <a:pt x="725" y="1325"/>
                  </a:lnTo>
                  <a:lnTo>
                    <a:pt x="724" y="1358"/>
                  </a:lnTo>
                  <a:lnTo>
                    <a:pt x="547" y="1358"/>
                  </a:lnTo>
                  <a:lnTo>
                    <a:pt x="339" y="1270"/>
                  </a:lnTo>
                  <a:cubicBezTo>
                    <a:pt x="341" y="1264"/>
                    <a:pt x="347" y="1260"/>
                    <a:pt x="351" y="1254"/>
                  </a:cubicBezTo>
                  <a:cubicBezTo>
                    <a:pt x="298" y="1256"/>
                    <a:pt x="245" y="1263"/>
                    <a:pt x="193" y="1269"/>
                  </a:cubicBezTo>
                  <a:cubicBezTo>
                    <a:pt x="192" y="1254"/>
                    <a:pt x="198" y="1240"/>
                    <a:pt x="198" y="1225"/>
                  </a:cubicBezTo>
                  <a:cubicBezTo>
                    <a:pt x="198" y="1207"/>
                    <a:pt x="185" y="1200"/>
                    <a:pt x="175" y="1188"/>
                  </a:cubicBezTo>
                  <a:cubicBezTo>
                    <a:pt x="165" y="1175"/>
                    <a:pt x="165" y="1182"/>
                    <a:pt x="153" y="1177"/>
                  </a:cubicBezTo>
                  <a:cubicBezTo>
                    <a:pt x="144" y="1174"/>
                    <a:pt x="163" y="1152"/>
                    <a:pt x="138" y="1153"/>
                  </a:cubicBezTo>
                  <a:cubicBezTo>
                    <a:pt x="123" y="1153"/>
                    <a:pt x="117" y="1149"/>
                    <a:pt x="109" y="1137"/>
                  </a:cubicBezTo>
                  <a:cubicBezTo>
                    <a:pt x="101" y="1124"/>
                    <a:pt x="84" y="1126"/>
                    <a:pt x="71" y="1123"/>
                  </a:cubicBezTo>
                  <a:cubicBezTo>
                    <a:pt x="62" y="1121"/>
                    <a:pt x="35" y="1127"/>
                    <a:pt x="38" y="1109"/>
                  </a:cubicBezTo>
                  <a:cubicBezTo>
                    <a:pt x="40" y="1098"/>
                    <a:pt x="52" y="1088"/>
                    <a:pt x="53" y="1077"/>
                  </a:cubicBezTo>
                  <a:cubicBezTo>
                    <a:pt x="53" y="1066"/>
                    <a:pt x="39" y="1068"/>
                    <a:pt x="47" y="1056"/>
                  </a:cubicBezTo>
                  <a:cubicBezTo>
                    <a:pt x="51" y="1048"/>
                    <a:pt x="41" y="1039"/>
                    <a:pt x="36" y="1033"/>
                  </a:cubicBezTo>
                  <a:cubicBezTo>
                    <a:pt x="30" y="1027"/>
                    <a:pt x="31" y="1020"/>
                    <a:pt x="31" y="1012"/>
                  </a:cubicBezTo>
                  <a:cubicBezTo>
                    <a:pt x="30" y="1001"/>
                    <a:pt x="15" y="990"/>
                    <a:pt x="18" y="979"/>
                  </a:cubicBezTo>
                  <a:cubicBezTo>
                    <a:pt x="23" y="963"/>
                    <a:pt x="25" y="964"/>
                    <a:pt x="36" y="953"/>
                  </a:cubicBezTo>
                  <a:cubicBezTo>
                    <a:pt x="49" y="940"/>
                    <a:pt x="37" y="937"/>
                    <a:pt x="27" y="930"/>
                  </a:cubicBezTo>
                  <a:cubicBezTo>
                    <a:pt x="12" y="919"/>
                    <a:pt x="25" y="909"/>
                    <a:pt x="22" y="895"/>
                  </a:cubicBezTo>
                  <a:cubicBezTo>
                    <a:pt x="20" y="888"/>
                    <a:pt x="29" y="870"/>
                    <a:pt x="38" y="869"/>
                  </a:cubicBezTo>
                  <a:cubicBezTo>
                    <a:pt x="38" y="874"/>
                    <a:pt x="34" y="878"/>
                    <a:pt x="34" y="882"/>
                  </a:cubicBezTo>
                  <a:cubicBezTo>
                    <a:pt x="35" y="887"/>
                    <a:pt x="42" y="891"/>
                    <a:pt x="45" y="895"/>
                  </a:cubicBezTo>
                  <a:cubicBezTo>
                    <a:pt x="50" y="878"/>
                    <a:pt x="40" y="859"/>
                    <a:pt x="61" y="850"/>
                  </a:cubicBezTo>
                  <a:cubicBezTo>
                    <a:pt x="42" y="830"/>
                    <a:pt x="45" y="868"/>
                    <a:pt x="33" y="866"/>
                  </a:cubicBezTo>
                  <a:cubicBezTo>
                    <a:pt x="26" y="864"/>
                    <a:pt x="17" y="843"/>
                    <a:pt x="9" y="855"/>
                  </a:cubicBezTo>
                  <a:cubicBezTo>
                    <a:pt x="13" y="850"/>
                    <a:pt x="19" y="834"/>
                    <a:pt x="23" y="848"/>
                  </a:cubicBezTo>
                  <a:cubicBezTo>
                    <a:pt x="23" y="842"/>
                    <a:pt x="22" y="836"/>
                    <a:pt x="18" y="8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5" name="Freeform 1947">
              <a:extLst>
                <a:ext uri="{FF2B5EF4-FFF2-40B4-BE49-F238E27FC236}">
                  <a16:creationId xmlns:a16="http://schemas.microsoft.com/office/drawing/2014/main" id="{BDD3B025-7A2F-C2A5-AD47-2E58BB5E15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5656" y="1954794"/>
              <a:ext cx="1036386" cy="477724"/>
            </a:xfrm>
            <a:custGeom>
              <a:avLst/>
              <a:gdLst>
                <a:gd name="T0" fmla="*/ 1022 w 2374"/>
                <a:gd name="T1" fmla="*/ 53 h 1092"/>
                <a:gd name="T2" fmla="*/ 850 w 2374"/>
                <a:gd name="T3" fmla="*/ 90 h 1092"/>
                <a:gd name="T4" fmla="*/ 731 w 2374"/>
                <a:gd name="T5" fmla="*/ 107 h 1092"/>
                <a:gd name="T6" fmla="*/ 813 w 2374"/>
                <a:gd name="T7" fmla="*/ 174 h 1092"/>
                <a:gd name="T8" fmla="*/ 724 w 2374"/>
                <a:gd name="T9" fmla="*/ 257 h 1092"/>
                <a:gd name="T10" fmla="*/ 825 w 2374"/>
                <a:gd name="T11" fmla="*/ 330 h 1092"/>
                <a:gd name="T12" fmla="*/ 664 w 2374"/>
                <a:gd name="T13" fmla="*/ 331 h 1092"/>
                <a:gd name="T14" fmla="*/ 547 w 2374"/>
                <a:gd name="T15" fmla="*/ 322 h 1092"/>
                <a:gd name="T16" fmla="*/ 425 w 2374"/>
                <a:gd name="T17" fmla="*/ 319 h 1092"/>
                <a:gd name="T18" fmla="*/ 260 w 2374"/>
                <a:gd name="T19" fmla="*/ 271 h 1092"/>
                <a:gd name="T20" fmla="*/ 132 w 2374"/>
                <a:gd name="T21" fmla="*/ 312 h 1092"/>
                <a:gd name="T22" fmla="*/ 18 w 2374"/>
                <a:gd name="T23" fmla="*/ 394 h 1092"/>
                <a:gd name="T24" fmla="*/ 6 w 2374"/>
                <a:gd name="T25" fmla="*/ 510 h 1092"/>
                <a:gd name="T26" fmla="*/ 96 w 2374"/>
                <a:gd name="T27" fmla="*/ 558 h 1092"/>
                <a:gd name="T28" fmla="*/ 190 w 2374"/>
                <a:gd name="T29" fmla="*/ 645 h 1092"/>
                <a:gd name="T30" fmla="*/ 273 w 2374"/>
                <a:gd name="T31" fmla="*/ 620 h 1092"/>
                <a:gd name="T32" fmla="*/ 380 w 2374"/>
                <a:gd name="T33" fmla="*/ 734 h 1092"/>
                <a:gd name="T34" fmla="*/ 329 w 2374"/>
                <a:gd name="T35" fmla="*/ 801 h 1092"/>
                <a:gd name="T36" fmla="*/ 357 w 2374"/>
                <a:gd name="T37" fmla="*/ 887 h 1092"/>
                <a:gd name="T38" fmla="*/ 445 w 2374"/>
                <a:gd name="T39" fmla="*/ 973 h 1092"/>
                <a:gd name="T40" fmla="*/ 674 w 2374"/>
                <a:gd name="T41" fmla="*/ 1040 h 1092"/>
                <a:gd name="T42" fmla="*/ 797 w 2374"/>
                <a:gd name="T43" fmla="*/ 692 h 1092"/>
                <a:gd name="T44" fmla="*/ 823 w 2374"/>
                <a:gd name="T45" fmla="*/ 684 h 1092"/>
                <a:gd name="T46" fmla="*/ 835 w 2374"/>
                <a:gd name="T47" fmla="*/ 711 h 1092"/>
                <a:gd name="T48" fmla="*/ 928 w 2374"/>
                <a:gd name="T49" fmla="*/ 809 h 1092"/>
                <a:gd name="T50" fmla="*/ 1226 w 2374"/>
                <a:gd name="T51" fmla="*/ 899 h 1092"/>
                <a:gd name="T52" fmla="*/ 1422 w 2374"/>
                <a:gd name="T53" fmla="*/ 1070 h 1092"/>
                <a:gd name="T54" fmla="*/ 1535 w 2374"/>
                <a:gd name="T55" fmla="*/ 987 h 1092"/>
                <a:gd name="T56" fmla="*/ 1668 w 2374"/>
                <a:gd name="T57" fmla="*/ 937 h 1092"/>
                <a:gd name="T58" fmla="*/ 1899 w 2374"/>
                <a:gd name="T59" fmla="*/ 919 h 1092"/>
                <a:gd name="T60" fmla="*/ 2139 w 2374"/>
                <a:gd name="T61" fmla="*/ 980 h 1092"/>
                <a:gd name="T62" fmla="*/ 2118 w 2374"/>
                <a:gd name="T63" fmla="*/ 851 h 1092"/>
                <a:gd name="T64" fmla="*/ 2190 w 2374"/>
                <a:gd name="T65" fmla="*/ 749 h 1092"/>
                <a:gd name="T66" fmla="*/ 2284 w 2374"/>
                <a:gd name="T67" fmla="*/ 619 h 1092"/>
                <a:gd name="T68" fmla="*/ 2374 w 2374"/>
                <a:gd name="T69" fmla="*/ 459 h 1092"/>
                <a:gd name="T70" fmla="*/ 2285 w 2374"/>
                <a:gd name="T71" fmla="*/ 427 h 1092"/>
                <a:gd name="T72" fmla="*/ 2065 w 2374"/>
                <a:gd name="T73" fmla="*/ 325 h 1092"/>
                <a:gd name="T74" fmla="*/ 1954 w 2374"/>
                <a:gd name="T75" fmla="*/ 308 h 1092"/>
                <a:gd name="T76" fmla="*/ 1759 w 2374"/>
                <a:gd name="T77" fmla="*/ 203 h 1092"/>
                <a:gd name="T78" fmla="*/ 1593 w 2374"/>
                <a:gd name="T79" fmla="*/ 77 h 1092"/>
                <a:gd name="T80" fmla="*/ 1489 w 2374"/>
                <a:gd name="T81" fmla="*/ 132 h 1092"/>
                <a:gd name="T82" fmla="*/ 1377 w 2374"/>
                <a:gd name="T83" fmla="*/ 99 h 1092"/>
                <a:gd name="T84" fmla="*/ 1331 w 2374"/>
                <a:gd name="T85" fmla="*/ 87 h 1092"/>
                <a:gd name="T86" fmla="*/ 1225 w 2374"/>
                <a:gd name="T87" fmla="*/ 15 h 1092"/>
                <a:gd name="T88" fmla="*/ 1767 w 2374"/>
                <a:gd name="T89" fmla="*/ 628 h 1092"/>
                <a:gd name="T90" fmla="*/ 1859 w 2374"/>
                <a:gd name="T91" fmla="*/ 641 h 1092"/>
                <a:gd name="T92" fmla="*/ 1935 w 2374"/>
                <a:gd name="T93" fmla="*/ 630 h 1092"/>
                <a:gd name="T94" fmla="*/ 1883 w 2374"/>
                <a:gd name="T95" fmla="*/ 659 h 1092"/>
                <a:gd name="T96" fmla="*/ 1716 w 2374"/>
                <a:gd name="T97" fmla="*/ 663 h 1092"/>
                <a:gd name="T98" fmla="*/ 1701 w 2374"/>
                <a:gd name="T99" fmla="*/ 764 h 1092"/>
                <a:gd name="T100" fmla="*/ 1666 w 2374"/>
                <a:gd name="T101" fmla="*/ 673 h 1092"/>
                <a:gd name="T102" fmla="*/ 873 w 2374"/>
                <a:gd name="T103" fmla="*/ 645 h 1092"/>
                <a:gd name="T104" fmla="*/ 851 w 2374"/>
                <a:gd name="T105" fmla="*/ 659 h 1092"/>
                <a:gd name="T106" fmla="*/ 856 w 2374"/>
                <a:gd name="T107" fmla="*/ 631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4" h="1092">
                  <a:moveTo>
                    <a:pt x="1137" y="0"/>
                  </a:moveTo>
                  <a:cubicBezTo>
                    <a:pt x="1139" y="2"/>
                    <a:pt x="1141" y="4"/>
                    <a:pt x="1142" y="6"/>
                  </a:cubicBezTo>
                  <a:cubicBezTo>
                    <a:pt x="1137" y="7"/>
                    <a:pt x="1132" y="7"/>
                    <a:pt x="1127" y="5"/>
                  </a:cubicBezTo>
                  <a:cubicBezTo>
                    <a:pt x="1128" y="18"/>
                    <a:pt x="1122" y="10"/>
                    <a:pt x="1108" y="21"/>
                  </a:cubicBezTo>
                  <a:cubicBezTo>
                    <a:pt x="1103" y="25"/>
                    <a:pt x="1108" y="25"/>
                    <a:pt x="1113" y="26"/>
                  </a:cubicBezTo>
                  <a:cubicBezTo>
                    <a:pt x="1077" y="47"/>
                    <a:pt x="1053" y="41"/>
                    <a:pt x="1022" y="53"/>
                  </a:cubicBezTo>
                  <a:cubicBezTo>
                    <a:pt x="1011" y="56"/>
                    <a:pt x="954" y="50"/>
                    <a:pt x="955" y="70"/>
                  </a:cubicBezTo>
                  <a:cubicBezTo>
                    <a:pt x="955" y="77"/>
                    <a:pt x="955" y="83"/>
                    <a:pt x="947" y="77"/>
                  </a:cubicBezTo>
                  <a:cubicBezTo>
                    <a:pt x="940" y="72"/>
                    <a:pt x="935" y="79"/>
                    <a:pt x="928" y="77"/>
                  </a:cubicBezTo>
                  <a:cubicBezTo>
                    <a:pt x="919" y="76"/>
                    <a:pt x="909" y="80"/>
                    <a:pt x="902" y="79"/>
                  </a:cubicBezTo>
                  <a:cubicBezTo>
                    <a:pt x="890" y="79"/>
                    <a:pt x="894" y="85"/>
                    <a:pt x="892" y="86"/>
                  </a:cubicBezTo>
                  <a:cubicBezTo>
                    <a:pt x="878" y="87"/>
                    <a:pt x="865" y="84"/>
                    <a:pt x="850" y="90"/>
                  </a:cubicBezTo>
                  <a:cubicBezTo>
                    <a:pt x="849" y="92"/>
                    <a:pt x="848" y="94"/>
                    <a:pt x="847" y="96"/>
                  </a:cubicBezTo>
                  <a:cubicBezTo>
                    <a:pt x="834" y="96"/>
                    <a:pt x="818" y="92"/>
                    <a:pt x="821" y="109"/>
                  </a:cubicBezTo>
                  <a:cubicBezTo>
                    <a:pt x="811" y="109"/>
                    <a:pt x="809" y="98"/>
                    <a:pt x="798" y="100"/>
                  </a:cubicBezTo>
                  <a:cubicBezTo>
                    <a:pt x="789" y="102"/>
                    <a:pt x="787" y="109"/>
                    <a:pt x="777" y="105"/>
                  </a:cubicBezTo>
                  <a:cubicBezTo>
                    <a:pt x="773" y="103"/>
                    <a:pt x="740" y="94"/>
                    <a:pt x="744" y="107"/>
                  </a:cubicBezTo>
                  <a:cubicBezTo>
                    <a:pt x="740" y="105"/>
                    <a:pt x="736" y="106"/>
                    <a:pt x="731" y="107"/>
                  </a:cubicBezTo>
                  <a:cubicBezTo>
                    <a:pt x="738" y="112"/>
                    <a:pt x="755" y="126"/>
                    <a:pt x="734" y="128"/>
                  </a:cubicBezTo>
                  <a:cubicBezTo>
                    <a:pt x="742" y="132"/>
                    <a:pt x="750" y="137"/>
                    <a:pt x="759" y="135"/>
                  </a:cubicBezTo>
                  <a:cubicBezTo>
                    <a:pt x="765" y="133"/>
                    <a:pt x="769" y="132"/>
                    <a:pt x="773" y="138"/>
                  </a:cubicBezTo>
                  <a:cubicBezTo>
                    <a:pt x="772" y="139"/>
                    <a:pt x="739" y="147"/>
                    <a:pt x="757" y="153"/>
                  </a:cubicBezTo>
                  <a:cubicBezTo>
                    <a:pt x="770" y="158"/>
                    <a:pt x="785" y="159"/>
                    <a:pt x="799" y="163"/>
                  </a:cubicBezTo>
                  <a:cubicBezTo>
                    <a:pt x="805" y="164"/>
                    <a:pt x="821" y="170"/>
                    <a:pt x="813" y="174"/>
                  </a:cubicBezTo>
                  <a:cubicBezTo>
                    <a:pt x="806" y="177"/>
                    <a:pt x="799" y="179"/>
                    <a:pt x="795" y="178"/>
                  </a:cubicBezTo>
                  <a:cubicBezTo>
                    <a:pt x="765" y="172"/>
                    <a:pt x="781" y="173"/>
                    <a:pt x="753" y="176"/>
                  </a:cubicBezTo>
                  <a:cubicBezTo>
                    <a:pt x="761" y="185"/>
                    <a:pt x="742" y="190"/>
                    <a:pt x="743" y="197"/>
                  </a:cubicBezTo>
                  <a:cubicBezTo>
                    <a:pt x="743" y="201"/>
                    <a:pt x="766" y="220"/>
                    <a:pt x="769" y="223"/>
                  </a:cubicBezTo>
                  <a:cubicBezTo>
                    <a:pt x="740" y="247"/>
                    <a:pt x="762" y="224"/>
                    <a:pt x="724" y="248"/>
                  </a:cubicBezTo>
                  <a:cubicBezTo>
                    <a:pt x="716" y="247"/>
                    <a:pt x="717" y="255"/>
                    <a:pt x="724" y="257"/>
                  </a:cubicBezTo>
                  <a:cubicBezTo>
                    <a:pt x="732" y="260"/>
                    <a:pt x="737" y="260"/>
                    <a:pt x="744" y="264"/>
                  </a:cubicBezTo>
                  <a:cubicBezTo>
                    <a:pt x="753" y="269"/>
                    <a:pt x="753" y="275"/>
                    <a:pt x="765" y="275"/>
                  </a:cubicBezTo>
                  <a:cubicBezTo>
                    <a:pt x="775" y="275"/>
                    <a:pt x="779" y="277"/>
                    <a:pt x="786" y="283"/>
                  </a:cubicBezTo>
                  <a:cubicBezTo>
                    <a:pt x="793" y="289"/>
                    <a:pt x="795" y="287"/>
                    <a:pt x="804" y="288"/>
                  </a:cubicBezTo>
                  <a:cubicBezTo>
                    <a:pt x="814" y="289"/>
                    <a:pt x="821" y="298"/>
                    <a:pt x="829" y="301"/>
                  </a:cubicBezTo>
                  <a:cubicBezTo>
                    <a:pt x="817" y="302"/>
                    <a:pt x="826" y="322"/>
                    <a:pt x="825" y="330"/>
                  </a:cubicBezTo>
                  <a:cubicBezTo>
                    <a:pt x="823" y="341"/>
                    <a:pt x="798" y="344"/>
                    <a:pt x="789" y="345"/>
                  </a:cubicBezTo>
                  <a:cubicBezTo>
                    <a:pt x="781" y="345"/>
                    <a:pt x="768" y="345"/>
                    <a:pt x="761" y="341"/>
                  </a:cubicBezTo>
                  <a:cubicBezTo>
                    <a:pt x="756" y="338"/>
                    <a:pt x="751" y="326"/>
                    <a:pt x="744" y="330"/>
                  </a:cubicBezTo>
                  <a:cubicBezTo>
                    <a:pt x="738" y="332"/>
                    <a:pt x="742" y="344"/>
                    <a:pt x="739" y="348"/>
                  </a:cubicBezTo>
                  <a:cubicBezTo>
                    <a:pt x="735" y="356"/>
                    <a:pt x="729" y="355"/>
                    <a:pt x="721" y="355"/>
                  </a:cubicBezTo>
                  <a:cubicBezTo>
                    <a:pt x="731" y="339"/>
                    <a:pt x="679" y="350"/>
                    <a:pt x="664" y="331"/>
                  </a:cubicBezTo>
                  <a:cubicBezTo>
                    <a:pt x="659" y="324"/>
                    <a:pt x="654" y="315"/>
                    <a:pt x="647" y="310"/>
                  </a:cubicBezTo>
                  <a:cubicBezTo>
                    <a:pt x="637" y="304"/>
                    <a:pt x="635" y="316"/>
                    <a:pt x="626" y="315"/>
                  </a:cubicBezTo>
                  <a:cubicBezTo>
                    <a:pt x="608" y="312"/>
                    <a:pt x="611" y="307"/>
                    <a:pt x="611" y="327"/>
                  </a:cubicBezTo>
                  <a:cubicBezTo>
                    <a:pt x="603" y="324"/>
                    <a:pt x="598" y="332"/>
                    <a:pt x="591" y="328"/>
                  </a:cubicBezTo>
                  <a:cubicBezTo>
                    <a:pt x="587" y="325"/>
                    <a:pt x="581" y="321"/>
                    <a:pt x="578" y="316"/>
                  </a:cubicBezTo>
                  <a:cubicBezTo>
                    <a:pt x="574" y="310"/>
                    <a:pt x="548" y="312"/>
                    <a:pt x="547" y="322"/>
                  </a:cubicBezTo>
                  <a:cubicBezTo>
                    <a:pt x="543" y="319"/>
                    <a:pt x="538" y="317"/>
                    <a:pt x="533" y="316"/>
                  </a:cubicBezTo>
                  <a:cubicBezTo>
                    <a:pt x="534" y="324"/>
                    <a:pt x="527" y="328"/>
                    <a:pt x="522" y="331"/>
                  </a:cubicBezTo>
                  <a:cubicBezTo>
                    <a:pt x="518" y="334"/>
                    <a:pt x="519" y="340"/>
                    <a:pt x="516" y="343"/>
                  </a:cubicBezTo>
                  <a:cubicBezTo>
                    <a:pt x="507" y="352"/>
                    <a:pt x="500" y="355"/>
                    <a:pt x="490" y="346"/>
                  </a:cubicBezTo>
                  <a:cubicBezTo>
                    <a:pt x="481" y="338"/>
                    <a:pt x="465" y="340"/>
                    <a:pt x="454" y="330"/>
                  </a:cubicBezTo>
                  <a:cubicBezTo>
                    <a:pt x="449" y="324"/>
                    <a:pt x="433" y="313"/>
                    <a:pt x="425" y="319"/>
                  </a:cubicBezTo>
                  <a:cubicBezTo>
                    <a:pt x="424" y="327"/>
                    <a:pt x="447" y="342"/>
                    <a:pt x="434" y="354"/>
                  </a:cubicBezTo>
                  <a:cubicBezTo>
                    <a:pt x="428" y="360"/>
                    <a:pt x="422" y="337"/>
                    <a:pt x="425" y="331"/>
                  </a:cubicBezTo>
                  <a:cubicBezTo>
                    <a:pt x="414" y="324"/>
                    <a:pt x="405" y="321"/>
                    <a:pt x="394" y="309"/>
                  </a:cubicBezTo>
                  <a:cubicBezTo>
                    <a:pt x="360" y="301"/>
                    <a:pt x="367" y="297"/>
                    <a:pt x="357" y="289"/>
                  </a:cubicBezTo>
                  <a:cubicBezTo>
                    <a:pt x="333" y="273"/>
                    <a:pt x="296" y="301"/>
                    <a:pt x="284" y="263"/>
                  </a:cubicBezTo>
                  <a:cubicBezTo>
                    <a:pt x="276" y="265"/>
                    <a:pt x="270" y="269"/>
                    <a:pt x="260" y="271"/>
                  </a:cubicBezTo>
                  <a:cubicBezTo>
                    <a:pt x="254" y="274"/>
                    <a:pt x="257" y="280"/>
                    <a:pt x="253" y="286"/>
                  </a:cubicBezTo>
                  <a:cubicBezTo>
                    <a:pt x="245" y="273"/>
                    <a:pt x="236" y="296"/>
                    <a:pt x="230" y="275"/>
                  </a:cubicBezTo>
                  <a:cubicBezTo>
                    <a:pt x="228" y="270"/>
                    <a:pt x="199" y="266"/>
                    <a:pt x="193" y="264"/>
                  </a:cubicBezTo>
                  <a:cubicBezTo>
                    <a:pt x="195" y="269"/>
                    <a:pt x="196" y="273"/>
                    <a:pt x="198" y="277"/>
                  </a:cubicBezTo>
                  <a:cubicBezTo>
                    <a:pt x="178" y="268"/>
                    <a:pt x="188" y="295"/>
                    <a:pt x="175" y="299"/>
                  </a:cubicBezTo>
                  <a:cubicBezTo>
                    <a:pt x="145" y="303"/>
                    <a:pt x="159" y="312"/>
                    <a:pt x="132" y="312"/>
                  </a:cubicBezTo>
                  <a:cubicBezTo>
                    <a:pt x="116" y="317"/>
                    <a:pt x="139" y="325"/>
                    <a:pt x="126" y="334"/>
                  </a:cubicBezTo>
                  <a:cubicBezTo>
                    <a:pt x="110" y="345"/>
                    <a:pt x="105" y="349"/>
                    <a:pt x="88" y="346"/>
                  </a:cubicBezTo>
                  <a:cubicBezTo>
                    <a:pt x="101" y="351"/>
                    <a:pt x="100" y="375"/>
                    <a:pt x="111" y="384"/>
                  </a:cubicBezTo>
                  <a:cubicBezTo>
                    <a:pt x="124" y="396"/>
                    <a:pt x="99" y="405"/>
                    <a:pt x="89" y="404"/>
                  </a:cubicBezTo>
                  <a:cubicBezTo>
                    <a:pt x="74" y="402"/>
                    <a:pt x="42" y="346"/>
                    <a:pt x="23" y="364"/>
                  </a:cubicBezTo>
                  <a:cubicBezTo>
                    <a:pt x="15" y="372"/>
                    <a:pt x="26" y="387"/>
                    <a:pt x="18" y="394"/>
                  </a:cubicBezTo>
                  <a:cubicBezTo>
                    <a:pt x="6" y="405"/>
                    <a:pt x="1" y="407"/>
                    <a:pt x="1" y="426"/>
                  </a:cubicBezTo>
                  <a:cubicBezTo>
                    <a:pt x="2" y="442"/>
                    <a:pt x="12" y="442"/>
                    <a:pt x="20" y="454"/>
                  </a:cubicBezTo>
                  <a:cubicBezTo>
                    <a:pt x="23" y="459"/>
                    <a:pt x="20" y="463"/>
                    <a:pt x="15" y="466"/>
                  </a:cubicBezTo>
                  <a:cubicBezTo>
                    <a:pt x="6" y="472"/>
                    <a:pt x="4" y="481"/>
                    <a:pt x="1" y="491"/>
                  </a:cubicBezTo>
                  <a:lnTo>
                    <a:pt x="1" y="495"/>
                  </a:lnTo>
                  <a:cubicBezTo>
                    <a:pt x="0" y="496"/>
                    <a:pt x="2" y="507"/>
                    <a:pt x="6" y="510"/>
                  </a:cubicBezTo>
                  <a:cubicBezTo>
                    <a:pt x="9" y="513"/>
                    <a:pt x="19" y="517"/>
                    <a:pt x="26" y="518"/>
                  </a:cubicBezTo>
                  <a:cubicBezTo>
                    <a:pt x="36" y="524"/>
                    <a:pt x="27" y="513"/>
                    <a:pt x="45" y="535"/>
                  </a:cubicBezTo>
                  <a:lnTo>
                    <a:pt x="39" y="540"/>
                  </a:lnTo>
                  <a:cubicBezTo>
                    <a:pt x="44" y="546"/>
                    <a:pt x="47" y="556"/>
                    <a:pt x="54" y="561"/>
                  </a:cubicBezTo>
                  <a:cubicBezTo>
                    <a:pt x="57" y="563"/>
                    <a:pt x="59" y="559"/>
                    <a:pt x="64" y="555"/>
                  </a:cubicBezTo>
                  <a:cubicBezTo>
                    <a:pt x="74" y="552"/>
                    <a:pt x="86" y="555"/>
                    <a:pt x="96" y="558"/>
                  </a:cubicBezTo>
                  <a:cubicBezTo>
                    <a:pt x="122" y="566"/>
                    <a:pt x="136" y="595"/>
                    <a:pt x="158" y="617"/>
                  </a:cubicBezTo>
                  <a:cubicBezTo>
                    <a:pt x="189" y="648"/>
                    <a:pt x="139" y="624"/>
                    <a:pt x="141" y="638"/>
                  </a:cubicBezTo>
                  <a:cubicBezTo>
                    <a:pt x="143" y="644"/>
                    <a:pt x="181" y="657"/>
                    <a:pt x="189" y="663"/>
                  </a:cubicBezTo>
                  <a:cubicBezTo>
                    <a:pt x="181" y="654"/>
                    <a:pt x="190" y="664"/>
                    <a:pt x="192" y="655"/>
                  </a:cubicBezTo>
                  <a:cubicBezTo>
                    <a:pt x="193" y="652"/>
                    <a:pt x="195" y="652"/>
                    <a:pt x="198" y="653"/>
                  </a:cubicBezTo>
                  <a:cubicBezTo>
                    <a:pt x="195" y="651"/>
                    <a:pt x="192" y="648"/>
                    <a:pt x="190" y="645"/>
                  </a:cubicBezTo>
                  <a:cubicBezTo>
                    <a:pt x="195" y="647"/>
                    <a:pt x="199" y="650"/>
                    <a:pt x="203" y="652"/>
                  </a:cubicBezTo>
                  <a:cubicBezTo>
                    <a:pt x="195" y="640"/>
                    <a:pt x="205" y="649"/>
                    <a:pt x="212" y="649"/>
                  </a:cubicBezTo>
                  <a:cubicBezTo>
                    <a:pt x="216" y="649"/>
                    <a:pt x="220" y="647"/>
                    <a:pt x="224" y="645"/>
                  </a:cubicBezTo>
                  <a:cubicBezTo>
                    <a:pt x="230" y="642"/>
                    <a:pt x="237" y="640"/>
                    <a:pt x="242" y="636"/>
                  </a:cubicBezTo>
                  <a:cubicBezTo>
                    <a:pt x="248" y="631"/>
                    <a:pt x="249" y="621"/>
                    <a:pt x="258" y="622"/>
                  </a:cubicBezTo>
                  <a:cubicBezTo>
                    <a:pt x="259" y="623"/>
                    <a:pt x="272" y="621"/>
                    <a:pt x="273" y="620"/>
                  </a:cubicBezTo>
                  <a:cubicBezTo>
                    <a:pt x="293" y="579"/>
                    <a:pt x="343" y="646"/>
                    <a:pt x="370" y="621"/>
                  </a:cubicBezTo>
                  <a:cubicBezTo>
                    <a:pt x="376" y="615"/>
                    <a:pt x="395" y="617"/>
                    <a:pt x="400" y="623"/>
                  </a:cubicBezTo>
                  <a:cubicBezTo>
                    <a:pt x="410" y="636"/>
                    <a:pt x="420" y="650"/>
                    <a:pt x="425" y="667"/>
                  </a:cubicBezTo>
                  <a:cubicBezTo>
                    <a:pt x="430" y="686"/>
                    <a:pt x="406" y="705"/>
                    <a:pt x="412" y="720"/>
                  </a:cubicBezTo>
                  <a:cubicBezTo>
                    <a:pt x="417" y="731"/>
                    <a:pt x="435" y="733"/>
                    <a:pt x="444" y="738"/>
                  </a:cubicBezTo>
                  <a:cubicBezTo>
                    <a:pt x="427" y="748"/>
                    <a:pt x="399" y="732"/>
                    <a:pt x="380" y="734"/>
                  </a:cubicBezTo>
                  <a:cubicBezTo>
                    <a:pt x="375" y="734"/>
                    <a:pt x="367" y="737"/>
                    <a:pt x="362" y="735"/>
                  </a:cubicBezTo>
                  <a:cubicBezTo>
                    <a:pt x="359" y="734"/>
                    <a:pt x="356" y="733"/>
                    <a:pt x="353" y="732"/>
                  </a:cubicBezTo>
                  <a:cubicBezTo>
                    <a:pt x="352" y="732"/>
                    <a:pt x="340" y="739"/>
                    <a:pt x="337" y="740"/>
                  </a:cubicBezTo>
                  <a:cubicBezTo>
                    <a:pt x="328" y="744"/>
                    <a:pt x="312" y="770"/>
                    <a:pt x="320" y="779"/>
                  </a:cubicBezTo>
                  <a:cubicBezTo>
                    <a:pt x="330" y="787"/>
                    <a:pt x="349" y="788"/>
                    <a:pt x="356" y="800"/>
                  </a:cubicBezTo>
                  <a:cubicBezTo>
                    <a:pt x="347" y="798"/>
                    <a:pt x="337" y="803"/>
                    <a:pt x="329" y="801"/>
                  </a:cubicBezTo>
                  <a:cubicBezTo>
                    <a:pt x="324" y="799"/>
                    <a:pt x="319" y="794"/>
                    <a:pt x="313" y="793"/>
                  </a:cubicBezTo>
                  <a:cubicBezTo>
                    <a:pt x="304" y="790"/>
                    <a:pt x="286" y="785"/>
                    <a:pt x="278" y="794"/>
                  </a:cubicBezTo>
                  <a:cubicBezTo>
                    <a:pt x="266" y="806"/>
                    <a:pt x="285" y="814"/>
                    <a:pt x="294" y="816"/>
                  </a:cubicBezTo>
                  <a:cubicBezTo>
                    <a:pt x="310" y="819"/>
                    <a:pt x="319" y="825"/>
                    <a:pt x="327" y="839"/>
                  </a:cubicBezTo>
                  <a:cubicBezTo>
                    <a:pt x="334" y="849"/>
                    <a:pt x="338" y="861"/>
                    <a:pt x="348" y="869"/>
                  </a:cubicBezTo>
                  <a:cubicBezTo>
                    <a:pt x="355" y="874"/>
                    <a:pt x="357" y="879"/>
                    <a:pt x="357" y="887"/>
                  </a:cubicBezTo>
                  <a:cubicBezTo>
                    <a:pt x="360" y="912"/>
                    <a:pt x="378" y="890"/>
                    <a:pt x="382" y="900"/>
                  </a:cubicBezTo>
                  <a:cubicBezTo>
                    <a:pt x="385" y="907"/>
                    <a:pt x="391" y="913"/>
                    <a:pt x="396" y="919"/>
                  </a:cubicBezTo>
                  <a:cubicBezTo>
                    <a:pt x="403" y="926"/>
                    <a:pt x="409" y="918"/>
                    <a:pt x="417" y="921"/>
                  </a:cubicBezTo>
                  <a:cubicBezTo>
                    <a:pt x="424" y="924"/>
                    <a:pt x="462" y="927"/>
                    <a:pt x="452" y="940"/>
                  </a:cubicBezTo>
                  <a:cubicBezTo>
                    <a:pt x="450" y="939"/>
                    <a:pt x="448" y="937"/>
                    <a:pt x="446" y="936"/>
                  </a:cubicBezTo>
                  <a:cubicBezTo>
                    <a:pt x="459" y="946"/>
                    <a:pt x="450" y="961"/>
                    <a:pt x="445" y="973"/>
                  </a:cubicBezTo>
                  <a:cubicBezTo>
                    <a:pt x="440" y="985"/>
                    <a:pt x="452" y="994"/>
                    <a:pt x="450" y="1006"/>
                  </a:cubicBezTo>
                  <a:cubicBezTo>
                    <a:pt x="465" y="985"/>
                    <a:pt x="485" y="968"/>
                    <a:pt x="510" y="966"/>
                  </a:cubicBezTo>
                  <a:cubicBezTo>
                    <a:pt x="535" y="963"/>
                    <a:pt x="550" y="965"/>
                    <a:pt x="574" y="976"/>
                  </a:cubicBezTo>
                  <a:cubicBezTo>
                    <a:pt x="595" y="986"/>
                    <a:pt x="608" y="1006"/>
                    <a:pt x="623" y="1024"/>
                  </a:cubicBezTo>
                  <a:cubicBezTo>
                    <a:pt x="629" y="1031"/>
                    <a:pt x="642" y="1038"/>
                    <a:pt x="652" y="1039"/>
                  </a:cubicBezTo>
                  <a:cubicBezTo>
                    <a:pt x="660" y="1039"/>
                    <a:pt x="666" y="1040"/>
                    <a:pt x="674" y="1040"/>
                  </a:cubicBezTo>
                  <a:lnTo>
                    <a:pt x="614" y="764"/>
                  </a:lnTo>
                  <a:lnTo>
                    <a:pt x="755" y="722"/>
                  </a:lnTo>
                  <a:cubicBezTo>
                    <a:pt x="767" y="719"/>
                    <a:pt x="763" y="713"/>
                    <a:pt x="760" y="710"/>
                  </a:cubicBezTo>
                  <a:cubicBezTo>
                    <a:pt x="761" y="710"/>
                    <a:pt x="760" y="710"/>
                    <a:pt x="762" y="711"/>
                  </a:cubicBezTo>
                  <a:cubicBezTo>
                    <a:pt x="765" y="712"/>
                    <a:pt x="760" y="697"/>
                    <a:pt x="765" y="699"/>
                  </a:cubicBezTo>
                  <a:cubicBezTo>
                    <a:pt x="770" y="702"/>
                    <a:pt x="791" y="689"/>
                    <a:pt x="797" y="692"/>
                  </a:cubicBezTo>
                  <a:cubicBezTo>
                    <a:pt x="803" y="696"/>
                    <a:pt x="789" y="701"/>
                    <a:pt x="796" y="704"/>
                  </a:cubicBezTo>
                  <a:cubicBezTo>
                    <a:pt x="803" y="708"/>
                    <a:pt x="802" y="704"/>
                    <a:pt x="809" y="708"/>
                  </a:cubicBezTo>
                  <a:cubicBezTo>
                    <a:pt x="816" y="712"/>
                    <a:pt x="814" y="706"/>
                    <a:pt x="816" y="707"/>
                  </a:cubicBezTo>
                  <a:cubicBezTo>
                    <a:pt x="818" y="708"/>
                    <a:pt x="817" y="694"/>
                    <a:pt x="817" y="686"/>
                  </a:cubicBezTo>
                  <a:cubicBezTo>
                    <a:pt x="817" y="674"/>
                    <a:pt x="801" y="665"/>
                    <a:pt x="804" y="667"/>
                  </a:cubicBezTo>
                  <a:cubicBezTo>
                    <a:pt x="832" y="667"/>
                    <a:pt x="825" y="682"/>
                    <a:pt x="823" y="684"/>
                  </a:cubicBezTo>
                  <a:cubicBezTo>
                    <a:pt x="826" y="686"/>
                    <a:pt x="844" y="680"/>
                    <a:pt x="848" y="682"/>
                  </a:cubicBezTo>
                  <a:cubicBezTo>
                    <a:pt x="864" y="689"/>
                    <a:pt x="846" y="691"/>
                    <a:pt x="842" y="690"/>
                  </a:cubicBezTo>
                  <a:cubicBezTo>
                    <a:pt x="845" y="695"/>
                    <a:pt x="853" y="692"/>
                    <a:pt x="858" y="698"/>
                  </a:cubicBezTo>
                  <a:cubicBezTo>
                    <a:pt x="862" y="704"/>
                    <a:pt x="845" y="693"/>
                    <a:pt x="850" y="699"/>
                  </a:cubicBezTo>
                  <a:cubicBezTo>
                    <a:pt x="854" y="706"/>
                    <a:pt x="859" y="704"/>
                    <a:pt x="864" y="710"/>
                  </a:cubicBezTo>
                  <a:cubicBezTo>
                    <a:pt x="868" y="716"/>
                    <a:pt x="831" y="706"/>
                    <a:pt x="835" y="711"/>
                  </a:cubicBezTo>
                  <a:cubicBezTo>
                    <a:pt x="827" y="713"/>
                    <a:pt x="824" y="716"/>
                    <a:pt x="838" y="721"/>
                  </a:cubicBezTo>
                  <a:cubicBezTo>
                    <a:pt x="838" y="717"/>
                    <a:pt x="873" y="718"/>
                    <a:pt x="874" y="724"/>
                  </a:cubicBezTo>
                  <a:cubicBezTo>
                    <a:pt x="876" y="747"/>
                    <a:pt x="860" y="737"/>
                    <a:pt x="880" y="761"/>
                  </a:cubicBezTo>
                  <a:cubicBezTo>
                    <a:pt x="887" y="769"/>
                    <a:pt x="894" y="774"/>
                    <a:pt x="900" y="780"/>
                  </a:cubicBezTo>
                  <a:cubicBezTo>
                    <a:pt x="906" y="786"/>
                    <a:pt x="899" y="788"/>
                    <a:pt x="899" y="788"/>
                  </a:cubicBezTo>
                  <a:cubicBezTo>
                    <a:pt x="919" y="798"/>
                    <a:pt x="911" y="794"/>
                    <a:pt x="928" y="809"/>
                  </a:cubicBezTo>
                  <a:cubicBezTo>
                    <a:pt x="943" y="822"/>
                    <a:pt x="957" y="837"/>
                    <a:pt x="972" y="851"/>
                  </a:cubicBezTo>
                  <a:cubicBezTo>
                    <a:pt x="985" y="863"/>
                    <a:pt x="998" y="880"/>
                    <a:pt x="1022" y="874"/>
                  </a:cubicBezTo>
                  <a:cubicBezTo>
                    <a:pt x="1037" y="870"/>
                    <a:pt x="1048" y="866"/>
                    <a:pt x="1063" y="866"/>
                  </a:cubicBezTo>
                  <a:cubicBezTo>
                    <a:pt x="1091" y="866"/>
                    <a:pt x="1117" y="875"/>
                    <a:pt x="1147" y="870"/>
                  </a:cubicBezTo>
                  <a:cubicBezTo>
                    <a:pt x="1166" y="866"/>
                    <a:pt x="1166" y="847"/>
                    <a:pt x="1189" y="868"/>
                  </a:cubicBezTo>
                  <a:cubicBezTo>
                    <a:pt x="1198" y="881"/>
                    <a:pt x="1209" y="880"/>
                    <a:pt x="1226" y="899"/>
                  </a:cubicBezTo>
                  <a:cubicBezTo>
                    <a:pt x="1240" y="913"/>
                    <a:pt x="1241" y="920"/>
                    <a:pt x="1262" y="914"/>
                  </a:cubicBezTo>
                  <a:cubicBezTo>
                    <a:pt x="1265" y="934"/>
                    <a:pt x="1262" y="972"/>
                    <a:pt x="1280" y="985"/>
                  </a:cubicBezTo>
                  <a:cubicBezTo>
                    <a:pt x="1292" y="993"/>
                    <a:pt x="1302" y="982"/>
                    <a:pt x="1309" y="1001"/>
                  </a:cubicBezTo>
                  <a:cubicBezTo>
                    <a:pt x="1315" y="1015"/>
                    <a:pt x="1320" y="1029"/>
                    <a:pt x="1328" y="1042"/>
                  </a:cubicBezTo>
                  <a:cubicBezTo>
                    <a:pt x="1340" y="1064"/>
                    <a:pt x="1381" y="1047"/>
                    <a:pt x="1402" y="1048"/>
                  </a:cubicBezTo>
                  <a:cubicBezTo>
                    <a:pt x="1414" y="1048"/>
                    <a:pt x="1424" y="1060"/>
                    <a:pt x="1422" y="1070"/>
                  </a:cubicBezTo>
                  <a:cubicBezTo>
                    <a:pt x="1418" y="1089"/>
                    <a:pt x="1449" y="1088"/>
                    <a:pt x="1461" y="1092"/>
                  </a:cubicBezTo>
                  <a:cubicBezTo>
                    <a:pt x="1460" y="1082"/>
                    <a:pt x="1449" y="1077"/>
                    <a:pt x="1455" y="1068"/>
                  </a:cubicBezTo>
                  <a:cubicBezTo>
                    <a:pt x="1459" y="1061"/>
                    <a:pt x="1465" y="1052"/>
                    <a:pt x="1473" y="1048"/>
                  </a:cubicBezTo>
                  <a:cubicBezTo>
                    <a:pt x="1478" y="1045"/>
                    <a:pt x="1471" y="1036"/>
                    <a:pt x="1477" y="1031"/>
                  </a:cubicBezTo>
                  <a:cubicBezTo>
                    <a:pt x="1482" y="1026"/>
                    <a:pt x="1488" y="1022"/>
                    <a:pt x="1493" y="1018"/>
                  </a:cubicBezTo>
                  <a:cubicBezTo>
                    <a:pt x="1512" y="1006"/>
                    <a:pt x="1522" y="1012"/>
                    <a:pt x="1535" y="987"/>
                  </a:cubicBezTo>
                  <a:cubicBezTo>
                    <a:pt x="1541" y="974"/>
                    <a:pt x="1547" y="985"/>
                    <a:pt x="1555" y="981"/>
                  </a:cubicBezTo>
                  <a:cubicBezTo>
                    <a:pt x="1559" y="978"/>
                    <a:pt x="1567" y="966"/>
                    <a:pt x="1580" y="967"/>
                  </a:cubicBezTo>
                  <a:cubicBezTo>
                    <a:pt x="1561" y="962"/>
                    <a:pt x="1568" y="963"/>
                    <a:pt x="1571" y="949"/>
                  </a:cubicBezTo>
                  <a:cubicBezTo>
                    <a:pt x="1573" y="941"/>
                    <a:pt x="1577" y="933"/>
                    <a:pt x="1579" y="933"/>
                  </a:cubicBezTo>
                  <a:cubicBezTo>
                    <a:pt x="1589" y="929"/>
                    <a:pt x="1590" y="934"/>
                    <a:pt x="1610" y="925"/>
                  </a:cubicBezTo>
                  <a:cubicBezTo>
                    <a:pt x="1629" y="924"/>
                    <a:pt x="1650" y="931"/>
                    <a:pt x="1668" y="937"/>
                  </a:cubicBezTo>
                  <a:cubicBezTo>
                    <a:pt x="1682" y="946"/>
                    <a:pt x="1673" y="944"/>
                    <a:pt x="1701" y="947"/>
                  </a:cubicBezTo>
                  <a:cubicBezTo>
                    <a:pt x="1707" y="950"/>
                    <a:pt x="1715" y="956"/>
                    <a:pt x="1723" y="954"/>
                  </a:cubicBezTo>
                  <a:cubicBezTo>
                    <a:pt x="1714" y="945"/>
                    <a:pt x="1705" y="914"/>
                    <a:pt x="1719" y="906"/>
                  </a:cubicBezTo>
                  <a:cubicBezTo>
                    <a:pt x="1723" y="905"/>
                    <a:pt x="1749" y="898"/>
                    <a:pt x="1746" y="892"/>
                  </a:cubicBezTo>
                  <a:cubicBezTo>
                    <a:pt x="1763" y="898"/>
                    <a:pt x="1853" y="949"/>
                    <a:pt x="1850" y="919"/>
                  </a:cubicBezTo>
                  <a:cubicBezTo>
                    <a:pt x="1849" y="913"/>
                    <a:pt x="1888" y="925"/>
                    <a:pt x="1899" y="919"/>
                  </a:cubicBezTo>
                  <a:cubicBezTo>
                    <a:pt x="1906" y="915"/>
                    <a:pt x="1919" y="914"/>
                    <a:pt x="1927" y="915"/>
                  </a:cubicBezTo>
                  <a:cubicBezTo>
                    <a:pt x="1934" y="916"/>
                    <a:pt x="1939" y="922"/>
                    <a:pt x="1946" y="919"/>
                  </a:cubicBezTo>
                  <a:cubicBezTo>
                    <a:pt x="1953" y="916"/>
                    <a:pt x="1981" y="923"/>
                    <a:pt x="2010" y="921"/>
                  </a:cubicBezTo>
                  <a:cubicBezTo>
                    <a:pt x="2023" y="919"/>
                    <a:pt x="2049" y="929"/>
                    <a:pt x="2061" y="935"/>
                  </a:cubicBezTo>
                  <a:cubicBezTo>
                    <a:pt x="2076" y="941"/>
                    <a:pt x="2079" y="957"/>
                    <a:pt x="2097" y="953"/>
                  </a:cubicBezTo>
                  <a:cubicBezTo>
                    <a:pt x="2106" y="951"/>
                    <a:pt x="2130" y="966"/>
                    <a:pt x="2139" y="980"/>
                  </a:cubicBezTo>
                  <a:cubicBezTo>
                    <a:pt x="2139" y="968"/>
                    <a:pt x="2128" y="953"/>
                    <a:pt x="2125" y="944"/>
                  </a:cubicBezTo>
                  <a:cubicBezTo>
                    <a:pt x="2125" y="943"/>
                    <a:pt x="2111" y="927"/>
                    <a:pt x="2141" y="921"/>
                  </a:cubicBezTo>
                  <a:cubicBezTo>
                    <a:pt x="2137" y="918"/>
                    <a:pt x="2132" y="915"/>
                    <a:pt x="2128" y="913"/>
                  </a:cubicBezTo>
                  <a:cubicBezTo>
                    <a:pt x="2131" y="908"/>
                    <a:pt x="2138" y="899"/>
                    <a:pt x="2146" y="905"/>
                  </a:cubicBezTo>
                  <a:cubicBezTo>
                    <a:pt x="2154" y="897"/>
                    <a:pt x="2139" y="893"/>
                    <a:pt x="2136" y="881"/>
                  </a:cubicBezTo>
                  <a:cubicBezTo>
                    <a:pt x="2134" y="870"/>
                    <a:pt x="2125" y="859"/>
                    <a:pt x="2118" y="851"/>
                  </a:cubicBezTo>
                  <a:cubicBezTo>
                    <a:pt x="2110" y="842"/>
                    <a:pt x="2087" y="813"/>
                    <a:pt x="2090" y="787"/>
                  </a:cubicBezTo>
                  <a:cubicBezTo>
                    <a:pt x="2091" y="771"/>
                    <a:pt x="2049" y="784"/>
                    <a:pt x="2053" y="768"/>
                  </a:cubicBezTo>
                  <a:cubicBezTo>
                    <a:pt x="2055" y="757"/>
                    <a:pt x="2094" y="753"/>
                    <a:pt x="2106" y="749"/>
                  </a:cubicBezTo>
                  <a:cubicBezTo>
                    <a:pt x="2116" y="745"/>
                    <a:pt x="2129" y="745"/>
                    <a:pt x="2138" y="741"/>
                  </a:cubicBezTo>
                  <a:cubicBezTo>
                    <a:pt x="2145" y="737"/>
                    <a:pt x="2159" y="749"/>
                    <a:pt x="2166" y="750"/>
                  </a:cubicBezTo>
                  <a:cubicBezTo>
                    <a:pt x="2175" y="752"/>
                    <a:pt x="2182" y="745"/>
                    <a:pt x="2190" y="749"/>
                  </a:cubicBezTo>
                  <a:cubicBezTo>
                    <a:pt x="2195" y="752"/>
                    <a:pt x="2204" y="758"/>
                    <a:pt x="2205" y="748"/>
                  </a:cubicBezTo>
                  <a:cubicBezTo>
                    <a:pt x="2209" y="717"/>
                    <a:pt x="2174" y="735"/>
                    <a:pt x="2176" y="714"/>
                  </a:cubicBezTo>
                  <a:cubicBezTo>
                    <a:pt x="2183" y="687"/>
                    <a:pt x="2176" y="665"/>
                    <a:pt x="2177" y="650"/>
                  </a:cubicBezTo>
                  <a:cubicBezTo>
                    <a:pt x="2186" y="635"/>
                    <a:pt x="2171" y="594"/>
                    <a:pt x="2191" y="600"/>
                  </a:cubicBezTo>
                  <a:cubicBezTo>
                    <a:pt x="2210" y="607"/>
                    <a:pt x="2223" y="618"/>
                    <a:pt x="2250" y="615"/>
                  </a:cubicBezTo>
                  <a:cubicBezTo>
                    <a:pt x="2260" y="614"/>
                    <a:pt x="2276" y="610"/>
                    <a:pt x="2284" y="619"/>
                  </a:cubicBezTo>
                  <a:cubicBezTo>
                    <a:pt x="2292" y="628"/>
                    <a:pt x="2298" y="624"/>
                    <a:pt x="2307" y="618"/>
                  </a:cubicBezTo>
                  <a:cubicBezTo>
                    <a:pt x="2314" y="612"/>
                    <a:pt x="2340" y="611"/>
                    <a:pt x="2330" y="588"/>
                  </a:cubicBezTo>
                  <a:cubicBezTo>
                    <a:pt x="2318" y="562"/>
                    <a:pt x="2297" y="552"/>
                    <a:pt x="2302" y="520"/>
                  </a:cubicBezTo>
                  <a:cubicBezTo>
                    <a:pt x="2305" y="503"/>
                    <a:pt x="2324" y="513"/>
                    <a:pt x="2336" y="506"/>
                  </a:cubicBezTo>
                  <a:cubicBezTo>
                    <a:pt x="2349" y="498"/>
                    <a:pt x="2353" y="489"/>
                    <a:pt x="2346" y="474"/>
                  </a:cubicBezTo>
                  <a:cubicBezTo>
                    <a:pt x="2337" y="455"/>
                    <a:pt x="2364" y="459"/>
                    <a:pt x="2374" y="459"/>
                  </a:cubicBezTo>
                  <a:cubicBezTo>
                    <a:pt x="2371" y="456"/>
                    <a:pt x="2367" y="450"/>
                    <a:pt x="2360" y="449"/>
                  </a:cubicBezTo>
                  <a:cubicBezTo>
                    <a:pt x="2354" y="448"/>
                    <a:pt x="2349" y="445"/>
                    <a:pt x="2344" y="439"/>
                  </a:cubicBezTo>
                  <a:cubicBezTo>
                    <a:pt x="2338" y="433"/>
                    <a:pt x="2334" y="427"/>
                    <a:pt x="2328" y="427"/>
                  </a:cubicBezTo>
                  <a:cubicBezTo>
                    <a:pt x="2317" y="427"/>
                    <a:pt x="2322" y="420"/>
                    <a:pt x="2321" y="413"/>
                  </a:cubicBezTo>
                  <a:cubicBezTo>
                    <a:pt x="2319" y="401"/>
                    <a:pt x="2305" y="414"/>
                    <a:pt x="2302" y="418"/>
                  </a:cubicBezTo>
                  <a:cubicBezTo>
                    <a:pt x="2300" y="421"/>
                    <a:pt x="2298" y="434"/>
                    <a:pt x="2285" y="427"/>
                  </a:cubicBezTo>
                  <a:cubicBezTo>
                    <a:pt x="2276" y="420"/>
                    <a:pt x="2248" y="425"/>
                    <a:pt x="2234" y="419"/>
                  </a:cubicBezTo>
                  <a:cubicBezTo>
                    <a:pt x="2230" y="414"/>
                    <a:pt x="2227" y="411"/>
                    <a:pt x="2222" y="406"/>
                  </a:cubicBezTo>
                  <a:cubicBezTo>
                    <a:pt x="2211" y="396"/>
                    <a:pt x="2212" y="385"/>
                    <a:pt x="2197" y="381"/>
                  </a:cubicBezTo>
                  <a:cubicBezTo>
                    <a:pt x="2184" y="377"/>
                    <a:pt x="2164" y="378"/>
                    <a:pt x="2156" y="367"/>
                  </a:cubicBezTo>
                  <a:cubicBezTo>
                    <a:pt x="2142" y="348"/>
                    <a:pt x="2108" y="314"/>
                    <a:pt x="2074" y="319"/>
                  </a:cubicBezTo>
                  <a:cubicBezTo>
                    <a:pt x="2069" y="320"/>
                    <a:pt x="2070" y="324"/>
                    <a:pt x="2065" y="325"/>
                  </a:cubicBezTo>
                  <a:cubicBezTo>
                    <a:pt x="2062" y="326"/>
                    <a:pt x="2058" y="326"/>
                    <a:pt x="2055" y="328"/>
                  </a:cubicBezTo>
                  <a:cubicBezTo>
                    <a:pt x="2038" y="343"/>
                    <a:pt x="2038" y="331"/>
                    <a:pt x="2029" y="339"/>
                  </a:cubicBezTo>
                  <a:cubicBezTo>
                    <a:pt x="2025" y="343"/>
                    <a:pt x="2015" y="332"/>
                    <a:pt x="2007" y="336"/>
                  </a:cubicBezTo>
                  <a:cubicBezTo>
                    <a:pt x="2002" y="338"/>
                    <a:pt x="1996" y="340"/>
                    <a:pt x="1991" y="339"/>
                  </a:cubicBezTo>
                  <a:cubicBezTo>
                    <a:pt x="1981" y="337"/>
                    <a:pt x="1977" y="320"/>
                    <a:pt x="1965" y="323"/>
                  </a:cubicBezTo>
                  <a:cubicBezTo>
                    <a:pt x="1948" y="326"/>
                    <a:pt x="1959" y="315"/>
                    <a:pt x="1954" y="308"/>
                  </a:cubicBezTo>
                  <a:cubicBezTo>
                    <a:pt x="1951" y="305"/>
                    <a:pt x="1953" y="306"/>
                    <a:pt x="1945" y="305"/>
                  </a:cubicBezTo>
                  <a:cubicBezTo>
                    <a:pt x="1934" y="303"/>
                    <a:pt x="1939" y="297"/>
                    <a:pt x="1922" y="300"/>
                  </a:cubicBezTo>
                  <a:cubicBezTo>
                    <a:pt x="1918" y="303"/>
                    <a:pt x="1910" y="300"/>
                    <a:pt x="1916" y="314"/>
                  </a:cubicBezTo>
                  <a:cubicBezTo>
                    <a:pt x="1923" y="330"/>
                    <a:pt x="1893" y="326"/>
                    <a:pt x="1904" y="337"/>
                  </a:cubicBezTo>
                  <a:cubicBezTo>
                    <a:pt x="1881" y="332"/>
                    <a:pt x="1858" y="295"/>
                    <a:pt x="1842" y="279"/>
                  </a:cubicBezTo>
                  <a:cubicBezTo>
                    <a:pt x="1814" y="253"/>
                    <a:pt x="1787" y="227"/>
                    <a:pt x="1759" y="203"/>
                  </a:cubicBezTo>
                  <a:cubicBezTo>
                    <a:pt x="1734" y="181"/>
                    <a:pt x="1710" y="158"/>
                    <a:pt x="1681" y="142"/>
                  </a:cubicBezTo>
                  <a:cubicBezTo>
                    <a:pt x="1652" y="126"/>
                    <a:pt x="1621" y="114"/>
                    <a:pt x="1594" y="94"/>
                  </a:cubicBezTo>
                  <a:cubicBezTo>
                    <a:pt x="1600" y="91"/>
                    <a:pt x="1607" y="97"/>
                    <a:pt x="1611" y="89"/>
                  </a:cubicBezTo>
                  <a:cubicBezTo>
                    <a:pt x="1613" y="83"/>
                    <a:pt x="1612" y="78"/>
                    <a:pt x="1606" y="77"/>
                  </a:cubicBezTo>
                  <a:cubicBezTo>
                    <a:pt x="1608" y="74"/>
                    <a:pt x="1610" y="72"/>
                    <a:pt x="1612" y="69"/>
                  </a:cubicBezTo>
                  <a:cubicBezTo>
                    <a:pt x="1603" y="72"/>
                    <a:pt x="1601" y="73"/>
                    <a:pt x="1593" y="77"/>
                  </a:cubicBezTo>
                  <a:cubicBezTo>
                    <a:pt x="1589" y="78"/>
                    <a:pt x="1585" y="77"/>
                    <a:pt x="1581" y="78"/>
                  </a:cubicBezTo>
                  <a:cubicBezTo>
                    <a:pt x="1574" y="82"/>
                    <a:pt x="1569" y="90"/>
                    <a:pt x="1561" y="92"/>
                  </a:cubicBezTo>
                  <a:cubicBezTo>
                    <a:pt x="1554" y="94"/>
                    <a:pt x="1547" y="95"/>
                    <a:pt x="1539" y="96"/>
                  </a:cubicBezTo>
                  <a:cubicBezTo>
                    <a:pt x="1548" y="106"/>
                    <a:pt x="1529" y="113"/>
                    <a:pt x="1523" y="115"/>
                  </a:cubicBezTo>
                  <a:cubicBezTo>
                    <a:pt x="1509" y="120"/>
                    <a:pt x="1499" y="122"/>
                    <a:pt x="1500" y="140"/>
                  </a:cubicBezTo>
                  <a:cubicBezTo>
                    <a:pt x="1496" y="140"/>
                    <a:pt x="1494" y="135"/>
                    <a:pt x="1489" y="132"/>
                  </a:cubicBezTo>
                  <a:cubicBezTo>
                    <a:pt x="1482" y="129"/>
                    <a:pt x="1481" y="136"/>
                    <a:pt x="1472" y="129"/>
                  </a:cubicBezTo>
                  <a:cubicBezTo>
                    <a:pt x="1460" y="128"/>
                    <a:pt x="1454" y="135"/>
                    <a:pt x="1446" y="143"/>
                  </a:cubicBezTo>
                  <a:cubicBezTo>
                    <a:pt x="1446" y="137"/>
                    <a:pt x="1429" y="134"/>
                    <a:pt x="1429" y="126"/>
                  </a:cubicBezTo>
                  <a:cubicBezTo>
                    <a:pt x="1429" y="119"/>
                    <a:pt x="1437" y="111"/>
                    <a:pt x="1449" y="113"/>
                  </a:cubicBezTo>
                  <a:cubicBezTo>
                    <a:pt x="1449" y="107"/>
                    <a:pt x="1445" y="100"/>
                    <a:pt x="1441" y="97"/>
                  </a:cubicBezTo>
                  <a:cubicBezTo>
                    <a:pt x="1429" y="128"/>
                    <a:pt x="1386" y="73"/>
                    <a:pt x="1377" y="99"/>
                  </a:cubicBezTo>
                  <a:cubicBezTo>
                    <a:pt x="1382" y="97"/>
                    <a:pt x="1387" y="100"/>
                    <a:pt x="1390" y="104"/>
                  </a:cubicBezTo>
                  <a:cubicBezTo>
                    <a:pt x="1385" y="104"/>
                    <a:pt x="1380" y="105"/>
                    <a:pt x="1376" y="109"/>
                  </a:cubicBezTo>
                  <a:cubicBezTo>
                    <a:pt x="1372" y="101"/>
                    <a:pt x="1365" y="99"/>
                    <a:pt x="1373" y="92"/>
                  </a:cubicBezTo>
                  <a:cubicBezTo>
                    <a:pt x="1363" y="92"/>
                    <a:pt x="1355" y="79"/>
                    <a:pt x="1346" y="75"/>
                  </a:cubicBezTo>
                  <a:cubicBezTo>
                    <a:pt x="1345" y="80"/>
                    <a:pt x="1348" y="86"/>
                    <a:pt x="1352" y="88"/>
                  </a:cubicBezTo>
                  <a:cubicBezTo>
                    <a:pt x="1348" y="89"/>
                    <a:pt x="1336" y="82"/>
                    <a:pt x="1331" y="87"/>
                  </a:cubicBezTo>
                  <a:cubicBezTo>
                    <a:pt x="1326" y="93"/>
                    <a:pt x="1321" y="96"/>
                    <a:pt x="1316" y="93"/>
                  </a:cubicBezTo>
                  <a:cubicBezTo>
                    <a:pt x="1303" y="86"/>
                    <a:pt x="1296" y="97"/>
                    <a:pt x="1284" y="83"/>
                  </a:cubicBezTo>
                  <a:cubicBezTo>
                    <a:pt x="1302" y="81"/>
                    <a:pt x="1280" y="62"/>
                    <a:pt x="1289" y="54"/>
                  </a:cubicBezTo>
                  <a:cubicBezTo>
                    <a:pt x="1281" y="49"/>
                    <a:pt x="1271" y="46"/>
                    <a:pt x="1267" y="37"/>
                  </a:cubicBezTo>
                  <a:cubicBezTo>
                    <a:pt x="1264" y="30"/>
                    <a:pt x="1263" y="27"/>
                    <a:pt x="1258" y="21"/>
                  </a:cubicBezTo>
                  <a:cubicBezTo>
                    <a:pt x="1253" y="16"/>
                    <a:pt x="1234" y="0"/>
                    <a:pt x="1225" y="15"/>
                  </a:cubicBezTo>
                  <a:cubicBezTo>
                    <a:pt x="1217" y="29"/>
                    <a:pt x="1185" y="7"/>
                    <a:pt x="1179" y="6"/>
                  </a:cubicBezTo>
                  <a:cubicBezTo>
                    <a:pt x="1172" y="4"/>
                    <a:pt x="1168" y="4"/>
                    <a:pt x="1161" y="3"/>
                  </a:cubicBezTo>
                  <a:cubicBezTo>
                    <a:pt x="1155" y="7"/>
                    <a:pt x="1144" y="0"/>
                    <a:pt x="1137" y="0"/>
                  </a:cubicBezTo>
                  <a:close/>
                  <a:moveTo>
                    <a:pt x="1709" y="627"/>
                  </a:moveTo>
                  <a:cubicBezTo>
                    <a:pt x="1712" y="632"/>
                    <a:pt x="1731" y="636"/>
                    <a:pt x="1739" y="635"/>
                  </a:cubicBezTo>
                  <a:cubicBezTo>
                    <a:pt x="1747" y="634"/>
                    <a:pt x="1758" y="624"/>
                    <a:pt x="1767" y="628"/>
                  </a:cubicBezTo>
                  <a:cubicBezTo>
                    <a:pt x="1772" y="630"/>
                    <a:pt x="1778" y="629"/>
                    <a:pt x="1784" y="630"/>
                  </a:cubicBezTo>
                  <a:cubicBezTo>
                    <a:pt x="1789" y="632"/>
                    <a:pt x="1791" y="638"/>
                    <a:pt x="1796" y="640"/>
                  </a:cubicBezTo>
                  <a:cubicBezTo>
                    <a:pt x="1802" y="642"/>
                    <a:pt x="1805" y="639"/>
                    <a:pt x="1810" y="639"/>
                  </a:cubicBezTo>
                  <a:cubicBezTo>
                    <a:pt x="1815" y="640"/>
                    <a:pt x="1837" y="653"/>
                    <a:pt x="1824" y="639"/>
                  </a:cubicBezTo>
                  <a:cubicBezTo>
                    <a:pt x="1829" y="643"/>
                    <a:pt x="1836" y="639"/>
                    <a:pt x="1841" y="645"/>
                  </a:cubicBezTo>
                  <a:cubicBezTo>
                    <a:pt x="1846" y="650"/>
                    <a:pt x="1852" y="643"/>
                    <a:pt x="1859" y="641"/>
                  </a:cubicBezTo>
                  <a:cubicBezTo>
                    <a:pt x="1869" y="639"/>
                    <a:pt x="1878" y="639"/>
                    <a:pt x="1887" y="642"/>
                  </a:cubicBezTo>
                  <a:cubicBezTo>
                    <a:pt x="1897" y="645"/>
                    <a:pt x="1906" y="650"/>
                    <a:pt x="1916" y="652"/>
                  </a:cubicBezTo>
                  <a:cubicBezTo>
                    <a:pt x="1915" y="648"/>
                    <a:pt x="1915" y="644"/>
                    <a:pt x="1915" y="639"/>
                  </a:cubicBezTo>
                  <a:cubicBezTo>
                    <a:pt x="1921" y="641"/>
                    <a:pt x="1921" y="637"/>
                    <a:pt x="1926" y="635"/>
                  </a:cubicBezTo>
                  <a:cubicBezTo>
                    <a:pt x="1931" y="631"/>
                    <a:pt x="1940" y="639"/>
                    <a:pt x="1946" y="640"/>
                  </a:cubicBezTo>
                  <a:cubicBezTo>
                    <a:pt x="1941" y="638"/>
                    <a:pt x="1937" y="635"/>
                    <a:pt x="1935" y="630"/>
                  </a:cubicBezTo>
                  <a:cubicBezTo>
                    <a:pt x="1942" y="630"/>
                    <a:pt x="1969" y="625"/>
                    <a:pt x="1965" y="641"/>
                  </a:cubicBezTo>
                  <a:cubicBezTo>
                    <a:pt x="1965" y="643"/>
                    <a:pt x="1961" y="644"/>
                    <a:pt x="1960" y="645"/>
                  </a:cubicBezTo>
                  <a:cubicBezTo>
                    <a:pt x="1956" y="647"/>
                    <a:pt x="1960" y="652"/>
                    <a:pt x="1959" y="655"/>
                  </a:cubicBezTo>
                  <a:cubicBezTo>
                    <a:pt x="1956" y="666"/>
                    <a:pt x="1920" y="656"/>
                    <a:pt x="1926" y="667"/>
                  </a:cubicBezTo>
                  <a:cubicBezTo>
                    <a:pt x="1920" y="660"/>
                    <a:pt x="1912" y="666"/>
                    <a:pt x="1905" y="666"/>
                  </a:cubicBezTo>
                  <a:cubicBezTo>
                    <a:pt x="1897" y="666"/>
                    <a:pt x="1892" y="659"/>
                    <a:pt x="1883" y="659"/>
                  </a:cubicBezTo>
                  <a:cubicBezTo>
                    <a:pt x="1873" y="659"/>
                    <a:pt x="1865" y="650"/>
                    <a:pt x="1855" y="652"/>
                  </a:cubicBezTo>
                  <a:cubicBezTo>
                    <a:pt x="1842" y="653"/>
                    <a:pt x="1833" y="653"/>
                    <a:pt x="1820" y="652"/>
                  </a:cubicBezTo>
                  <a:cubicBezTo>
                    <a:pt x="1812" y="651"/>
                    <a:pt x="1738" y="656"/>
                    <a:pt x="1747" y="639"/>
                  </a:cubicBezTo>
                  <a:cubicBezTo>
                    <a:pt x="1732" y="640"/>
                    <a:pt x="1750" y="648"/>
                    <a:pt x="1739" y="652"/>
                  </a:cubicBezTo>
                  <a:cubicBezTo>
                    <a:pt x="1733" y="654"/>
                    <a:pt x="1729" y="660"/>
                    <a:pt x="1724" y="654"/>
                  </a:cubicBezTo>
                  <a:cubicBezTo>
                    <a:pt x="1722" y="659"/>
                    <a:pt x="1720" y="661"/>
                    <a:pt x="1716" y="663"/>
                  </a:cubicBezTo>
                  <a:cubicBezTo>
                    <a:pt x="1712" y="665"/>
                    <a:pt x="1714" y="676"/>
                    <a:pt x="1713" y="679"/>
                  </a:cubicBezTo>
                  <a:cubicBezTo>
                    <a:pt x="1711" y="694"/>
                    <a:pt x="1684" y="681"/>
                    <a:pt x="1689" y="695"/>
                  </a:cubicBezTo>
                  <a:cubicBezTo>
                    <a:pt x="1691" y="699"/>
                    <a:pt x="1691" y="702"/>
                    <a:pt x="1692" y="706"/>
                  </a:cubicBezTo>
                  <a:cubicBezTo>
                    <a:pt x="1693" y="710"/>
                    <a:pt x="1693" y="714"/>
                    <a:pt x="1693" y="719"/>
                  </a:cubicBezTo>
                  <a:cubicBezTo>
                    <a:pt x="1691" y="720"/>
                    <a:pt x="1689" y="722"/>
                    <a:pt x="1687" y="724"/>
                  </a:cubicBezTo>
                  <a:cubicBezTo>
                    <a:pt x="1685" y="738"/>
                    <a:pt x="1707" y="749"/>
                    <a:pt x="1701" y="764"/>
                  </a:cubicBezTo>
                  <a:cubicBezTo>
                    <a:pt x="1694" y="767"/>
                    <a:pt x="1693" y="759"/>
                    <a:pt x="1692" y="755"/>
                  </a:cubicBezTo>
                  <a:cubicBezTo>
                    <a:pt x="1689" y="745"/>
                    <a:pt x="1677" y="742"/>
                    <a:pt x="1670" y="736"/>
                  </a:cubicBezTo>
                  <a:cubicBezTo>
                    <a:pt x="1665" y="732"/>
                    <a:pt x="1648" y="723"/>
                    <a:pt x="1645" y="719"/>
                  </a:cubicBezTo>
                  <a:cubicBezTo>
                    <a:pt x="1642" y="713"/>
                    <a:pt x="1651" y="706"/>
                    <a:pt x="1643" y="701"/>
                  </a:cubicBezTo>
                  <a:cubicBezTo>
                    <a:pt x="1653" y="705"/>
                    <a:pt x="1654" y="689"/>
                    <a:pt x="1650" y="684"/>
                  </a:cubicBezTo>
                  <a:cubicBezTo>
                    <a:pt x="1639" y="673"/>
                    <a:pt x="1660" y="673"/>
                    <a:pt x="1666" y="673"/>
                  </a:cubicBezTo>
                  <a:cubicBezTo>
                    <a:pt x="1651" y="666"/>
                    <a:pt x="1676" y="649"/>
                    <a:pt x="1683" y="646"/>
                  </a:cubicBezTo>
                  <a:cubicBezTo>
                    <a:pt x="1692" y="644"/>
                    <a:pt x="1683" y="636"/>
                    <a:pt x="1689" y="631"/>
                  </a:cubicBezTo>
                  <a:cubicBezTo>
                    <a:pt x="1695" y="627"/>
                    <a:pt x="1703" y="633"/>
                    <a:pt x="1709" y="627"/>
                  </a:cubicBezTo>
                  <a:close/>
                  <a:moveTo>
                    <a:pt x="856" y="631"/>
                  </a:moveTo>
                  <a:cubicBezTo>
                    <a:pt x="869" y="630"/>
                    <a:pt x="870" y="634"/>
                    <a:pt x="872" y="640"/>
                  </a:cubicBezTo>
                  <a:cubicBezTo>
                    <a:pt x="872" y="642"/>
                    <a:pt x="872" y="643"/>
                    <a:pt x="873" y="645"/>
                  </a:cubicBezTo>
                  <a:cubicBezTo>
                    <a:pt x="878" y="654"/>
                    <a:pt x="892" y="657"/>
                    <a:pt x="901" y="654"/>
                  </a:cubicBezTo>
                  <a:cubicBezTo>
                    <a:pt x="910" y="651"/>
                    <a:pt x="910" y="666"/>
                    <a:pt x="903" y="669"/>
                  </a:cubicBezTo>
                  <a:cubicBezTo>
                    <a:pt x="898" y="672"/>
                    <a:pt x="890" y="681"/>
                    <a:pt x="881" y="678"/>
                  </a:cubicBezTo>
                  <a:cubicBezTo>
                    <a:pt x="883" y="675"/>
                    <a:pt x="883" y="672"/>
                    <a:pt x="880" y="669"/>
                  </a:cubicBezTo>
                  <a:cubicBezTo>
                    <a:pt x="875" y="661"/>
                    <a:pt x="878" y="660"/>
                    <a:pt x="869" y="664"/>
                  </a:cubicBezTo>
                  <a:cubicBezTo>
                    <a:pt x="862" y="667"/>
                    <a:pt x="858" y="659"/>
                    <a:pt x="851" y="659"/>
                  </a:cubicBezTo>
                  <a:cubicBezTo>
                    <a:pt x="846" y="658"/>
                    <a:pt x="841" y="661"/>
                    <a:pt x="835" y="659"/>
                  </a:cubicBezTo>
                  <a:cubicBezTo>
                    <a:pt x="828" y="655"/>
                    <a:pt x="824" y="646"/>
                    <a:pt x="832" y="641"/>
                  </a:cubicBezTo>
                  <a:cubicBezTo>
                    <a:pt x="845" y="632"/>
                    <a:pt x="847" y="644"/>
                    <a:pt x="852" y="652"/>
                  </a:cubicBezTo>
                  <a:cubicBezTo>
                    <a:pt x="853" y="649"/>
                    <a:pt x="853" y="646"/>
                    <a:pt x="853" y="643"/>
                  </a:cubicBezTo>
                  <a:cubicBezTo>
                    <a:pt x="860" y="646"/>
                    <a:pt x="867" y="647"/>
                    <a:pt x="872" y="640"/>
                  </a:cubicBezTo>
                  <a:cubicBezTo>
                    <a:pt x="867" y="638"/>
                    <a:pt x="859" y="636"/>
                    <a:pt x="856" y="63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6" name="Freeform 1948">
              <a:extLst>
                <a:ext uri="{FF2B5EF4-FFF2-40B4-BE49-F238E27FC236}">
                  <a16:creationId xmlns:a16="http://schemas.microsoft.com/office/drawing/2014/main" id="{DA627A24-3EBC-B968-BD83-0738D0BB5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220" y="2260774"/>
              <a:ext cx="23689" cy="21715"/>
            </a:xfrm>
            <a:custGeom>
              <a:avLst/>
              <a:gdLst>
                <a:gd name="T0" fmla="*/ 8 w 57"/>
                <a:gd name="T1" fmla="*/ 10 h 53"/>
                <a:gd name="T2" fmla="*/ 16 w 57"/>
                <a:gd name="T3" fmla="*/ 22 h 53"/>
                <a:gd name="T4" fmla="*/ 39 w 57"/>
                <a:gd name="T5" fmla="*/ 44 h 53"/>
                <a:gd name="T6" fmla="*/ 33 w 57"/>
                <a:gd name="T7" fmla="*/ 25 h 53"/>
                <a:gd name="T8" fmla="*/ 47 w 57"/>
                <a:gd name="T9" fmla="*/ 53 h 53"/>
                <a:gd name="T10" fmla="*/ 2 w 57"/>
                <a:gd name="T11" fmla="*/ 28 h 53"/>
                <a:gd name="T12" fmla="*/ 13 w 57"/>
                <a:gd name="T13" fmla="*/ 22 h 53"/>
                <a:gd name="T14" fmla="*/ 9 w 57"/>
                <a:gd name="T15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3">
                  <a:moveTo>
                    <a:pt x="8" y="10"/>
                  </a:moveTo>
                  <a:cubicBezTo>
                    <a:pt x="10" y="14"/>
                    <a:pt x="13" y="19"/>
                    <a:pt x="16" y="22"/>
                  </a:cubicBezTo>
                  <a:cubicBezTo>
                    <a:pt x="22" y="0"/>
                    <a:pt x="37" y="43"/>
                    <a:pt x="39" y="44"/>
                  </a:cubicBezTo>
                  <a:cubicBezTo>
                    <a:pt x="39" y="39"/>
                    <a:pt x="38" y="29"/>
                    <a:pt x="33" y="25"/>
                  </a:cubicBezTo>
                  <a:cubicBezTo>
                    <a:pt x="57" y="39"/>
                    <a:pt x="47" y="52"/>
                    <a:pt x="47" y="53"/>
                  </a:cubicBezTo>
                  <a:lnTo>
                    <a:pt x="2" y="28"/>
                  </a:lnTo>
                  <a:cubicBezTo>
                    <a:pt x="3" y="25"/>
                    <a:pt x="0" y="16"/>
                    <a:pt x="13" y="22"/>
                  </a:cubicBezTo>
                  <a:cubicBezTo>
                    <a:pt x="7" y="19"/>
                    <a:pt x="6" y="16"/>
                    <a:pt x="9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7" name="Freeform 1951">
              <a:extLst>
                <a:ext uri="{FF2B5EF4-FFF2-40B4-BE49-F238E27FC236}">
                  <a16:creationId xmlns:a16="http://schemas.microsoft.com/office/drawing/2014/main" id="{BE569DA8-D6BF-9DCC-67F1-B7960DD84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985" y="5745002"/>
              <a:ext cx="23689" cy="7896"/>
            </a:xfrm>
            <a:custGeom>
              <a:avLst/>
              <a:gdLst>
                <a:gd name="T0" fmla="*/ 51 w 51"/>
                <a:gd name="T1" fmla="*/ 18 h 18"/>
                <a:gd name="T2" fmla="*/ 0 w 51"/>
                <a:gd name="T3" fmla="*/ 2 h 18"/>
                <a:gd name="T4" fmla="*/ 51 w 51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18">
                  <a:moveTo>
                    <a:pt x="51" y="18"/>
                  </a:moveTo>
                  <a:cubicBezTo>
                    <a:pt x="41" y="0"/>
                    <a:pt x="17" y="1"/>
                    <a:pt x="0" y="2"/>
                  </a:cubicBezTo>
                  <a:cubicBezTo>
                    <a:pt x="4" y="14"/>
                    <a:pt x="41" y="11"/>
                    <a:pt x="51" y="1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8" name="Freeform 1952">
              <a:extLst>
                <a:ext uri="{FF2B5EF4-FFF2-40B4-BE49-F238E27FC236}">
                  <a16:creationId xmlns:a16="http://schemas.microsoft.com/office/drawing/2014/main" id="{2BC4D81F-C971-90D7-FCCD-BAFCAFAB0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596" y="5750923"/>
              <a:ext cx="9871" cy="1975"/>
            </a:xfrm>
            <a:custGeom>
              <a:avLst/>
              <a:gdLst>
                <a:gd name="T0" fmla="*/ 7 w 20"/>
                <a:gd name="T1" fmla="*/ 5 h 5"/>
                <a:gd name="T2" fmla="*/ 20 w 20"/>
                <a:gd name="T3" fmla="*/ 0 h 5"/>
                <a:gd name="T4" fmla="*/ 0 w 20"/>
                <a:gd name="T5" fmla="*/ 1 h 5"/>
                <a:gd name="T6" fmla="*/ 7 w 20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7" y="5"/>
                  </a:moveTo>
                  <a:cubicBezTo>
                    <a:pt x="11" y="3"/>
                    <a:pt x="15" y="2"/>
                    <a:pt x="20" y="0"/>
                  </a:cubicBezTo>
                  <a:cubicBezTo>
                    <a:pt x="13" y="1"/>
                    <a:pt x="7" y="1"/>
                    <a:pt x="0" y="1"/>
                  </a:cubicBezTo>
                  <a:cubicBezTo>
                    <a:pt x="2" y="3"/>
                    <a:pt x="5" y="4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9" name="Freeform 2032">
              <a:extLst>
                <a:ext uri="{FF2B5EF4-FFF2-40B4-BE49-F238E27FC236}">
                  <a16:creationId xmlns:a16="http://schemas.microsoft.com/office/drawing/2014/main" id="{D17CA326-D7A4-23DD-E490-5EA8F47A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9237" y="5810145"/>
              <a:ext cx="5923" cy="3948"/>
            </a:xfrm>
            <a:custGeom>
              <a:avLst/>
              <a:gdLst>
                <a:gd name="T0" fmla="*/ 6 w 13"/>
                <a:gd name="T1" fmla="*/ 8 h 8"/>
                <a:gd name="T2" fmla="*/ 13 w 13"/>
                <a:gd name="T3" fmla="*/ 1 h 8"/>
                <a:gd name="T4" fmla="*/ 0 w 13"/>
                <a:gd name="T5" fmla="*/ 5 h 8"/>
                <a:gd name="T6" fmla="*/ 6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0" y="7"/>
                    <a:pt x="12" y="5"/>
                    <a:pt x="13" y="1"/>
                  </a:cubicBezTo>
                  <a:cubicBezTo>
                    <a:pt x="8" y="0"/>
                    <a:pt x="3" y="2"/>
                    <a:pt x="0" y="5"/>
                  </a:cubicBezTo>
                  <a:cubicBezTo>
                    <a:pt x="2" y="6"/>
                    <a:pt x="4" y="7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0" name="Freeform 2033">
              <a:extLst>
                <a:ext uri="{FF2B5EF4-FFF2-40B4-BE49-F238E27FC236}">
                  <a16:creationId xmlns:a16="http://schemas.microsoft.com/office/drawing/2014/main" id="{6E6D0425-D0E9-DFAC-191C-8E053CDA8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667" y="5796327"/>
              <a:ext cx="9871" cy="3948"/>
            </a:xfrm>
            <a:custGeom>
              <a:avLst/>
              <a:gdLst>
                <a:gd name="T0" fmla="*/ 14 w 21"/>
                <a:gd name="T1" fmla="*/ 9 h 9"/>
                <a:gd name="T2" fmla="*/ 21 w 21"/>
                <a:gd name="T3" fmla="*/ 4 h 9"/>
                <a:gd name="T4" fmla="*/ 0 w 21"/>
                <a:gd name="T5" fmla="*/ 4 h 9"/>
                <a:gd name="T6" fmla="*/ 14 w 2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">
                  <a:moveTo>
                    <a:pt x="14" y="9"/>
                  </a:moveTo>
                  <a:cubicBezTo>
                    <a:pt x="16" y="7"/>
                    <a:pt x="18" y="6"/>
                    <a:pt x="21" y="4"/>
                  </a:cubicBezTo>
                  <a:cubicBezTo>
                    <a:pt x="14" y="1"/>
                    <a:pt x="7" y="0"/>
                    <a:pt x="0" y="4"/>
                  </a:cubicBezTo>
                  <a:cubicBezTo>
                    <a:pt x="5" y="7"/>
                    <a:pt x="9" y="8"/>
                    <a:pt x="1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1" name="Freeform 2034">
              <a:extLst>
                <a:ext uri="{FF2B5EF4-FFF2-40B4-BE49-F238E27FC236}">
                  <a16:creationId xmlns:a16="http://schemas.microsoft.com/office/drawing/2014/main" id="{E3D10BC7-8A96-B3AD-3BE9-6592E085A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889" y="5841731"/>
              <a:ext cx="13819" cy="3948"/>
            </a:xfrm>
            <a:custGeom>
              <a:avLst/>
              <a:gdLst>
                <a:gd name="T0" fmla="*/ 21 w 33"/>
                <a:gd name="T1" fmla="*/ 11 h 11"/>
                <a:gd name="T2" fmla="*/ 33 w 33"/>
                <a:gd name="T3" fmla="*/ 5 h 11"/>
                <a:gd name="T4" fmla="*/ 0 w 33"/>
                <a:gd name="T5" fmla="*/ 5 h 11"/>
                <a:gd name="T6" fmla="*/ 21 w 3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1">
                  <a:moveTo>
                    <a:pt x="21" y="11"/>
                  </a:moveTo>
                  <a:cubicBezTo>
                    <a:pt x="26" y="10"/>
                    <a:pt x="30" y="8"/>
                    <a:pt x="33" y="5"/>
                  </a:cubicBezTo>
                  <a:cubicBezTo>
                    <a:pt x="23" y="2"/>
                    <a:pt x="10" y="0"/>
                    <a:pt x="0" y="5"/>
                  </a:cubicBezTo>
                  <a:cubicBezTo>
                    <a:pt x="6" y="10"/>
                    <a:pt x="14" y="7"/>
                    <a:pt x="21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2" name="Freeform 2041">
              <a:extLst>
                <a:ext uri="{FF2B5EF4-FFF2-40B4-BE49-F238E27FC236}">
                  <a16:creationId xmlns:a16="http://schemas.microsoft.com/office/drawing/2014/main" id="{983A7427-D15C-2199-0235-0B7EA8067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23" y="5816068"/>
              <a:ext cx="7896" cy="5923"/>
            </a:xfrm>
            <a:custGeom>
              <a:avLst/>
              <a:gdLst>
                <a:gd name="T0" fmla="*/ 0 w 16"/>
                <a:gd name="T1" fmla="*/ 14 h 14"/>
                <a:gd name="T2" fmla="*/ 12 w 16"/>
                <a:gd name="T3" fmla="*/ 0 h 14"/>
                <a:gd name="T4" fmla="*/ 0 w 1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0" y="14"/>
                  </a:moveTo>
                  <a:cubicBezTo>
                    <a:pt x="6" y="12"/>
                    <a:pt x="16" y="8"/>
                    <a:pt x="12" y="0"/>
                  </a:cubicBezTo>
                  <a:cubicBezTo>
                    <a:pt x="4" y="0"/>
                    <a:pt x="1" y="8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3" name="Freeform 2043">
              <a:extLst>
                <a:ext uri="{FF2B5EF4-FFF2-40B4-BE49-F238E27FC236}">
                  <a16:creationId xmlns:a16="http://schemas.microsoft.com/office/drawing/2014/main" id="{0BEE48B2-DE7E-E67F-90C0-230F2D585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341" y="5825938"/>
              <a:ext cx="3948" cy="3948"/>
            </a:xfrm>
            <a:custGeom>
              <a:avLst/>
              <a:gdLst>
                <a:gd name="T0" fmla="*/ 3 w 13"/>
                <a:gd name="T1" fmla="*/ 8 h 8"/>
                <a:gd name="T2" fmla="*/ 13 w 13"/>
                <a:gd name="T3" fmla="*/ 2 h 8"/>
                <a:gd name="T4" fmla="*/ 0 w 13"/>
                <a:gd name="T5" fmla="*/ 1 h 8"/>
                <a:gd name="T6" fmla="*/ 3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3" y="8"/>
                  </a:moveTo>
                  <a:cubicBezTo>
                    <a:pt x="7" y="7"/>
                    <a:pt x="11" y="5"/>
                    <a:pt x="13" y="2"/>
                  </a:cubicBezTo>
                  <a:cubicBezTo>
                    <a:pt x="9" y="0"/>
                    <a:pt x="4" y="0"/>
                    <a:pt x="0" y="1"/>
                  </a:cubicBezTo>
                  <a:cubicBezTo>
                    <a:pt x="1" y="3"/>
                    <a:pt x="2" y="5"/>
                    <a:pt x="3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4" name="Freeform 2044">
              <a:extLst>
                <a:ext uri="{FF2B5EF4-FFF2-40B4-BE49-F238E27FC236}">
                  <a16:creationId xmlns:a16="http://schemas.microsoft.com/office/drawing/2014/main" id="{F6AD7FC7-188A-B0D0-D12A-58A9ACFB1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289" y="5849627"/>
              <a:ext cx="17767" cy="13819"/>
            </a:xfrm>
            <a:custGeom>
              <a:avLst/>
              <a:gdLst>
                <a:gd name="T0" fmla="*/ 21 w 40"/>
                <a:gd name="T1" fmla="*/ 33 h 33"/>
                <a:gd name="T2" fmla="*/ 36 w 40"/>
                <a:gd name="T3" fmla="*/ 12 h 33"/>
                <a:gd name="T4" fmla="*/ 12 w 40"/>
                <a:gd name="T5" fmla="*/ 0 h 33"/>
                <a:gd name="T6" fmla="*/ 15 w 40"/>
                <a:gd name="T7" fmla="*/ 16 h 33"/>
                <a:gd name="T8" fmla="*/ 21 w 40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3">
                  <a:moveTo>
                    <a:pt x="21" y="33"/>
                  </a:moveTo>
                  <a:cubicBezTo>
                    <a:pt x="25" y="29"/>
                    <a:pt x="40" y="20"/>
                    <a:pt x="36" y="12"/>
                  </a:cubicBezTo>
                  <a:cubicBezTo>
                    <a:pt x="33" y="6"/>
                    <a:pt x="19" y="0"/>
                    <a:pt x="12" y="0"/>
                  </a:cubicBezTo>
                  <a:cubicBezTo>
                    <a:pt x="0" y="1"/>
                    <a:pt x="16" y="12"/>
                    <a:pt x="15" y="16"/>
                  </a:cubicBezTo>
                  <a:cubicBezTo>
                    <a:pt x="15" y="23"/>
                    <a:pt x="9" y="33"/>
                    <a:pt x="21" y="3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5" name="Freeform 2045">
              <a:extLst>
                <a:ext uri="{FF2B5EF4-FFF2-40B4-BE49-F238E27FC236}">
                  <a16:creationId xmlns:a16="http://schemas.microsoft.com/office/drawing/2014/main" id="{951F5030-290D-A962-5D9D-C66B9452E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160" y="5804224"/>
              <a:ext cx="27637" cy="9871"/>
            </a:xfrm>
            <a:custGeom>
              <a:avLst/>
              <a:gdLst>
                <a:gd name="T0" fmla="*/ 58 w 65"/>
                <a:gd name="T1" fmla="*/ 10 h 24"/>
                <a:gd name="T2" fmla="*/ 44 w 65"/>
                <a:gd name="T3" fmla="*/ 4 h 24"/>
                <a:gd name="T4" fmla="*/ 12 w 65"/>
                <a:gd name="T5" fmla="*/ 0 h 24"/>
                <a:gd name="T6" fmla="*/ 0 w 65"/>
                <a:gd name="T7" fmla="*/ 13 h 24"/>
                <a:gd name="T8" fmla="*/ 39 w 65"/>
                <a:gd name="T9" fmla="*/ 13 h 24"/>
                <a:gd name="T10" fmla="*/ 65 w 65"/>
                <a:gd name="T11" fmla="*/ 10 h 24"/>
                <a:gd name="T12" fmla="*/ 58 w 65"/>
                <a:gd name="T1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58" y="10"/>
                  </a:moveTo>
                  <a:cubicBezTo>
                    <a:pt x="53" y="5"/>
                    <a:pt x="51" y="3"/>
                    <a:pt x="44" y="4"/>
                  </a:cubicBezTo>
                  <a:cubicBezTo>
                    <a:pt x="32" y="7"/>
                    <a:pt x="23" y="3"/>
                    <a:pt x="12" y="0"/>
                  </a:cubicBezTo>
                  <a:cubicBezTo>
                    <a:pt x="18" y="8"/>
                    <a:pt x="6" y="11"/>
                    <a:pt x="0" y="13"/>
                  </a:cubicBezTo>
                  <a:cubicBezTo>
                    <a:pt x="13" y="12"/>
                    <a:pt x="28" y="7"/>
                    <a:pt x="39" y="13"/>
                  </a:cubicBezTo>
                  <a:cubicBezTo>
                    <a:pt x="50" y="18"/>
                    <a:pt x="59" y="24"/>
                    <a:pt x="65" y="10"/>
                  </a:cubicBezTo>
                  <a:lnTo>
                    <a:pt x="58" y="1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6" name="Freeform 2046">
              <a:extLst>
                <a:ext uri="{FF2B5EF4-FFF2-40B4-BE49-F238E27FC236}">
                  <a16:creationId xmlns:a16="http://schemas.microsoft.com/office/drawing/2014/main" id="{177B7561-CE80-E8D3-F2E2-51AC77152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108" y="5847653"/>
              <a:ext cx="3948" cy="3948"/>
            </a:xfrm>
            <a:custGeom>
              <a:avLst/>
              <a:gdLst>
                <a:gd name="T0" fmla="*/ 4 w 10"/>
                <a:gd name="T1" fmla="*/ 9 h 9"/>
                <a:gd name="T2" fmla="*/ 10 w 10"/>
                <a:gd name="T3" fmla="*/ 2 h 9"/>
                <a:gd name="T4" fmla="*/ 4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4" y="9"/>
                  </a:moveTo>
                  <a:cubicBezTo>
                    <a:pt x="7" y="8"/>
                    <a:pt x="9" y="5"/>
                    <a:pt x="10" y="2"/>
                  </a:cubicBezTo>
                  <a:cubicBezTo>
                    <a:pt x="2" y="0"/>
                    <a:pt x="0" y="3"/>
                    <a:pt x="4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7" name="Freeform 2047">
              <a:extLst>
                <a:ext uri="{FF2B5EF4-FFF2-40B4-BE49-F238E27FC236}">
                  <a16:creationId xmlns:a16="http://schemas.microsoft.com/office/drawing/2014/main" id="{5AEAC406-F038-046D-5C5F-CC466B29B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978" y="5816068"/>
              <a:ext cx="5923" cy="3948"/>
            </a:xfrm>
            <a:custGeom>
              <a:avLst/>
              <a:gdLst>
                <a:gd name="T0" fmla="*/ 10 w 13"/>
                <a:gd name="T1" fmla="*/ 10 h 10"/>
                <a:gd name="T2" fmla="*/ 13 w 13"/>
                <a:gd name="T3" fmla="*/ 3 h 10"/>
                <a:gd name="T4" fmla="*/ 0 w 13"/>
                <a:gd name="T5" fmla="*/ 2 h 10"/>
                <a:gd name="T6" fmla="*/ 10 w 13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10" y="10"/>
                  </a:moveTo>
                  <a:cubicBezTo>
                    <a:pt x="6" y="5"/>
                    <a:pt x="1" y="0"/>
                    <a:pt x="13" y="3"/>
                  </a:cubicBezTo>
                  <a:cubicBezTo>
                    <a:pt x="9" y="1"/>
                    <a:pt x="4" y="0"/>
                    <a:pt x="0" y="2"/>
                  </a:cubicBezTo>
                  <a:cubicBezTo>
                    <a:pt x="1" y="7"/>
                    <a:pt x="5" y="10"/>
                    <a:pt x="10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8" name="Freeform 2048">
              <a:extLst>
                <a:ext uri="{FF2B5EF4-FFF2-40B4-BE49-F238E27FC236}">
                  <a16:creationId xmlns:a16="http://schemas.microsoft.com/office/drawing/2014/main" id="{1BDC2CF9-976F-EDEB-8BB2-AAE03A9D5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823" y="5837782"/>
              <a:ext cx="3948" cy="7896"/>
            </a:xfrm>
            <a:custGeom>
              <a:avLst/>
              <a:gdLst>
                <a:gd name="T0" fmla="*/ 9 w 11"/>
                <a:gd name="T1" fmla="*/ 17 h 17"/>
                <a:gd name="T2" fmla="*/ 0 w 11"/>
                <a:gd name="T3" fmla="*/ 2 h 17"/>
                <a:gd name="T4" fmla="*/ 9 w 11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7">
                  <a:moveTo>
                    <a:pt x="9" y="17"/>
                  </a:moveTo>
                  <a:cubicBezTo>
                    <a:pt x="11" y="10"/>
                    <a:pt x="8" y="0"/>
                    <a:pt x="0" y="2"/>
                  </a:cubicBezTo>
                  <a:cubicBezTo>
                    <a:pt x="3" y="7"/>
                    <a:pt x="0" y="17"/>
                    <a:pt x="9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9" name="Freeform 2049">
              <a:extLst>
                <a:ext uri="{FF2B5EF4-FFF2-40B4-BE49-F238E27FC236}">
                  <a16:creationId xmlns:a16="http://schemas.microsoft.com/office/drawing/2014/main" id="{DEB91C58-6B35-874E-85E0-249F3C8F9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823" y="5802249"/>
              <a:ext cx="7896" cy="3948"/>
            </a:xfrm>
            <a:custGeom>
              <a:avLst/>
              <a:gdLst>
                <a:gd name="T0" fmla="*/ 13 w 17"/>
                <a:gd name="T1" fmla="*/ 11 h 11"/>
                <a:gd name="T2" fmla="*/ 0 w 17"/>
                <a:gd name="T3" fmla="*/ 8 h 11"/>
                <a:gd name="T4" fmla="*/ 13 w 17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13" y="11"/>
                  </a:moveTo>
                  <a:cubicBezTo>
                    <a:pt x="17" y="0"/>
                    <a:pt x="4" y="4"/>
                    <a:pt x="0" y="8"/>
                  </a:cubicBezTo>
                  <a:cubicBezTo>
                    <a:pt x="5" y="8"/>
                    <a:pt x="9" y="9"/>
                    <a:pt x="13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0" name="Freeform 2050">
              <a:extLst>
                <a:ext uri="{FF2B5EF4-FFF2-40B4-BE49-F238E27FC236}">
                  <a16:creationId xmlns:a16="http://schemas.microsoft.com/office/drawing/2014/main" id="{64856301-8B45-520F-1546-EA59F8158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771" y="5798301"/>
              <a:ext cx="7896" cy="5923"/>
            </a:xfrm>
            <a:custGeom>
              <a:avLst/>
              <a:gdLst>
                <a:gd name="T0" fmla="*/ 14 w 20"/>
                <a:gd name="T1" fmla="*/ 12 h 12"/>
                <a:gd name="T2" fmla="*/ 20 w 20"/>
                <a:gd name="T3" fmla="*/ 10 h 12"/>
                <a:gd name="T4" fmla="*/ 0 w 20"/>
                <a:gd name="T5" fmla="*/ 6 h 12"/>
                <a:gd name="T6" fmla="*/ 14 w 20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2">
                  <a:moveTo>
                    <a:pt x="14" y="12"/>
                  </a:moveTo>
                  <a:cubicBezTo>
                    <a:pt x="16" y="11"/>
                    <a:pt x="18" y="11"/>
                    <a:pt x="20" y="10"/>
                  </a:cubicBezTo>
                  <a:cubicBezTo>
                    <a:pt x="14" y="5"/>
                    <a:pt x="7" y="0"/>
                    <a:pt x="0" y="6"/>
                  </a:cubicBezTo>
                  <a:cubicBezTo>
                    <a:pt x="5" y="8"/>
                    <a:pt x="9" y="10"/>
                    <a:pt x="14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1" name="Freeform 2051">
              <a:extLst>
                <a:ext uri="{FF2B5EF4-FFF2-40B4-BE49-F238E27FC236}">
                  <a16:creationId xmlns:a16="http://schemas.microsoft.com/office/drawing/2014/main" id="{98266D04-7186-000D-332E-AE5F04CBC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590" y="5784483"/>
              <a:ext cx="25664" cy="13819"/>
            </a:xfrm>
            <a:custGeom>
              <a:avLst/>
              <a:gdLst>
                <a:gd name="T0" fmla="*/ 22 w 61"/>
                <a:gd name="T1" fmla="*/ 31 h 31"/>
                <a:gd name="T2" fmla="*/ 28 w 61"/>
                <a:gd name="T3" fmla="*/ 28 h 31"/>
                <a:gd name="T4" fmla="*/ 23 w 61"/>
                <a:gd name="T5" fmla="*/ 21 h 31"/>
                <a:gd name="T6" fmla="*/ 39 w 61"/>
                <a:gd name="T7" fmla="*/ 25 h 31"/>
                <a:gd name="T8" fmla="*/ 61 w 61"/>
                <a:gd name="T9" fmla="*/ 13 h 31"/>
                <a:gd name="T10" fmla="*/ 2 w 61"/>
                <a:gd name="T11" fmla="*/ 29 h 31"/>
                <a:gd name="T12" fmla="*/ 22 w 61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31">
                  <a:moveTo>
                    <a:pt x="22" y="31"/>
                  </a:moveTo>
                  <a:cubicBezTo>
                    <a:pt x="24" y="30"/>
                    <a:pt x="26" y="29"/>
                    <a:pt x="28" y="28"/>
                  </a:cubicBezTo>
                  <a:cubicBezTo>
                    <a:pt x="27" y="26"/>
                    <a:pt x="25" y="24"/>
                    <a:pt x="23" y="21"/>
                  </a:cubicBezTo>
                  <a:cubicBezTo>
                    <a:pt x="29" y="16"/>
                    <a:pt x="33" y="26"/>
                    <a:pt x="39" y="25"/>
                  </a:cubicBezTo>
                  <a:cubicBezTo>
                    <a:pt x="44" y="23"/>
                    <a:pt x="54" y="15"/>
                    <a:pt x="61" y="13"/>
                  </a:cubicBezTo>
                  <a:cubicBezTo>
                    <a:pt x="57" y="0"/>
                    <a:pt x="0" y="10"/>
                    <a:pt x="2" y="29"/>
                  </a:cubicBezTo>
                  <a:cubicBezTo>
                    <a:pt x="9" y="29"/>
                    <a:pt x="15" y="29"/>
                    <a:pt x="22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2" name="Freeform 2052">
              <a:extLst>
                <a:ext uri="{FF2B5EF4-FFF2-40B4-BE49-F238E27FC236}">
                  <a16:creationId xmlns:a16="http://schemas.microsoft.com/office/drawing/2014/main" id="{1672C89A-BBC0-3EC3-F62F-3FCC3DB93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3734" y="5762768"/>
              <a:ext cx="15793" cy="5923"/>
            </a:xfrm>
            <a:custGeom>
              <a:avLst/>
              <a:gdLst>
                <a:gd name="T0" fmla="*/ 15 w 39"/>
                <a:gd name="T1" fmla="*/ 15 h 15"/>
                <a:gd name="T2" fmla="*/ 39 w 39"/>
                <a:gd name="T3" fmla="*/ 2 h 15"/>
                <a:gd name="T4" fmla="*/ 0 w 39"/>
                <a:gd name="T5" fmla="*/ 0 h 15"/>
                <a:gd name="T6" fmla="*/ 15 w 3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5">
                  <a:moveTo>
                    <a:pt x="15" y="15"/>
                  </a:moveTo>
                  <a:cubicBezTo>
                    <a:pt x="21" y="7"/>
                    <a:pt x="32" y="8"/>
                    <a:pt x="39" y="2"/>
                  </a:cubicBezTo>
                  <a:cubicBezTo>
                    <a:pt x="26" y="1"/>
                    <a:pt x="13" y="3"/>
                    <a:pt x="0" y="0"/>
                  </a:cubicBezTo>
                  <a:cubicBezTo>
                    <a:pt x="1" y="7"/>
                    <a:pt x="8" y="13"/>
                    <a:pt x="15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3" name="Freeform 2053">
              <a:extLst>
                <a:ext uri="{FF2B5EF4-FFF2-40B4-BE49-F238E27FC236}">
                  <a16:creationId xmlns:a16="http://schemas.microsoft.com/office/drawing/2014/main" id="{88E3F9FE-7F13-1763-799D-EA7EA90B5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708" y="5814094"/>
              <a:ext cx="15793" cy="9871"/>
            </a:xfrm>
            <a:custGeom>
              <a:avLst/>
              <a:gdLst>
                <a:gd name="T0" fmla="*/ 19 w 38"/>
                <a:gd name="T1" fmla="*/ 22 h 22"/>
                <a:gd name="T2" fmla="*/ 0 w 38"/>
                <a:gd name="T3" fmla="*/ 15 h 22"/>
                <a:gd name="T4" fmla="*/ 19 w 38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19" y="22"/>
                  </a:moveTo>
                  <a:cubicBezTo>
                    <a:pt x="38" y="20"/>
                    <a:pt x="11" y="0"/>
                    <a:pt x="0" y="15"/>
                  </a:cubicBezTo>
                  <a:cubicBezTo>
                    <a:pt x="6" y="18"/>
                    <a:pt x="12" y="20"/>
                    <a:pt x="19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4" name="Freeform 2055">
              <a:extLst>
                <a:ext uri="{FF2B5EF4-FFF2-40B4-BE49-F238E27FC236}">
                  <a16:creationId xmlns:a16="http://schemas.microsoft.com/office/drawing/2014/main" id="{EE7998BE-6C45-3DBC-D270-0A692108B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657" y="5821990"/>
              <a:ext cx="35533" cy="9871"/>
            </a:xfrm>
            <a:custGeom>
              <a:avLst/>
              <a:gdLst>
                <a:gd name="T0" fmla="*/ 17 w 84"/>
                <a:gd name="T1" fmla="*/ 22 h 22"/>
                <a:gd name="T2" fmla="*/ 41 w 84"/>
                <a:gd name="T3" fmla="*/ 14 h 22"/>
                <a:gd name="T4" fmla="*/ 68 w 84"/>
                <a:gd name="T5" fmla="*/ 17 h 22"/>
                <a:gd name="T6" fmla="*/ 70 w 84"/>
                <a:gd name="T7" fmla="*/ 5 h 22"/>
                <a:gd name="T8" fmla="*/ 26 w 84"/>
                <a:gd name="T9" fmla="*/ 2 h 22"/>
                <a:gd name="T10" fmla="*/ 10 w 84"/>
                <a:gd name="T11" fmla="*/ 8 h 22"/>
                <a:gd name="T12" fmla="*/ 17 w 84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22">
                  <a:moveTo>
                    <a:pt x="17" y="22"/>
                  </a:moveTo>
                  <a:cubicBezTo>
                    <a:pt x="26" y="22"/>
                    <a:pt x="33" y="15"/>
                    <a:pt x="41" y="14"/>
                  </a:cubicBezTo>
                  <a:cubicBezTo>
                    <a:pt x="50" y="12"/>
                    <a:pt x="60" y="16"/>
                    <a:pt x="68" y="17"/>
                  </a:cubicBezTo>
                  <a:cubicBezTo>
                    <a:pt x="84" y="18"/>
                    <a:pt x="83" y="9"/>
                    <a:pt x="70" y="5"/>
                  </a:cubicBezTo>
                  <a:cubicBezTo>
                    <a:pt x="56" y="1"/>
                    <a:pt x="41" y="0"/>
                    <a:pt x="26" y="2"/>
                  </a:cubicBezTo>
                  <a:cubicBezTo>
                    <a:pt x="21" y="3"/>
                    <a:pt x="15" y="4"/>
                    <a:pt x="10" y="8"/>
                  </a:cubicBezTo>
                  <a:cubicBezTo>
                    <a:pt x="0" y="16"/>
                    <a:pt x="9" y="18"/>
                    <a:pt x="17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5" name="Freeform 2056">
              <a:extLst>
                <a:ext uri="{FF2B5EF4-FFF2-40B4-BE49-F238E27FC236}">
                  <a16:creationId xmlns:a16="http://schemas.microsoft.com/office/drawing/2014/main" id="{D7CB7853-B295-18D5-07F2-875082F25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501" y="5829886"/>
              <a:ext cx="9871" cy="5923"/>
            </a:xfrm>
            <a:custGeom>
              <a:avLst/>
              <a:gdLst>
                <a:gd name="T0" fmla="*/ 13 w 23"/>
                <a:gd name="T1" fmla="*/ 16 h 16"/>
                <a:gd name="T2" fmla="*/ 23 w 23"/>
                <a:gd name="T3" fmla="*/ 8 h 16"/>
                <a:gd name="T4" fmla="*/ 0 w 23"/>
                <a:gd name="T5" fmla="*/ 10 h 16"/>
                <a:gd name="T6" fmla="*/ 13 w 23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6">
                  <a:moveTo>
                    <a:pt x="13" y="16"/>
                  </a:moveTo>
                  <a:cubicBezTo>
                    <a:pt x="17" y="14"/>
                    <a:pt x="21" y="12"/>
                    <a:pt x="23" y="8"/>
                  </a:cubicBezTo>
                  <a:cubicBezTo>
                    <a:pt x="18" y="1"/>
                    <a:pt x="3" y="0"/>
                    <a:pt x="0" y="10"/>
                  </a:cubicBezTo>
                  <a:cubicBezTo>
                    <a:pt x="4" y="13"/>
                    <a:pt x="8" y="14"/>
                    <a:pt x="13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6" name="Freeform 2057">
              <a:extLst>
                <a:ext uri="{FF2B5EF4-FFF2-40B4-BE49-F238E27FC236}">
                  <a16:creationId xmlns:a16="http://schemas.microsoft.com/office/drawing/2014/main" id="{7AEC7AC8-685F-9C23-FCE0-98D14F4F7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345" y="5764742"/>
              <a:ext cx="3948" cy="3948"/>
            </a:xfrm>
            <a:custGeom>
              <a:avLst/>
              <a:gdLst>
                <a:gd name="T0" fmla="*/ 8 w 9"/>
                <a:gd name="T1" fmla="*/ 8 h 9"/>
                <a:gd name="T2" fmla="*/ 1 w 9"/>
                <a:gd name="T3" fmla="*/ 0 h 9"/>
                <a:gd name="T4" fmla="*/ 8 w 9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cubicBezTo>
                    <a:pt x="9" y="3"/>
                    <a:pt x="6" y="0"/>
                    <a:pt x="1" y="0"/>
                  </a:cubicBezTo>
                  <a:cubicBezTo>
                    <a:pt x="0" y="6"/>
                    <a:pt x="3" y="9"/>
                    <a:pt x="8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7" name="Freeform 2061">
              <a:extLst>
                <a:ext uri="{FF2B5EF4-FFF2-40B4-BE49-F238E27FC236}">
                  <a16:creationId xmlns:a16="http://schemas.microsoft.com/office/drawing/2014/main" id="{2B5DFD15-A077-C19F-D588-F4F65011A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0045" y="5841731"/>
              <a:ext cx="31585" cy="19741"/>
            </a:xfrm>
            <a:custGeom>
              <a:avLst/>
              <a:gdLst>
                <a:gd name="T0" fmla="*/ 3 w 73"/>
                <a:gd name="T1" fmla="*/ 24 h 45"/>
                <a:gd name="T2" fmla="*/ 8 w 73"/>
                <a:gd name="T3" fmla="*/ 16 h 45"/>
                <a:gd name="T4" fmla="*/ 20 w 73"/>
                <a:gd name="T5" fmla="*/ 3 h 45"/>
                <a:gd name="T6" fmla="*/ 38 w 73"/>
                <a:gd name="T7" fmla="*/ 22 h 45"/>
                <a:gd name="T8" fmla="*/ 45 w 73"/>
                <a:gd name="T9" fmla="*/ 11 h 45"/>
                <a:gd name="T10" fmla="*/ 73 w 73"/>
                <a:gd name="T11" fmla="*/ 26 h 45"/>
                <a:gd name="T12" fmla="*/ 66 w 73"/>
                <a:gd name="T13" fmla="*/ 41 h 45"/>
                <a:gd name="T14" fmla="*/ 39 w 73"/>
                <a:gd name="T15" fmla="*/ 45 h 45"/>
                <a:gd name="T16" fmla="*/ 3 w 73"/>
                <a:gd name="T1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45">
                  <a:moveTo>
                    <a:pt x="3" y="24"/>
                  </a:moveTo>
                  <a:cubicBezTo>
                    <a:pt x="0" y="19"/>
                    <a:pt x="2" y="16"/>
                    <a:pt x="8" y="16"/>
                  </a:cubicBezTo>
                  <a:cubicBezTo>
                    <a:pt x="3" y="9"/>
                    <a:pt x="14" y="0"/>
                    <a:pt x="20" y="3"/>
                  </a:cubicBezTo>
                  <a:cubicBezTo>
                    <a:pt x="29" y="7"/>
                    <a:pt x="28" y="20"/>
                    <a:pt x="38" y="22"/>
                  </a:cubicBezTo>
                  <a:cubicBezTo>
                    <a:pt x="37" y="17"/>
                    <a:pt x="40" y="13"/>
                    <a:pt x="45" y="11"/>
                  </a:cubicBezTo>
                  <a:cubicBezTo>
                    <a:pt x="46" y="23"/>
                    <a:pt x="66" y="20"/>
                    <a:pt x="73" y="26"/>
                  </a:cubicBezTo>
                  <a:cubicBezTo>
                    <a:pt x="65" y="32"/>
                    <a:pt x="73" y="39"/>
                    <a:pt x="66" y="41"/>
                  </a:cubicBezTo>
                  <a:cubicBezTo>
                    <a:pt x="58" y="44"/>
                    <a:pt x="48" y="45"/>
                    <a:pt x="39" y="45"/>
                  </a:cubicBezTo>
                  <a:cubicBezTo>
                    <a:pt x="20" y="43"/>
                    <a:pt x="23" y="20"/>
                    <a:pt x="3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8" name="Freeform 2069">
              <a:extLst>
                <a:ext uri="{FF2B5EF4-FFF2-40B4-BE49-F238E27FC236}">
                  <a16:creationId xmlns:a16="http://schemas.microsoft.com/office/drawing/2014/main" id="{4799C1F6-C1A9-5212-84F4-177974C01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0193" y="4627680"/>
              <a:ext cx="41456" cy="49352"/>
            </a:xfrm>
            <a:custGeom>
              <a:avLst/>
              <a:gdLst>
                <a:gd name="T0" fmla="*/ 0 w 95"/>
                <a:gd name="T1" fmla="*/ 64 h 115"/>
                <a:gd name="T2" fmla="*/ 1 w 95"/>
                <a:gd name="T3" fmla="*/ 64 h 115"/>
                <a:gd name="T4" fmla="*/ 15 w 95"/>
                <a:gd name="T5" fmla="*/ 80 h 115"/>
                <a:gd name="T6" fmla="*/ 28 w 95"/>
                <a:gd name="T7" fmla="*/ 96 h 115"/>
                <a:gd name="T8" fmla="*/ 66 w 95"/>
                <a:gd name="T9" fmla="*/ 104 h 115"/>
                <a:gd name="T10" fmla="*/ 73 w 95"/>
                <a:gd name="T11" fmla="*/ 92 h 115"/>
                <a:gd name="T12" fmla="*/ 81 w 95"/>
                <a:gd name="T13" fmla="*/ 76 h 115"/>
                <a:gd name="T14" fmla="*/ 92 w 95"/>
                <a:gd name="T15" fmla="*/ 76 h 115"/>
                <a:gd name="T16" fmla="*/ 92 w 95"/>
                <a:gd name="T17" fmla="*/ 72 h 115"/>
                <a:gd name="T18" fmla="*/ 82 w 95"/>
                <a:gd name="T19" fmla="*/ 19 h 115"/>
                <a:gd name="T20" fmla="*/ 60 w 95"/>
                <a:gd name="T21" fmla="*/ 1 h 115"/>
                <a:gd name="T22" fmla="*/ 39 w 95"/>
                <a:gd name="T23" fmla="*/ 0 h 115"/>
                <a:gd name="T24" fmla="*/ 20 w 95"/>
                <a:gd name="T25" fmla="*/ 19 h 115"/>
                <a:gd name="T26" fmla="*/ 13 w 95"/>
                <a:gd name="T27" fmla="*/ 33 h 115"/>
                <a:gd name="T28" fmla="*/ 0 w 95"/>
                <a:gd name="T29" fmla="*/ 6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15">
                  <a:moveTo>
                    <a:pt x="0" y="64"/>
                  </a:moveTo>
                  <a:lnTo>
                    <a:pt x="1" y="64"/>
                  </a:lnTo>
                  <a:cubicBezTo>
                    <a:pt x="10" y="73"/>
                    <a:pt x="9" y="71"/>
                    <a:pt x="15" y="80"/>
                  </a:cubicBezTo>
                  <a:cubicBezTo>
                    <a:pt x="21" y="87"/>
                    <a:pt x="22" y="90"/>
                    <a:pt x="28" y="96"/>
                  </a:cubicBezTo>
                  <a:cubicBezTo>
                    <a:pt x="36" y="104"/>
                    <a:pt x="53" y="115"/>
                    <a:pt x="66" y="104"/>
                  </a:cubicBezTo>
                  <a:cubicBezTo>
                    <a:pt x="72" y="99"/>
                    <a:pt x="69" y="99"/>
                    <a:pt x="73" y="92"/>
                  </a:cubicBezTo>
                  <a:lnTo>
                    <a:pt x="81" y="76"/>
                  </a:lnTo>
                  <a:lnTo>
                    <a:pt x="92" y="76"/>
                  </a:lnTo>
                  <a:lnTo>
                    <a:pt x="92" y="72"/>
                  </a:lnTo>
                  <a:cubicBezTo>
                    <a:pt x="78" y="18"/>
                    <a:pt x="95" y="54"/>
                    <a:pt x="82" y="19"/>
                  </a:cubicBezTo>
                  <a:cubicBezTo>
                    <a:pt x="75" y="12"/>
                    <a:pt x="66" y="3"/>
                    <a:pt x="60" y="1"/>
                  </a:cubicBezTo>
                  <a:lnTo>
                    <a:pt x="39" y="0"/>
                  </a:lnTo>
                  <a:cubicBezTo>
                    <a:pt x="32" y="9"/>
                    <a:pt x="26" y="10"/>
                    <a:pt x="20" y="19"/>
                  </a:cubicBezTo>
                  <a:cubicBezTo>
                    <a:pt x="16" y="25"/>
                    <a:pt x="15" y="29"/>
                    <a:pt x="13" y="33"/>
                  </a:cubicBezTo>
                  <a:cubicBezTo>
                    <a:pt x="11" y="37"/>
                    <a:pt x="5" y="61"/>
                    <a:pt x="0" y="6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9" name="Freeform 2071">
              <a:extLst>
                <a:ext uri="{FF2B5EF4-FFF2-40B4-BE49-F238E27FC236}">
                  <a16:creationId xmlns:a16="http://schemas.microsoft.com/office/drawing/2014/main" id="{F45E6F35-A1D4-5A52-A5E3-5158B56C7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129" y="2268670"/>
              <a:ext cx="489568" cy="278344"/>
            </a:xfrm>
            <a:custGeom>
              <a:avLst/>
              <a:gdLst>
                <a:gd name="T0" fmla="*/ 143 w 1122"/>
                <a:gd name="T1" fmla="*/ 4 h 638"/>
                <a:gd name="T2" fmla="*/ 150 w 1122"/>
                <a:gd name="T3" fmla="*/ 91 h 638"/>
                <a:gd name="T4" fmla="*/ 191 w 1122"/>
                <a:gd name="T5" fmla="*/ 95 h 638"/>
                <a:gd name="T6" fmla="*/ 211 w 1122"/>
                <a:gd name="T7" fmla="*/ 123 h 638"/>
                <a:gd name="T8" fmla="*/ 262 w 1122"/>
                <a:gd name="T9" fmla="*/ 115 h 638"/>
                <a:gd name="T10" fmla="*/ 361 w 1122"/>
                <a:gd name="T11" fmla="*/ 136 h 638"/>
                <a:gd name="T12" fmla="*/ 434 w 1122"/>
                <a:gd name="T13" fmla="*/ 150 h 638"/>
                <a:gd name="T14" fmla="*/ 564 w 1122"/>
                <a:gd name="T15" fmla="*/ 142 h 638"/>
                <a:gd name="T16" fmla="*/ 622 w 1122"/>
                <a:gd name="T17" fmla="*/ 192 h 638"/>
                <a:gd name="T18" fmla="*/ 666 w 1122"/>
                <a:gd name="T19" fmla="*/ 268 h 638"/>
                <a:gd name="T20" fmla="*/ 711 w 1122"/>
                <a:gd name="T21" fmla="*/ 321 h 638"/>
                <a:gd name="T22" fmla="*/ 808 w 1122"/>
                <a:gd name="T23" fmla="*/ 354 h 638"/>
                <a:gd name="T24" fmla="*/ 840 w 1122"/>
                <a:gd name="T25" fmla="*/ 350 h 638"/>
                <a:gd name="T26" fmla="*/ 861 w 1122"/>
                <a:gd name="T27" fmla="*/ 315 h 638"/>
                <a:gd name="T28" fmla="*/ 915 w 1122"/>
                <a:gd name="T29" fmla="*/ 279 h 638"/>
                <a:gd name="T30" fmla="*/ 946 w 1122"/>
                <a:gd name="T31" fmla="*/ 259 h 638"/>
                <a:gd name="T32" fmla="*/ 924 w 1122"/>
                <a:gd name="T33" fmla="*/ 306 h 638"/>
                <a:gd name="T34" fmla="*/ 963 w 1122"/>
                <a:gd name="T35" fmla="*/ 317 h 638"/>
                <a:gd name="T36" fmla="*/ 1006 w 1122"/>
                <a:gd name="T37" fmla="*/ 325 h 638"/>
                <a:gd name="T38" fmla="*/ 1013 w 1122"/>
                <a:gd name="T39" fmla="*/ 303 h 638"/>
                <a:gd name="T40" fmla="*/ 1057 w 1122"/>
                <a:gd name="T41" fmla="*/ 345 h 638"/>
                <a:gd name="T42" fmla="*/ 1116 w 1122"/>
                <a:gd name="T43" fmla="*/ 357 h 638"/>
                <a:gd name="T44" fmla="*/ 1079 w 1122"/>
                <a:gd name="T45" fmla="*/ 375 h 638"/>
                <a:gd name="T46" fmla="*/ 1062 w 1122"/>
                <a:gd name="T47" fmla="*/ 401 h 638"/>
                <a:gd name="T48" fmla="*/ 1037 w 1122"/>
                <a:gd name="T49" fmla="*/ 405 h 638"/>
                <a:gd name="T50" fmla="*/ 998 w 1122"/>
                <a:gd name="T51" fmla="*/ 402 h 638"/>
                <a:gd name="T52" fmla="*/ 958 w 1122"/>
                <a:gd name="T53" fmla="*/ 389 h 638"/>
                <a:gd name="T54" fmla="*/ 970 w 1122"/>
                <a:gd name="T55" fmla="*/ 362 h 638"/>
                <a:gd name="T56" fmla="*/ 910 w 1122"/>
                <a:gd name="T57" fmla="*/ 368 h 638"/>
                <a:gd name="T58" fmla="*/ 891 w 1122"/>
                <a:gd name="T59" fmla="*/ 388 h 638"/>
                <a:gd name="T60" fmla="*/ 853 w 1122"/>
                <a:gd name="T61" fmla="*/ 408 h 638"/>
                <a:gd name="T62" fmla="*/ 867 w 1122"/>
                <a:gd name="T63" fmla="*/ 414 h 638"/>
                <a:gd name="T64" fmla="*/ 869 w 1122"/>
                <a:gd name="T65" fmla="*/ 427 h 638"/>
                <a:gd name="T66" fmla="*/ 852 w 1122"/>
                <a:gd name="T67" fmla="*/ 455 h 638"/>
                <a:gd name="T68" fmla="*/ 798 w 1122"/>
                <a:gd name="T69" fmla="*/ 454 h 638"/>
                <a:gd name="T70" fmla="*/ 809 w 1122"/>
                <a:gd name="T71" fmla="*/ 484 h 638"/>
                <a:gd name="T72" fmla="*/ 845 w 1122"/>
                <a:gd name="T73" fmla="*/ 498 h 638"/>
                <a:gd name="T74" fmla="*/ 871 w 1122"/>
                <a:gd name="T75" fmla="*/ 555 h 638"/>
                <a:gd name="T76" fmla="*/ 859 w 1122"/>
                <a:gd name="T77" fmla="*/ 638 h 638"/>
                <a:gd name="T78" fmla="*/ 814 w 1122"/>
                <a:gd name="T79" fmla="*/ 626 h 638"/>
                <a:gd name="T80" fmla="*/ 775 w 1122"/>
                <a:gd name="T81" fmla="*/ 619 h 638"/>
                <a:gd name="T82" fmla="*/ 763 w 1122"/>
                <a:gd name="T83" fmla="*/ 569 h 638"/>
                <a:gd name="T84" fmla="*/ 702 w 1122"/>
                <a:gd name="T85" fmla="*/ 551 h 638"/>
                <a:gd name="T86" fmla="*/ 625 w 1122"/>
                <a:gd name="T87" fmla="*/ 507 h 638"/>
                <a:gd name="T88" fmla="*/ 549 w 1122"/>
                <a:gd name="T89" fmla="*/ 466 h 638"/>
                <a:gd name="T90" fmla="*/ 434 w 1122"/>
                <a:gd name="T91" fmla="*/ 352 h 638"/>
                <a:gd name="T92" fmla="*/ 394 w 1122"/>
                <a:gd name="T93" fmla="*/ 323 h 638"/>
                <a:gd name="T94" fmla="*/ 345 w 1122"/>
                <a:gd name="T95" fmla="*/ 327 h 638"/>
                <a:gd name="T96" fmla="*/ 308 w 1122"/>
                <a:gd name="T97" fmla="*/ 312 h 638"/>
                <a:gd name="T98" fmla="*/ 302 w 1122"/>
                <a:gd name="T99" fmla="*/ 287 h 638"/>
                <a:gd name="T100" fmla="*/ 292 w 1122"/>
                <a:gd name="T101" fmla="*/ 265 h 638"/>
                <a:gd name="T102" fmla="*/ 242 w 1122"/>
                <a:gd name="T103" fmla="*/ 241 h 638"/>
                <a:gd name="T104" fmla="*/ 196 w 1122"/>
                <a:gd name="T105" fmla="*/ 215 h 638"/>
                <a:gd name="T106" fmla="*/ 197 w 1122"/>
                <a:gd name="T107" fmla="*/ 248 h 638"/>
                <a:gd name="T108" fmla="*/ 163 w 1122"/>
                <a:gd name="T109" fmla="*/ 240 h 638"/>
                <a:gd name="T110" fmla="*/ 119 w 1122"/>
                <a:gd name="T111" fmla="*/ 303 h 638"/>
                <a:gd name="T112" fmla="*/ 100 w 1122"/>
                <a:gd name="T113" fmla="*/ 324 h 638"/>
                <a:gd name="T114" fmla="*/ 0 w 1122"/>
                <a:gd name="T115" fmla="*/ 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2" h="638">
                  <a:moveTo>
                    <a:pt x="0" y="46"/>
                  </a:moveTo>
                  <a:lnTo>
                    <a:pt x="143" y="4"/>
                  </a:lnTo>
                  <a:cubicBezTo>
                    <a:pt x="156" y="0"/>
                    <a:pt x="126" y="45"/>
                    <a:pt x="145" y="70"/>
                  </a:cubicBezTo>
                  <a:cubicBezTo>
                    <a:pt x="145" y="71"/>
                    <a:pt x="147" y="85"/>
                    <a:pt x="150" y="91"/>
                  </a:cubicBezTo>
                  <a:cubicBezTo>
                    <a:pt x="154" y="97"/>
                    <a:pt x="159" y="96"/>
                    <a:pt x="160" y="96"/>
                  </a:cubicBezTo>
                  <a:lnTo>
                    <a:pt x="191" y="95"/>
                  </a:lnTo>
                  <a:cubicBezTo>
                    <a:pt x="197" y="95"/>
                    <a:pt x="197" y="102"/>
                    <a:pt x="199" y="107"/>
                  </a:cubicBezTo>
                  <a:cubicBezTo>
                    <a:pt x="200" y="109"/>
                    <a:pt x="208" y="112"/>
                    <a:pt x="211" y="123"/>
                  </a:cubicBezTo>
                  <a:cubicBezTo>
                    <a:pt x="211" y="126"/>
                    <a:pt x="214" y="118"/>
                    <a:pt x="216" y="115"/>
                  </a:cubicBezTo>
                  <a:cubicBezTo>
                    <a:pt x="219" y="111"/>
                    <a:pt x="263" y="114"/>
                    <a:pt x="262" y="115"/>
                  </a:cubicBezTo>
                  <a:cubicBezTo>
                    <a:pt x="274" y="106"/>
                    <a:pt x="286" y="90"/>
                    <a:pt x="286" y="72"/>
                  </a:cubicBezTo>
                  <a:cubicBezTo>
                    <a:pt x="303" y="74"/>
                    <a:pt x="328" y="105"/>
                    <a:pt x="361" y="136"/>
                  </a:cubicBezTo>
                  <a:cubicBezTo>
                    <a:pt x="369" y="144"/>
                    <a:pt x="378" y="153"/>
                    <a:pt x="389" y="156"/>
                  </a:cubicBezTo>
                  <a:cubicBezTo>
                    <a:pt x="403" y="161"/>
                    <a:pt x="421" y="152"/>
                    <a:pt x="434" y="150"/>
                  </a:cubicBezTo>
                  <a:cubicBezTo>
                    <a:pt x="468" y="144"/>
                    <a:pt x="505" y="161"/>
                    <a:pt x="538" y="152"/>
                  </a:cubicBezTo>
                  <a:cubicBezTo>
                    <a:pt x="546" y="150"/>
                    <a:pt x="554" y="137"/>
                    <a:pt x="564" y="142"/>
                  </a:cubicBezTo>
                  <a:cubicBezTo>
                    <a:pt x="576" y="149"/>
                    <a:pt x="584" y="161"/>
                    <a:pt x="596" y="167"/>
                  </a:cubicBezTo>
                  <a:cubicBezTo>
                    <a:pt x="609" y="173"/>
                    <a:pt x="613" y="182"/>
                    <a:pt x="622" y="192"/>
                  </a:cubicBezTo>
                  <a:cubicBezTo>
                    <a:pt x="632" y="203"/>
                    <a:pt x="636" y="198"/>
                    <a:pt x="648" y="197"/>
                  </a:cubicBezTo>
                  <a:cubicBezTo>
                    <a:pt x="651" y="216"/>
                    <a:pt x="648" y="255"/>
                    <a:pt x="666" y="268"/>
                  </a:cubicBezTo>
                  <a:cubicBezTo>
                    <a:pt x="675" y="274"/>
                    <a:pt x="686" y="267"/>
                    <a:pt x="693" y="278"/>
                  </a:cubicBezTo>
                  <a:cubicBezTo>
                    <a:pt x="701" y="292"/>
                    <a:pt x="704" y="307"/>
                    <a:pt x="711" y="321"/>
                  </a:cubicBezTo>
                  <a:cubicBezTo>
                    <a:pt x="724" y="348"/>
                    <a:pt x="764" y="329"/>
                    <a:pt x="787" y="330"/>
                  </a:cubicBezTo>
                  <a:cubicBezTo>
                    <a:pt x="801" y="331"/>
                    <a:pt x="810" y="342"/>
                    <a:pt x="808" y="354"/>
                  </a:cubicBezTo>
                  <a:cubicBezTo>
                    <a:pt x="806" y="373"/>
                    <a:pt x="835" y="371"/>
                    <a:pt x="846" y="374"/>
                  </a:cubicBezTo>
                  <a:cubicBezTo>
                    <a:pt x="846" y="367"/>
                    <a:pt x="833" y="357"/>
                    <a:pt x="840" y="350"/>
                  </a:cubicBezTo>
                  <a:cubicBezTo>
                    <a:pt x="847" y="343"/>
                    <a:pt x="847" y="335"/>
                    <a:pt x="857" y="332"/>
                  </a:cubicBezTo>
                  <a:cubicBezTo>
                    <a:pt x="865" y="328"/>
                    <a:pt x="857" y="320"/>
                    <a:pt x="861" y="315"/>
                  </a:cubicBezTo>
                  <a:cubicBezTo>
                    <a:pt x="867" y="308"/>
                    <a:pt x="881" y="301"/>
                    <a:pt x="889" y="295"/>
                  </a:cubicBezTo>
                  <a:cubicBezTo>
                    <a:pt x="898" y="289"/>
                    <a:pt x="909" y="289"/>
                    <a:pt x="915" y="279"/>
                  </a:cubicBezTo>
                  <a:cubicBezTo>
                    <a:pt x="918" y="275"/>
                    <a:pt x="922" y="265"/>
                    <a:pt x="928" y="264"/>
                  </a:cubicBezTo>
                  <a:cubicBezTo>
                    <a:pt x="937" y="261"/>
                    <a:pt x="938" y="268"/>
                    <a:pt x="946" y="259"/>
                  </a:cubicBezTo>
                  <a:cubicBezTo>
                    <a:pt x="956" y="249"/>
                    <a:pt x="965" y="249"/>
                    <a:pt x="977" y="255"/>
                  </a:cubicBezTo>
                  <a:cubicBezTo>
                    <a:pt x="963" y="267"/>
                    <a:pt x="927" y="285"/>
                    <a:pt x="924" y="306"/>
                  </a:cubicBezTo>
                  <a:cubicBezTo>
                    <a:pt x="932" y="306"/>
                    <a:pt x="936" y="312"/>
                    <a:pt x="943" y="313"/>
                  </a:cubicBezTo>
                  <a:cubicBezTo>
                    <a:pt x="952" y="314"/>
                    <a:pt x="958" y="305"/>
                    <a:pt x="963" y="317"/>
                  </a:cubicBezTo>
                  <a:cubicBezTo>
                    <a:pt x="971" y="338"/>
                    <a:pt x="994" y="324"/>
                    <a:pt x="1006" y="335"/>
                  </a:cubicBezTo>
                  <a:cubicBezTo>
                    <a:pt x="1007" y="332"/>
                    <a:pt x="1007" y="328"/>
                    <a:pt x="1006" y="325"/>
                  </a:cubicBezTo>
                  <a:cubicBezTo>
                    <a:pt x="1009" y="325"/>
                    <a:pt x="1012" y="323"/>
                    <a:pt x="1014" y="320"/>
                  </a:cubicBezTo>
                  <a:cubicBezTo>
                    <a:pt x="1016" y="315"/>
                    <a:pt x="1014" y="308"/>
                    <a:pt x="1013" y="303"/>
                  </a:cubicBezTo>
                  <a:cubicBezTo>
                    <a:pt x="1018" y="313"/>
                    <a:pt x="1027" y="315"/>
                    <a:pt x="1035" y="325"/>
                  </a:cubicBezTo>
                  <a:cubicBezTo>
                    <a:pt x="1044" y="334"/>
                    <a:pt x="1057" y="329"/>
                    <a:pt x="1057" y="345"/>
                  </a:cubicBezTo>
                  <a:cubicBezTo>
                    <a:pt x="1073" y="335"/>
                    <a:pt x="1080" y="352"/>
                    <a:pt x="1093" y="354"/>
                  </a:cubicBezTo>
                  <a:cubicBezTo>
                    <a:pt x="1102" y="353"/>
                    <a:pt x="1109" y="353"/>
                    <a:pt x="1116" y="357"/>
                  </a:cubicBezTo>
                  <a:cubicBezTo>
                    <a:pt x="1122" y="361"/>
                    <a:pt x="1107" y="366"/>
                    <a:pt x="1105" y="369"/>
                  </a:cubicBezTo>
                  <a:cubicBezTo>
                    <a:pt x="1099" y="379"/>
                    <a:pt x="1096" y="382"/>
                    <a:pt x="1079" y="375"/>
                  </a:cubicBezTo>
                  <a:cubicBezTo>
                    <a:pt x="1079" y="381"/>
                    <a:pt x="1081" y="385"/>
                    <a:pt x="1084" y="389"/>
                  </a:cubicBezTo>
                  <a:cubicBezTo>
                    <a:pt x="1080" y="389"/>
                    <a:pt x="1044" y="391"/>
                    <a:pt x="1062" y="401"/>
                  </a:cubicBezTo>
                  <a:cubicBezTo>
                    <a:pt x="1057" y="401"/>
                    <a:pt x="1052" y="407"/>
                    <a:pt x="1046" y="406"/>
                  </a:cubicBezTo>
                  <a:cubicBezTo>
                    <a:pt x="1041" y="407"/>
                    <a:pt x="1043" y="398"/>
                    <a:pt x="1037" y="405"/>
                  </a:cubicBezTo>
                  <a:cubicBezTo>
                    <a:pt x="1032" y="407"/>
                    <a:pt x="1028" y="399"/>
                    <a:pt x="1024" y="398"/>
                  </a:cubicBezTo>
                  <a:cubicBezTo>
                    <a:pt x="1012" y="394"/>
                    <a:pt x="1005" y="399"/>
                    <a:pt x="998" y="402"/>
                  </a:cubicBezTo>
                  <a:cubicBezTo>
                    <a:pt x="992" y="405"/>
                    <a:pt x="991" y="404"/>
                    <a:pt x="986" y="405"/>
                  </a:cubicBezTo>
                  <a:cubicBezTo>
                    <a:pt x="972" y="408"/>
                    <a:pt x="974" y="396"/>
                    <a:pt x="958" y="389"/>
                  </a:cubicBezTo>
                  <a:cubicBezTo>
                    <a:pt x="952" y="386"/>
                    <a:pt x="970" y="378"/>
                    <a:pt x="973" y="372"/>
                  </a:cubicBezTo>
                  <a:cubicBezTo>
                    <a:pt x="974" y="368"/>
                    <a:pt x="973" y="364"/>
                    <a:pt x="970" y="362"/>
                  </a:cubicBezTo>
                  <a:cubicBezTo>
                    <a:pt x="962" y="357"/>
                    <a:pt x="958" y="348"/>
                    <a:pt x="950" y="342"/>
                  </a:cubicBezTo>
                  <a:cubicBezTo>
                    <a:pt x="947" y="351"/>
                    <a:pt x="920" y="376"/>
                    <a:pt x="910" y="368"/>
                  </a:cubicBezTo>
                  <a:cubicBezTo>
                    <a:pt x="902" y="363"/>
                    <a:pt x="889" y="355"/>
                    <a:pt x="886" y="371"/>
                  </a:cubicBezTo>
                  <a:cubicBezTo>
                    <a:pt x="885" y="374"/>
                    <a:pt x="887" y="382"/>
                    <a:pt x="891" y="388"/>
                  </a:cubicBezTo>
                  <a:cubicBezTo>
                    <a:pt x="895" y="396"/>
                    <a:pt x="891" y="400"/>
                    <a:pt x="896" y="405"/>
                  </a:cubicBezTo>
                  <a:cubicBezTo>
                    <a:pt x="883" y="410"/>
                    <a:pt x="865" y="396"/>
                    <a:pt x="853" y="408"/>
                  </a:cubicBezTo>
                  <a:cubicBezTo>
                    <a:pt x="860" y="414"/>
                    <a:pt x="871" y="405"/>
                    <a:pt x="875" y="415"/>
                  </a:cubicBezTo>
                  <a:cubicBezTo>
                    <a:pt x="872" y="414"/>
                    <a:pt x="870" y="414"/>
                    <a:pt x="867" y="414"/>
                  </a:cubicBezTo>
                  <a:cubicBezTo>
                    <a:pt x="869" y="420"/>
                    <a:pt x="869" y="421"/>
                    <a:pt x="870" y="423"/>
                  </a:cubicBezTo>
                  <a:cubicBezTo>
                    <a:pt x="870" y="423"/>
                    <a:pt x="871" y="425"/>
                    <a:pt x="869" y="427"/>
                  </a:cubicBezTo>
                  <a:cubicBezTo>
                    <a:pt x="867" y="429"/>
                    <a:pt x="861" y="428"/>
                    <a:pt x="862" y="434"/>
                  </a:cubicBezTo>
                  <a:cubicBezTo>
                    <a:pt x="863" y="444"/>
                    <a:pt x="865" y="451"/>
                    <a:pt x="852" y="455"/>
                  </a:cubicBezTo>
                  <a:cubicBezTo>
                    <a:pt x="841" y="457"/>
                    <a:pt x="816" y="448"/>
                    <a:pt x="807" y="449"/>
                  </a:cubicBezTo>
                  <a:cubicBezTo>
                    <a:pt x="805" y="449"/>
                    <a:pt x="799" y="451"/>
                    <a:pt x="798" y="454"/>
                  </a:cubicBezTo>
                  <a:cubicBezTo>
                    <a:pt x="792" y="470"/>
                    <a:pt x="795" y="471"/>
                    <a:pt x="792" y="474"/>
                  </a:cubicBezTo>
                  <a:cubicBezTo>
                    <a:pt x="795" y="482"/>
                    <a:pt x="804" y="481"/>
                    <a:pt x="809" y="484"/>
                  </a:cubicBezTo>
                  <a:cubicBezTo>
                    <a:pt x="819" y="489"/>
                    <a:pt x="811" y="493"/>
                    <a:pt x="824" y="495"/>
                  </a:cubicBezTo>
                  <a:cubicBezTo>
                    <a:pt x="831" y="497"/>
                    <a:pt x="835" y="494"/>
                    <a:pt x="845" y="498"/>
                  </a:cubicBezTo>
                  <a:cubicBezTo>
                    <a:pt x="851" y="501"/>
                    <a:pt x="851" y="525"/>
                    <a:pt x="854" y="536"/>
                  </a:cubicBezTo>
                  <a:cubicBezTo>
                    <a:pt x="856" y="544"/>
                    <a:pt x="866" y="547"/>
                    <a:pt x="871" y="555"/>
                  </a:cubicBezTo>
                  <a:cubicBezTo>
                    <a:pt x="878" y="568"/>
                    <a:pt x="868" y="582"/>
                    <a:pt x="862" y="589"/>
                  </a:cubicBezTo>
                  <a:cubicBezTo>
                    <a:pt x="851" y="600"/>
                    <a:pt x="846" y="616"/>
                    <a:pt x="859" y="638"/>
                  </a:cubicBezTo>
                  <a:cubicBezTo>
                    <a:pt x="844" y="626"/>
                    <a:pt x="846" y="629"/>
                    <a:pt x="839" y="629"/>
                  </a:cubicBezTo>
                  <a:cubicBezTo>
                    <a:pt x="822" y="631"/>
                    <a:pt x="820" y="633"/>
                    <a:pt x="814" y="626"/>
                  </a:cubicBezTo>
                  <a:cubicBezTo>
                    <a:pt x="810" y="622"/>
                    <a:pt x="804" y="620"/>
                    <a:pt x="798" y="618"/>
                  </a:cubicBezTo>
                  <a:cubicBezTo>
                    <a:pt x="792" y="617"/>
                    <a:pt x="782" y="620"/>
                    <a:pt x="775" y="619"/>
                  </a:cubicBezTo>
                  <a:cubicBezTo>
                    <a:pt x="767" y="611"/>
                    <a:pt x="770" y="603"/>
                    <a:pt x="767" y="596"/>
                  </a:cubicBezTo>
                  <a:cubicBezTo>
                    <a:pt x="764" y="587"/>
                    <a:pt x="777" y="572"/>
                    <a:pt x="763" y="569"/>
                  </a:cubicBezTo>
                  <a:cubicBezTo>
                    <a:pt x="754" y="566"/>
                    <a:pt x="747" y="565"/>
                    <a:pt x="740" y="560"/>
                  </a:cubicBezTo>
                  <a:cubicBezTo>
                    <a:pt x="726" y="551"/>
                    <a:pt x="716" y="554"/>
                    <a:pt x="702" y="551"/>
                  </a:cubicBezTo>
                  <a:cubicBezTo>
                    <a:pt x="686" y="549"/>
                    <a:pt x="674" y="536"/>
                    <a:pt x="661" y="528"/>
                  </a:cubicBezTo>
                  <a:cubicBezTo>
                    <a:pt x="649" y="520"/>
                    <a:pt x="637" y="516"/>
                    <a:pt x="625" y="507"/>
                  </a:cubicBezTo>
                  <a:cubicBezTo>
                    <a:pt x="614" y="499"/>
                    <a:pt x="601" y="500"/>
                    <a:pt x="590" y="493"/>
                  </a:cubicBezTo>
                  <a:cubicBezTo>
                    <a:pt x="577" y="483"/>
                    <a:pt x="563" y="475"/>
                    <a:pt x="549" y="466"/>
                  </a:cubicBezTo>
                  <a:cubicBezTo>
                    <a:pt x="528" y="451"/>
                    <a:pt x="484" y="436"/>
                    <a:pt x="473" y="412"/>
                  </a:cubicBezTo>
                  <a:cubicBezTo>
                    <a:pt x="463" y="389"/>
                    <a:pt x="445" y="375"/>
                    <a:pt x="434" y="352"/>
                  </a:cubicBezTo>
                  <a:cubicBezTo>
                    <a:pt x="428" y="340"/>
                    <a:pt x="420" y="332"/>
                    <a:pt x="407" y="326"/>
                  </a:cubicBezTo>
                  <a:cubicBezTo>
                    <a:pt x="404" y="325"/>
                    <a:pt x="398" y="322"/>
                    <a:pt x="394" y="323"/>
                  </a:cubicBezTo>
                  <a:cubicBezTo>
                    <a:pt x="389" y="324"/>
                    <a:pt x="392" y="331"/>
                    <a:pt x="386" y="332"/>
                  </a:cubicBezTo>
                  <a:cubicBezTo>
                    <a:pt x="373" y="333"/>
                    <a:pt x="364" y="325"/>
                    <a:pt x="345" y="327"/>
                  </a:cubicBezTo>
                  <a:cubicBezTo>
                    <a:pt x="334" y="328"/>
                    <a:pt x="325" y="323"/>
                    <a:pt x="315" y="319"/>
                  </a:cubicBezTo>
                  <a:cubicBezTo>
                    <a:pt x="313" y="318"/>
                    <a:pt x="310" y="316"/>
                    <a:pt x="308" y="312"/>
                  </a:cubicBezTo>
                  <a:cubicBezTo>
                    <a:pt x="306" y="309"/>
                    <a:pt x="309" y="304"/>
                    <a:pt x="308" y="300"/>
                  </a:cubicBezTo>
                  <a:cubicBezTo>
                    <a:pt x="307" y="296"/>
                    <a:pt x="302" y="290"/>
                    <a:pt x="302" y="287"/>
                  </a:cubicBezTo>
                  <a:cubicBezTo>
                    <a:pt x="303" y="284"/>
                    <a:pt x="306" y="285"/>
                    <a:pt x="309" y="285"/>
                  </a:cubicBezTo>
                  <a:cubicBezTo>
                    <a:pt x="305" y="275"/>
                    <a:pt x="292" y="278"/>
                    <a:pt x="292" y="265"/>
                  </a:cubicBezTo>
                  <a:cubicBezTo>
                    <a:pt x="291" y="252"/>
                    <a:pt x="283" y="247"/>
                    <a:pt x="270" y="247"/>
                  </a:cubicBezTo>
                  <a:cubicBezTo>
                    <a:pt x="263" y="247"/>
                    <a:pt x="244" y="249"/>
                    <a:pt x="242" y="241"/>
                  </a:cubicBezTo>
                  <a:cubicBezTo>
                    <a:pt x="238" y="229"/>
                    <a:pt x="225" y="232"/>
                    <a:pt x="216" y="227"/>
                  </a:cubicBezTo>
                  <a:cubicBezTo>
                    <a:pt x="212" y="224"/>
                    <a:pt x="202" y="211"/>
                    <a:pt x="196" y="215"/>
                  </a:cubicBezTo>
                  <a:cubicBezTo>
                    <a:pt x="188" y="221"/>
                    <a:pt x="187" y="223"/>
                    <a:pt x="176" y="222"/>
                  </a:cubicBezTo>
                  <a:cubicBezTo>
                    <a:pt x="161" y="220"/>
                    <a:pt x="196" y="243"/>
                    <a:pt x="197" y="248"/>
                  </a:cubicBezTo>
                  <a:cubicBezTo>
                    <a:pt x="189" y="246"/>
                    <a:pt x="187" y="241"/>
                    <a:pt x="178" y="236"/>
                  </a:cubicBezTo>
                  <a:cubicBezTo>
                    <a:pt x="175" y="235"/>
                    <a:pt x="163" y="227"/>
                    <a:pt x="163" y="240"/>
                  </a:cubicBezTo>
                  <a:cubicBezTo>
                    <a:pt x="161" y="267"/>
                    <a:pt x="137" y="249"/>
                    <a:pt x="126" y="262"/>
                  </a:cubicBezTo>
                  <a:cubicBezTo>
                    <a:pt x="111" y="280"/>
                    <a:pt x="111" y="282"/>
                    <a:pt x="119" y="303"/>
                  </a:cubicBezTo>
                  <a:cubicBezTo>
                    <a:pt x="122" y="310"/>
                    <a:pt x="131" y="317"/>
                    <a:pt x="126" y="323"/>
                  </a:cubicBezTo>
                  <a:cubicBezTo>
                    <a:pt x="123" y="327"/>
                    <a:pt x="105" y="324"/>
                    <a:pt x="100" y="324"/>
                  </a:cubicBezTo>
                  <a:cubicBezTo>
                    <a:pt x="81" y="323"/>
                    <a:pt x="66" y="322"/>
                    <a:pt x="60" y="323"/>
                  </a:cubicBezTo>
                  <a:lnTo>
                    <a:pt x="0" y="46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0" name="Freeform 2072">
              <a:extLst>
                <a:ext uri="{FF2B5EF4-FFF2-40B4-BE49-F238E27FC236}">
                  <a16:creationId xmlns:a16="http://schemas.microsoft.com/office/drawing/2014/main" id="{B4F0F372-3107-34E7-C807-4B4B9D2D4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1246" y="2272618"/>
              <a:ext cx="21715" cy="37508"/>
            </a:xfrm>
            <a:custGeom>
              <a:avLst/>
              <a:gdLst>
                <a:gd name="T0" fmla="*/ 4 w 51"/>
                <a:gd name="T1" fmla="*/ 0 h 88"/>
                <a:gd name="T2" fmla="*/ 49 w 51"/>
                <a:gd name="T3" fmla="*/ 25 h 88"/>
                <a:gd name="T4" fmla="*/ 40 w 51"/>
                <a:gd name="T5" fmla="*/ 59 h 88"/>
                <a:gd name="T6" fmla="*/ 39 w 51"/>
                <a:gd name="T7" fmla="*/ 55 h 88"/>
                <a:gd name="T8" fmla="*/ 46 w 51"/>
                <a:gd name="T9" fmla="*/ 76 h 88"/>
                <a:gd name="T10" fmla="*/ 35 w 51"/>
                <a:gd name="T11" fmla="*/ 70 h 88"/>
                <a:gd name="T12" fmla="*/ 26 w 51"/>
                <a:gd name="T13" fmla="*/ 84 h 88"/>
                <a:gd name="T14" fmla="*/ 8 w 51"/>
                <a:gd name="T15" fmla="*/ 60 h 88"/>
                <a:gd name="T16" fmla="*/ 23 w 51"/>
                <a:gd name="T17" fmla="*/ 66 h 88"/>
                <a:gd name="T18" fmla="*/ 15 w 51"/>
                <a:gd name="T19" fmla="*/ 55 h 88"/>
                <a:gd name="T20" fmla="*/ 23 w 51"/>
                <a:gd name="T21" fmla="*/ 35 h 88"/>
                <a:gd name="T22" fmla="*/ 5 w 51"/>
                <a:gd name="T23" fmla="*/ 35 h 88"/>
                <a:gd name="T24" fmla="*/ 9 w 51"/>
                <a:gd name="T25" fmla="*/ 23 h 88"/>
                <a:gd name="T26" fmla="*/ 4 w 51"/>
                <a:gd name="T2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88">
                  <a:moveTo>
                    <a:pt x="4" y="0"/>
                  </a:moveTo>
                  <a:lnTo>
                    <a:pt x="49" y="25"/>
                  </a:lnTo>
                  <a:cubicBezTo>
                    <a:pt x="51" y="35"/>
                    <a:pt x="48" y="53"/>
                    <a:pt x="40" y="59"/>
                  </a:cubicBezTo>
                  <a:cubicBezTo>
                    <a:pt x="39" y="58"/>
                    <a:pt x="39" y="56"/>
                    <a:pt x="39" y="55"/>
                  </a:cubicBezTo>
                  <a:cubicBezTo>
                    <a:pt x="36" y="62"/>
                    <a:pt x="46" y="69"/>
                    <a:pt x="46" y="76"/>
                  </a:cubicBezTo>
                  <a:cubicBezTo>
                    <a:pt x="40" y="65"/>
                    <a:pt x="45" y="77"/>
                    <a:pt x="35" y="70"/>
                  </a:cubicBezTo>
                  <a:cubicBezTo>
                    <a:pt x="32" y="76"/>
                    <a:pt x="39" y="88"/>
                    <a:pt x="26" y="84"/>
                  </a:cubicBezTo>
                  <a:cubicBezTo>
                    <a:pt x="24" y="84"/>
                    <a:pt x="8" y="62"/>
                    <a:pt x="8" y="60"/>
                  </a:cubicBezTo>
                  <a:cubicBezTo>
                    <a:pt x="8" y="55"/>
                    <a:pt x="22" y="65"/>
                    <a:pt x="23" y="66"/>
                  </a:cubicBezTo>
                  <a:cubicBezTo>
                    <a:pt x="31" y="69"/>
                    <a:pt x="20" y="42"/>
                    <a:pt x="15" y="55"/>
                  </a:cubicBezTo>
                  <a:cubicBezTo>
                    <a:pt x="12" y="49"/>
                    <a:pt x="14" y="35"/>
                    <a:pt x="23" y="35"/>
                  </a:cubicBezTo>
                  <a:cubicBezTo>
                    <a:pt x="21" y="33"/>
                    <a:pt x="2" y="41"/>
                    <a:pt x="5" y="35"/>
                  </a:cubicBezTo>
                  <a:cubicBezTo>
                    <a:pt x="7" y="30"/>
                    <a:pt x="14" y="31"/>
                    <a:pt x="9" y="23"/>
                  </a:cubicBezTo>
                  <a:cubicBezTo>
                    <a:pt x="6" y="18"/>
                    <a:pt x="0" y="7"/>
                    <a:pt x="4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1" name="Freeform 2073">
              <a:extLst>
                <a:ext uri="{FF2B5EF4-FFF2-40B4-BE49-F238E27FC236}">
                  <a16:creationId xmlns:a16="http://schemas.microsoft.com/office/drawing/2014/main" id="{B3324B19-8E88-E979-A853-7506FB26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1911" y="2059419"/>
              <a:ext cx="870564" cy="339540"/>
            </a:xfrm>
            <a:custGeom>
              <a:avLst/>
              <a:gdLst>
                <a:gd name="T0" fmla="*/ 50 w 1991"/>
                <a:gd name="T1" fmla="*/ 191 h 778"/>
                <a:gd name="T2" fmla="*/ 93 w 1991"/>
                <a:gd name="T3" fmla="*/ 177 h 778"/>
                <a:gd name="T4" fmla="*/ 113 w 1991"/>
                <a:gd name="T5" fmla="*/ 145 h 778"/>
                <a:gd name="T6" fmla="*/ 171 w 1991"/>
                <a:gd name="T7" fmla="*/ 116 h 778"/>
                <a:gd name="T8" fmla="*/ 233 w 1991"/>
                <a:gd name="T9" fmla="*/ 104 h 778"/>
                <a:gd name="T10" fmla="*/ 304 w 1991"/>
                <a:gd name="T11" fmla="*/ 111 h 778"/>
                <a:gd name="T12" fmla="*/ 441 w 1991"/>
                <a:gd name="T13" fmla="*/ 155 h 778"/>
                <a:gd name="T14" fmla="*/ 542 w 1991"/>
                <a:gd name="T15" fmla="*/ 170 h 778"/>
                <a:gd name="T16" fmla="*/ 554 w 1991"/>
                <a:gd name="T17" fmla="*/ 114 h 778"/>
                <a:gd name="T18" fmla="*/ 530 w 1991"/>
                <a:gd name="T19" fmla="*/ 27 h 778"/>
                <a:gd name="T20" fmla="*/ 622 w 1991"/>
                <a:gd name="T21" fmla="*/ 29 h 778"/>
                <a:gd name="T22" fmla="*/ 770 w 1991"/>
                <a:gd name="T23" fmla="*/ 78 h 778"/>
                <a:gd name="T24" fmla="*/ 862 w 1991"/>
                <a:gd name="T25" fmla="*/ 139 h 778"/>
                <a:gd name="T26" fmla="*/ 963 w 1991"/>
                <a:gd name="T27" fmla="*/ 124 h 778"/>
                <a:gd name="T28" fmla="*/ 1138 w 1991"/>
                <a:gd name="T29" fmla="*/ 159 h 778"/>
                <a:gd name="T30" fmla="*/ 1225 w 1991"/>
                <a:gd name="T31" fmla="*/ 204 h 778"/>
                <a:gd name="T32" fmla="*/ 1348 w 1991"/>
                <a:gd name="T33" fmla="*/ 214 h 778"/>
                <a:gd name="T34" fmla="*/ 1455 w 1991"/>
                <a:gd name="T35" fmla="*/ 177 h 778"/>
                <a:gd name="T36" fmla="*/ 1550 w 1991"/>
                <a:gd name="T37" fmla="*/ 146 h 778"/>
                <a:gd name="T38" fmla="*/ 1660 w 1991"/>
                <a:gd name="T39" fmla="*/ 168 h 778"/>
                <a:gd name="T40" fmla="*/ 1694 w 1991"/>
                <a:gd name="T41" fmla="*/ 323 h 778"/>
                <a:gd name="T42" fmla="*/ 1794 w 1991"/>
                <a:gd name="T43" fmla="*/ 316 h 778"/>
                <a:gd name="T44" fmla="*/ 1967 w 1991"/>
                <a:gd name="T45" fmla="*/ 383 h 778"/>
                <a:gd name="T46" fmla="*/ 1889 w 1991"/>
                <a:gd name="T47" fmla="*/ 398 h 778"/>
                <a:gd name="T48" fmla="*/ 1825 w 1991"/>
                <a:gd name="T49" fmla="*/ 424 h 778"/>
                <a:gd name="T50" fmla="*/ 1796 w 1991"/>
                <a:gd name="T51" fmla="*/ 468 h 778"/>
                <a:gd name="T52" fmla="*/ 1713 w 1991"/>
                <a:gd name="T53" fmla="*/ 499 h 778"/>
                <a:gd name="T54" fmla="*/ 1674 w 1991"/>
                <a:gd name="T55" fmla="*/ 544 h 778"/>
                <a:gd name="T56" fmla="*/ 1558 w 1991"/>
                <a:gd name="T57" fmla="*/ 552 h 778"/>
                <a:gd name="T58" fmla="*/ 1607 w 1991"/>
                <a:gd name="T59" fmla="*/ 626 h 778"/>
                <a:gd name="T60" fmla="*/ 1548 w 1991"/>
                <a:gd name="T61" fmla="*/ 695 h 778"/>
                <a:gd name="T62" fmla="*/ 1417 w 1991"/>
                <a:gd name="T63" fmla="*/ 718 h 778"/>
                <a:gd name="T64" fmla="*/ 1255 w 1991"/>
                <a:gd name="T65" fmla="*/ 777 h 778"/>
                <a:gd name="T66" fmla="*/ 1107 w 1991"/>
                <a:gd name="T67" fmla="*/ 745 h 778"/>
                <a:gd name="T68" fmla="*/ 978 w 1991"/>
                <a:gd name="T69" fmla="*/ 705 h 778"/>
                <a:gd name="T70" fmla="*/ 839 w 1991"/>
                <a:gd name="T71" fmla="*/ 702 h 778"/>
                <a:gd name="T72" fmla="*/ 698 w 1991"/>
                <a:gd name="T73" fmla="*/ 683 h 778"/>
                <a:gd name="T74" fmla="*/ 600 w 1991"/>
                <a:gd name="T75" fmla="*/ 587 h 778"/>
                <a:gd name="T76" fmla="*/ 485 w 1991"/>
                <a:gd name="T77" fmla="*/ 539 h 778"/>
                <a:gd name="T78" fmla="*/ 275 w 1991"/>
                <a:gd name="T79" fmla="*/ 474 h 778"/>
                <a:gd name="T80" fmla="*/ 229 w 1991"/>
                <a:gd name="T81" fmla="*/ 368 h 778"/>
                <a:gd name="T82" fmla="*/ 161 w 1991"/>
                <a:gd name="T83" fmla="*/ 316 h 778"/>
                <a:gd name="T84" fmla="*/ 75 w 1991"/>
                <a:gd name="T85" fmla="*/ 284 h 778"/>
                <a:gd name="T86" fmla="*/ 6 w 1991"/>
                <a:gd name="T87" fmla="*/ 237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91" h="778">
                  <a:moveTo>
                    <a:pt x="1" y="217"/>
                  </a:moveTo>
                  <a:cubicBezTo>
                    <a:pt x="15" y="218"/>
                    <a:pt x="10" y="209"/>
                    <a:pt x="13" y="200"/>
                  </a:cubicBezTo>
                  <a:cubicBezTo>
                    <a:pt x="19" y="181"/>
                    <a:pt x="52" y="203"/>
                    <a:pt x="50" y="191"/>
                  </a:cubicBezTo>
                  <a:cubicBezTo>
                    <a:pt x="61" y="191"/>
                    <a:pt x="64" y="196"/>
                    <a:pt x="70" y="191"/>
                  </a:cubicBezTo>
                  <a:cubicBezTo>
                    <a:pt x="69" y="189"/>
                    <a:pt x="67" y="187"/>
                    <a:pt x="66" y="185"/>
                  </a:cubicBezTo>
                  <a:cubicBezTo>
                    <a:pt x="77" y="183"/>
                    <a:pt x="82" y="181"/>
                    <a:pt x="93" y="177"/>
                  </a:cubicBezTo>
                  <a:cubicBezTo>
                    <a:pt x="88" y="174"/>
                    <a:pt x="85" y="168"/>
                    <a:pt x="83" y="163"/>
                  </a:cubicBezTo>
                  <a:cubicBezTo>
                    <a:pt x="86" y="161"/>
                    <a:pt x="104" y="159"/>
                    <a:pt x="102" y="154"/>
                  </a:cubicBezTo>
                  <a:cubicBezTo>
                    <a:pt x="100" y="148"/>
                    <a:pt x="108" y="148"/>
                    <a:pt x="113" y="145"/>
                  </a:cubicBezTo>
                  <a:cubicBezTo>
                    <a:pt x="119" y="141"/>
                    <a:pt x="130" y="142"/>
                    <a:pt x="134" y="139"/>
                  </a:cubicBezTo>
                  <a:cubicBezTo>
                    <a:pt x="138" y="135"/>
                    <a:pt x="144" y="127"/>
                    <a:pt x="154" y="123"/>
                  </a:cubicBezTo>
                  <a:cubicBezTo>
                    <a:pt x="160" y="121"/>
                    <a:pt x="166" y="123"/>
                    <a:pt x="171" y="116"/>
                  </a:cubicBezTo>
                  <a:cubicBezTo>
                    <a:pt x="175" y="111"/>
                    <a:pt x="177" y="107"/>
                    <a:pt x="183" y="106"/>
                  </a:cubicBezTo>
                  <a:cubicBezTo>
                    <a:pt x="191" y="105"/>
                    <a:pt x="214" y="107"/>
                    <a:pt x="208" y="93"/>
                  </a:cubicBezTo>
                  <a:cubicBezTo>
                    <a:pt x="220" y="93"/>
                    <a:pt x="226" y="108"/>
                    <a:pt x="233" y="104"/>
                  </a:cubicBezTo>
                  <a:cubicBezTo>
                    <a:pt x="235" y="104"/>
                    <a:pt x="244" y="95"/>
                    <a:pt x="246" y="98"/>
                  </a:cubicBezTo>
                  <a:cubicBezTo>
                    <a:pt x="252" y="105"/>
                    <a:pt x="252" y="112"/>
                    <a:pt x="263" y="112"/>
                  </a:cubicBezTo>
                  <a:cubicBezTo>
                    <a:pt x="276" y="112"/>
                    <a:pt x="291" y="112"/>
                    <a:pt x="304" y="111"/>
                  </a:cubicBezTo>
                  <a:cubicBezTo>
                    <a:pt x="319" y="111"/>
                    <a:pt x="331" y="113"/>
                    <a:pt x="341" y="126"/>
                  </a:cubicBezTo>
                  <a:cubicBezTo>
                    <a:pt x="359" y="150"/>
                    <a:pt x="378" y="152"/>
                    <a:pt x="406" y="159"/>
                  </a:cubicBezTo>
                  <a:cubicBezTo>
                    <a:pt x="421" y="162"/>
                    <a:pt x="427" y="155"/>
                    <a:pt x="441" y="155"/>
                  </a:cubicBezTo>
                  <a:cubicBezTo>
                    <a:pt x="442" y="155"/>
                    <a:pt x="456" y="156"/>
                    <a:pt x="457" y="156"/>
                  </a:cubicBezTo>
                  <a:cubicBezTo>
                    <a:pt x="472" y="159"/>
                    <a:pt x="490" y="162"/>
                    <a:pt x="507" y="164"/>
                  </a:cubicBezTo>
                  <a:cubicBezTo>
                    <a:pt x="519" y="166"/>
                    <a:pt x="537" y="180"/>
                    <a:pt x="542" y="170"/>
                  </a:cubicBezTo>
                  <a:cubicBezTo>
                    <a:pt x="548" y="160"/>
                    <a:pt x="552" y="160"/>
                    <a:pt x="562" y="158"/>
                  </a:cubicBezTo>
                  <a:cubicBezTo>
                    <a:pt x="572" y="156"/>
                    <a:pt x="571" y="141"/>
                    <a:pt x="570" y="134"/>
                  </a:cubicBezTo>
                  <a:cubicBezTo>
                    <a:pt x="570" y="123"/>
                    <a:pt x="563" y="118"/>
                    <a:pt x="554" y="114"/>
                  </a:cubicBezTo>
                  <a:cubicBezTo>
                    <a:pt x="540" y="108"/>
                    <a:pt x="536" y="96"/>
                    <a:pt x="525" y="88"/>
                  </a:cubicBezTo>
                  <a:cubicBezTo>
                    <a:pt x="517" y="82"/>
                    <a:pt x="506" y="43"/>
                    <a:pt x="525" y="49"/>
                  </a:cubicBezTo>
                  <a:cubicBezTo>
                    <a:pt x="520" y="40"/>
                    <a:pt x="519" y="31"/>
                    <a:pt x="530" y="27"/>
                  </a:cubicBezTo>
                  <a:cubicBezTo>
                    <a:pt x="542" y="24"/>
                    <a:pt x="540" y="9"/>
                    <a:pt x="537" y="0"/>
                  </a:cubicBezTo>
                  <a:cubicBezTo>
                    <a:pt x="551" y="4"/>
                    <a:pt x="563" y="10"/>
                    <a:pt x="578" y="15"/>
                  </a:cubicBezTo>
                  <a:cubicBezTo>
                    <a:pt x="593" y="20"/>
                    <a:pt x="606" y="26"/>
                    <a:pt x="622" y="29"/>
                  </a:cubicBezTo>
                  <a:cubicBezTo>
                    <a:pt x="637" y="31"/>
                    <a:pt x="649" y="34"/>
                    <a:pt x="665" y="36"/>
                  </a:cubicBezTo>
                  <a:cubicBezTo>
                    <a:pt x="679" y="38"/>
                    <a:pt x="700" y="50"/>
                    <a:pt x="714" y="46"/>
                  </a:cubicBezTo>
                  <a:cubicBezTo>
                    <a:pt x="740" y="39"/>
                    <a:pt x="766" y="61"/>
                    <a:pt x="770" y="78"/>
                  </a:cubicBezTo>
                  <a:cubicBezTo>
                    <a:pt x="773" y="89"/>
                    <a:pt x="786" y="96"/>
                    <a:pt x="793" y="105"/>
                  </a:cubicBezTo>
                  <a:cubicBezTo>
                    <a:pt x="801" y="117"/>
                    <a:pt x="819" y="123"/>
                    <a:pt x="827" y="128"/>
                  </a:cubicBezTo>
                  <a:cubicBezTo>
                    <a:pt x="836" y="133"/>
                    <a:pt x="850" y="128"/>
                    <a:pt x="862" y="139"/>
                  </a:cubicBezTo>
                  <a:cubicBezTo>
                    <a:pt x="867" y="143"/>
                    <a:pt x="884" y="145"/>
                    <a:pt x="893" y="142"/>
                  </a:cubicBezTo>
                  <a:cubicBezTo>
                    <a:pt x="905" y="138"/>
                    <a:pt x="907" y="144"/>
                    <a:pt x="924" y="137"/>
                  </a:cubicBezTo>
                  <a:cubicBezTo>
                    <a:pt x="937" y="132"/>
                    <a:pt x="950" y="128"/>
                    <a:pt x="963" y="124"/>
                  </a:cubicBezTo>
                  <a:cubicBezTo>
                    <a:pt x="989" y="118"/>
                    <a:pt x="1026" y="127"/>
                    <a:pt x="1053" y="129"/>
                  </a:cubicBezTo>
                  <a:cubicBezTo>
                    <a:pt x="1066" y="131"/>
                    <a:pt x="1076" y="141"/>
                    <a:pt x="1087" y="148"/>
                  </a:cubicBezTo>
                  <a:cubicBezTo>
                    <a:pt x="1105" y="158"/>
                    <a:pt x="1119" y="155"/>
                    <a:pt x="1138" y="159"/>
                  </a:cubicBezTo>
                  <a:cubicBezTo>
                    <a:pt x="1147" y="161"/>
                    <a:pt x="1153" y="170"/>
                    <a:pt x="1159" y="176"/>
                  </a:cubicBezTo>
                  <a:cubicBezTo>
                    <a:pt x="1167" y="185"/>
                    <a:pt x="1176" y="188"/>
                    <a:pt x="1186" y="194"/>
                  </a:cubicBezTo>
                  <a:cubicBezTo>
                    <a:pt x="1200" y="203"/>
                    <a:pt x="1214" y="205"/>
                    <a:pt x="1225" y="204"/>
                  </a:cubicBezTo>
                  <a:cubicBezTo>
                    <a:pt x="1246" y="203"/>
                    <a:pt x="1259" y="208"/>
                    <a:pt x="1276" y="212"/>
                  </a:cubicBezTo>
                  <a:cubicBezTo>
                    <a:pt x="1291" y="214"/>
                    <a:pt x="1303" y="214"/>
                    <a:pt x="1317" y="214"/>
                  </a:cubicBezTo>
                  <a:cubicBezTo>
                    <a:pt x="1328" y="215"/>
                    <a:pt x="1342" y="220"/>
                    <a:pt x="1348" y="214"/>
                  </a:cubicBezTo>
                  <a:cubicBezTo>
                    <a:pt x="1358" y="203"/>
                    <a:pt x="1365" y="201"/>
                    <a:pt x="1385" y="199"/>
                  </a:cubicBezTo>
                  <a:cubicBezTo>
                    <a:pt x="1393" y="199"/>
                    <a:pt x="1417" y="190"/>
                    <a:pt x="1431" y="191"/>
                  </a:cubicBezTo>
                  <a:cubicBezTo>
                    <a:pt x="1444" y="193"/>
                    <a:pt x="1452" y="190"/>
                    <a:pt x="1455" y="177"/>
                  </a:cubicBezTo>
                  <a:cubicBezTo>
                    <a:pt x="1459" y="164"/>
                    <a:pt x="1468" y="157"/>
                    <a:pt x="1479" y="149"/>
                  </a:cubicBezTo>
                  <a:cubicBezTo>
                    <a:pt x="1490" y="142"/>
                    <a:pt x="1495" y="139"/>
                    <a:pt x="1509" y="138"/>
                  </a:cubicBezTo>
                  <a:cubicBezTo>
                    <a:pt x="1521" y="136"/>
                    <a:pt x="1534" y="135"/>
                    <a:pt x="1550" y="146"/>
                  </a:cubicBezTo>
                  <a:cubicBezTo>
                    <a:pt x="1560" y="153"/>
                    <a:pt x="1575" y="162"/>
                    <a:pt x="1588" y="164"/>
                  </a:cubicBezTo>
                  <a:cubicBezTo>
                    <a:pt x="1600" y="166"/>
                    <a:pt x="1607" y="162"/>
                    <a:pt x="1617" y="157"/>
                  </a:cubicBezTo>
                  <a:cubicBezTo>
                    <a:pt x="1631" y="151"/>
                    <a:pt x="1654" y="162"/>
                    <a:pt x="1660" y="168"/>
                  </a:cubicBezTo>
                  <a:lnTo>
                    <a:pt x="1668" y="276"/>
                  </a:lnTo>
                  <a:cubicBezTo>
                    <a:pt x="1680" y="287"/>
                    <a:pt x="1659" y="291"/>
                    <a:pt x="1666" y="300"/>
                  </a:cubicBezTo>
                  <a:cubicBezTo>
                    <a:pt x="1672" y="310"/>
                    <a:pt x="1687" y="319"/>
                    <a:pt x="1694" y="323"/>
                  </a:cubicBezTo>
                  <a:cubicBezTo>
                    <a:pt x="1705" y="328"/>
                    <a:pt x="1709" y="313"/>
                    <a:pt x="1721" y="314"/>
                  </a:cubicBezTo>
                  <a:cubicBezTo>
                    <a:pt x="1736" y="315"/>
                    <a:pt x="1750" y="310"/>
                    <a:pt x="1764" y="317"/>
                  </a:cubicBezTo>
                  <a:cubicBezTo>
                    <a:pt x="1776" y="322"/>
                    <a:pt x="1784" y="328"/>
                    <a:pt x="1794" y="316"/>
                  </a:cubicBezTo>
                  <a:cubicBezTo>
                    <a:pt x="1802" y="305"/>
                    <a:pt x="1807" y="299"/>
                    <a:pt x="1822" y="300"/>
                  </a:cubicBezTo>
                  <a:cubicBezTo>
                    <a:pt x="1846" y="302"/>
                    <a:pt x="1877" y="320"/>
                    <a:pt x="1898" y="333"/>
                  </a:cubicBezTo>
                  <a:cubicBezTo>
                    <a:pt x="1922" y="349"/>
                    <a:pt x="1948" y="362"/>
                    <a:pt x="1967" y="383"/>
                  </a:cubicBezTo>
                  <a:cubicBezTo>
                    <a:pt x="1991" y="408"/>
                    <a:pt x="1952" y="406"/>
                    <a:pt x="1937" y="404"/>
                  </a:cubicBezTo>
                  <a:cubicBezTo>
                    <a:pt x="1926" y="402"/>
                    <a:pt x="1916" y="392"/>
                    <a:pt x="1908" y="399"/>
                  </a:cubicBezTo>
                  <a:cubicBezTo>
                    <a:pt x="1906" y="402"/>
                    <a:pt x="1892" y="398"/>
                    <a:pt x="1889" y="398"/>
                  </a:cubicBezTo>
                  <a:cubicBezTo>
                    <a:pt x="1877" y="399"/>
                    <a:pt x="1870" y="404"/>
                    <a:pt x="1860" y="409"/>
                  </a:cubicBezTo>
                  <a:cubicBezTo>
                    <a:pt x="1854" y="413"/>
                    <a:pt x="1839" y="403"/>
                    <a:pt x="1837" y="411"/>
                  </a:cubicBezTo>
                  <a:cubicBezTo>
                    <a:pt x="1835" y="420"/>
                    <a:pt x="1836" y="424"/>
                    <a:pt x="1825" y="424"/>
                  </a:cubicBezTo>
                  <a:cubicBezTo>
                    <a:pt x="1812" y="423"/>
                    <a:pt x="1799" y="421"/>
                    <a:pt x="1793" y="435"/>
                  </a:cubicBezTo>
                  <a:cubicBezTo>
                    <a:pt x="1791" y="440"/>
                    <a:pt x="1790" y="446"/>
                    <a:pt x="1790" y="452"/>
                  </a:cubicBezTo>
                  <a:cubicBezTo>
                    <a:pt x="1790" y="458"/>
                    <a:pt x="1797" y="464"/>
                    <a:pt x="1796" y="468"/>
                  </a:cubicBezTo>
                  <a:cubicBezTo>
                    <a:pt x="1795" y="474"/>
                    <a:pt x="1778" y="486"/>
                    <a:pt x="1773" y="490"/>
                  </a:cubicBezTo>
                  <a:cubicBezTo>
                    <a:pt x="1764" y="497"/>
                    <a:pt x="1749" y="497"/>
                    <a:pt x="1738" y="497"/>
                  </a:cubicBezTo>
                  <a:cubicBezTo>
                    <a:pt x="1731" y="497"/>
                    <a:pt x="1717" y="490"/>
                    <a:pt x="1713" y="499"/>
                  </a:cubicBezTo>
                  <a:cubicBezTo>
                    <a:pt x="1708" y="508"/>
                    <a:pt x="1707" y="518"/>
                    <a:pt x="1700" y="526"/>
                  </a:cubicBezTo>
                  <a:cubicBezTo>
                    <a:pt x="1695" y="530"/>
                    <a:pt x="1689" y="529"/>
                    <a:pt x="1685" y="536"/>
                  </a:cubicBezTo>
                  <a:cubicBezTo>
                    <a:pt x="1682" y="540"/>
                    <a:pt x="1680" y="545"/>
                    <a:pt x="1674" y="544"/>
                  </a:cubicBezTo>
                  <a:cubicBezTo>
                    <a:pt x="1660" y="543"/>
                    <a:pt x="1646" y="540"/>
                    <a:pt x="1633" y="538"/>
                  </a:cubicBezTo>
                  <a:cubicBezTo>
                    <a:pt x="1611" y="533"/>
                    <a:pt x="1586" y="506"/>
                    <a:pt x="1562" y="524"/>
                  </a:cubicBezTo>
                  <a:cubicBezTo>
                    <a:pt x="1554" y="531"/>
                    <a:pt x="1554" y="542"/>
                    <a:pt x="1558" y="552"/>
                  </a:cubicBezTo>
                  <a:cubicBezTo>
                    <a:pt x="1560" y="558"/>
                    <a:pt x="1556" y="563"/>
                    <a:pt x="1558" y="569"/>
                  </a:cubicBezTo>
                  <a:cubicBezTo>
                    <a:pt x="1560" y="575"/>
                    <a:pt x="1565" y="576"/>
                    <a:pt x="1569" y="580"/>
                  </a:cubicBezTo>
                  <a:cubicBezTo>
                    <a:pt x="1577" y="588"/>
                    <a:pt x="1629" y="617"/>
                    <a:pt x="1607" y="626"/>
                  </a:cubicBezTo>
                  <a:cubicBezTo>
                    <a:pt x="1602" y="629"/>
                    <a:pt x="1594" y="638"/>
                    <a:pt x="1589" y="642"/>
                  </a:cubicBezTo>
                  <a:cubicBezTo>
                    <a:pt x="1583" y="648"/>
                    <a:pt x="1572" y="649"/>
                    <a:pt x="1569" y="658"/>
                  </a:cubicBezTo>
                  <a:cubicBezTo>
                    <a:pt x="1564" y="671"/>
                    <a:pt x="1559" y="686"/>
                    <a:pt x="1548" y="695"/>
                  </a:cubicBezTo>
                  <a:cubicBezTo>
                    <a:pt x="1540" y="703"/>
                    <a:pt x="1524" y="706"/>
                    <a:pt x="1514" y="713"/>
                  </a:cubicBezTo>
                  <a:cubicBezTo>
                    <a:pt x="1502" y="720"/>
                    <a:pt x="1480" y="718"/>
                    <a:pt x="1467" y="719"/>
                  </a:cubicBezTo>
                  <a:cubicBezTo>
                    <a:pt x="1449" y="719"/>
                    <a:pt x="1434" y="715"/>
                    <a:pt x="1417" y="718"/>
                  </a:cubicBezTo>
                  <a:cubicBezTo>
                    <a:pt x="1380" y="724"/>
                    <a:pt x="1349" y="728"/>
                    <a:pt x="1316" y="745"/>
                  </a:cubicBezTo>
                  <a:cubicBezTo>
                    <a:pt x="1302" y="752"/>
                    <a:pt x="1288" y="759"/>
                    <a:pt x="1277" y="768"/>
                  </a:cubicBezTo>
                  <a:cubicBezTo>
                    <a:pt x="1266" y="777"/>
                    <a:pt x="1268" y="778"/>
                    <a:pt x="1255" y="777"/>
                  </a:cubicBezTo>
                  <a:cubicBezTo>
                    <a:pt x="1247" y="777"/>
                    <a:pt x="1239" y="777"/>
                    <a:pt x="1232" y="772"/>
                  </a:cubicBezTo>
                  <a:cubicBezTo>
                    <a:pt x="1220" y="762"/>
                    <a:pt x="1219" y="762"/>
                    <a:pt x="1201" y="764"/>
                  </a:cubicBezTo>
                  <a:cubicBezTo>
                    <a:pt x="1170" y="767"/>
                    <a:pt x="1138" y="750"/>
                    <a:pt x="1107" y="745"/>
                  </a:cubicBezTo>
                  <a:cubicBezTo>
                    <a:pt x="1092" y="742"/>
                    <a:pt x="1077" y="739"/>
                    <a:pt x="1063" y="733"/>
                  </a:cubicBezTo>
                  <a:cubicBezTo>
                    <a:pt x="1049" y="726"/>
                    <a:pt x="1040" y="712"/>
                    <a:pt x="1023" y="709"/>
                  </a:cubicBezTo>
                  <a:cubicBezTo>
                    <a:pt x="1008" y="706"/>
                    <a:pt x="993" y="708"/>
                    <a:pt x="978" y="705"/>
                  </a:cubicBezTo>
                  <a:cubicBezTo>
                    <a:pt x="965" y="703"/>
                    <a:pt x="952" y="701"/>
                    <a:pt x="939" y="699"/>
                  </a:cubicBezTo>
                  <a:cubicBezTo>
                    <a:pt x="924" y="696"/>
                    <a:pt x="913" y="705"/>
                    <a:pt x="898" y="706"/>
                  </a:cubicBezTo>
                  <a:cubicBezTo>
                    <a:pt x="879" y="708"/>
                    <a:pt x="858" y="703"/>
                    <a:pt x="839" y="702"/>
                  </a:cubicBezTo>
                  <a:cubicBezTo>
                    <a:pt x="806" y="701"/>
                    <a:pt x="774" y="688"/>
                    <a:pt x="741" y="692"/>
                  </a:cubicBezTo>
                  <a:cubicBezTo>
                    <a:pt x="732" y="693"/>
                    <a:pt x="715" y="697"/>
                    <a:pt x="706" y="693"/>
                  </a:cubicBezTo>
                  <a:cubicBezTo>
                    <a:pt x="702" y="692"/>
                    <a:pt x="700" y="687"/>
                    <a:pt x="698" y="683"/>
                  </a:cubicBezTo>
                  <a:cubicBezTo>
                    <a:pt x="694" y="676"/>
                    <a:pt x="686" y="672"/>
                    <a:pt x="680" y="669"/>
                  </a:cubicBezTo>
                  <a:cubicBezTo>
                    <a:pt x="654" y="655"/>
                    <a:pt x="643" y="627"/>
                    <a:pt x="622" y="608"/>
                  </a:cubicBezTo>
                  <a:cubicBezTo>
                    <a:pt x="614" y="601"/>
                    <a:pt x="601" y="600"/>
                    <a:pt x="600" y="587"/>
                  </a:cubicBezTo>
                  <a:cubicBezTo>
                    <a:pt x="598" y="575"/>
                    <a:pt x="572" y="580"/>
                    <a:pt x="560" y="575"/>
                  </a:cubicBezTo>
                  <a:cubicBezTo>
                    <a:pt x="547" y="569"/>
                    <a:pt x="533" y="562"/>
                    <a:pt x="520" y="554"/>
                  </a:cubicBezTo>
                  <a:cubicBezTo>
                    <a:pt x="509" y="547"/>
                    <a:pt x="496" y="548"/>
                    <a:pt x="485" y="539"/>
                  </a:cubicBezTo>
                  <a:cubicBezTo>
                    <a:pt x="461" y="519"/>
                    <a:pt x="427" y="528"/>
                    <a:pt x="398" y="525"/>
                  </a:cubicBezTo>
                  <a:cubicBezTo>
                    <a:pt x="374" y="522"/>
                    <a:pt x="349" y="518"/>
                    <a:pt x="326" y="515"/>
                  </a:cubicBezTo>
                  <a:cubicBezTo>
                    <a:pt x="305" y="512"/>
                    <a:pt x="277" y="498"/>
                    <a:pt x="275" y="474"/>
                  </a:cubicBezTo>
                  <a:cubicBezTo>
                    <a:pt x="273" y="463"/>
                    <a:pt x="288" y="452"/>
                    <a:pt x="280" y="442"/>
                  </a:cubicBezTo>
                  <a:cubicBezTo>
                    <a:pt x="269" y="430"/>
                    <a:pt x="275" y="414"/>
                    <a:pt x="266" y="403"/>
                  </a:cubicBezTo>
                  <a:cubicBezTo>
                    <a:pt x="254" y="389"/>
                    <a:pt x="245" y="378"/>
                    <a:pt x="229" y="368"/>
                  </a:cubicBezTo>
                  <a:cubicBezTo>
                    <a:pt x="215" y="358"/>
                    <a:pt x="211" y="345"/>
                    <a:pt x="200" y="333"/>
                  </a:cubicBezTo>
                  <a:cubicBezTo>
                    <a:pt x="193" y="325"/>
                    <a:pt x="180" y="320"/>
                    <a:pt x="171" y="313"/>
                  </a:cubicBezTo>
                  <a:cubicBezTo>
                    <a:pt x="163" y="307"/>
                    <a:pt x="168" y="316"/>
                    <a:pt x="161" y="316"/>
                  </a:cubicBezTo>
                  <a:cubicBezTo>
                    <a:pt x="155" y="316"/>
                    <a:pt x="150" y="311"/>
                    <a:pt x="145" y="308"/>
                  </a:cubicBezTo>
                  <a:cubicBezTo>
                    <a:pt x="134" y="301"/>
                    <a:pt x="132" y="303"/>
                    <a:pt x="120" y="304"/>
                  </a:cubicBezTo>
                  <a:cubicBezTo>
                    <a:pt x="103" y="305"/>
                    <a:pt x="87" y="294"/>
                    <a:pt x="75" y="284"/>
                  </a:cubicBezTo>
                  <a:cubicBezTo>
                    <a:pt x="66" y="277"/>
                    <a:pt x="56" y="269"/>
                    <a:pt x="44" y="266"/>
                  </a:cubicBezTo>
                  <a:cubicBezTo>
                    <a:pt x="33" y="263"/>
                    <a:pt x="28" y="264"/>
                    <a:pt x="28" y="253"/>
                  </a:cubicBezTo>
                  <a:cubicBezTo>
                    <a:pt x="29" y="245"/>
                    <a:pt x="9" y="244"/>
                    <a:pt x="6" y="237"/>
                  </a:cubicBezTo>
                  <a:cubicBezTo>
                    <a:pt x="5" y="234"/>
                    <a:pt x="8" y="234"/>
                    <a:pt x="9" y="233"/>
                  </a:cubicBezTo>
                  <a:cubicBezTo>
                    <a:pt x="12" y="228"/>
                    <a:pt x="2" y="220"/>
                    <a:pt x="0" y="2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2" name="Freeform 2074">
              <a:extLst>
                <a:ext uri="{FF2B5EF4-FFF2-40B4-BE49-F238E27FC236}">
                  <a16:creationId xmlns:a16="http://schemas.microsoft.com/office/drawing/2014/main" id="{AD005767-F46E-570A-6E6A-8BF787348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695" y="2837201"/>
              <a:ext cx="96730" cy="55274"/>
            </a:xfrm>
            <a:custGeom>
              <a:avLst/>
              <a:gdLst>
                <a:gd name="T0" fmla="*/ 0 w 222"/>
                <a:gd name="T1" fmla="*/ 88 h 127"/>
                <a:gd name="T2" fmla="*/ 4 w 222"/>
                <a:gd name="T3" fmla="*/ 79 h 127"/>
                <a:gd name="T4" fmla="*/ 11 w 222"/>
                <a:gd name="T5" fmla="*/ 63 h 127"/>
                <a:gd name="T6" fmla="*/ 34 w 222"/>
                <a:gd name="T7" fmla="*/ 24 h 127"/>
                <a:gd name="T8" fmla="*/ 71 w 222"/>
                <a:gd name="T9" fmla="*/ 1 h 127"/>
                <a:gd name="T10" fmla="*/ 90 w 222"/>
                <a:gd name="T11" fmla="*/ 7 h 127"/>
                <a:gd name="T12" fmla="*/ 93 w 222"/>
                <a:gd name="T13" fmla="*/ 19 h 127"/>
                <a:gd name="T14" fmla="*/ 125 w 222"/>
                <a:gd name="T15" fmla="*/ 21 h 127"/>
                <a:gd name="T16" fmla="*/ 141 w 222"/>
                <a:gd name="T17" fmla="*/ 25 h 127"/>
                <a:gd name="T18" fmla="*/ 156 w 222"/>
                <a:gd name="T19" fmla="*/ 20 h 127"/>
                <a:gd name="T20" fmla="*/ 179 w 222"/>
                <a:gd name="T21" fmla="*/ 38 h 127"/>
                <a:gd name="T22" fmla="*/ 197 w 222"/>
                <a:gd name="T23" fmla="*/ 65 h 127"/>
                <a:gd name="T24" fmla="*/ 211 w 222"/>
                <a:gd name="T25" fmla="*/ 91 h 127"/>
                <a:gd name="T26" fmla="*/ 217 w 222"/>
                <a:gd name="T27" fmla="*/ 109 h 127"/>
                <a:gd name="T28" fmla="*/ 183 w 222"/>
                <a:gd name="T29" fmla="*/ 111 h 127"/>
                <a:gd name="T30" fmla="*/ 162 w 222"/>
                <a:gd name="T31" fmla="*/ 116 h 127"/>
                <a:gd name="T32" fmla="*/ 135 w 222"/>
                <a:gd name="T33" fmla="*/ 117 h 127"/>
                <a:gd name="T34" fmla="*/ 100 w 222"/>
                <a:gd name="T35" fmla="*/ 112 h 127"/>
                <a:gd name="T36" fmla="*/ 66 w 222"/>
                <a:gd name="T37" fmla="*/ 122 h 127"/>
                <a:gd name="T38" fmla="*/ 37 w 222"/>
                <a:gd name="T39" fmla="*/ 111 h 127"/>
                <a:gd name="T40" fmla="*/ 0 w 222"/>
                <a:gd name="T41" fmla="*/ 8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127">
                  <a:moveTo>
                    <a:pt x="0" y="88"/>
                  </a:moveTo>
                  <a:cubicBezTo>
                    <a:pt x="0" y="83"/>
                    <a:pt x="1" y="82"/>
                    <a:pt x="4" y="79"/>
                  </a:cubicBezTo>
                  <a:cubicBezTo>
                    <a:pt x="9" y="75"/>
                    <a:pt x="6" y="67"/>
                    <a:pt x="11" y="63"/>
                  </a:cubicBezTo>
                  <a:cubicBezTo>
                    <a:pt x="22" y="55"/>
                    <a:pt x="27" y="36"/>
                    <a:pt x="34" y="24"/>
                  </a:cubicBezTo>
                  <a:cubicBezTo>
                    <a:pt x="43" y="12"/>
                    <a:pt x="55" y="0"/>
                    <a:pt x="71" y="1"/>
                  </a:cubicBezTo>
                  <a:cubicBezTo>
                    <a:pt x="75" y="1"/>
                    <a:pt x="88" y="3"/>
                    <a:pt x="90" y="7"/>
                  </a:cubicBezTo>
                  <a:cubicBezTo>
                    <a:pt x="91" y="11"/>
                    <a:pt x="87" y="17"/>
                    <a:pt x="93" y="19"/>
                  </a:cubicBezTo>
                  <a:cubicBezTo>
                    <a:pt x="103" y="22"/>
                    <a:pt x="114" y="21"/>
                    <a:pt x="125" y="21"/>
                  </a:cubicBezTo>
                  <a:cubicBezTo>
                    <a:pt x="131" y="21"/>
                    <a:pt x="134" y="31"/>
                    <a:pt x="141" y="25"/>
                  </a:cubicBezTo>
                  <a:cubicBezTo>
                    <a:pt x="146" y="20"/>
                    <a:pt x="148" y="18"/>
                    <a:pt x="156" y="20"/>
                  </a:cubicBezTo>
                  <a:cubicBezTo>
                    <a:pt x="166" y="23"/>
                    <a:pt x="179" y="26"/>
                    <a:pt x="179" y="38"/>
                  </a:cubicBezTo>
                  <a:cubicBezTo>
                    <a:pt x="179" y="52"/>
                    <a:pt x="178" y="67"/>
                    <a:pt x="197" y="65"/>
                  </a:cubicBezTo>
                  <a:cubicBezTo>
                    <a:pt x="216" y="64"/>
                    <a:pt x="212" y="80"/>
                    <a:pt x="211" y="91"/>
                  </a:cubicBezTo>
                  <a:cubicBezTo>
                    <a:pt x="211" y="95"/>
                    <a:pt x="222" y="106"/>
                    <a:pt x="217" y="109"/>
                  </a:cubicBezTo>
                  <a:cubicBezTo>
                    <a:pt x="205" y="115"/>
                    <a:pt x="194" y="116"/>
                    <a:pt x="183" y="111"/>
                  </a:cubicBezTo>
                  <a:cubicBezTo>
                    <a:pt x="178" y="110"/>
                    <a:pt x="167" y="116"/>
                    <a:pt x="162" y="116"/>
                  </a:cubicBezTo>
                  <a:cubicBezTo>
                    <a:pt x="153" y="117"/>
                    <a:pt x="144" y="117"/>
                    <a:pt x="135" y="117"/>
                  </a:cubicBezTo>
                  <a:cubicBezTo>
                    <a:pt x="122" y="116"/>
                    <a:pt x="112" y="104"/>
                    <a:pt x="100" y="112"/>
                  </a:cubicBezTo>
                  <a:cubicBezTo>
                    <a:pt x="91" y="117"/>
                    <a:pt x="78" y="127"/>
                    <a:pt x="66" y="122"/>
                  </a:cubicBezTo>
                  <a:cubicBezTo>
                    <a:pt x="56" y="118"/>
                    <a:pt x="50" y="110"/>
                    <a:pt x="37" y="111"/>
                  </a:cubicBezTo>
                  <a:cubicBezTo>
                    <a:pt x="15" y="113"/>
                    <a:pt x="8" y="101"/>
                    <a:pt x="0" y="8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3" name="Freeform 2080">
              <a:extLst>
                <a:ext uri="{FF2B5EF4-FFF2-40B4-BE49-F238E27FC236}">
                  <a16:creationId xmlns:a16="http://schemas.microsoft.com/office/drawing/2014/main" id="{80051BDB-5FFF-4B83-74FC-0CF2EB28A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3414" y="4406585"/>
              <a:ext cx="1975" cy="5923"/>
            </a:xfrm>
            <a:custGeom>
              <a:avLst/>
              <a:gdLst>
                <a:gd name="T0" fmla="*/ 2 w 7"/>
                <a:gd name="T1" fmla="*/ 14 h 14"/>
                <a:gd name="T2" fmla="*/ 7 w 7"/>
                <a:gd name="T3" fmla="*/ 0 h 14"/>
                <a:gd name="T4" fmla="*/ 2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2" y="14"/>
                  </a:moveTo>
                  <a:cubicBezTo>
                    <a:pt x="4" y="10"/>
                    <a:pt x="6" y="5"/>
                    <a:pt x="7" y="0"/>
                  </a:cubicBezTo>
                  <a:cubicBezTo>
                    <a:pt x="3" y="4"/>
                    <a:pt x="0" y="9"/>
                    <a:pt x="2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4" name="Freeform 2091">
              <a:extLst>
                <a:ext uri="{FF2B5EF4-FFF2-40B4-BE49-F238E27FC236}">
                  <a16:creationId xmlns:a16="http://schemas.microsoft.com/office/drawing/2014/main" id="{CA7D08F4-887D-DCB9-AC09-1CC479F4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3969" y="2781927"/>
              <a:ext cx="17767" cy="13819"/>
            </a:xfrm>
            <a:custGeom>
              <a:avLst/>
              <a:gdLst>
                <a:gd name="T0" fmla="*/ 15 w 38"/>
                <a:gd name="T1" fmla="*/ 0 h 29"/>
                <a:gd name="T2" fmla="*/ 20 w 38"/>
                <a:gd name="T3" fmla="*/ 27 h 29"/>
                <a:gd name="T4" fmla="*/ 15 w 38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5" y="0"/>
                  </a:moveTo>
                  <a:cubicBezTo>
                    <a:pt x="17" y="2"/>
                    <a:pt x="0" y="29"/>
                    <a:pt x="20" y="27"/>
                  </a:cubicBezTo>
                  <a:cubicBezTo>
                    <a:pt x="38" y="25"/>
                    <a:pt x="20" y="5"/>
                    <a:pt x="15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5" name="Freeform 2092">
              <a:extLst>
                <a:ext uri="{FF2B5EF4-FFF2-40B4-BE49-F238E27FC236}">
                  <a16:creationId xmlns:a16="http://schemas.microsoft.com/office/drawing/2014/main" id="{86ABAEC7-61FE-C0F2-4E13-97B6CC400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8435" y="2777979"/>
              <a:ext cx="53301" cy="55274"/>
            </a:xfrm>
            <a:custGeom>
              <a:avLst/>
              <a:gdLst>
                <a:gd name="T0" fmla="*/ 0 w 125"/>
                <a:gd name="T1" fmla="*/ 76 h 125"/>
                <a:gd name="T2" fmla="*/ 45 w 125"/>
                <a:gd name="T3" fmla="*/ 3 h 125"/>
                <a:gd name="T4" fmla="*/ 87 w 125"/>
                <a:gd name="T5" fmla="*/ 12 h 125"/>
                <a:gd name="T6" fmla="*/ 97 w 125"/>
                <a:gd name="T7" fmla="*/ 41 h 125"/>
                <a:gd name="T8" fmla="*/ 72 w 125"/>
                <a:gd name="T9" fmla="*/ 55 h 125"/>
                <a:gd name="T10" fmla="*/ 102 w 125"/>
                <a:gd name="T11" fmla="*/ 72 h 125"/>
                <a:gd name="T12" fmla="*/ 125 w 125"/>
                <a:gd name="T13" fmla="*/ 121 h 125"/>
                <a:gd name="T14" fmla="*/ 76 w 125"/>
                <a:gd name="T15" fmla="*/ 118 h 125"/>
                <a:gd name="T16" fmla="*/ 64 w 125"/>
                <a:gd name="T17" fmla="*/ 91 h 125"/>
                <a:gd name="T18" fmla="*/ 0 w 125"/>
                <a:gd name="T19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0" y="76"/>
                  </a:moveTo>
                  <a:cubicBezTo>
                    <a:pt x="29" y="66"/>
                    <a:pt x="15" y="9"/>
                    <a:pt x="45" y="3"/>
                  </a:cubicBezTo>
                  <a:cubicBezTo>
                    <a:pt x="56" y="1"/>
                    <a:pt x="72" y="0"/>
                    <a:pt x="87" y="12"/>
                  </a:cubicBezTo>
                  <a:cubicBezTo>
                    <a:pt x="91" y="16"/>
                    <a:pt x="101" y="36"/>
                    <a:pt x="97" y="41"/>
                  </a:cubicBezTo>
                  <a:cubicBezTo>
                    <a:pt x="88" y="29"/>
                    <a:pt x="77" y="49"/>
                    <a:pt x="72" y="55"/>
                  </a:cubicBezTo>
                  <a:cubicBezTo>
                    <a:pt x="85" y="53"/>
                    <a:pt x="99" y="58"/>
                    <a:pt x="102" y="72"/>
                  </a:cubicBezTo>
                  <a:cubicBezTo>
                    <a:pt x="106" y="89"/>
                    <a:pt x="119" y="104"/>
                    <a:pt x="125" y="121"/>
                  </a:cubicBezTo>
                  <a:cubicBezTo>
                    <a:pt x="114" y="115"/>
                    <a:pt x="87" y="125"/>
                    <a:pt x="76" y="118"/>
                  </a:cubicBezTo>
                  <a:cubicBezTo>
                    <a:pt x="68" y="112"/>
                    <a:pt x="67" y="99"/>
                    <a:pt x="64" y="91"/>
                  </a:cubicBezTo>
                  <a:cubicBezTo>
                    <a:pt x="59" y="79"/>
                    <a:pt x="17" y="82"/>
                    <a:pt x="0" y="7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6" name="Freeform 2094">
              <a:extLst>
                <a:ext uri="{FF2B5EF4-FFF2-40B4-BE49-F238E27FC236}">
                  <a16:creationId xmlns:a16="http://schemas.microsoft.com/office/drawing/2014/main" id="{B79B5335-2621-902C-861F-E3E53068F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17" y="4047305"/>
              <a:ext cx="71067" cy="39481"/>
            </a:xfrm>
            <a:custGeom>
              <a:avLst/>
              <a:gdLst>
                <a:gd name="T0" fmla="*/ 6 w 164"/>
                <a:gd name="T1" fmla="*/ 68 h 92"/>
                <a:gd name="T2" fmla="*/ 26 w 164"/>
                <a:gd name="T3" fmla="*/ 73 h 92"/>
                <a:gd name="T4" fmla="*/ 77 w 164"/>
                <a:gd name="T5" fmla="*/ 54 h 92"/>
                <a:gd name="T6" fmla="*/ 154 w 164"/>
                <a:gd name="T7" fmla="*/ 13 h 92"/>
                <a:gd name="T8" fmla="*/ 132 w 164"/>
                <a:gd name="T9" fmla="*/ 4 h 92"/>
                <a:gd name="T10" fmla="*/ 87 w 164"/>
                <a:gd name="T11" fmla="*/ 13 h 92"/>
                <a:gd name="T12" fmla="*/ 36 w 164"/>
                <a:gd name="T13" fmla="*/ 20 h 92"/>
                <a:gd name="T14" fmla="*/ 15 w 164"/>
                <a:gd name="T15" fmla="*/ 25 h 92"/>
                <a:gd name="T16" fmla="*/ 0 w 164"/>
                <a:gd name="T17" fmla="*/ 46 h 92"/>
                <a:gd name="T18" fmla="*/ 6 w 164"/>
                <a:gd name="T19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92">
                  <a:moveTo>
                    <a:pt x="6" y="68"/>
                  </a:moveTo>
                  <a:cubicBezTo>
                    <a:pt x="6" y="92"/>
                    <a:pt x="12" y="82"/>
                    <a:pt x="26" y="73"/>
                  </a:cubicBezTo>
                  <a:cubicBezTo>
                    <a:pt x="40" y="65"/>
                    <a:pt x="61" y="60"/>
                    <a:pt x="77" y="54"/>
                  </a:cubicBezTo>
                  <a:cubicBezTo>
                    <a:pt x="102" y="44"/>
                    <a:pt x="137" y="35"/>
                    <a:pt x="154" y="13"/>
                  </a:cubicBezTo>
                  <a:cubicBezTo>
                    <a:pt x="164" y="0"/>
                    <a:pt x="138" y="2"/>
                    <a:pt x="132" y="4"/>
                  </a:cubicBezTo>
                  <a:cubicBezTo>
                    <a:pt x="116" y="9"/>
                    <a:pt x="103" y="11"/>
                    <a:pt x="87" y="13"/>
                  </a:cubicBezTo>
                  <a:cubicBezTo>
                    <a:pt x="70" y="16"/>
                    <a:pt x="54" y="16"/>
                    <a:pt x="36" y="20"/>
                  </a:cubicBezTo>
                  <a:cubicBezTo>
                    <a:pt x="30" y="21"/>
                    <a:pt x="21" y="20"/>
                    <a:pt x="15" y="25"/>
                  </a:cubicBezTo>
                  <a:cubicBezTo>
                    <a:pt x="9" y="30"/>
                    <a:pt x="6" y="41"/>
                    <a:pt x="0" y="46"/>
                  </a:cubicBezTo>
                  <a:cubicBezTo>
                    <a:pt x="14" y="53"/>
                    <a:pt x="13" y="57"/>
                    <a:pt x="6" y="6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7" name="Freeform 2095">
              <a:extLst>
                <a:ext uri="{FF2B5EF4-FFF2-40B4-BE49-F238E27FC236}">
                  <a16:creationId xmlns:a16="http://schemas.microsoft.com/office/drawing/2014/main" id="{647D4B9E-F195-F0E5-D8DD-B03DF3540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2432" y="4076915"/>
              <a:ext cx="13819" cy="13819"/>
            </a:xfrm>
            <a:custGeom>
              <a:avLst/>
              <a:gdLst>
                <a:gd name="T0" fmla="*/ 0 w 35"/>
                <a:gd name="T1" fmla="*/ 15 h 30"/>
                <a:gd name="T2" fmla="*/ 35 w 35"/>
                <a:gd name="T3" fmla="*/ 0 h 30"/>
                <a:gd name="T4" fmla="*/ 27 w 35"/>
                <a:gd name="T5" fmla="*/ 27 h 30"/>
                <a:gd name="T6" fmla="*/ 20 w 35"/>
                <a:gd name="T7" fmla="*/ 22 h 30"/>
                <a:gd name="T8" fmla="*/ 0 w 35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0" y="15"/>
                  </a:moveTo>
                  <a:cubicBezTo>
                    <a:pt x="12" y="7"/>
                    <a:pt x="21" y="3"/>
                    <a:pt x="35" y="0"/>
                  </a:cubicBezTo>
                  <a:cubicBezTo>
                    <a:pt x="32" y="2"/>
                    <a:pt x="34" y="29"/>
                    <a:pt x="27" y="27"/>
                  </a:cubicBezTo>
                  <a:cubicBezTo>
                    <a:pt x="22" y="26"/>
                    <a:pt x="21" y="20"/>
                    <a:pt x="20" y="22"/>
                  </a:cubicBezTo>
                  <a:cubicBezTo>
                    <a:pt x="15" y="30"/>
                    <a:pt x="5" y="14"/>
                    <a:pt x="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8" name="Freeform 2097">
              <a:extLst>
                <a:ext uri="{FF2B5EF4-FFF2-40B4-BE49-F238E27FC236}">
                  <a16:creationId xmlns:a16="http://schemas.microsoft.com/office/drawing/2014/main" id="{42323029-333B-E914-6152-B4A8DD8D5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974" y="2999074"/>
              <a:ext cx="3948" cy="0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0" y="0"/>
                  </a:lnTo>
                  <a:cubicBezTo>
                    <a:pt x="2" y="0"/>
                    <a:pt x="4" y="1"/>
                    <a:pt x="6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9" name="Freeform 2098">
              <a:extLst>
                <a:ext uri="{FF2B5EF4-FFF2-40B4-BE49-F238E27FC236}">
                  <a16:creationId xmlns:a16="http://schemas.microsoft.com/office/drawing/2014/main" id="{C0263815-5A94-25A7-CFC7-AD1D8528B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934" y="2939852"/>
              <a:ext cx="19741" cy="33560"/>
            </a:xfrm>
            <a:custGeom>
              <a:avLst/>
              <a:gdLst>
                <a:gd name="T0" fmla="*/ 22 w 47"/>
                <a:gd name="T1" fmla="*/ 1 h 79"/>
                <a:gd name="T2" fmla="*/ 36 w 47"/>
                <a:gd name="T3" fmla="*/ 15 h 79"/>
                <a:gd name="T4" fmla="*/ 45 w 47"/>
                <a:gd name="T5" fmla="*/ 45 h 79"/>
                <a:gd name="T6" fmla="*/ 18 w 47"/>
                <a:gd name="T7" fmla="*/ 56 h 79"/>
                <a:gd name="T8" fmla="*/ 0 w 47"/>
                <a:gd name="T9" fmla="*/ 47 h 79"/>
                <a:gd name="T10" fmla="*/ 11 w 47"/>
                <a:gd name="T11" fmla="*/ 49 h 79"/>
                <a:gd name="T12" fmla="*/ 14 w 47"/>
                <a:gd name="T13" fmla="*/ 31 h 79"/>
                <a:gd name="T14" fmla="*/ 22 w 47"/>
                <a:gd name="T15" fmla="*/ 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79">
                  <a:moveTo>
                    <a:pt x="22" y="1"/>
                  </a:moveTo>
                  <a:cubicBezTo>
                    <a:pt x="30" y="8"/>
                    <a:pt x="35" y="0"/>
                    <a:pt x="36" y="15"/>
                  </a:cubicBezTo>
                  <a:cubicBezTo>
                    <a:pt x="36" y="25"/>
                    <a:pt x="47" y="34"/>
                    <a:pt x="45" y="45"/>
                  </a:cubicBezTo>
                  <a:cubicBezTo>
                    <a:pt x="43" y="58"/>
                    <a:pt x="15" y="79"/>
                    <a:pt x="18" y="56"/>
                  </a:cubicBezTo>
                  <a:cubicBezTo>
                    <a:pt x="10" y="58"/>
                    <a:pt x="3" y="53"/>
                    <a:pt x="0" y="47"/>
                  </a:cubicBezTo>
                  <a:cubicBezTo>
                    <a:pt x="4" y="41"/>
                    <a:pt x="9" y="42"/>
                    <a:pt x="11" y="49"/>
                  </a:cubicBezTo>
                  <a:cubicBezTo>
                    <a:pt x="17" y="42"/>
                    <a:pt x="8" y="38"/>
                    <a:pt x="14" y="31"/>
                  </a:cubicBezTo>
                  <a:cubicBezTo>
                    <a:pt x="22" y="22"/>
                    <a:pt x="21" y="13"/>
                    <a:pt x="22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0" name="Freeform 2099">
              <a:extLst>
                <a:ext uri="{FF2B5EF4-FFF2-40B4-BE49-F238E27FC236}">
                  <a16:creationId xmlns:a16="http://schemas.microsoft.com/office/drawing/2014/main" id="{35956DA7-B3EA-5A3E-03F6-4C5682B6E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8804" y="2971437"/>
              <a:ext cx="3948" cy="3948"/>
            </a:xfrm>
            <a:custGeom>
              <a:avLst/>
              <a:gdLst>
                <a:gd name="T0" fmla="*/ 2 w 8"/>
                <a:gd name="T1" fmla="*/ 6 h 6"/>
                <a:gd name="T2" fmla="*/ 8 w 8"/>
                <a:gd name="T3" fmla="*/ 2 h 6"/>
                <a:gd name="T4" fmla="*/ 2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cubicBezTo>
                    <a:pt x="0" y="2"/>
                    <a:pt x="2" y="0"/>
                    <a:pt x="8" y="2"/>
                  </a:cubicBezTo>
                  <a:cubicBezTo>
                    <a:pt x="6" y="3"/>
                    <a:pt x="4" y="5"/>
                    <a:pt x="2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1" name="Freeform 2100">
              <a:extLst>
                <a:ext uri="{FF2B5EF4-FFF2-40B4-BE49-F238E27FC236}">
                  <a16:creationId xmlns:a16="http://schemas.microsoft.com/office/drawing/2014/main" id="{016B8021-8136-56FC-77F3-470D9B0E4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6960" y="2886553"/>
              <a:ext cx="29612" cy="11844"/>
            </a:xfrm>
            <a:custGeom>
              <a:avLst/>
              <a:gdLst>
                <a:gd name="T0" fmla="*/ 11 w 69"/>
                <a:gd name="T1" fmla="*/ 24 h 24"/>
                <a:gd name="T2" fmla="*/ 0 w 69"/>
                <a:gd name="T3" fmla="*/ 13 h 24"/>
                <a:gd name="T4" fmla="*/ 22 w 69"/>
                <a:gd name="T5" fmla="*/ 7 h 24"/>
                <a:gd name="T6" fmla="*/ 67 w 69"/>
                <a:gd name="T7" fmla="*/ 2 h 24"/>
                <a:gd name="T8" fmla="*/ 11 w 69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4">
                  <a:moveTo>
                    <a:pt x="11" y="24"/>
                  </a:moveTo>
                  <a:cubicBezTo>
                    <a:pt x="6" y="22"/>
                    <a:pt x="2" y="18"/>
                    <a:pt x="0" y="13"/>
                  </a:cubicBezTo>
                  <a:cubicBezTo>
                    <a:pt x="9" y="23"/>
                    <a:pt x="14" y="12"/>
                    <a:pt x="22" y="7"/>
                  </a:cubicBezTo>
                  <a:cubicBezTo>
                    <a:pt x="34" y="0"/>
                    <a:pt x="52" y="12"/>
                    <a:pt x="67" y="2"/>
                  </a:cubicBezTo>
                  <a:cubicBezTo>
                    <a:pt x="69" y="14"/>
                    <a:pt x="19" y="20"/>
                    <a:pt x="11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2" name="Freeform 2101">
              <a:extLst>
                <a:ext uri="{FF2B5EF4-FFF2-40B4-BE49-F238E27FC236}">
                  <a16:creationId xmlns:a16="http://schemas.microsoft.com/office/drawing/2014/main" id="{81809D13-AAF8-1BF3-15FD-1716F187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779" y="2969464"/>
              <a:ext cx="13819" cy="19741"/>
            </a:xfrm>
            <a:custGeom>
              <a:avLst/>
              <a:gdLst>
                <a:gd name="T0" fmla="*/ 13 w 31"/>
                <a:gd name="T1" fmla="*/ 43 h 43"/>
                <a:gd name="T2" fmla="*/ 6 w 31"/>
                <a:gd name="T3" fmla="*/ 41 h 43"/>
                <a:gd name="T4" fmla="*/ 19 w 31"/>
                <a:gd name="T5" fmla="*/ 35 h 43"/>
                <a:gd name="T6" fmla="*/ 4 w 31"/>
                <a:gd name="T7" fmla="*/ 23 h 43"/>
                <a:gd name="T8" fmla="*/ 0 w 31"/>
                <a:gd name="T9" fmla="*/ 14 h 43"/>
                <a:gd name="T10" fmla="*/ 19 w 31"/>
                <a:gd name="T11" fmla="*/ 0 h 43"/>
                <a:gd name="T12" fmla="*/ 12 w 31"/>
                <a:gd name="T13" fmla="*/ 19 h 43"/>
                <a:gd name="T14" fmla="*/ 20 w 31"/>
                <a:gd name="T15" fmla="*/ 6 h 43"/>
                <a:gd name="T16" fmla="*/ 13 w 31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3">
                  <a:moveTo>
                    <a:pt x="13" y="43"/>
                  </a:moveTo>
                  <a:lnTo>
                    <a:pt x="6" y="41"/>
                  </a:lnTo>
                  <a:cubicBezTo>
                    <a:pt x="11" y="41"/>
                    <a:pt x="16" y="39"/>
                    <a:pt x="19" y="35"/>
                  </a:cubicBezTo>
                  <a:cubicBezTo>
                    <a:pt x="9" y="43"/>
                    <a:pt x="6" y="31"/>
                    <a:pt x="4" y="23"/>
                  </a:cubicBezTo>
                  <a:cubicBezTo>
                    <a:pt x="3" y="20"/>
                    <a:pt x="2" y="16"/>
                    <a:pt x="0" y="14"/>
                  </a:cubicBezTo>
                  <a:cubicBezTo>
                    <a:pt x="6" y="10"/>
                    <a:pt x="11" y="3"/>
                    <a:pt x="19" y="0"/>
                  </a:cubicBezTo>
                  <a:cubicBezTo>
                    <a:pt x="18" y="7"/>
                    <a:pt x="10" y="11"/>
                    <a:pt x="12" y="19"/>
                  </a:cubicBezTo>
                  <a:cubicBezTo>
                    <a:pt x="16" y="15"/>
                    <a:pt x="19" y="11"/>
                    <a:pt x="20" y="6"/>
                  </a:cubicBezTo>
                  <a:cubicBezTo>
                    <a:pt x="31" y="16"/>
                    <a:pt x="25" y="37"/>
                    <a:pt x="13" y="4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3" name="Freeform 2102">
              <a:extLst>
                <a:ext uri="{FF2B5EF4-FFF2-40B4-BE49-F238E27FC236}">
                  <a16:creationId xmlns:a16="http://schemas.microsoft.com/office/drawing/2014/main" id="{FCC31112-94C2-CD24-53C0-8403EE5D8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571" y="2943800"/>
              <a:ext cx="7896" cy="3948"/>
            </a:xfrm>
            <a:custGeom>
              <a:avLst/>
              <a:gdLst>
                <a:gd name="T0" fmla="*/ 1 w 15"/>
                <a:gd name="T1" fmla="*/ 9 h 9"/>
                <a:gd name="T2" fmla="*/ 15 w 15"/>
                <a:gd name="T3" fmla="*/ 4 h 9"/>
                <a:gd name="T4" fmla="*/ 1 w 15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1" y="9"/>
                  </a:moveTo>
                  <a:cubicBezTo>
                    <a:pt x="0" y="0"/>
                    <a:pt x="10" y="1"/>
                    <a:pt x="15" y="4"/>
                  </a:cubicBezTo>
                  <a:cubicBezTo>
                    <a:pt x="11" y="6"/>
                    <a:pt x="6" y="8"/>
                    <a:pt x="1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4" name="Freeform 2103">
              <a:extLst>
                <a:ext uri="{FF2B5EF4-FFF2-40B4-BE49-F238E27FC236}">
                  <a16:creationId xmlns:a16="http://schemas.microsoft.com/office/drawing/2014/main" id="{052F6672-829E-CE87-DF7C-EC2F354AD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571" y="2878656"/>
              <a:ext cx="21715" cy="39481"/>
            </a:xfrm>
            <a:custGeom>
              <a:avLst/>
              <a:gdLst>
                <a:gd name="T0" fmla="*/ 32 w 53"/>
                <a:gd name="T1" fmla="*/ 88 h 88"/>
                <a:gd name="T2" fmla="*/ 22 w 53"/>
                <a:gd name="T3" fmla="*/ 78 h 88"/>
                <a:gd name="T4" fmla="*/ 38 w 53"/>
                <a:gd name="T5" fmla="*/ 56 h 88"/>
                <a:gd name="T6" fmla="*/ 43 w 53"/>
                <a:gd name="T7" fmla="*/ 43 h 88"/>
                <a:gd name="T8" fmla="*/ 36 w 53"/>
                <a:gd name="T9" fmla="*/ 31 h 88"/>
                <a:gd name="T10" fmla="*/ 0 w 53"/>
                <a:gd name="T11" fmla="*/ 11 h 88"/>
                <a:gd name="T12" fmla="*/ 45 w 53"/>
                <a:gd name="T13" fmla="*/ 33 h 88"/>
                <a:gd name="T14" fmla="*/ 43 w 53"/>
                <a:gd name="T15" fmla="*/ 59 h 88"/>
                <a:gd name="T16" fmla="*/ 32 w 53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88">
                  <a:moveTo>
                    <a:pt x="32" y="88"/>
                  </a:moveTo>
                  <a:cubicBezTo>
                    <a:pt x="31" y="83"/>
                    <a:pt x="27" y="79"/>
                    <a:pt x="22" y="78"/>
                  </a:cubicBezTo>
                  <a:cubicBezTo>
                    <a:pt x="29" y="72"/>
                    <a:pt x="34" y="64"/>
                    <a:pt x="38" y="56"/>
                  </a:cubicBezTo>
                  <a:cubicBezTo>
                    <a:pt x="40" y="52"/>
                    <a:pt x="41" y="47"/>
                    <a:pt x="43" y="43"/>
                  </a:cubicBezTo>
                  <a:cubicBezTo>
                    <a:pt x="46" y="31"/>
                    <a:pt x="42" y="38"/>
                    <a:pt x="36" y="31"/>
                  </a:cubicBezTo>
                  <a:cubicBezTo>
                    <a:pt x="26" y="20"/>
                    <a:pt x="20" y="4"/>
                    <a:pt x="0" y="11"/>
                  </a:cubicBezTo>
                  <a:cubicBezTo>
                    <a:pt x="20" y="0"/>
                    <a:pt x="35" y="20"/>
                    <a:pt x="45" y="33"/>
                  </a:cubicBezTo>
                  <a:cubicBezTo>
                    <a:pt x="53" y="43"/>
                    <a:pt x="51" y="50"/>
                    <a:pt x="43" y="59"/>
                  </a:cubicBezTo>
                  <a:cubicBezTo>
                    <a:pt x="36" y="67"/>
                    <a:pt x="38" y="79"/>
                    <a:pt x="32" y="8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5" name="Freeform 2104">
              <a:extLst>
                <a:ext uri="{FF2B5EF4-FFF2-40B4-BE49-F238E27FC236}">
                  <a16:creationId xmlns:a16="http://schemas.microsoft.com/office/drawing/2014/main" id="{A862C0C1-FC89-D8CD-4DA9-AC534B6B8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234" y="2929982"/>
              <a:ext cx="15793" cy="27637"/>
            </a:xfrm>
            <a:custGeom>
              <a:avLst/>
              <a:gdLst>
                <a:gd name="T0" fmla="*/ 9 w 39"/>
                <a:gd name="T1" fmla="*/ 8 h 64"/>
                <a:gd name="T2" fmla="*/ 0 w 39"/>
                <a:gd name="T3" fmla="*/ 0 h 64"/>
                <a:gd name="T4" fmla="*/ 31 w 39"/>
                <a:gd name="T5" fmla="*/ 25 h 64"/>
                <a:gd name="T6" fmla="*/ 27 w 39"/>
                <a:gd name="T7" fmla="*/ 64 h 64"/>
                <a:gd name="T8" fmla="*/ 33 w 39"/>
                <a:gd name="T9" fmla="*/ 33 h 64"/>
                <a:gd name="T10" fmla="*/ 9 w 39"/>
                <a:gd name="T11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4">
                  <a:moveTo>
                    <a:pt x="9" y="8"/>
                  </a:moveTo>
                  <a:cubicBezTo>
                    <a:pt x="4" y="8"/>
                    <a:pt x="1" y="5"/>
                    <a:pt x="0" y="0"/>
                  </a:cubicBezTo>
                  <a:cubicBezTo>
                    <a:pt x="10" y="7"/>
                    <a:pt x="24" y="13"/>
                    <a:pt x="31" y="25"/>
                  </a:cubicBezTo>
                  <a:cubicBezTo>
                    <a:pt x="39" y="38"/>
                    <a:pt x="25" y="50"/>
                    <a:pt x="27" y="64"/>
                  </a:cubicBezTo>
                  <a:cubicBezTo>
                    <a:pt x="18" y="56"/>
                    <a:pt x="32" y="41"/>
                    <a:pt x="33" y="33"/>
                  </a:cubicBezTo>
                  <a:cubicBezTo>
                    <a:pt x="34" y="21"/>
                    <a:pt x="15" y="15"/>
                    <a:pt x="9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6" name="Freeform 2105">
              <a:extLst>
                <a:ext uri="{FF2B5EF4-FFF2-40B4-BE49-F238E27FC236}">
                  <a16:creationId xmlns:a16="http://schemas.microsoft.com/office/drawing/2014/main" id="{7851998B-B1FE-FE27-3AE9-64838C6B8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105" y="2991178"/>
              <a:ext cx="7896" cy="5923"/>
            </a:xfrm>
            <a:custGeom>
              <a:avLst/>
              <a:gdLst>
                <a:gd name="T0" fmla="*/ 0 w 17"/>
                <a:gd name="T1" fmla="*/ 0 h 15"/>
                <a:gd name="T2" fmla="*/ 17 w 17"/>
                <a:gd name="T3" fmla="*/ 15 h 15"/>
                <a:gd name="T4" fmla="*/ 0 w 1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0"/>
                  </a:moveTo>
                  <a:cubicBezTo>
                    <a:pt x="9" y="1"/>
                    <a:pt x="11" y="10"/>
                    <a:pt x="17" y="15"/>
                  </a:cubicBezTo>
                  <a:cubicBezTo>
                    <a:pt x="11" y="12"/>
                    <a:pt x="2" y="7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7" name="Freeform 2106">
              <a:extLst>
                <a:ext uri="{FF2B5EF4-FFF2-40B4-BE49-F238E27FC236}">
                  <a16:creationId xmlns:a16="http://schemas.microsoft.com/office/drawing/2014/main" id="{599EE4EA-1C51-ACA0-0D09-579BE504E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896" y="2957619"/>
              <a:ext cx="9871" cy="17767"/>
            </a:xfrm>
            <a:custGeom>
              <a:avLst/>
              <a:gdLst>
                <a:gd name="T0" fmla="*/ 8 w 26"/>
                <a:gd name="T1" fmla="*/ 41 h 41"/>
                <a:gd name="T2" fmla="*/ 10 w 26"/>
                <a:gd name="T3" fmla="*/ 27 h 41"/>
                <a:gd name="T4" fmla="*/ 0 w 26"/>
                <a:gd name="T5" fmla="*/ 0 h 41"/>
                <a:gd name="T6" fmla="*/ 8 w 26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1">
                  <a:moveTo>
                    <a:pt x="8" y="41"/>
                  </a:moveTo>
                  <a:cubicBezTo>
                    <a:pt x="5" y="34"/>
                    <a:pt x="16" y="34"/>
                    <a:pt x="10" y="27"/>
                  </a:cubicBezTo>
                  <a:cubicBezTo>
                    <a:pt x="4" y="21"/>
                    <a:pt x="0" y="7"/>
                    <a:pt x="0" y="0"/>
                  </a:cubicBezTo>
                  <a:cubicBezTo>
                    <a:pt x="3" y="7"/>
                    <a:pt x="26" y="39"/>
                    <a:pt x="8" y="4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8" name="Freeform 2107">
              <a:extLst>
                <a:ext uri="{FF2B5EF4-FFF2-40B4-BE49-F238E27FC236}">
                  <a16:creationId xmlns:a16="http://schemas.microsoft.com/office/drawing/2014/main" id="{DEAC8CA3-2282-52F4-B758-3B78A1AB5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845" y="2991178"/>
              <a:ext cx="13819" cy="25664"/>
            </a:xfrm>
            <a:custGeom>
              <a:avLst/>
              <a:gdLst>
                <a:gd name="T0" fmla="*/ 2 w 30"/>
                <a:gd name="T1" fmla="*/ 0 h 58"/>
                <a:gd name="T2" fmla="*/ 12 w 30"/>
                <a:gd name="T3" fmla="*/ 37 h 58"/>
                <a:gd name="T4" fmla="*/ 21 w 30"/>
                <a:gd name="T5" fmla="*/ 58 h 58"/>
                <a:gd name="T6" fmla="*/ 3 w 30"/>
                <a:gd name="T7" fmla="*/ 36 h 58"/>
                <a:gd name="T8" fmla="*/ 2 w 3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8">
                  <a:moveTo>
                    <a:pt x="2" y="0"/>
                  </a:moveTo>
                  <a:cubicBezTo>
                    <a:pt x="10" y="12"/>
                    <a:pt x="8" y="25"/>
                    <a:pt x="12" y="37"/>
                  </a:cubicBezTo>
                  <a:cubicBezTo>
                    <a:pt x="15" y="45"/>
                    <a:pt x="30" y="48"/>
                    <a:pt x="21" y="58"/>
                  </a:cubicBezTo>
                  <a:cubicBezTo>
                    <a:pt x="20" y="46"/>
                    <a:pt x="7" y="46"/>
                    <a:pt x="3" y="36"/>
                  </a:cubicBezTo>
                  <a:cubicBezTo>
                    <a:pt x="18" y="48"/>
                    <a:pt x="0" y="7"/>
                    <a:pt x="2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9" name="Freeform 2108">
              <a:extLst>
                <a:ext uri="{FF2B5EF4-FFF2-40B4-BE49-F238E27FC236}">
                  <a16:creationId xmlns:a16="http://schemas.microsoft.com/office/drawing/2014/main" id="{785A0A06-0AD7-B854-A0B9-5585A4CDE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689" y="2989205"/>
              <a:ext cx="3948" cy="1975"/>
            </a:xfrm>
            <a:custGeom>
              <a:avLst/>
              <a:gdLst>
                <a:gd name="T0" fmla="*/ 6 w 8"/>
                <a:gd name="T1" fmla="*/ 8 h 8"/>
                <a:gd name="T2" fmla="*/ 0 w 8"/>
                <a:gd name="T3" fmla="*/ 6 h 8"/>
                <a:gd name="T4" fmla="*/ 6 w 8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lnTo>
                    <a:pt x="0" y="6"/>
                  </a:lnTo>
                  <a:cubicBezTo>
                    <a:pt x="6" y="0"/>
                    <a:pt x="8" y="0"/>
                    <a:pt x="6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0" name="Freeform 2109">
              <a:extLst>
                <a:ext uri="{FF2B5EF4-FFF2-40B4-BE49-F238E27FC236}">
                  <a16:creationId xmlns:a16="http://schemas.microsoft.com/office/drawing/2014/main" id="{2672D915-1315-1292-ED77-DA16CA8FB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33" y="3020790"/>
              <a:ext cx="17767" cy="17767"/>
            </a:xfrm>
            <a:custGeom>
              <a:avLst/>
              <a:gdLst>
                <a:gd name="T0" fmla="*/ 0 w 39"/>
                <a:gd name="T1" fmla="*/ 40 h 40"/>
                <a:gd name="T2" fmla="*/ 28 w 39"/>
                <a:gd name="T3" fmla="*/ 17 h 40"/>
                <a:gd name="T4" fmla="*/ 30 w 39"/>
                <a:gd name="T5" fmla="*/ 7 h 40"/>
                <a:gd name="T6" fmla="*/ 0 w 39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0">
                  <a:moveTo>
                    <a:pt x="0" y="40"/>
                  </a:moveTo>
                  <a:cubicBezTo>
                    <a:pt x="10" y="33"/>
                    <a:pt x="17" y="23"/>
                    <a:pt x="28" y="17"/>
                  </a:cubicBezTo>
                  <a:cubicBezTo>
                    <a:pt x="15" y="9"/>
                    <a:pt x="26" y="0"/>
                    <a:pt x="30" y="7"/>
                  </a:cubicBezTo>
                  <a:cubicBezTo>
                    <a:pt x="39" y="22"/>
                    <a:pt x="9" y="34"/>
                    <a:pt x="0" y="4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1" name="Freeform 2110">
              <a:extLst>
                <a:ext uri="{FF2B5EF4-FFF2-40B4-BE49-F238E27FC236}">
                  <a16:creationId xmlns:a16="http://schemas.microsoft.com/office/drawing/2014/main" id="{23C56905-EA20-381C-A643-602EB7786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33" y="2977360"/>
              <a:ext cx="3948" cy="3948"/>
            </a:xfrm>
            <a:custGeom>
              <a:avLst/>
              <a:gdLst>
                <a:gd name="T0" fmla="*/ 3 w 10"/>
                <a:gd name="T1" fmla="*/ 1 h 11"/>
                <a:gd name="T2" fmla="*/ 10 w 10"/>
                <a:gd name="T3" fmla="*/ 0 h 11"/>
                <a:gd name="T4" fmla="*/ 0 w 10"/>
                <a:gd name="T5" fmla="*/ 11 h 11"/>
                <a:gd name="T6" fmla="*/ 3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3" y="1"/>
                  </a:moveTo>
                  <a:lnTo>
                    <a:pt x="10" y="0"/>
                  </a:lnTo>
                  <a:cubicBezTo>
                    <a:pt x="9" y="5"/>
                    <a:pt x="5" y="9"/>
                    <a:pt x="0" y="11"/>
                  </a:cubicBezTo>
                  <a:cubicBezTo>
                    <a:pt x="2" y="8"/>
                    <a:pt x="3" y="5"/>
                    <a:pt x="3" y="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2" name="Freeform 2111">
              <a:extLst>
                <a:ext uri="{FF2B5EF4-FFF2-40B4-BE49-F238E27FC236}">
                  <a16:creationId xmlns:a16="http://schemas.microsoft.com/office/drawing/2014/main" id="{3D5464CE-9122-00C4-4FF2-34B08339C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33" y="3018815"/>
              <a:ext cx="7896" cy="5923"/>
            </a:xfrm>
            <a:custGeom>
              <a:avLst/>
              <a:gdLst>
                <a:gd name="T0" fmla="*/ 15 w 16"/>
                <a:gd name="T1" fmla="*/ 14 h 14"/>
                <a:gd name="T2" fmla="*/ 2 w 16"/>
                <a:gd name="T3" fmla="*/ 0 h 14"/>
                <a:gd name="T4" fmla="*/ 15 w 1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15" y="14"/>
                  </a:moveTo>
                  <a:cubicBezTo>
                    <a:pt x="8" y="13"/>
                    <a:pt x="0" y="8"/>
                    <a:pt x="2" y="0"/>
                  </a:cubicBezTo>
                  <a:cubicBezTo>
                    <a:pt x="7" y="3"/>
                    <a:pt x="16" y="6"/>
                    <a:pt x="15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3" name="Freeform 2112">
              <a:extLst>
                <a:ext uri="{FF2B5EF4-FFF2-40B4-BE49-F238E27FC236}">
                  <a16:creationId xmlns:a16="http://schemas.microsoft.com/office/drawing/2014/main" id="{678CBBE1-CA23-EF7A-6603-AF97A87AD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403" y="3068168"/>
              <a:ext cx="21715" cy="13819"/>
            </a:xfrm>
            <a:custGeom>
              <a:avLst/>
              <a:gdLst>
                <a:gd name="T0" fmla="*/ 6 w 53"/>
                <a:gd name="T1" fmla="*/ 31 h 32"/>
                <a:gd name="T2" fmla="*/ 23 w 53"/>
                <a:gd name="T3" fmla="*/ 9 h 32"/>
                <a:gd name="T4" fmla="*/ 34 w 53"/>
                <a:gd name="T5" fmla="*/ 12 h 32"/>
                <a:gd name="T6" fmla="*/ 53 w 53"/>
                <a:gd name="T7" fmla="*/ 0 h 32"/>
                <a:gd name="T8" fmla="*/ 43 w 53"/>
                <a:gd name="T9" fmla="*/ 24 h 32"/>
                <a:gd name="T10" fmla="*/ 6 w 53"/>
                <a:gd name="T1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32">
                  <a:moveTo>
                    <a:pt x="6" y="31"/>
                  </a:moveTo>
                  <a:cubicBezTo>
                    <a:pt x="0" y="21"/>
                    <a:pt x="15" y="12"/>
                    <a:pt x="23" y="9"/>
                  </a:cubicBezTo>
                  <a:cubicBezTo>
                    <a:pt x="28" y="8"/>
                    <a:pt x="29" y="11"/>
                    <a:pt x="34" y="12"/>
                  </a:cubicBezTo>
                  <a:cubicBezTo>
                    <a:pt x="42" y="14"/>
                    <a:pt x="48" y="4"/>
                    <a:pt x="53" y="0"/>
                  </a:cubicBezTo>
                  <a:cubicBezTo>
                    <a:pt x="52" y="8"/>
                    <a:pt x="49" y="18"/>
                    <a:pt x="43" y="24"/>
                  </a:cubicBezTo>
                  <a:cubicBezTo>
                    <a:pt x="34" y="32"/>
                    <a:pt x="17" y="26"/>
                    <a:pt x="6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4" name="Freeform 2113">
              <a:extLst>
                <a:ext uri="{FF2B5EF4-FFF2-40B4-BE49-F238E27FC236}">
                  <a16:creationId xmlns:a16="http://schemas.microsoft.com/office/drawing/2014/main" id="{AAB1A2D5-28E3-3416-B850-CAFB8AE98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119" y="3060271"/>
              <a:ext cx="3948" cy="3948"/>
            </a:xfrm>
            <a:custGeom>
              <a:avLst/>
              <a:gdLst>
                <a:gd name="T0" fmla="*/ 1 w 8"/>
                <a:gd name="T1" fmla="*/ 9 h 9"/>
                <a:gd name="T2" fmla="*/ 8 w 8"/>
                <a:gd name="T3" fmla="*/ 2 h 9"/>
                <a:gd name="T4" fmla="*/ 1 w 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cubicBezTo>
                    <a:pt x="0" y="3"/>
                    <a:pt x="2" y="0"/>
                    <a:pt x="8" y="2"/>
                  </a:cubicBezTo>
                  <a:cubicBezTo>
                    <a:pt x="6" y="4"/>
                    <a:pt x="4" y="6"/>
                    <a:pt x="1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5" name="Freeform 2114">
              <a:extLst>
                <a:ext uri="{FF2B5EF4-FFF2-40B4-BE49-F238E27FC236}">
                  <a16:creationId xmlns:a16="http://schemas.microsoft.com/office/drawing/2014/main" id="{C3D5B6B3-D8A6-FC0C-428E-E41D97E09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9092" y="3030660"/>
              <a:ext cx="11844" cy="5923"/>
            </a:xfrm>
            <a:custGeom>
              <a:avLst/>
              <a:gdLst>
                <a:gd name="T0" fmla="*/ 22 w 26"/>
                <a:gd name="T1" fmla="*/ 12 h 12"/>
                <a:gd name="T2" fmla="*/ 0 w 26"/>
                <a:gd name="T3" fmla="*/ 1 h 12"/>
                <a:gd name="T4" fmla="*/ 22 w 2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22" y="12"/>
                  </a:moveTo>
                  <a:cubicBezTo>
                    <a:pt x="17" y="4"/>
                    <a:pt x="1" y="11"/>
                    <a:pt x="0" y="1"/>
                  </a:cubicBezTo>
                  <a:cubicBezTo>
                    <a:pt x="5" y="0"/>
                    <a:pt x="26" y="4"/>
                    <a:pt x="22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" name="Freeform 2131">
              <a:extLst>
                <a:ext uri="{FF2B5EF4-FFF2-40B4-BE49-F238E27FC236}">
                  <a16:creationId xmlns:a16="http://schemas.microsoft.com/office/drawing/2014/main" id="{C0804553-C51D-E5B4-5178-8EEAA4F63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312" y="5474554"/>
              <a:ext cx="9871" cy="7896"/>
            </a:xfrm>
            <a:custGeom>
              <a:avLst/>
              <a:gdLst>
                <a:gd name="T0" fmla="*/ 18 w 23"/>
                <a:gd name="T1" fmla="*/ 15 h 17"/>
                <a:gd name="T2" fmla="*/ 21 w 23"/>
                <a:gd name="T3" fmla="*/ 8 h 17"/>
                <a:gd name="T4" fmla="*/ 13 w 23"/>
                <a:gd name="T5" fmla="*/ 2 h 17"/>
                <a:gd name="T6" fmla="*/ 18 w 23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7">
                  <a:moveTo>
                    <a:pt x="18" y="15"/>
                  </a:moveTo>
                  <a:cubicBezTo>
                    <a:pt x="21" y="14"/>
                    <a:pt x="23" y="12"/>
                    <a:pt x="21" y="8"/>
                  </a:cubicBezTo>
                  <a:cubicBezTo>
                    <a:pt x="15" y="0"/>
                    <a:pt x="13" y="17"/>
                    <a:pt x="13" y="2"/>
                  </a:cubicBezTo>
                  <a:cubicBezTo>
                    <a:pt x="0" y="4"/>
                    <a:pt x="12" y="13"/>
                    <a:pt x="18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" name="Freeform 2132">
              <a:extLst>
                <a:ext uri="{FF2B5EF4-FFF2-40B4-BE49-F238E27FC236}">
                  <a16:creationId xmlns:a16="http://schemas.microsoft.com/office/drawing/2014/main" id="{88814186-9C6E-D6FB-C740-CB37328D1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209" y="5458762"/>
              <a:ext cx="35533" cy="31585"/>
            </a:xfrm>
            <a:custGeom>
              <a:avLst/>
              <a:gdLst>
                <a:gd name="T0" fmla="*/ 38 w 82"/>
                <a:gd name="T1" fmla="*/ 9 h 73"/>
                <a:gd name="T2" fmla="*/ 41 w 82"/>
                <a:gd name="T3" fmla="*/ 14 h 73"/>
                <a:gd name="T4" fmla="*/ 1 w 82"/>
                <a:gd name="T5" fmla="*/ 7 h 73"/>
                <a:gd name="T6" fmla="*/ 18 w 82"/>
                <a:gd name="T7" fmla="*/ 18 h 73"/>
                <a:gd name="T8" fmla="*/ 43 w 82"/>
                <a:gd name="T9" fmla="*/ 31 h 73"/>
                <a:gd name="T10" fmla="*/ 13 w 82"/>
                <a:gd name="T11" fmla="*/ 33 h 73"/>
                <a:gd name="T12" fmla="*/ 38 w 82"/>
                <a:gd name="T13" fmla="*/ 36 h 73"/>
                <a:gd name="T14" fmla="*/ 32 w 82"/>
                <a:gd name="T15" fmla="*/ 43 h 73"/>
                <a:gd name="T16" fmla="*/ 27 w 82"/>
                <a:gd name="T17" fmla="*/ 36 h 73"/>
                <a:gd name="T18" fmla="*/ 32 w 82"/>
                <a:gd name="T19" fmla="*/ 46 h 73"/>
                <a:gd name="T20" fmla="*/ 0 w 82"/>
                <a:gd name="T21" fmla="*/ 57 h 73"/>
                <a:gd name="T22" fmla="*/ 14 w 82"/>
                <a:gd name="T23" fmla="*/ 60 h 73"/>
                <a:gd name="T24" fmla="*/ 32 w 82"/>
                <a:gd name="T25" fmla="*/ 68 h 73"/>
                <a:gd name="T26" fmla="*/ 43 w 82"/>
                <a:gd name="T27" fmla="*/ 51 h 73"/>
                <a:gd name="T28" fmla="*/ 75 w 82"/>
                <a:gd name="T29" fmla="*/ 26 h 73"/>
                <a:gd name="T30" fmla="*/ 81 w 82"/>
                <a:gd name="T31" fmla="*/ 12 h 73"/>
                <a:gd name="T32" fmla="*/ 71 w 82"/>
                <a:gd name="T33" fmla="*/ 13 h 73"/>
                <a:gd name="T34" fmla="*/ 38 w 82"/>
                <a:gd name="T35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73">
                  <a:moveTo>
                    <a:pt x="38" y="9"/>
                  </a:moveTo>
                  <a:cubicBezTo>
                    <a:pt x="39" y="11"/>
                    <a:pt x="40" y="12"/>
                    <a:pt x="41" y="14"/>
                  </a:cubicBezTo>
                  <a:cubicBezTo>
                    <a:pt x="27" y="20"/>
                    <a:pt x="15" y="6"/>
                    <a:pt x="1" y="7"/>
                  </a:cubicBezTo>
                  <a:cubicBezTo>
                    <a:pt x="8" y="13"/>
                    <a:pt x="13" y="10"/>
                    <a:pt x="18" y="18"/>
                  </a:cubicBezTo>
                  <a:cubicBezTo>
                    <a:pt x="22" y="24"/>
                    <a:pt x="37" y="28"/>
                    <a:pt x="43" y="31"/>
                  </a:cubicBezTo>
                  <a:cubicBezTo>
                    <a:pt x="32" y="27"/>
                    <a:pt x="23" y="30"/>
                    <a:pt x="13" y="33"/>
                  </a:cubicBezTo>
                  <a:cubicBezTo>
                    <a:pt x="20" y="44"/>
                    <a:pt x="30" y="26"/>
                    <a:pt x="38" y="36"/>
                  </a:cubicBezTo>
                  <a:cubicBezTo>
                    <a:pt x="33" y="35"/>
                    <a:pt x="31" y="37"/>
                    <a:pt x="32" y="43"/>
                  </a:cubicBezTo>
                  <a:cubicBezTo>
                    <a:pt x="31" y="40"/>
                    <a:pt x="29" y="38"/>
                    <a:pt x="27" y="36"/>
                  </a:cubicBezTo>
                  <a:cubicBezTo>
                    <a:pt x="27" y="42"/>
                    <a:pt x="19" y="54"/>
                    <a:pt x="32" y="46"/>
                  </a:cubicBezTo>
                  <a:cubicBezTo>
                    <a:pt x="28" y="56"/>
                    <a:pt x="8" y="55"/>
                    <a:pt x="0" y="57"/>
                  </a:cubicBezTo>
                  <a:cubicBezTo>
                    <a:pt x="3" y="59"/>
                    <a:pt x="31" y="71"/>
                    <a:pt x="14" y="60"/>
                  </a:cubicBezTo>
                  <a:cubicBezTo>
                    <a:pt x="18" y="60"/>
                    <a:pt x="29" y="73"/>
                    <a:pt x="32" y="68"/>
                  </a:cubicBezTo>
                  <a:cubicBezTo>
                    <a:pt x="36" y="60"/>
                    <a:pt x="48" y="64"/>
                    <a:pt x="43" y="51"/>
                  </a:cubicBezTo>
                  <a:cubicBezTo>
                    <a:pt x="60" y="57"/>
                    <a:pt x="67" y="38"/>
                    <a:pt x="75" y="26"/>
                  </a:cubicBezTo>
                  <a:cubicBezTo>
                    <a:pt x="77" y="22"/>
                    <a:pt x="81" y="17"/>
                    <a:pt x="81" y="12"/>
                  </a:cubicBezTo>
                  <a:cubicBezTo>
                    <a:pt x="82" y="7"/>
                    <a:pt x="69" y="0"/>
                    <a:pt x="71" y="13"/>
                  </a:cubicBezTo>
                  <a:cubicBezTo>
                    <a:pt x="63" y="9"/>
                    <a:pt x="47" y="5"/>
                    <a:pt x="38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8" name="Freeform 2133">
              <a:extLst>
                <a:ext uri="{FF2B5EF4-FFF2-40B4-BE49-F238E27FC236}">
                  <a16:creationId xmlns:a16="http://schemas.microsoft.com/office/drawing/2014/main" id="{D1F01580-1F36-5303-4A5D-D7EBDCBD7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080" y="5458762"/>
              <a:ext cx="3948" cy="3948"/>
            </a:xfrm>
            <a:custGeom>
              <a:avLst/>
              <a:gdLst>
                <a:gd name="T0" fmla="*/ 0 w 11"/>
                <a:gd name="T1" fmla="*/ 7 h 9"/>
                <a:gd name="T2" fmla="*/ 11 w 11"/>
                <a:gd name="T3" fmla="*/ 8 h 9"/>
                <a:gd name="T4" fmla="*/ 0 w 11"/>
                <a:gd name="T5" fmla="*/ 2 h 9"/>
                <a:gd name="T6" fmla="*/ 7 w 11"/>
                <a:gd name="T7" fmla="*/ 7 h 9"/>
                <a:gd name="T8" fmla="*/ 0 w 11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0" y="7"/>
                  </a:moveTo>
                  <a:cubicBezTo>
                    <a:pt x="4" y="9"/>
                    <a:pt x="7" y="9"/>
                    <a:pt x="11" y="8"/>
                  </a:cubicBezTo>
                  <a:cubicBezTo>
                    <a:pt x="10" y="3"/>
                    <a:pt x="6" y="0"/>
                    <a:pt x="0" y="2"/>
                  </a:cubicBezTo>
                  <a:cubicBezTo>
                    <a:pt x="3" y="4"/>
                    <a:pt x="5" y="6"/>
                    <a:pt x="7" y="7"/>
                  </a:cubicBezTo>
                  <a:lnTo>
                    <a:pt x="0" y="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" name="Freeform 2134">
              <a:extLst>
                <a:ext uri="{FF2B5EF4-FFF2-40B4-BE49-F238E27FC236}">
                  <a16:creationId xmlns:a16="http://schemas.microsoft.com/office/drawing/2014/main" id="{14F23900-50D8-9F41-9762-583D364E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001" y="5458762"/>
              <a:ext cx="1975" cy="1975"/>
            </a:xfrm>
            <a:custGeom>
              <a:avLst/>
              <a:gdLst>
                <a:gd name="T0" fmla="*/ 0 w 7"/>
                <a:gd name="T1" fmla="*/ 0 h 2"/>
                <a:gd name="T2" fmla="*/ 7 w 7"/>
                <a:gd name="T3" fmla="*/ 2 h 2"/>
                <a:gd name="T4" fmla="*/ 0 w 7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2" y="1"/>
                    <a:pt x="5" y="2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0" name="Freeform 2135">
              <a:extLst>
                <a:ext uri="{FF2B5EF4-FFF2-40B4-BE49-F238E27FC236}">
                  <a16:creationId xmlns:a16="http://schemas.microsoft.com/office/drawing/2014/main" id="{95655347-1D1E-8DA7-A625-CF5851FDC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950" y="5458762"/>
              <a:ext cx="9871" cy="1975"/>
            </a:xfrm>
            <a:custGeom>
              <a:avLst/>
              <a:gdLst>
                <a:gd name="T0" fmla="*/ 0 w 20"/>
                <a:gd name="T1" fmla="*/ 0 h 5"/>
                <a:gd name="T2" fmla="*/ 20 w 20"/>
                <a:gd name="T3" fmla="*/ 2 h 5"/>
                <a:gd name="T4" fmla="*/ 0 w 2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5">
                  <a:moveTo>
                    <a:pt x="0" y="0"/>
                  </a:moveTo>
                  <a:cubicBezTo>
                    <a:pt x="4" y="5"/>
                    <a:pt x="15" y="5"/>
                    <a:pt x="20" y="2"/>
                  </a:cubicBezTo>
                  <a:cubicBezTo>
                    <a:pt x="13" y="1"/>
                    <a:pt x="6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1" name="Freeform 2136">
              <a:extLst>
                <a:ext uri="{FF2B5EF4-FFF2-40B4-BE49-F238E27FC236}">
                  <a16:creationId xmlns:a16="http://schemas.microsoft.com/office/drawing/2014/main" id="{D6EA4047-E2C2-B189-B8DE-938330447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794" y="5486398"/>
              <a:ext cx="3948" cy="3948"/>
            </a:xfrm>
            <a:custGeom>
              <a:avLst/>
              <a:gdLst>
                <a:gd name="T0" fmla="*/ 5 w 10"/>
                <a:gd name="T1" fmla="*/ 7 h 7"/>
                <a:gd name="T2" fmla="*/ 0 w 10"/>
                <a:gd name="T3" fmla="*/ 1 h 7"/>
                <a:gd name="T4" fmla="*/ 5 w 10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5" y="7"/>
                  </a:moveTo>
                  <a:cubicBezTo>
                    <a:pt x="10" y="3"/>
                    <a:pt x="4" y="0"/>
                    <a:pt x="0" y="1"/>
                  </a:cubicBezTo>
                  <a:cubicBezTo>
                    <a:pt x="2" y="3"/>
                    <a:pt x="3" y="5"/>
                    <a:pt x="5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2" name="Freeform 2137">
              <a:extLst>
                <a:ext uri="{FF2B5EF4-FFF2-40B4-BE49-F238E27FC236}">
                  <a16:creationId xmlns:a16="http://schemas.microsoft.com/office/drawing/2014/main" id="{919AD1DC-F744-6844-5B6C-C353A7026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769" y="5456789"/>
              <a:ext cx="43430" cy="35533"/>
            </a:xfrm>
            <a:custGeom>
              <a:avLst/>
              <a:gdLst>
                <a:gd name="T0" fmla="*/ 1 w 103"/>
                <a:gd name="T1" fmla="*/ 64 h 78"/>
                <a:gd name="T2" fmla="*/ 27 w 103"/>
                <a:gd name="T3" fmla="*/ 78 h 78"/>
                <a:gd name="T4" fmla="*/ 23 w 103"/>
                <a:gd name="T5" fmla="*/ 65 h 78"/>
                <a:gd name="T6" fmla="*/ 42 w 103"/>
                <a:gd name="T7" fmla="*/ 72 h 78"/>
                <a:gd name="T8" fmla="*/ 28 w 103"/>
                <a:gd name="T9" fmla="*/ 57 h 78"/>
                <a:gd name="T10" fmla="*/ 47 w 103"/>
                <a:gd name="T11" fmla="*/ 61 h 78"/>
                <a:gd name="T12" fmla="*/ 60 w 103"/>
                <a:gd name="T13" fmla="*/ 59 h 78"/>
                <a:gd name="T14" fmla="*/ 38 w 103"/>
                <a:gd name="T15" fmla="*/ 43 h 78"/>
                <a:gd name="T16" fmla="*/ 68 w 103"/>
                <a:gd name="T17" fmla="*/ 48 h 78"/>
                <a:gd name="T18" fmla="*/ 74 w 103"/>
                <a:gd name="T19" fmla="*/ 38 h 78"/>
                <a:gd name="T20" fmla="*/ 103 w 103"/>
                <a:gd name="T21" fmla="*/ 34 h 78"/>
                <a:gd name="T22" fmla="*/ 76 w 103"/>
                <a:gd name="T23" fmla="*/ 22 h 78"/>
                <a:gd name="T24" fmla="*/ 96 w 103"/>
                <a:gd name="T25" fmla="*/ 22 h 78"/>
                <a:gd name="T26" fmla="*/ 61 w 103"/>
                <a:gd name="T27" fmla="*/ 20 h 78"/>
                <a:gd name="T28" fmla="*/ 75 w 103"/>
                <a:gd name="T29" fmla="*/ 27 h 78"/>
                <a:gd name="T30" fmla="*/ 61 w 103"/>
                <a:gd name="T31" fmla="*/ 15 h 78"/>
                <a:gd name="T32" fmla="*/ 23 w 103"/>
                <a:gd name="T33" fmla="*/ 5 h 78"/>
                <a:gd name="T34" fmla="*/ 18 w 103"/>
                <a:gd name="T35" fmla="*/ 17 h 78"/>
                <a:gd name="T36" fmla="*/ 25 w 103"/>
                <a:gd name="T37" fmla="*/ 25 h 78"/>
                <a:gd name="T38" fmla="*/ 18 w 103"/>
                <a:gd name="T39" fmla="*/ 22 h 78"/>
                <a:gd name="T40" fmla="*/ 30 w 103"/>
                <a:gd name="T41" fmla="*/ 38 h 78"/>
                <a:gd name="T42" fmla="*/ 8 w 103"/>
                <a:gd name="T43" fmla="*/ 61 h 78"/>
                <a:gd name="T44" fmla="*/ 1 w 103"/>
                <a:gd name="T45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" h="78">
                  <a:moveTo>
                    <a:pt x="1" y="64"/>
                  </a:moveTo>
                  <a:cubicBezTo>
                    <a:pt x="10" y="68"/>
                    <a:pt x="16" y="78"/>
                    <a:pt x="27" y="78"/>
                  </a:cubicBezTo>
                  <a:cubicBezTo>
                    <a:pt x="23" y="75"/>
                    <a:pt x="20" y="70"/>
                    <a:pt x="23" y="65"/>
                  </a:cubicBezTo>
                  <a:cubicBezTo>
                    <a:pt x="29" y="68"/>
                    <a:pt x="35" y="71"/>
                    <a:pt x="42" y="72"/>
                  </a:cubicBezTo>
                  <a:cubicBezTo>
                    <a:pt x="42" y="64"/>
                    <a:pt x="34" y="60"/>
                    <a:pt x="28" y="57"/>
                  </a:cubicBezTo>
                  <a:cubicBezTo>
                    <a:pt x="35" y="56"/>
                    <a:pt x="40" y="61"/>
                    <a:pt x="47" y="61"/>
                  </a:cubicBezTo>
                  <a:cubicBezTo>
                    <a:pt x="52" y="61"/>
                    <a:pt x="55" y="58"/>
                    <a:pt x="60" y="59"/>
                  </a:cubicBezTo>
                  <a:cubicBezTo>
                    <a:pt x="60" y="51"/>
                    <a:pt x="43" y="49"/>
                    <a:pt x="38" y="43"/>
                  </a:cubicBezTo>
                  <a:cubicBezTo>
                    <a:pt x="47" y="48"/>
                    <a:pt x="58" y="49"/>
                    <a:pt x="68" y="48"/>
                  </a:cubicBezTo>
                  <a:cubicBezTo>
                    <a:pt x="74" y="47"/>
                    <a:pt x="84" y="40"/>
                    <a:pt x="74" y="38"/>
                  </a:cubicBezTo>
                  <a:cubicBezTo>
                    <a:pt x="84" y="40"/>
                    <a:pt x="94" y="37"/>
                    <a:pt x="103" y="34"/>
                  </a:cubicBezTo>
                  <a:cubicBezTo>
                    <a:pt x="100" y="34"/>
                    <a:pt x="78" y="25"/>
                    <a:pt x="76" y="22"/>
                  </a:cubicBezTo>
                  <a:cubicBezTo>
                    <a:pt x="82" y="19"/>
                    <a:pt x="89" y="23"/>
                    <a:pt x="96" y="22"/>
                  </a:cubicBezTo>
                  <a:cubicBezTo>
                    <a:pt x="90" y="17"/>
                    <a:pt x="62" y="0"/>
                    <a:pt x="61" y="20"/>
                  </a:cubicBezTo>
                  <a:cubicBezTo>
                    <a:pt x="66" y="20"/>
                    <a:pt x="71" y="23"/>
                    <a:pt x="75" y="27"/>
                  </a:cubicBezTo>
                  <a:cubicBezTo>
                    <a:pt x="67" y="27"/>
                    <a:pt x="44" y="13"/>
                    <a:pt x="61" y="15"/>
                  </a:cubicBezTo>
                  <a:cubicBezTo>
                    <a:pt x="54" y="3"/>
                    <a:pt x="34" y="3"/>
                    <a:pt x="23" y="5"/>
                  </a:cubicBezTo>
                  <a:cubicBezTo>
                    <a:pt x="27" y="10"/>
                    <a:pt x="23" y="15"/>
                    <a:pt x="18" y="17"/>
                  </a:cubicBezTo>
                  <a:cubicBezTo>
                    <a:pt x="23" y="18"/>
                    <a:pt x="26" y="20"/>
                    <a:pt x="25" y="25"/>
                  </a:cubicBezTo>
                  <a:cubicBezTo>
                    <a:pt x="23" y="24"/>
                    <a:pt x="20" y="23"/>
                    <a:pt x="18" y="22"/>
                  </a:cubicBezTo>
                  <a:cubicBezTo>
                    <a:pt x="20" y="29"/>
                    <a:pt x="31" y="30"/>
                    <a:pt x="30" y="38"/>
                  </a:cubicBezTo>
                  <a:cubicBezTo>
                    <a:pt x="20" y="25"/>
                    <a:pt x="0" y="51"/>
                    <a:pt x="8" y="61"/>
                  </a:cubicBezTo>
                  <a:cubicBezTo>
                    <a:pt x="5" y="62"/>
                    <a:pt x="3" y="63"/>
                    <a:pt x="1" y="6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3" name="Freeform 2138">
              <a:extLst>
                <a:ext uri="{FF2B5EF4-FFF2-40B4-BE49-F238E27FC236}">
                  <a16:creationId xmlns:a16="http://schemas.microsoft.com/office/drawing/2014/main" id="{C0BDBBAA-7A7F-DAE8-92F9-CCFD37F4C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379" y="5482450"/>
              <a:ext cx="1975" cy="1975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4 h 4"/>
                <a:gd name="T4" fmla="*/ 0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2"/>
                    <a:pt x="4" y="3"/>
                    <a:pt x="7" y="4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4" name="Freeform 2142">
              <a:extLst>
                <a:ext uri="{FF2B5EF4-FFF2-40B4-BE49-F238E27FC236}">
                  <a16:creationId xmlns:a16="http://schemas.microsoft.com/office/drawing/2014/main" id="{1176DBAB-BBE3-8A55-78BE-EA8BADCF3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138" y="3314925"/>
              <a:ext cx="88834" cy="25664"/>
            </a:xfrm>
            <a:custGeom>
              <a:avLst/>
              <a:gdLst>
                <a:gd name="T0" fmla="*/ 1 w 201"/>
                <a:gd name="T1" fmla="*/ 37 h 60"/>
                <a:gd name="T2" fmla="*/ 18 w 201"/>
                <a:gd name="T3" fmla="*/ 42 h 60"/>
                <a:gd name="T4" fmla="*/ 44 w 201"/>
                <a:gd name="T5" fmla="*/ 43 h 60"/>
                <a:gd name="T6" fmla="*/ 80 w 201"/>
                <a:gd name="T7" fmla="*/ 29 h 60"/>
                <a:gd name="T8" fmla="*/ 41 w 201"/>
                <a:gd name="T9" fmla="*/ 34 h 60"/>
                <a:gd name="T10" fmla="*/ 19 w 201"/>
                <a:gd name="T11" fmla="*/ 29 h 60"/>
                <a:gd name="T12" fmla="*/ 32 w 201"/>
                <a:gd name="T13" fmla="*/ 20 h 60"/>
                <a:gd name="T14" fmla="*/ 88 w 201"/>
                <a:gd name="T15" fmla="*/ 20 h 60"/>
                <a:gd name="T16" fmla="*/ 102 w 201"/>
                <a:gd name="T17" fmla="*/ 8 h 60"/>
                <a:gd name="T18" fmla="*/ 129 w 201"/>
                <a:gd name="T19" fmla="*/ 5 h 60"/>
                <a:gd name="T20" fmla="*/ 139 w 201"/>
                <a:gd name="T21" fmla="*/ 16 h 60"/>
                <a:gd name="T22" fmla="*/ 152 w 201"/>
                <a:gd name="T23" fmla="*/ 16 h 60"/>
                <a:gd name="T24" fmla="*/ 161 w 201"/>
                <a:gd name="T25" fmla="*/ 28 h 60"/>
                <a:gd name="T26" fmla="*/ 180 w 201"/>
                <a:gd name="T27" fmla="*/ 24 h 60"/>
                <a:gd name="T28" fmla="*/ 200 w 201"/>
                <a:gd name="T29" fmla="*/ 33 h 60"/>
                <a:gd name="T30" fmla="*/ 178 w 201"/>
                <a:gd name="T31" fmla="*/ 46 h 60"/>
                <a:gd name="T32" fmla="*/ 112 w 201"/>
                <a:gd name="T33" fmla="*/ 25 h 60"/>
                <a:gd name="T34" fmla="*/ 87 w 201"/>
                <a:gd name="T35" fmla="*/ 37 h 60"/>
                <a:gd name="T36" fmla="*/ 66 w 201"/>
                <a:gd name="T37" fmla="*/ 51 h 60"/>
                <a:gd name="T38" fmla="*/ 6 w 201"/>
                <a:gd name="T39" fmla="*/ 60 h 60"/>
                <a:gd name="T40" fmla="*/ 1 w 201"/>
                <a:gd name="T41" fmla="*/ 3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60">
                  <a:moveTo>
                    <a:pt x="1" y="37"/>
                  </a:moveTo>
                  <a:cubicBezTo>
                    <a:pt x="13" y="27"/>
                    <a:pt x="12" y="28"/>
                    <a:pt x="18" y="42"/>
                  </a:cubicBezTo>
                  <a:cubicBezTo>
                    <a:pt x="22" y="52"/>
                    <a:pt x="37" y="38"/>
                    <a:pt x="44" y="43"/>
                  </a:cubicBezTo>
                  <a:cubicBezTo>
                    <a:pt x="29" y="35"/>
                    <a:pt x="77" y="31"/>
                    <a:pt x="80" y="29"/>
                  </a:cubicBezTo>
                  <a:cubicBezTo>
                    <a:pt x="67" y="28"/>
                    <a:pt x="52" y="29"/>
                    <a:pt x="41" y="34"/>
                  </a:cubicBezTo>
                  <a:cubicBezTo>
                    <a:pt x="31" y="38"/>
                    <a:pt x="25" y="41"/>
                    <a:pt x="19" y="29"/>
                  </a:cubicBezTo>
                  <a:cubicBezTo>
                    <a:pt x="13" y="19"/>
                    <a:pt x="25" y="19"/>
                    <a:pt x="32" y="20"/>
                  </a:cubicBezTo>
                  <a:cubicBezTo>
                    <a:pt x="50" y="21"/>
                    <a:pt x="69" y="20"/>
                    <a:pt x="88" y="20"/>
                  </a:cubicBezTo>
                  <a:cubicBezTo>
                    <a:pt x="93" y="20"/>
                    <a:pt x="91" y="5"/>
                    <a:pt x="102" y="8"/>
                  </a:cubicBezTo>
                  <a:cubicBezTo>
                    <a:pt x="111" y="11"/>
                    <a:pt x="120" y="0"/>
                    <a:pt x="129" y="5"/>
                  </a:cubicBezTo>
                  <a:cubicBezTo>
                    <a:pt x="133" y="7"/>
                    <a:pt x="135" y="13"/>
                    <a:pt x="139" y="16"/>
                  </a:cubicBezTo>
                  <a:cubicBezTo>
                    <a:pt x="144" y="18"/>
                    <a:pt x="148" y="14"/>
                    <a:pt x="152" y="16"/>
                  </a:cubicBezTo>
                  <a:cubicBezTo>
                    <a:pt x="157" y="18"/>
                    <a:pt x="156" y="25"/>
                    <a:pt x="161" y="28"/>
                  </a:cubicBezTo>
                  <a:cubicBezTo>
                    <a:pt x="167" y="30"/>
                    <a:pt x="174" y="26"/>
                    <a:pt x="180" y="24"/>
                  </a:cubicBezTo>
                  <a:cubicBezTo>
                    <a:pt x="186" y="22"/>
                    <a:pt x="201" y="23"/>
                    <a:pt x="200" y="33"/>
                  </a:cubicBezTo>
                  <a:cubicBezTo>
                    <a:pt x="199" y="42"/>
                    <a:pt x="185" y="45"/>
                    <a:pt x="178" y="46"/>
                  </a:cubicBezTo>
                  <a:cubicBezTo>
                    <a:pt x="148" y="51"/>
                    <a:pt x="116" y="16"/>
                    <a:pt x="112" y="25"/>
                  </a:cubicBezTo>
                  <a:cubicBezTo>
                    <a:pt x="107" y="34"/>
                    <a:pt x="106" y="37"/>
                    <a:pt x="87" y="37"/>
                  </a:cubicBezTo>
                  <a:cubicBezTo>
                    <a:pt x="81" y="37"/>
                    <a:pt x="63" y="41"/>
                    <a:pt x="66" y="51"/>
                  </a:cubicBezTo>
                  <a:cubicBezTo>
                    <a:pt x="67" y="53"/>
                    <a:pt x="8" y="46"/>
                    <a:pt x="6" y="60"/>
                  </a:cubicBezTo>
                  <a:cubicBezTo>
                    <a:pt x="2" y="53"/>
                    <a:pt x="0" y="45"/>
                    <a:pt x="1" y="3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5" name="Freeform 2144">
              <a:extLst>
                <a:ext uri="{FF2B5EF4-FFF2-40B4-BE49-F238E27FC236}">
                  <a16:creationId xmlns:a16="http://schemas.microsoft.com/office/drawing/2014/main" id="{F42F2AB0-67C3-A63B-E194-4832C22B8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76" y="2902345"/>
              <a:ext cx="29612" cy="61197"/>
            </a:xfrm>
            <a:custGeom>
              <a:avLst/>
              <a:gdLst>
                <a:gd name="T0" fmla="*/ 6 w 65"/>
                <a:gd name="T1" fmla="*/ 79 h 139"/>
                <a:gd name="T2" fmla="*/ 10 w 65"/>
                <a:gd name="T3" fmla="*/ 64 h 139"/>
                <a:gd name="T4" fmla="*/ 13 w 65"/>
                <a:gd name="T5" fmla="*/ 58 h 139"/>
                <a:gd name="T6" fmla="*/ 41 w 65"/>
                <a:gd name="T7" fmla="*/ 23 h 139"/>
                <a:gd name="T8" fmla="*/ 58 w 65"/>
                <a:gd name="T9" fmla="*/ 42 h 139"/>
                <a:gd name="T10" fmla="*/ 53 w 65"/>
                <a:gd name="T11" fmla="*/ 59 h 139"/>
                <a:gd name="T12" fmla="*/ 55 w 65"/>
                <a:gd name="T13" fmla="*/ 75 h 139"/>
                <a:gd name="T14" fmla="*/ 63 w 65"/>
                <a:gd name="T15" fmla="*/ 85 h 139"/>
                <a:gd name="T16" fmla="*/ 60 w 65"/>
                <a:gd name="T17" fmla="*/ 105 h 139"/>
                <a:gd name="T18" fmla="*/ 45 w 65"/>
                <a:gd name="T19" fmla="*/ 128 h 139"/>
                <a:gd name="T20" fmla="*/ 18 w 65"/>
                <a:gd name="T21" fmla="*/ 124 h 139"/>
                <a:gd name="T22" fmla="*/ 6 w 65"/>
                <a:gd name="T23" fmla="*/ 7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139">
                  <a:moveTo>
                    <a:pt x="6" y="79"/>
                  </a:moveTo>
                  <a:cubicBezTo>
                    <a:pt x="5" y="76"/>
                    <a:pt x="0" y="55"/>
                    <a:pt x="10" y="64"/>
                  </a:cubicBezTo>
                  <a:cubicBezTo>
                    <a:pt x="10" y="61"/>
                    <a:pt x="7" y="42"/>
                    <a:pt x="13" y="58"/>
                  </a:cubicBezTo>
                  <a:cubicBezTo>
                    <a:pt x="14" y="42"/>
                    <a:pt x="20" y="0"/>
                    <a:pt x="41" y="23"/>
                  </a:cubicBezTo>
                  <a:cubicBezTo>
                    <a:pt x="47" y="29"/>
                    <a:pt x="57" y="33"/>
                    <a:pt x="58" y="42"/>
                  </a:cubicBezTo>
                  <a:cubicBezTo>
                    <a:pt x="58" y="49"/>
                    <a:pt x="54" y="53"/>
                    <a:pt x="53" y="59"/>
                  </a:cubicBezTo>
                  <a:cubicBezTo>
                    <a:pt x="52" y="64"/>
                    <a:pt x="55" y="70"/>
                    <a:pt x="55" y="75"/>
                  </a:cubicBezTo>
                  <a:cubicBezTo>
                    <a:pt x="56" y="80"/>
                    <a:pt x="61" y="80"/>
                    <a:pt x="63" y="85"/>
                  </a:cubicBezTo>
                  <a:cubicBezTo>
                    <a:pt x="65" y="92"/>
                    <a:pt x="63" y="98"/>
                    <a:pt x="60" y="105"/>
                  </a:cubicBezTo>
                  <a:cubicBezTo>
                    <a:pt x="55" y="116"/>
                    <a:pt x="57" y="124"/>
                    <a:pt x="45" y="128"/>
                  </a:cubicBezTo>
                  <a:cubicBezTo>
                    <a:pt x="34" y="131"/>
                    <a:pt x="25" y="139"/>
                    <a:pt x="18" y="124"/>
                  </a:cubicBezTo>
                  <a:cubicBezTo>
                    <a:pt x="12" y="110"/>
                    <a:pt x="9" y="94"/>
                    <a:pt x="6" y="7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6" name="Freeform 2146">
              <a:extLst>
                <a:ext uri="{FF2B5EF4-FFF2-40B4-BE49-F238E27FC236}">
                  <a16:creationId xmlns:a16="http://schemas.microsoft.com/office/drawing/2014/main" id="{5CB46C5E-3D63-F680-B411-855C85E35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97" y="3158974"/>
              <a:ext cx="61197" cy="27637"/>
            </a:xfrm>
            <a:custGeom>
              <a:avLst/>
              <a:gdLst>
                <a:gd name="T0" fmla="*/ 0 w 140"/>
                <a:gd name="T1" fmla="*/ 23 h 64"/>
                <a:gd name="T2" fmla="*/ 75 w 140"/>
                <a:gd name="T3" fmla="*/ 8 h 64"/>
                <a:gd name="T4" fmla="*/ 117 w 140"/>
                <a:gd name="T5" fmla="*/ 25 h 64"/>
                <a:gd name="T6" fmla="*/ 140 w 140"/>
                <a:gd name="T7" fmla="*/ 49 h 64"/>
                <a:gd name="T8" fmla="*/ 119 w 140"/>
                <a:gd name="T9" fmla="*/ 53 h 64"/>
                <a:gd name="T10" fmla="*/ 102 w 140"/>
                <a:gd name="T11" fmla="*/ 47 h 64"/>
                <a:gd name="T12" fmla="*/ 97 w 140"/>
                <a:gd name="T13" fmla="*/ 46 h 64"/>
                <a:gd name="T14" fmla="*/ 88 w 140"/>
                <a:gd name="T15" fmla="*/ 54 h 64"/>
                <a:gd name="T16" fmla="*/ 76 w 140"/>
                <a:gd name="T17" fmla="*/ 64 h 64"/>
                <a:gd name="T18" fmla="*/ 59 w 140"/>
                <a:gd name="T19" fmla="*/ 55 h 64"/>
                <a:gd name="T20" fmla="*/ 34 w 140"/>
                <a:gd name="T21" fmla="*/ 47 h 64"/>
                <a:gd name="T22" fmla="*/ 23 w 140"/>
                <a:gd name="T23" fmla="*/ 34 h 64"/>
                <a:gd name="T24" fmla="*/ 0 w 140"/>
                <a:gd name="T25" fmla="*/ 2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64">
                  <a:moveTo>
                    <a:pt x="0" y="23"/>
                  </a:moveTo>
                  <a:cubicBezTo>
                    <a:pt x="17" y="0"/>
                    <a:pt x="50" y="3"/>
                    <a:pt x="75" y="8"/>
                  </a:cubicBezTo>
                  <a:cubicBezTo>
                    <a:pt x="90" y="11"/>
                    <a:pt x="102" y="20"/>
                    <a:pt x="117" y="25"/>
                  </a:cubicBezTo>
                  <a:cubicBezTo>
                    <a:pt x="132" y="30"/>
                    <a:pt x="133" y="36"/>
                    <a:pt x="140" y="49"/>
                  </a:cubicBezTo>
                  <a:cubicBezTo>
                    <a:pt x="134" y="52"/>
                    <a:pt x="127" y="53"/>
                    <a:pt x="119" y="53"/>
                  </a:cubicBezTo>
                  <a:cubicBezTo>
                    <a:pt x="112" y="53"/>
                    <a:pt x="109" y="46"/>
                    <a:pt x="102" y="47"/>
                  </a:cubicBezTo>
                  <a:cubicBezTo>
                    <a:pt x="111" y="46"/>
                    <a:pt x="100" y="44"/>
                    <a:pt x="97" y="46"/>
                  </a:cubicBezTo>
                  <a:cubicBezTo>
                    <a:pt x="94" y="49"/>
                    <a:pt x="92" y="53"/>
                    <a:pt x="88" y="54"/>
                  </a:cubicBezTo>
                  <a:cubicBezTo>
                    <a:pt x="80" y="54"/>
                    <a:pt x="69" y="52"/>
                    <a:pt x="76" y="64"/>
                  </a:cubicBezTo>
                  <a:cubicBezTo>
                    <a:pt x="68" y="64"/>
                    <a:pt x="67" y="54"/>
                    <a:pt x="59" y="55"/>
                  </a:cubicBezTo>
                  <a:cubicBezTo>
                    <a:pt x="51" y="56"/>
                    <a:pt x="38" y="55"/>
                    <a:pt x="34" y="47"/>
                  </a:cubicBezTo>
                  <a:cubicBezTo>
                    <a:pt x="31" y="42"/>
                    <a:pt x="27" y="38"/>
                    <a:pt x="23" y="34"/>
                  </a:cubicBezTo>
                  <a:cubicBezTo>
                    <a:pt x="17" y="27"/>
                    <a:pt x="5" y="31"/>
                    <a:pt x="0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7" name="Freeform 2148">
              <a:extLst>
                <a:ext uri="{FF2B5EF4-FFF2-40B4-BE49-F238E27FC236}">
                  <a16:creationId xmlns:a16="http://schemas.microsoft.com/office/drawing/2014/main" id="{E9F1D42E-6E6C-FE42-91ED-A9B044466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882" y="2594392"/>
              <a:ext cx="61197" cy="35533"/>
            </a:xfrm>
            <a:custGeom>
              <a:avLst/>
              <a:gdLst>
                <a:gd name="T0" fmla="*/ 3 w 142"/>
                <a:gd name="T1" fmla="*/ 51 h 83"/>
                <a:gd name="T2" fmla="*/ 0 w 142"/>
                <a:gd name="T3" fmla="*/ 44 h 83"/>
                <a:gd name="T4" fmla="*/ 31 w 142"/>
                <a:gd name="T5" fmla="*/ 37 h 83"/>
                <a:gd name="T6" fmla="*/ 49 w 142"/>
                <a:gd name="T7" fmla="*/ 23 h 83"/>
                <a:gd name="T8" fmla="*/ 93 w 142"/>
                <a:gd name="T9" fmla="*/ 22 h 83"/>
                <a:gd name="T10" fmla="*/ 142 w 142"/>
                <a:gd name="T11" fmla="*/ 0 h 83"/>
                <a:gd name="T12" fmla="*/ 109 w 142"/>
                <a:gd name="T13" fmla="*/ 27 h 83"/>
                <a:gd name="T14" fmla="*/ 114 w 142"/>
                <a:gd name="T15" fmla="*/ 51 h 83"/>
                <a:gd name="T16" fmla="*/ 90 w 142"/>
                <a:gd name="T17" fmla="*/ 54 h 83"/>
                <a:gd name="T18" fmla="*/ 77 w 142"/>
                <a:gd name="T19" fmla="*/ 68 h 83"/>
                <a:gd name="T20" fmla="*/ 51 w 142"/>
                <a:gd name="T21" fmla="*/ 83 h 83"/>
                <a:gd name="T22" fmla="*/ 3 w 142"/>
                <a:gd name="T23" fmla="*/ 5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83">
                  <a:moveTo>
                    <a:pt x="3" y="51"/>
                  </a:moveTo>
                  <a:cubicBezTo>
                    <a:pt x="2" y="48"/>
                    <a:pt x="1" y="46"/>
                    <a:pt x="0" y="44"/>
                  </a:cubicBezTo>
                  <a:cubicBezTo>
                    <a:pt x="9" y="52"/>
                    <a:pt x="21" y="36"/>
                    <a:pt x="31" y="37"/>
                  </a:cubicBezTo>
                  <a:cubicBezTo>
                    <a:pt x="46" y="38"/>
                    <a:pt x="35" y="23"/>
                    <a:pt x="49" y="23"/>
                  </a:cubicBezTo>
                  <a:cubicBezTo>
                    <a:pt x="64" y="23"/>
                    <a:pt x="77" y="26"/>
                    <a:pt x="93" y="22"/>
                  </a:cubicBezTo>
                  <a:cubicBezTo>
                    <a:pt x="109" y="17"/>
                    <a:pt x="125" y="0"/>
                    <a:pt x="142" y="0"/>
                  </a:cubicBezTo>
                  <a:cubicBezTo>
                    <a:pt x="131" y="7"/>
                    <a:pt x="121" y="23"/>
                    <a:pt x="109" y="27"/>
                  </a:cubicBezTo>
                  <a:cubicBezTo>
                    <a:pt x="95" y="32"/>
                    <a:pt x="109" y="45"/>
                    <a:pt x="114" y="51"/>
                  </a:cubicBezTo>
                  <a:cubicBezTo>
                    <a:pt x="108" y="51"/>
                    <a:pt x="95" y="50"/>
                    <a:pt x="90" y="54"/>
                  </a:cubicBezTo>
                  <a:cubicBezTo>
                    <a:pt x="85" y="59"/>
                    <a:pt x="84" y="65"/>
                    <a:pt x="77" y="68"/>
                  </a:cubicBezTo>
                  <a:cubicBezTo>
                    <a:pt x="71" y="70"/>
                    <a:pt x="47" y="72"/>
                    <a:pt x="51" y="83"/>
                  </a:cubicBezTo>
                  <a:cubicBezTo>
                    <a:pt x="31" y="73"/>
                    <a:pt x="12" y="76"/>
                    <a:pt x="3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8" name="Freeform 2149">
              <a:extLst>
                <a:ext uri="{FF2B5EF4-FFF2-40B4-BE49-F238E27FC236}">
                  <a16:creationId xmlns:a16="http://schemas.microsoft.com/office/drawing/2014/main" id="{48E6BCC7-2931-FEFC-270B-77D6B01D2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5726" y="2594392"/>
              <a:ext cx="49352" cy="23689"/>
            </a:xfrm>
            <a:custGeom>
              <a:avLst/>
              <a:gdLst>
                <a:gd name="T0" fmla="*/ 41 w 115"/>
                <a:gd name="T1" fmla="*/ 51 h 53"/>
                <a:gd name="T2" fmla="*/ 40 w 115"/>
                <a:gd name="T3" fmla="*/ 40 h 53"/>
                <a:gd name="T4" fmla="*/ 18 w 115"/>
                <a:gd name="T5" fmla="*/ 41 h 53"/>
                <a:gd name="T6" fmla="*/ 4 w 115"/>
                <a:gd name="T7" fmla="*/ 37 h 53"/>
                <a:gd name="T8" fmla="*/ 22 w 115"/>
                <a:gd name="T9" fmla="*/ 23 h 53"/>
                <a:gd name="T10" fmla="*/ 66 w 115"/>
                <a:gd name="T11" fmla="*/ 22 h 53"/>
                <a:gd name="T12" fmla="*/ 115 w 115"/>
                <a:gd name="T13" fmla="*/ 0 h 53"/>
                <a:gd name="T14" fmla="*/ 82 w 115"/>
                <a:gd name="T15" fmla="*/ 27 h 53"/>
                <a:gd name="T16" fmla="*/ 81 w 115"/>
                <a:gd name="T17" fmla="*/ 43 h 53"/>
                <a:gd name="T18" fmla="*/ 75 w 115"/>
                <a:gd name="T19" fmla="*/ 45 h 53"/>
                <a:gd name="T20" fmla="*/ 72 w 115"/>
                <a:gd name="T21" fmla="*/ 43 h 53"/>
                <a:gd name="T22" fmla="*/ 69 w 115"/>
                <a:gd name="T23" fmla="*/ 46 h 53"/>
                <a:gd name="T24" fmla="*/ 41 w 115"/>
                <a:gd name="T25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53">
                  <a:moveTo>
                    <a:pt x="41" y="51"/>
                  </a:moveTo>
                  <a:cubicBezTo>
                    <a:pt x="39" y="50"/>
                    <a:pt x="44" y="50"/>
                    <a:pt x="40" y="40"/>
                  </a:cubicBezTo>
                  <a:cubicBezTo>
                    <a:pt x="40" y="39"/>
                    <a:pt x="22" y="39"/>
                    <a:pt x="18" y="41"/>
                  </a:cubicBezTo>
                  <a:cubicBezTo>
                    <a:pt x="0" y="48"/>
                    <a:pt x="2" y="37"/>
                    <a:pt x="4" y="37"/>
                  </a:cubicBezTo>
                  <a:cubicBezTo>
                    <a:pt x="15" y="38"/>
                    <a:pt x="8" y="23"/>
                    <a:pt x="22" y="23"/>
                  </a:cubicBezTo>
                  <a:cubicBezTo>
                    <a:pt x="37" y="23"/>
                    <a:pt x="50" y="26"/>
                    <a:pt x="66" y="22"/>
                  </a:cubicBezTo>
                  <a:cubicBezTo>
                    <a:pt x="83" y="17"/>
                    <a:pt x="98" y="0"/>
                    <a:pt x="115" y="0"/>
                  </a:cubicBezTo>
                  <a:cubicBezTo>
                    <a:pt x="104" y="7"/>
                    <a:pt x="94" y="23"/>
                    <a:pt x="82" y="27"/>
                  </a:cubicBezTo>
                  <a:cubicBezTo>
                    <a:pt x="72" y="30"/>
                    <a:pt x="76" y="37"/>
                    <a:pt x="81" y="43"/>
                  </a:cubicBezTo>
                  <a:cubicBezTo>
                    <a:pt x="83" y="46"/>
                    <a:pt x="77" y="45"/>
                    <a:pt x="75" y="45"/>
                  </a:cubicBezTo>
                  <a:cubicBezTo>
                    <a:pt x="74" y="45"/>
                    <a:pt x="73" y="43"/>
                    <a:pt x="72" y="43"/>
                  </a:cubicBezTo>
                  <a:cubicBezTo>
                    <a:pt x="71" y="43"/>
                    <a:pt x="70" y="45"/>
                    <a:pt x="69" y="46"/>
                  </a:cubicBezTo>
                  <a:cubicBezTo>
                    <a:pt x="54" y="53"/>
                    <a:pt x="42" y="53"/>
                    <a:pt x="41" y="5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9" name="Freeform 2152">
              <a:extLst>
                <a:ext uri="{FF2B5EF4-FFF2-40B4-BE49-F238E27FC236}">
                  <a16:creationId xmlns:a16="http://schemas.microsoft.com/office/drawing/2014/main" id="{4F44E727-2F23-22BA-49D5-D09C3F3FB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122" y="3156999"/>
              <a:ext cx="47378" cy="25664"/>
            </a:xfrm>
            <a:custGeom>
              <a:avLst/>
              <a:gdLst>
                <a:gd name="T0" fmla="*/ 84 w 108"/>
                <a:gd name="T1" fmla="*/ 51 h 57"/>
                <a:gd name="T2" fmla="*/ 15 w 108"/>
                <a:gd name="T3" fmla="*/ 51 h 57"/>
                <a:gd name="T4" fmla="*/ 4 w 108"/>
                <a:gd name="T5" fmla="*/ 43 h 57"/>
                <a:gd name="T6" fmla="*/ 8 w 108"/>
                <a:gd name="T7" fmla="*/ 33 h 57"/>
                <a:gd name="T8" fmla="*/ 1 w 108"/>
                <a:gd name="T9" fmla="*/ 20 h 57"/>
                <a:gd name="T10" fmla="*/ 79 w 108"/>
                <a:gd name="T11" fmla="*/ 15 h 57"/>
                <a:gd name="T12" fmla="*/ 108 w 108"/>
                <a:gd name="T13" fmla="*/ 27 h 57"/>
                <a:gd name="T14" fmla="*/ 84 w 108"/>
                <a:gd name="T15" fmla="*/ 5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57">
                  <a:moveTo>
                    <a:pt x="84" y="51"/>
                  </a:moveTo>
                  <a:cubicBezTo>
                    <a:pt x="63" y="50"/>
                    <a:pt x="36" y="57"/>
                    <a:pt x="15" y="51"/>
                  </a:cubicBezTo>
                  <a:cubicBezTo>
                    <a:pt x="11" y="50"/>
                    <a:pt x="1" y="53"/>
                    <a:pt x="4" y="43"/>
                  </a:cubicBezTo>
                  <a:cubicBezTo>
                    <a:pt x="6" y="40"/>
                    <a:pt x="7" y="36"/>
                    <a:pt x="8" y="33"/>
                  </a:cubicBezTo>
                  <a:cubicBezTo>
                    <a:pt x="7" y="28"/>
                    <a:pt x="0" y="26"/>
                    <a:pt x="1" y="20"/>
                  </a:cubicBezTo>
                  <a:cubicBezTo>
                    <a:pt x="4" y="0"/>
                    <a:pt x="69" y="12"/>
                    <a:pt x="79" y="15"/>
                  </a:cubicBezTo>
                  <a:cubicBezTo>
                    <a:pt x="88" y="18"/>
                    <a:pt x="108" y="12"/>
                    <a:pt x="108" y="27"/>
                  </a:cubicBezTo>
                  <a:cubicBezTo>
                    <a:pt x="108" y="35"/>
                    <a:pt x="92" y="49"/>
                    <a:pt x="84" y="5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0" name="Freeform 2154">
              <a:extLst>
                <a:ext uri="{FF2B5EF4-FFF2-40B4-BE49-F238E27FC236}">
                  <a16:creationId xmlns:a16="http://schemas.microsoft.com/office/drawing/2014/main" id="{83022B9F-235A-4765-E246-76B860CFA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7052" y="2728628"/>
              <a:ext cx="9871" cy="13819"/>
            </a:xfrm>
            <a:custGeom>
              <a:avLst/>
              <a:gdLst>
                <a:gd name="T0" fmla="*/ 0 w 23"/>
                <a:gd name="T1" fmla="*/ 21 h 29"/>
                <a:gd name="T2" fmla="*/ 16 w 23"/>
                <a:gd name="T3" fmla="*/ 0 h 29"/>
                <a:gd name="T4" fmla="*/ 4 w 23"/>
                <a:gd name="T5" fmla="*/ 29 h 29"/>
                <a:gd name="T6" fmla="*/ 0 w 23"/>
                <a:gd name="T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9">
                  <a:moveTo>
                    <a:pt x="0" y="21"/>
                  </a:moveTo>
                  <a:cubicBezTo>
                    <a:pt x="6" y="15"/>
                    <a:pt x="12" y="8"/>
                    <a:pt x="16" y="0"/>
                  </a:cubicBezTo>
                  <a:cubicBezTo>
                    <a:pt x="23" y="5"/>
                    <a:pt x="7" y="25"/>
                    <a:pt x="4" y="29"/>
                  </a:cubicBezTo>
                  <a:cubicBezTo>
                    <a:pt x="2" y="27"/>
                    <a:pt x="1" y="23"/>
                    <a:pt x="0" y="2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1" name="Freeform 2155">
              <a:extLst>
                <a:ext uri="{FF2B5EF4-FFF2-40B4-BE49-F238E27FC236}">
                  <a16:creationId xmlns:a16="http://schemas.microsoft.com/office/drawing/2014/main" id="{85AF3753-C4C1-4242-A97D-FF8449CC9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819" y="2697043"/>
              <a:ext cx="17767" cy="41456"/>
            </a:xfrm>
            <a:custGeom>
              <a:avLst/>
              <a:gdLst>
                <a:gd name="T0" fmla="*/ 3 w 44"/>
                <a:gd name="T1" fmla="*/ 29 h 94"/>
                <a:gd name="T2" fmla="*/ 20 w 44"/>
                <a:gd name="T3" fmla="*/ 3 h 94"/>
                <a:gd name="T4" fmla="*/ 39 w 44"/>
                <a:gd name="T5" fmla="*/ 16 h 94"/>
                <a:gd name="T6" fmla="*/ 42 w 44"/>
                <a:gd name="T7" fmla="*/ 60 h 94"/>
                <a:gd name="T8" fmla="*/ 37 w 44"/>
                <a:gd name="T9" fmla="*/ 81 h 94"/>
                <a:gd name="T10" fmla="*/ 18 w 44"/>
                <a:gd name="T11" fmla="*/ 90 h 94"/>
                <a:gd name="T12" fmla="*/ 5 w 44"/>
                <a:gd name="T13" fmla="*/ 81 h 94"/>
                <a:gd name="T14" fmla="*/ 20 w 44"/>
                <a:gd name="T15" fmla="*/ 59 h 94"/>
                <a:gd name="T16" fmla="*/ 4 w 44"/>
                <a:gd name="T17" fmla="*/ 55 h 94"/>
                <a:gd name="T18" fmla="*/ 3 w 44"/>
                <a:gd name="T19" fmla="*/ 2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94">
                  <a:moveTo>
                    <a:pt x="3" y="29"/>
                  </a:moveTo>
                  <a:cubicBezTo>
                    <a:pt x="6" y="22"/>
                    <a:pt x="7" y="0"/>
                    <a:pt x="20" y="3"/>
                  </a:cubicBezTo>
                  <a:cubicBezTo>
                    <a:pt x="24" y="4"/>
                    <a:pt x="37" y="12"/>
                    <a:pt x="39" y="16"/>
                  </a:cubicBezTo>
                  <a:cubicBezTo>
                    <a:pt x="44" y="28"/>
                    <a:pt x="43" y="46"/>
                    <a:pt x="42" y="60"/>
                  </a:cubicBezTo>
                  <a:cubicBezTo>
                    <a:pt x="42" y="69"/>
                    <a:pt x="42" y="79"/>
                    <a:pt x="37" y="81"/>
                  </a:cubicBezTo>
                  <a:lnTo>
                    <a:pt x="18" y="90"/>
                  </a:lnTo>
                  <a:cubicBezTo>
                    <a:pt x="10" y="94"/>
                    <a:pt x="1" y="94"/>
                    <a:pt x="5" y="81"/>
                  </a:cubicBezTo>
                  <a:cubicBezTo>
                    <a:pt x="6" y="77"/>
                    <a:pt x="19" y="58"/>
                    <a:pt x="20" y="59"/>
                  </a:cubicBezTo>
                  <a:cubicBezTo>
                    <a:pt x="17" y="57"/>
                    <a:pt x="7" y="61"/>
                    <a:pt x="4" y="55"/>
                  </a:cubicBezTo>
                  <a:cubicBezTo>
                    <a:pt x="0" y="43"/>
                    <a:pt x="4" y="34"/>
                    <a:pt x="3" y="2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2" name="Freeform 2157">
              <a:extLst>
                <a:ext uri="{FF2B5EF4-FFF2-40B4-BE49-F238E27FC236}">
                  <a16:creationId xmlns:a16="http://schemas.microsoft.com/office/drawing/2014/main" id="{E8548C00-262E-5AA7-2C9E-8ACCD4C75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063" y="3605114"/>
              <a:ext cx="27637" cy="37508"/>
            </a:xfrm>
            <a:custGeom>
              <a:avLst/>
              <a:gdLst>
                <a:gd name="T0" fmla="*/ 0 w 65"/>
                <a:gd name="T1" fmla="*/ 35 h 86"/>
                <a:gd name="T2" fmla="*/ 56 w 65"/>
                <a:gd name="T3" fmla="*/ 3 h 86"/>
                <a:gd name="T4" fmla="*/ 57 w 65"/>
                <a:gd name="T5" fmla="*/ 16 h 86"/>
                <a:gd name="T6" fmla="*/ 47 w 65"/>
                <a:gd name="T7" fmla="*/ 38 h 86"/>
                <a:gd name="T8" fmla="*/ 38 w 65"/>
                <a:gd name="T9" fmla="*/ 76 h 86"/>
                <a:gd name="T10" fmla="*/ 16 w 65"/>
                <a:gd name="T11" fmla="*/ 57 h 86"/>
                <a:gd name="T12" fmla="*/ 0 w 65"/>
                <a:gd name="T13" fmla="*/ 3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86">
                  <a:moveTo>
                    <a:pt x="0" y="35"/>
                  </a:moveTo>
                  <a:cubicBezTo>
                    <a:pt x="26" y="34"/>
                    <a:pt x="34" y="12"/>
                    <a:pt x="56" y="3"/>
                  </a:cubicBezTo>
                  <a:cubicBezTo>
                    <a:pt x="65" y="0"/>
                    <a:pt x="61" y="12"/>
                    <a:pt x="57" y="16"/>
                  </a:cubicBezTo>
                  <a:cubicBezTo>
                    <a:pt x="48" y="23"/>
                    <a:pt x="46" y="25"/>
                    <a:pt x="47" y="38"/>
                  </a:cubicBezTo>
                  <a:cubicBezTo>
                    <a:pt x="48" y="39"/>
                    <a:pt x="54" y="86"/>
                    <a:pt x="38" y="76"/>
                  </a:cubicBezTo>
                  <a:cubicBezTo>
                    <a:pt x="33" y="72"/>
                    <a:pt x="20" y="63"/>
                    <a:pt x="16" y="57"/>
                  </a:cubicBezTo>
                  <a:cubicBezTo>
                    <a:pt x="11" y="48"/>
                    <a:pt x="13" y="37"/>
                    <a:pt x="0" y="3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3" name="Freeform 2158">
              <a:extLst>
                <a:ext uri="{FF2B5EF4-FFF2-40B4-BE49-F238E27FC236}">
                  <a16:creationId xmlns:a16="http://schemas.microsoft.com/office/drawing/2014/main" id="{1381D996-6511-6515-8533-D9E000F4C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725" y="3611035"/>
              <a:ext cx="9871" cy="17767"/>
            </a:xfrm>
            <a:custGeom>
              <a:avLst/>
              <a:gdLst>
                <a:gd name="T0" fmla="*/ 2 w 22"/>
                <a:gd name="T1" fmla="*/ 13 h 43"/>
                <a:gd name="T2" fmla="*/ 9 w 22"/>
                <a:gd name="T3" fmla="*/ 0 h 43"/>
                <a:gd name="T4" fmla="*/ 21 w 22"/>
                <a:gd name="T5" fmla="*/ 43 h 43"/>
                <a:gd name="T6" fmla="*/ 2 w 22"/>
                <a:gd name="T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3">
                  <a:moveTo>
                    <a:pt x="2" y="13"/>
                  </a:moveTo>
                  <a:cubicBezTo>
                    <a:pt x="0" y="1"/>
                    <a:pt x="6" y="9"/>
                    <a:pt x="9" y="0"/>
                  </a:cubicBezTo>
                  <a:cubicBezTo>
                    <a:pt x="18" y="12"/>
                    <a:pt x="22" y="29"/>
                    <a:pt x="21" y="43"/>
                  </a:cubicBezTo>
                  <a:cubicBezTo>
                    <a:pt x="6" y="40"/>
                    <a:pt x="2" y="26"/>
                    <a:pt x="2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4" name="Freeform 2160">
              <a:extLst>
                <a:ext uri="{FF2B5EF4-FFF2-40B4-BE49-F238E27FC236}">
                  <a16:creationId xmlns:a16="http://schemas.microsoft.com/office/drawing/2014/main" id="{14A42BBD-4A1F-1D6D-A679-1007D0958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358" y="3413628"/>
              <a:ext cx="33560" cy="27637"/>
            </a:xfrm>
            <a:custGeom>
              <a:avLst/>
              <a:gdLst>
                <a:gd name="T0" fmla="*/ 0 w 77"/>
                <a:gd name="T1" fmla="*/ 62 h 64"/>
                <a:gd name="T2" fmla="*/ 31 w 77"/>
                <a:gd name="T3" fmla="*/ 39 h 64"/>
                <a:gd name="T4" fmla="*/ 20 w 77"/>
                <a:gd name="T5" fmla="*/ 14 h 64"/>
                <a:gd name="T6" fmla="*/ 54 w 77"/>
                <a:gd name="T7" fmla="*/ 2 h 64"/>
                <a:gd name="T8" fmla="*/ 59 w 77"/>
                <a:gd name="T9" fmla="*/ 28 h 64"/>
                <a:gd name="T10" fmla="*/ 52 w 77"/>
                <a:gd name="T11" fmla="*/ 58 h 64"/>
                <a:gd name="T12" fmla="*/ 0 w 77"/>
                <a:gd name="T13" fmla="*/ 6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64">
                  <a:moveTo>
                    <a:pt x="0" y="62"/>
                  </a:moveTo>
                  <a:cubicBezTo>
                    <a:pt x="7" y="51"/>
                    <a:pt x="27" y="52"/>
                    <a:pt x="31" y="39"/>
                  </a:cubicBezTo>
                  <a:cubicBezTo>
                    <a:pt x="34" y="31"/>
                    <a:pt x="32" y="13"/>
                    <a:pt x="20" y="14"/>
                  </a:cubicBezTo>
                  <a:cubicBezTo>
                    <a:pt x="29" y="5"/>
                    <a:pt x="43" y="3"/>
                    <a:pt x="54" y="2"/>
                  </a:cubicBezTo>
                  <a:cubicBezTo>
                    <a:pt x="77" y="0"/>
                    <a:pt x="58" y="15"/>
                    <a:pt x="59" y="28"/>
                  </a:cubicBezTo>
                  <a:cubicBezTo>
                    <a:pt x="61" y="41"/>
                    <a:pt x="69" y="52"/>
                    <a:pt x="52" y="58"/>
                  </a:cubicBezTo>
                  <a:cubicBezTo>
                    <a:pt x="35" y="64"/>
                    <a:pt x="17" y="55"/>
                    <a:pt x="0" y="6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5" name="Freeform 2161">
              <a:extLst>
                <a:ext uri="{FF2B5EF4-FFF2-40B4-BE49-F238E27FC236}">
                  <a16:creationId xmlns:a16="http://schemas.microsoft.com/office/drawing/2014/main" id="{5B781317-BE30-8293-8CF6-9ED5EB9A5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918" y="3397835"/>
              <a:ext cx="7896" cy="7896"/>
            </a:xfrm>
            <a:custGeom>
              <a:avLst/>
              <a:gdLst>
                <a:gd name="T0" fmla="*/ 0 w 17"/>
                <a:gd name="T1" fmla="*/ 15 h 15"/>
                <a:gd name="T2" fmla="*/ 16 w 17"/>
                <a:gd name="T3" fmla="*/ 0 h 15"/>
                <a:gd name="T4" fmla="*/ 0 w 1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15"/>
                  </a:moveTo>
                  <a:cubicBezTo>
                    <a:pt x="2" y="7"/>
                    <a:pt x="9" y="2"/>
                    <a:pt x="16" y="0"/>
                  </a:cubicBezTo>
                  <a:cubicBezTo>
                    <a:pt x="17" y="9"/>
                    <a:pt x="6" y="11"/>
                    <a:pt x="0" y="1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6" name="Freeform 2163">
              <a:extLst>
                <a:ext uri="{FF2B5EF4-FFF2-40B4-BE49-F238E27FC236}">
                  <a16:creationId xmlns:a16="http://schemas.microsoft.com/office/drawing/2014/main" id="{14C2B59D-13E7-9C0C-385E-05CF1E22E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329" y="3200429"/>
              <a:ext cx="11844" cy="13819"/>
            </a:xfrm>
            <a:custGeom>
              <a:avLst/>
              <a:gdLst>
                <a:gd name="T0" fmla="*/ 10 w 31"/>
                <a:gd name="T1" fmla="*/ 30 h 30"/>
                <a:gd name="T2" fmla="*/ 28 w 31"/>
                <a:gd name="T3" fmla="*/ 13 h 30"/>
                <a:gd name="T4" fmla="*/ 10 w 31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0">
                  <a:moveTo>
                    <a:pt x="10" y="30"/>
                  </a:moveTo>
                  <a:cubicBezTo>
                    <a:pt x="17" y="30"/>
                    <a:pt x="31" y="21"/>
                    <a:pt x="28" y="13"/>
                  </a:cubicBezTo>
                  <a:cubicBezTo>
                    <a:pt x="23" y="0"/>
                    <a:pt x="0" y="17"/>
                    <a:pt x="10" y="3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7" name="Freeform 2164">
              <a:extLst>
                <a:ext uri="{FF2B5EF4-FFF2-40B4-BE49-F238E27FC236}">
                  <a16:creationId xmlns:a16="http://schemas.microsoft.com/office/drawing/2014/main" id="{0790AC19-DF37-C1F0-22C6-94BBF7BD3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225" y="3210300"/>
              <a:ext cx="11844" cy="7896"/>
            </a:xfrm>
            <a:custGeom>
              <a:avLst/>
              <a:gdLst>
                <a:gd name="T0" fmla="*/ 7 w 25"/>
                <a:gd name="T1" fmla="*/ 17 h 17"/>
                <a:gd name="T2" fmla="*/ 7 w 25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7">
                  <a:moveTo>
                    <a:pt x="7" y="17"/>
                  </a:moveTo>
                  <a:cubicBezTo>
                    <a:pt x="25" y="15"/>
                    <a:pt x="0" y="0"/>
                    <a:pt x="7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8" name="Freeform 2165">
              <a:extLst>
                <a:ext uri="{FF2B5EF4-FFF2-40B4-BE49-F238E27FC236}">
                  <a16:creationId xmlns:a16="http://schemas.microsoft.com/office/drawing/2014/main" id="{085B2C06-31CE-7E8B-8B73-0B806D0C2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043" y="3273470"/>
              <a:ext cx="7896" cy="9871"/>
            </a:xfrm>
            <a:custGeom>
              <a:avLst/>
              <a:gdLst>
                <a:gd name="T0" fmla="*/ 10 w 20"/>
                <a:gd name="T1" fmla="*/ 22 h 22"/>
                <a:gd name="T2" fmla="*/ 14 w 20"/>
                <a:gd name="T3" fmla="*/ 6 h 22"/>
                <a:gd name="T4" fmla="*/ 10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0" y="22"/>
                  </a:moveTo>
                  <a:cubicBezTo>
                    <a:pt x="15" y="20"/>
                    <a:pt x="20" y="10"/>
                    <a:pt x="14" y="6"/>
                  </a:cubicBezTo>
                  <a:cubicBezTo>
                    <a:pt x="4" y="0"/>
                    <a:pt x="0" y="17"/>
                    <a:pt x="10" y="2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9" name="Freeform 2166">
              <a:extLst>
                <a:ext uri="{FF2B5EF4-FFF2-40B4-BE49-F238E27FC236}">
                  <a16:creationId xmlns:a16="http://schemas.microsoft.com/office/drawing/2014/main" id="{80DD1F62-B7E0-4958-DBF2-B28A61F51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966" y="3220170"/>
              <a:ext cx="11844" cy="7896"/>
            </a:xfrm>
            <a:custGeom>
              <a:avLst/>
              <a:gdLst>
                <a:gd name="T0" fmla="*/ 6 w 26"/>
                <a:gd name="T1" fmla="*/ 16 h 16"/>
                <a:gd name="T2" fmla="*/ 26 w 26"/>
                <a:gd name="T3" fmla="*/ 8 h 16"/>
                <a:gd name="T4" fmla="*/ 0 w 26"/>
                <a:gd name="T5" fmla="*/ 3 h 16"/>
                <a:gd name="T6" fmla="*/ 6 w 26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6">
                  <a:moveTo>
                    <a:pt x="6" y="16"/>
                  </a:moveTo>
                  <a:cubicBezTo>
                    <a:pt x="8" y="2"/>
                    <a:pt x="21" y="16"/>
                    <a:pt x="26" y="8"/>
                  </a:cubicBezTo>
                  <a:cubicBezTo>
                    <a:pt x="18" y="5"/>
                    <a:pt x="8" y="0"/>
                    <a:pt x="0" y="3"/>
                  </a:cubicBezTo>
                  <a:cubicBezTo>
                    <a:pt x="2" y="7"/>
                    <a:pt x="4" y="12"/>
                    <a:pt x="6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0" name="Freeform 2167">
              <a:extLst>
                <a:ext uri="{FF2B5EF4-FFF2-40B4-BE49-F238E27FC236}">
                  <a16:creationId xmlns:a16="http://schemas.microsoft.com/office/drawing/2014/main" id="{B446A483-65A8-CACC-1DD1-43BB3157C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758" y="3267548"/>
              <a:ext cx="11844" cy="13819"/>
            </a:xfrm>
            <a:custGeom>
              <a:avLst/>
              <a:gdLst>
                <a:gd name="T0" fmla="*/ 19 w 29"/>
                <a:gd name="T1" fmla="*/ 31 h 31"/>
                <a:gd name="T2" fmla="*/ 8 w 29"/>
                <a:gd name="T3" fmla="*/ 0 h 31"/>
                <a:gd name="T4" fmla="*/ 19 w 29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1">
                  <a:moveTo>
                    <a:pt x="19" y="31"/>
                  </a:moveTo>
                  <a:cubicBezTo>
                    <a:pt x="29" y="20"/>
                    <a:pt x="12" y="8"/>
                    <a:pt x="8" y="0"/>
                  </a:cubicBezTo>
                  <a:cubicBezTo>
                    <a:pt x="3" y="13"/>
                    <a:pt x="0" y="31"/>
                    <a:pt x="19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1" name="Freeform 2168">
              <a:extLst>
                <a:ext uri="{FF2B5EF4-FFF2-40B4-BE49-F238E27FC236}">
                  <a16:creationId xmlns:a16="http://schemas.microsoft.com/office/drawing/2014/main" id="{4873408C-C8B2-D251-2D41-16182B55E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4628" y="3265574"/>
              <a:ext cx="15793" cy="7896"/>
            </a:xfrm>
            <a:custGeom>
              <a:avLst/>
              <a:gdLst>
                <a:gd name="T0" fmla="*/ 18 w 36"/>
                <a:gd name="T1" fmla="*/ 19 h 19"/>
                <a:gd name="T2" fmla="*/ 18 w 36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19">
                  <a:moveTo>
                    <a:pt x="18" y="19"/>
                  </a:moveTo>
                  <a:cubicBezTo>
                    <a:pt x="36" y="0"/>
                    <a:pt x="0" y="7"/>
                    <a:pt x="18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2" name="Freeform 2169">
              <a:extLst>
                <a:ext uri="{FF2B5EF4-FFF2-40B4-BE49-F238E27FC236}">
                  <a16:creationId xmlns:a16="http://schemas.microsoft.com/office/drawing/2014/main" id="{5EAA6738-FCE0-E79C-40FF-7834B8D05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447" y="3235962"/>
              <a:ext cx="13819" cy="7896"/>
            </a:xfrm>
            <a:custGeom>
              <a:avLst/>
              <a:gdLst>
                <a:gd name="T0" fmla="*/ 14 w 32"/>
                <a:gd name="T1" fmla="*/ 19 h 19"/>
                <a:gd name="T2" fmla="*/ 8 w 32"/>
                <a:gd name="T3" fmla="*/ 0 h 19"/>
                <a:gd name="T4" fmla="*/ 14 w 3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9">
                  <a:moveTo>
                    <a:pt x="14" y="19"/>
                  </a:moveTo>
                  <a:cubicBezTo>
                    <a:pt x="32" y="12"/>
                    <a:pt x="16" y="3"/>
                    <a:pt x="8" y="0"/>
                  </a:cubicBezTo>
                  <a:cubicBezTo>
                    <a:pt x="8" y="8"/>
                    <a:pt x="0" y="19"/>
                    <a:pt x="14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3" name="Freeform 2170">
              <a:extLst>
                <a:ext uri="{FF2B5EF4-FFF2-40B4-BE49-F238E27FC236}">
                  <a16:creationId xmlns:a16="http://schemas.microsoft.com/office/drawing/2014/main" id="{2E2CB4BB-DE11-1CE8-D1D1-237902645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0421" y="3216222"/>
              <a:ext cx="3948" cy="7896"/>
            </a:xfrm>
            <a:custGeom>
              <a:avLst/>
              <a:gdLst>
                <a:gd name="T0" fmla="*/ 6 w 10"/>
                <a:gd name="T1" fmla="*/ 19 h 19"/>
                <a:gd name="T2" fmla="*/ 7 w 10"/>
                <a:gd name="T3" fmla="*/ 0 h 19"/>
                <a:gd name="T4" fmla="*/ 6 w 10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9">
                  <a:moveTo>
                    <a:pt x="6" y="19"/>
                  </a:moveTo>
                  <a:cubicBezTo>
                    <a:pt x="10" y="13"/>
                    <a:pt x="8" y="6"/>
                    <a:pt x="7" y="0"/>
                  </a:cubicBezTo>
                  <a:cubicBezTo>
                    <a:pt x="0" y="5"/>
                    <a:pt x="6" y="12"/>
                    <a:pt x="6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4" name="Freeform 2184">
              <a:extLst>
                <a:ext uri="{FF2B5EF4-FFF2-40B4-BE49-F238E27FC236}">
                  <a16:creationId xmlns:a16="http://schemas.microsoft.com/office/drawing/2014/main" id="{E1D6D99B-AC42-F895-EBF0-3D7EF6BE7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348" y="2120615"/>
              <a:ext cx="21715" cy="25664"/>
            </a:xfrm>
            <a:custGeom>
              <a:avLst/>
              <a:gdLst>
                <a:gd name="T0" fmla="*/ 0 w 47"/>
                <a:gd name="T1" fmla="*/ 22 h 55"/>
                <a:gd name="T2" fmla="*/ 0 w 47"/>
                <a:gd name="T3" fmla="*/ 22 h 55"/>
                <a:gd name="T4" fmla="*/ 14 w 47"/>
                <a:gd name="T5" fmla="*/ 3 h 55"/>
                <a:gd name="T6" fmla="*/ 23 w 47"/>
                <a:gd name="T7" fmla="*/ 14 h 55"/>
                <a:gd name="T8" fmla="*/ 42 w 47"/>
                <a:gd name="T9" fmla="*/ 30 h 55"/>
                <a:gd name="T10" fmla="*/ 39 w 47"/>
                <a:gd name="T11" fmla="*/ 55 h 55"/>
                <a:gd name="T12" fmla="*/ 0 w 47"/>
                <a:gd name="T13" fmla="*/ 49 h 55"/>
                <a:gd name="T14" fmla="*/ 0 w 47"/>
                <a:gd name="T1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5">
                  <a:moveTo>
                    <a:pt x="0" y="22"/>
                  </a:moveTo>
                  <a:cubicBezTo>
                    <a:pt x="0" y="20"/>
                    <a:pt x="5" y="23"/>
                    <a:pt x="0" y="22"/>
                  </a:cubicBezTo>
                  <a:cubicBezTo>
                    <a:pt x="4" y="11"/>
                    <a:pt x="5" y="6"/>
                    <a:pt x="14" y="3"/>
                  </a:cubicBezTo>
                  <a:cubicBezTo>
                    <a:pt x="24" y="0"/>
                    <a:pt x="20" y="9"/>
                    <a:pt x="23" y="14"/>
                  </a:cubicBezTo>
                  <a:cubicBezTo>
                    <a:pt x="28" y="21"/>
                    <a:pt x="37" y="23"/>
                    <a:pt x="42" y="30"/>
                  </a:cubicBezTo>
                  <a:cubicBezTo>
                    <a:pt x="47" y="37"/>
                    <a:pt x="38" y="47"/>
                    <a:pt x="39" y="55"/>
                  </a:cubicBezTo>
                  <a:cubicBezTo>
                    <a:pt x="33" y="52"/>
                    <a:pt x="8" y="52"/>
                    <a:pt x="0" y="49"/>
                  </a:cubicBezTo>
                  <a:cubicBezTo>
                    <a:pt x="11" y="42"/>
                    <a:pt x="4" y="35"/>
                    <a:pt x="0" y="2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5" name="Freeform 2186">
              <a:extLst>
                <a:ext uri="{FF2B5EF4-FFF2-40B4-BE49-F238E27FC236}">
                  <a16:creationId xmlns:a16="http://schemas.microsoft.com/office/drawing/2014/main" id="{D250337A-7296-CDDB-0FF1-CB03FB823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3293" y="4147982"/>
              <a:ext cx="9871" cy="19741"/>
            </a:xfrm>
            <a:custGeom>
              <a:avLst/>
              <a:gdLst>
                <a:gd name="T0" fmla="*/ 18 w 22"/>
                <a:gd name="T1" fmla="*/ 43 h 43"/>
                <a:gd name="T2" fmla="*/ 18 w 22"/>
                <a:gd name="T3" fmla="*/ 29 h 43"/>
                <a:gd name="T4" fmla="*/ 13 w 22"/>
                <a:gd name="T5" fmla="*/ 0 h 43"/>
                <a:gd name="T6" fmla="*/ 4 w 22"/>
                <a:gd name="T7" fmla="*/ 23 h 43"/>
                <a:gd name="T8" fmla="*/ 18 w 2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3">
                  <a:moveTo>
                    <a:pt x="18" y="43"/>
                  </a:moveTo>
                  <a:cubicBezTo>
                    <a:pt x="22" y="39"/>
                    <a:pt x="19" y="33"/>
                    <a:pt x="18" y="29"/>
                  </a:cubicBezTo>
                  <a:cubicBezTo>
                    <a:pt x="14" y="19"/>
                    <a:pt x="16" y="10"/>
                    <a:pt x="13" y="0"/>
                  </a:cubicBezTo>
                  <a:cubicBezTo>
                    <a:pt x="1" y="0"/>
                    <a:pt x="6" y="16"/>
                    <a:pt x="4" y="23"/>
                  </a:cubicBezTo>
                  <a:cubicBezTo>
                    <a:pt x="0" y="33"/>
                    <a:pt x="12" y="36"/>
                    <a:pt x="18" y="4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6" name="Freeform 2187">
              <a:extLst>
                <a:ext uri="{FF2B5EF4-FFF2-40B4-BE49-F238E27FC236}">
                  <a16:creationId xmlns:a16="http://schemas.microsoft.com/office/drawing/2014/main" id="{1E7C0A8E-8812-6451-4560-7AAF752E4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137" y="4177592"/>
              <a:ext cx="7896" cy="3948"/>
            </a:xfrm>
            <a:custGeom>
              <a:avLst/>
              <a:gdLst>
                <a:gd name="T0" fmla="*/ 15 w 15"/>
                <a:gd name="T1" fmla="*/ 11 h 11"/>
                <a:gd name="T2" fmla="*/ 0 w 15"/>
                <a:gd name="T3" fmla="*/ 1 h 11"/>
                <a:gd name="T4" fmla="*/ 15 w 15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1">
                  <a:moveTo>
                    <a:pt x="15" y="11"/>
                  </a:moveTo>
                  <a:cubicBezTo>
                    <a:pt x="13" y="5"/>
                    <a:pt x="7" y="0"/>
                    <a:pt x="0" y="1"/>
                  </a:cubicBezTo>
                  <a:cubicBezTo>
                    <a:pt x="0" y="10"/>
                    <a:pt x="9" y="10"/>
                    <a:pt x="15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7" name="Freeform 2188">
              <a:extLst>
                <a:ext uri="{FF2B5EF4-FFF2-40B4-BE49-F238E27FC236}">
                  <a16:creationId xmlns:a16="http://schemas.microsoft.com/office/drawing/2014/main" id="{138807F1-40C1-CFC1-8A68-F6AF425B0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03" y="4173645"/>
              <a:ext cx="11844" cy="7896"/>
            </a:xfrm>
            <a:custGeom>
              <a:avLst/>
              <a:gdLst>
                <a:gd name="T0" fmla="*/ 19 w 26"/>
                <a:gd name="T1" fmla="*/ 19 h 19"/>
                <a:gd name="T2" fmla="*/ 0 w 26"/>
                <a:gd name="T3" fmla="*/ 4 h 19"/>
                <a:gd name="T4" fmla="*/ 19 w 2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9">
                  <a:moveTo>
                    <a:pt x="19" y="19"/>
                  </a:moveTo>
                  <a:cubicBezTo>
                    <a:pt x="26" y="0"/>
                    <a:pt x="12" y="7"/>
                    <a:pt x="0" y="4"/>
                  </a:cubicBezTo>
                  <a:cubicBezTo>
                    <a:pt x="7" y="9"/>
                    <a:pt x="14" y="13"/>
                    <a:pt x="19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8" name="Freeform 2190">
              <a:extLst>
                <a:ext uri="{FF2B5EF4-FFF2-40B4-BE49-F238E27FC236}">
                  <a16:creationId xmlns:a16="http://schemas.microsoft.com/office/drawing/2014/main" id="{981C3F08-1E66-D11A-0F8F-419DF1E6A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157" y="4432246"/>
              <a:ext cx="17767" cy="19741"/>
            </a:xfrm>
            <a:custGeom>
              <a:avLst/>
              <a:gdLst>
                <a:gd name="T0" fmla="*/ 26 w 43"/>
                <a:gd name="T1" fmla="*/ 3 h 46"/>
                <a:gd name="T2" fmla="*/ 15 w 43"/>
                <a:gd name="T3" fmla="*/ 43 h 46"/>
                <a:gd name="T4" fmla="*/ 26 w 43"/>
                <a:gd name="T5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6">
                  <a:moveTo>
                    <a:pt x="26" y="3"/>
                  </a:moveTo>
                  <a:cubicBezTo>
                    <a:pt x="22" y="8"/>
                    <a:pt x="0" y="41"/>
                    <a:pt x="15" y="43"/>
                  </a:cubicBezTo>
                  <a:cubicBezTo>
                    <a:pt x="40" y="46"/>
                    <a:pt x="43" y="0"/>
                    <a:pt x="26" y="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9" name="Freeform 2192">
              <a:extLst>
                <a:ext uri="{FF2B5EF4-FFF2-40B4-BE49-F238E27FC236}">
                  <a16:creationId xmlns:a16="http://schemas.microsoft.com/office/drawing/2014/main" id="{86A97AE0-F4E0-EB0B-347B-BA46FA1E7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160" y="1749491"/>
              <a:ext cx="7896" cy="5923"/>
            </a:xfrm>
            <a:custGeom>
              <a:avLst/>
              <a:gdLst>
                <a:gd name="T0" fmla="*/ 12 w 20"/>
                <a:gd name="T1" fmla="*/ 11 h 11"/>
                <a:gd name="T2" fmla="*/ 20 w 20"/>
                <a:gd name="T3" fmla="*/ 6 h 11"/>
                <a:gd name="T4" fmla="*/ 12 w 20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1">
                  <a:moveTo>
                    <a:pt x="12" y="11"/>
                  </a:moveTo>
                  <a:cubicBezTo>
                    <a:pt x="14" y="10"/>
                    <a:pt x="17" y="8"/>
                    <a:pt x="20" y="6"/>
                  </a:cubicBezTo>
                  <a:cubicBezTo>
                    <a:pt x="8" y="0"/>
                    <a:pt x="0" y="10"/>
                    <a:pt x="12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0" name="Freeform 2193">
              <a:extLst>
                <a:ext uri="{FF2B5EF4-FFF2-40B4-BE49-F238E27FC236}">
                  <a16:creationId xmlns:a16="http://schemas.microsoft.com/office/drawing/2014/main" id="{95416162-E77F-C080-B910-9571B8510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7108" y="1745543"/>
              <a:ext cx="17767" cy="11844"/>
            </a:xfrm>
            <a:custGeom>
              <a:avLst/>
              <a:gdLst>
                <a:gd name="T0" fmla="*/ 20 w 39"/>
                <a:gd name="T1" fmla="*/ 14 h 29"/>
                <a:gd name="T2" fmla="*/ 3 w 39"/>
                <a:gd name="T3" fmla="*/ 6 h 29"/>
                <a:gd name="T4" fmla="*/ 27 w 39"/>
                <a:gd name="T5" fmla="*/ 29 h 29"/>
                <a:gd name="T6" fmla="*/ 22 w 39"/>
                <a:gd name="T7" fmla="*/ 21 h 29"/>
                <a:gd name="T8" fmla="*/ 20 w 39"/>
                <a:gd name="T9" fmla="*/ 14 h 29"/>
                <a:gd name="T10" fmla="*/ 24 w 39"/>
                <a:gd name="T11" fmla="*/ 12 h 29"/>
                <a:gd name="T12" fmla="*/ 30 w 39"/>
                <a:gd name="T13" fmla="*/ 21 h 29"/>
                <a:gd name="T14" fmla="*/ 15 w 39"/>
                <a:gd name="T15" fmla="*/ 3 h 29"/>
                <a:gd name="T16" fmla="*/ 20 w 39"/>
                <a:gd name="T17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9">
                  <a:moveTo>
                    <a:pt x="20" y="14"/>
                  </a:moveTo>
                  <a:cubicBezTo>
                    <a:pt x="18" y="14"/>
                    <a:pt x="5" y="0"/>
                    <a:pt x="3" y="6"/>
                  </a:cubicBezTo>
                  <a:cubicBezTo>
                    <a:pt x="0" y="16"/>
                    <a:pt x="20" y="26"/>
                    <a:pt x="27" y="29"/>
                  </a:cubicBezTo>
                  <a:cubicBezTo>
                    <a:pt x="28" y="24"/>
                    <a:pt x="26" y="23"/>
                    <a:pt x="22" y="21"/>
                  </a:cubicBezTo>
                  <a:cubicBezTo>
                    <a:pt x="20" y="19"/>
                    <a:pt x="19" y="17"/>
                    <a:pt x="20" y="14"/>
                  </a:cubicBezTo>
                  <a:cubicBezTo>
                    <a:pt x="27" y="20"/>
                    <a:pt x="28" y="20"/>
                    <a:pt x="24" y="12"/>
                  </a:cubicBezTo>
                  <a:cubicBezTo>
                    <a:pt x="25" y="15"/>
                    <a:pt x="28" y="18"/>
                    <a:pt x="30" y="21"/>
                  </a:cubicBezTo>
                  <a:cubicBezTo>
                    <a:pt x="39" y="12"/>
                    <a:pt x="20" y="5"/>
                    <a:pt x="15" y="3"/>
                  </a:cubicBezTo>
                  <a:cubicBezTo>
                    <a:pt x="12" y="8"/>
                    <a:pt x="15" y="13"/>
                    <a:pt x="2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1" name="Freeform 2194">
              <a:extLst>
                <a:ext uri="{FF2B5EF4-FFF2-40B4-BE49-F238E27FC236}">
                  <a16:creationId xmlns:a16="http://schemas.microsoft.com/office/drawing/2014/main" id="{FB851C7E-81DE-4563-2014-98617DB48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031" y="1745543"/>
              <a:ext cx="11844" cy="7896"/>
            </a:xfrm>
            <a:custGeom>
              <a:avLst/>
              <a:gdLst>
                <a:gd name="T0" fmla="*/ 8 w 27"/>
                <a:gd name="T1" fmla="*/ 11 h 18"/>
                <a:gd name="T2" fmla="*/ 3 w 27"/>
                <a:gd name="T3" fmla="*/ 0 h 18"/>
                <a:gd name="T4" fmla="*/ 18 w 27"/>
                <a:gd name="T5" fmla="*/ 18 h 18"/>
                <a:gd name="T6" fmla="*/ 12 w 27"/>
                <a:gd name="T7" fmla="*/ 9 h 18"/>
                <a:gd name="T8" fmla="*/ 8 w 27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8">
                  <a:moveTo>
                    <a:pt x="8" y="11"/>
                  </a:moveTo>
                  <a:cubicBezTo>
                    <a:pt x="3" y="10"/>
                    <a:pt x="0" y="5"/>
                    <a:pt x="3" y="0"/>
                  </a:cubicBezTo>
                  <a:cubicBezTo>
                    <a:pt x="8" y="2"/>
                    <a:pt x="27" y="9"/>
                    <a:pt x="18" y="18"/>
                  </a:cubicBezTo>
                  <a:cubicBezTo>
                    <a:pt x="16" y="15"/>
                    <a:pt x="13" y="12"/>
                    <a:pt x="12" y="9"/>
                  </a:cubicBezTo>
                  <a:cubicBezTo>
                    <a:pt x="16" y="17"/>
                    <a:pt x="15" y="17"/>
                    <a:pt x="8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2" name="Freeform 2195">
              <a:extLst>
                <a:ext uri="{FF2B5EF4-FFF2-40B4-BE49-F238E27FC236}">
                  <a16:creationId xmlns:a16="http://schemas.microsoft.com/office/drawing/2014/main" id="{B04AE32C-93B3-CF93-1BBB-D39017D8B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031" y="1767257"/>
              <a:ext cx="5923" cy="5923"/>
            </a:xfrm>
            <a:custGeom>
              <a:avLst/>
              <a:gdLst>
                <a:gd name="T0" fmla="*/ 13 w 15"/>
                <a:gd name="T1" fmla="*/ 17 h 17"/>
                <a:gd name="T2" fmla="*/ 0 w 15"/>
                <a:gd name="T3" fmla="*/ 0 h 17"/>
                <a:gd name="T4" fmla="*/ 13 w 15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13" y="17"/>
                  </a:moveTo>
                  <a:cubicBezTo>
                    <a:pt x="15" y="8"/>
                    <a:pt x="5" y="4"/>
                    <a:pt x="0" y="0"/>
                  </a:cubicBezTo>
                  <a:cubicBezTo>
                    <a:pt x="1" y="7"/>
                    <a:pt x="6" y="14"/>
                    <a:pt x="13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3" name="Freeform 2196">
              <a:extLst>
                <a:ext uri="{FF2B5EF4-FFF2-40B4-BE49-F238E27FC236}">
                  <a16:creationId xmlns:a16="http://schemas.microsoft.com/office/drawing/2014/main" id="{A638C17A-6EA5-399B-D877-C462D5855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979" y="1759361"/>
              <a:ext cx="3948" cy="3948"/>
            </a:xfrm>
            <a:custGeom>
              <a:avLst/>
              <a:gdLst>
                <a:gd name="T0" fmla="*/ 6 w 9"/>
                <a:gd name="T1" fmla="*/ 11 h 11"/>
                <a:gd name="T2" fmla="*/ 0 w 9"/>
                <a:gd name="T3" fmla="*/ 6 h 11"/>
                <a:gd name="T4" fmla="*/ 6 w 9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6" y="11"/>
                  </a:moveTo>
                  <a:cubicBezTo>
                    <a:pt x="9" y="6"/>
                    <a:pt x="8" y="0"/>
                    <a:pt x="0" y="6"/>
                  </a:cubicBezTo>
                  <a:cubicBezTo>
                    <a:pt x="2" y="8"/>
                    <a:pt x="4" y="10"/>
                    <a:pt x="6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4" name="Freeform 2197">
              <a:extLst>
                <a:ext uri="{FF2B5EF4-FFF2-40B4-BE49-F238E27FC236}">
                  <a16:creationId xmlns:a16="http://schemas.microsoft.com/office/drawing/2014/main" id="{E22609EA-5A5A-F9EE-9E5F-22C0D00A9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875" y="1745543"/>
              <a:ext cx="1975" cy="5923"/>
            </a:xfrm>
            <a:custGeom>
              <a:avLst/>
              <a:gdLst>
                <a:gd name="T0" fmla="*/ 1 w 7"/>
                <a:gd name="T1" fmla="*/ 12 h 12"/>
                <a:gd name="T2" fmla="*/ 0 w 7"/>
                <a:gd name="T3" fmla="*/ 0 h 12"/>
                <a:gd name="T4" fmla="*/ 1 w 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7" y="8"/>
                    <a:pt x="7" y="3"/>
                    <a:pt x="0" y="0"/>
                  </a:cubicBezTo>
                  <a:cubicBezTo>
                    <a:pt x="0" y="4"/>
                    <a:pt x="0" y="8"/>
                    <a:pt x="1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5" name="Freeform 2199">
              <a:extLst>
                <a:ext uri="{FF2B5EF4-FFF2-40B4-BE49-F238E27FC236}">
                  <a16:creationId xmlns:a16="http://schemas.microsoft.com/office/drawing/2014/main" id="{C45434EC-490E-2EF0-C778-A4C5876D5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296" y="3759091"/>
              <a:ext cx="9871" cy="13819"/>
            </a:xfrm>
            <a:custGeom>
              <a:avLst/>
              <a:gdLst>
                <a:gd name="T0" fmla="*/ 7 w 22"/>
                <a:gd name="T1" fmla="*/ 31 h 31"/>
                <a:gd name="T2" fmla="*/ 21 w 22"/>
                <a:gd name="T3" fmla="*/ 16 h 31"/>
                <a:gd name="T4" fmla="*/ 15 w 22"/>
                <a:gd name="T5" fmla="*/ 2 h 31"/>
                <a:gd name="T6" fmla="*/ 7 w 22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1">
                  <a:moveTo>
                    <a:pt x="7" y="31"/>
                  </a:moveTo>
                  <a:cubicBezTo>
                    <a:pt x="13" y="27"/>
                    <a:pt x="19" y="22"/>
                    <a:pt x="21" y="16"/>
                  </a:cubicBezTo>
                  <a:cubicBezTo>
                    <a:pt x="22" y="12"/>
                    <a:pt x="22" y="0"/>
                    <a:pt x="15" y="2"/>
                  </a:cubicBezTo>
                  <a:cubicBezTo>
                    <a:pt x="0" y="6"/>
                    <a:pt x="5" y="20"/>
                    <a:pt x="7" y="3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6" name="Freeform 2200">
              <a:extLst>
                <a:ext uri="{FF2B5EF4-FFF2-40B4-BE49-F238E27FC236}">
                  <a16:creationId xmlns:a16="http://schemas.microsoft.com/office/drawing/2014/main" id="{D8CE0972-5715-D274-7B80-7C06F0D2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959" y="3715661"/>
              <a:ext cx="3948" cy="5923"/>
            </a:xfrm>
            <a:custGeom>
              <a:avLst/>
              <a:gdLst>
                <a:gd name="T0" fmla="*/ 4 w 7"/>
                <a:gd name="T1" fmla="*/ 14 h 14"/>
                <a:gd name="T2" fmla="*/ 5 w 7"/>
                <a:gd name="T3" fmla="*/ 0 h 14"/>
                <a:gd name="T4" fmla="*/ 4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4" y="14"/>
                  </a:moveTo>
                  <a:cubicBezTo>
                    <a:pt x="7" y="9"/>
                    <a:pt x="7" y="5"/>
                    <a:pt x="5" y="0"/>
                  </a:cubicBezTo>
                  <a:cubicBezTo>
                    <a:pt x="0" y="4"/>
                    <a:pt x="0" y="9"/>
                    <a:pt x="4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7" name="Freeform 2202">
              <a:extLst>
                <a:ext uri="{FF2B5EF4-FFF2-40B4-BE49-F238E27FC236}">
                  <a16:creationId xmlns:a16="http://schemas.microsoft.com/office/drawing/2014/main" id="{B3CBCBC0-4ECA-F295-AA09-5319A8E8A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473" y="3172792"/>
              <a:ext cx="5923" cy="1975"/>
            </a:xfrm>
            <a:custGeom>
              <a:avLst/>
              <a:gdLst>
                <a:gd name="T0" fmla="*/ 0 w 13"/>
                <a:gd name="T1" fmla="*/ 7 h 7"/>
                <a:gd name="T2" fmla="*/ 13 w 13"/>
                <a:gd name="T3" fmla="*/ 2 h 7"/>
                <a:gd name="T4" fmla="*/ 0 w 13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7"/>
                  </a:moveTo>
                  <a:cubicBezTo>
                    <a:pt x="3" y="3"/>
                    <a:pt x="8" y="0"/>
                    <a:pt x="13" y="2"/>
                  </a:cubicBezTo>
                  <a:cubicBezTo>
                    <a:pt x="10" y="5"/>
                    <a:pt x="5" y="7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8" name="Freeform 2203">
              <a:extLst>
                <a:ext uri="{FF2B5EF4-FFF2-40B4-BE49-F238E27FC236}">
                  <a16:creationId xmlns:a16="http://schemas.microsoft.com/office/drawing/2014/main" id="{BE927C57-6D8C-AE0D-D780-3934730AE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239" y="3182663"/>
              <a:ext cx="7896" cy="5923"/>
            </a:xfrm>
            <a:custGeom>
              <a:avLst/>
              <a:gdLst>
                <a:gd name="T0" fmla="*/ 0 w 21"/>
                <a:gd name="T1" fmla="*/ 14 h 14"/>
                <a:gd name="T2" fmla="*/ 21 w 21"/>
                <a:gd name="T3" fmla="*/ 7 h 14"/>
                <a:gd name="T4" fmla="*/ 0 w 2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0" y="14"/>
                  </a:moveTo>
                  <a:cubicBezTo>
                    <a:pt x="0" y="0"/>
                    <a:pt x="14" y="10"/>
                    <a:pt x="21" y="7"/>
                  </a:cubicBezTo>
                  <a:cubicBezTo>
                    <a:pt x="15" y="12"/>
                    <a:pt x="7" y="12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9" name="Freeform 2205">
              <a:extLst>
                <a:ext uri="{FF2B5EF4-FFF2-40B4-BE49-F238E27FC236}">
                  <a16:creationId xmlns:a16="http://schemas.microsoft.com/office/drawing/2014/main" id="{19C820D7-60D7-D78E-76E1-58ABD4CA0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055" y="3364278"/>
              <a:ext cx="9871" cy="11844"/>
            </a:xfrm>
            <a:custGeom>
              <a:avLst/>
              <a:gdLst>
                <a:gd name="T0" fmla="*/ 26 w 26"/>
                <a:gd name="T1" fmla="*/ 25 h 25"/>
                <a:gd name="T2" fmla="*/ 0 w 26"/>
                <a:gd name="T3" fmla="*/ 0 h 25"/>
                <a:gd name="T4" fmla="*/ 26 w 26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5">
                  <a:moveTo>
                    <a:pt x="26" y="25"/>
                  </a:moveTo>
                  <a:cubicBezTo>
                    <a:pt x="15" y="22"/>
                    <a:pt x="0" y="13"/>
                    <a:pt x="0" y="0"/>
                  </a:cubicBezTo>
                  <a:cubicBezTo>
                    <a:pt x="6" y="1"/>
                    <a:pt x="24" y="19"/>
                    <a:pt x="26" y="2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0" name="Freeform 2207">
              <a:extLst>
                <a:ext uri="{FF2B5EF4-FFF2-40B4-BE49-F238E27FC236}">
                  <a16:creationId xmlns:a16="http://schemas.microsoft.com/office/drawing/2014/main" id="{623FC9CD-EB1B-940A-5631-908833B71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540" y="3176740"/>
              <a:ext cx="1975" cy="1975"/>
            </a:xfrm>
            <a:custGeom>
              <a:avLst/>
              <a:gdLst>
                <a:gd name="T0" fmla="*/ 5 w 5"/>
                <a:gd name="T1" fmla="*/ 0 h 4"/>
                <a:gd name="T2" fmla="*/ 3 w 5"/>
                <a:gd name="T3" fmla="*/ 2 h 4"/>
                <a:gd name="T4" fmla="*/ 0 w 5"/>
                <a:gd name="T5" fmla="*/ 1 h 4"/>
                <a:gd name="T6" fmla="*/ 0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4"/>
                    <a:pt x="3" y="1"/>
                    <a:pt x="3" y="2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1" name="Freeform 2209">
              <a:extLst>
                <a:ext uri="{FF2B5EF4-FFF2-40B4-BE49-F238E27FC236}">
                  <a16:creationId xmlns:a16="http://schemas.microsoft.com/office/drawing/2014/main" id="{984610CF-928F-37D7-726B-2093543F1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047" y="3255703"/>
              <a:ext cx="9871" cy="13819"/>
            </a:xfrm>
            <a:custGeom>
              <a:avLst/>
              <a:gdLst>
                <a:gd name="T0" fmla="*/ 9 w 25"/>
                <a:gd name="T1" fmla="*/ 32 h 32"/>
                <a:gd name="T2" fmla="*/ 5 w 25"/>
                <a:gd name="T3" fmla="*/ 0 h 32"/>
                <a:gd name="T4" fmla="*/ 9 w 25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2">
                  <a:moveTo>
                    <a:pt x="9" y="32"/>
                  </a:moveTo>
                  <a:cubicBezTo>
                    <a:pt x="8" y="23"/>
                    <a:pt x="0" y="10"/>
                    <a:pt x="5" y="0"/>
                  </a:cubicBezTo>
                  <a:cubicBezTo>
                    <a:pt x="18" y="4"/>
                    <a:pt x="25" y="28"/>
                    <a:pt x="9" y="3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2" name="Freeform 2220">
              <a:extLst>
                <a:ext uri="{FF2B5EF4-FFF2-40B4-BE49-F238E27FC236}">
                  <a16:creationId xmlns:a16="http://schemas.microsoft.com/office/drawing/2014/main" id="{A8BA0B06-A173-D40B-4C5E-C7B2C438A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880" y="2902345"/>
              <a:ext cx="5923" cy="17766"/>
            </a:xfrm>
            <a:custGeom>
              <a:avLst/>
              <a:gdLst>
                <a:gd name="T0" fmla="*/ 0 w 13"/>
                <a:gd name="T1" fmla="*/ 14 h 43"/>
                <a:gd name="T2" fmla="*/ 2 w 13"/>
                <a:gd name="T3" fmla="*/ 27 h 43"/>
                <a:gd name="T4" fmla="*/ 10 w 13"/>
                <a:gd name="T5" fmla="*/ 43 h 43"/>
                <a:gd name="T6" fmla="*/ 0 w 13"/>
                <a:gd name="T7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3">
                  <a:moveTo>
                    <a:pt x="0" y="14"/>
                  </a:moveTo>
                  <a:cubicBezTo>
                    <a:pt x="2" y="18"/>
                    <a:pt x="2" y="22"/>
                    <a:pt x="2" y="27"/>
                  </a:cubicBezTo>
                  <a:cubicBezTo>
                    <a:pt x="1" y="33"/>
                    <a:pt x="8" y="37"/>
                    <a:pt x="10" y="43"/>
                  </a:cubicBezTo>
                  <a:cubicBezTo>
                    <a:pt x="12" y="36"/>
                    <a:pt x="13" y="0"/>
                    <a:pt x="0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3" name="Freeform 2222">
              <a:extLst>
                <a:ext uri="{FF2B5EF4-FFF2-40B4-BE49-F238E27FC236}">
                  <a16:creationId xmlns:a16="http://schemas.microsoft.com/office/drawing/2014/main" id="{51DCC6EB-7834-0724-EC7D-719D57441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4904" y="2363424"/>
              <a:ext cx="7896" cy="7896"/>
            </a:xfrm>
            <a:custGeom>
              <a:avLst/>
              <a:gdLst>
                <a:gd name="T0" fmla="*/ 0 w 20"/>
                <a:gd name="T1" fmla="*/ 6 h 18"/>
                <a:gd name="T2" fmla="*/ 20 w 20"/>
                <a:gd name="T3" fmla="*/ 9 h 18"/>
                <a:gd name="T4" fmla="*/ 2 w 20"/>
                <a:gd name="T5" fmla="*/ 18 h 18"/>
                <a:gd name="T6" fmla="*/ 0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0" y="6"/>
                  </a:moveTo>
                  <a:cubicBezTo>
                    <a:pt x="5" y="0"/>
                    <a:pt x="16" y="3"/>
                    <a:pt x="20" y="9"/>
                  </a:cubicBezTo>
                  <a:cubicBezTo>
                    <a:pt x="16" y="14"/>
                    <a:pt x="8" y="17"/>
                    <a:pt x="2" y="18"/>
                  </a:cubicBezTo>
                  <a:cubicBezTo>
                    <a:pt x="1" y="14"/>
                    <a:pt x="1" y="10"/>
                    <a:pt x="0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4" name="Freeform 2226">
              <a:extLst>
                <a:ext uri="{FF2B5EF4-FFF2-40B4-BE49-F238E27FC236}">
                  <a16:creationId xmlns:a16="http://schemas.microsoft.com/office/drawing/2014/main" id="{4C92D4A4-64AA-1EDD-6998-4E0B7116E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2360" y="3518255"/>
              <a:ext cx="7896" cy="11844"/>
            </a:xfrm>
            <a:custGeom>
              <a:avLst/>
              <a:gdLst>
                <a:gd name="T0" fmla="*/ 6 w 16"/>
                <a:gd name="T1" fmla="*/ 26 h 26"/>
                <a:gd name="T2" fmla="*/ 11 w 16"/>
                <a:gd name="T3" fmla="*/ 0 h 26"/>
                <a:gd name="T4" fmla="*/ 6 w 16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6">
                  <a:moveTo>
                    <a:pt x="6" y="26"/>
                  </a:moveTo>
                  <a:cubicBezTo>
                    <a:pt x="11" y="19"/>
                    <a:pt x="16" y="8"/>
                    <a:pt x="11" y="0"/>
                  </a:cubicBezTo>
                  <a:cubicBezTo>
                    <a:pt x="6" y="6"/>
                    <a:pt x="0" y="18"/>
                    <a:pt x="6" y="2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5" name="Freeform 2230">
              <a:extLst>
                <a:ext uri="{FF2B5EF4-FFF2-40B4-BE49-F238E27FC236}">
                  <a16:creationId xmlns:a16="http://schemas.microsoft.com/office/drawing/2014/main" id="{8A8BB042-4B33-96F4-6D24-011DAEF20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125" y="3206352"/>
              <a:ext cx="5923" cy="5922"/>
            </a:xfrm>
            <a:custGeom>
              <a:avLst/>
              <a:gdLst>
                <a:gd name="T0" fmla="*/ 11 w 17"/>
                <a:gd name="T1" fmla="*/ 13 h 13"/>
                <a:gd name="T2" fmla="*/ 9 w 17"/>
                <a:gd name="T3" fmla="*/ 0 h 13"/>
                <a:gd name="T4" fmla="*/ 11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11" y="13"/>
                  </a:moveTo>
                  <a:cubicBezTo>
                    <a:pt x="2" y="13"/>
                    <a:pt x="0" y="1"/>
                    <a:pt x="9" y="0"/>
                  </a:cubicBezTo>
                  <a:cubicBezTo>
                    <a:pt x="17" y="0"/>
                    <a:pt x="14" y="10"/>
                    <a:pt x="11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6" name="Freeform 2231">
              <a:extLst>
                <a:ext uri="{FF2B5EF4-FFF2-40B4-BE49-F238E27FC236}">
                  <a16:creationId xmlns:a16="http://schemas.microsoft.com/office/drawing/2014/main" id="{5C92212F-081A-ECEA-B074-7B20D597B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099" y="3188585"/>
              <a:ext cx="3948" cy="3948"/>
            </a:xfrm>
            <a:custGeom>
              <a:avLst/>
              <a:gdLst>
                <a:gd name="T0" fmla="*/ 8 w 11"/>
                <a:gd name="T1" fmla="*/ 12 h 12"/>
                <a:gd name="T2" fmla="*/ 1 w 11"/>
                <a:gd name="T3" fmla="*/ 2 h 12"/>
                <a:gd name="T4" fmla="*/ 8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8" y="12"/>
                  </a:moveTo>
                  <a:cubicBezTo>
                    <a:pt x="3" y="11"/>
                    <a:pt x="0" y="8"/>
                    <a:pt x="1" y="2"/>
                  </a:cubicBezTo>
                  <a:cubicBezTo>
                    <a:pt x="8" y="0"/>
                    <a:pt x="11" y="7"/>
                    <a:pt x="8" y="1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7" name="Freeform 2233">
              <a:extLst>
                <a:ext uri="{FF2B5EF4-FFF2-40B4-BE49-F238E27FC236}">
                  <a16:creationId xmlns:a16="http://schemas.microsoft.com/office/drawing/2014/main" id="{E72D48B9-517C-DAF1-42A9-B8A3060E7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25" y="3332693"/>
              <a:ext cx="9871" cy="9870"/>
            </a:xfrm>
            <a:custGeom>
              <a:avLst/>
              <a:gdLst>
                <a:gd name="T0" fmla="*/ 8 w 21"/>
                <a:gd name="T1" fmla="*/ 19 h 19"/>
                <a:gd name="T2" fmla="*/ 1 w 21"/>
                <a:gd name="T3" fmla="*/ 0 h 19"/>
                <a:gd name="T4" fmla="*/ 8 w 21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8" y="19"/>
                  </a:moveTo>
                  <a:cubicBezTo>
                    <a:pt x="0" y="15"/>
                    <a:pt x="1" y="8"/>
                    <a:pt x="1" y="0"/>
                  </a:cubicBezTo>
                  <a:cubicBezTo>
                    <a:pt x="8" y="3"/>
                    <a:pt x="21" y="14"/>
                    <a:pt x="8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8" name="Freeform 2235">
              <a:extLst>
                <a:ext uri="{FF2B5EF4-FFF2-40B4-BE49-F238E27FC236}">
                  <a16:creationId xmlns:a16="http://schemas.microsoft.com/office/drawing/2014/main" id="{BA400AC0-BD39-07A3-28AA-A0D9CF97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833" y="3052375"/>
              <a:ext cx="5923" cy="1973"/>
            </a:xfrm>
            <a:custGeom>
              <a:avLst/>
              <a:gdLst>
                <a:gd name="T0" fmla="*/ 3 w 13"/>
                <a:gd name="T1" fmla="*/ 6 h 6"/>
                <a:gd name="T2" fmla="*/ 0 w 13"/>
                <a:gd name="T3" fmla="*/ 0 h 6"/>
                <a:gd name="T4" fmla="*/ 13 w 13"/>
                <a:gd name="T5" fmla="*/ 1 h 6"/>
                <a:gd name="T6" fmla="*/ 3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3" y="6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4" y="3"/>
                    <a:pt x="9" y="3"/>
                    <a:pt x="13" y="1"/>
                  </a:cubicBezTo>
                  <a:cubicBezTo>
                    <a:pt x="10" y="3"/>
                    <a:pt x="7" y="5"/>
                    <a:pt x="3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9" name="Freeform 2236">
              <a:extLst>
                <a:ext uri="{FF2B5EF4-FFF2-40B4-BE49-F238E27FC236}">
                  <a16:creationId xmlns:a16="http://schemas.microsoft.com/office/drawing/2014/main" id="{975B6F76-6C42-814C-7E7E-2F77504DF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4625" y="3050400"/>
              <a:ext cx="3948" cy="3948"/>
            </a:xfrm>
            <a:custGeom>
              <a:avLst/>
              <a:gdLst>
                <a:gd name="T0" fmla="*/ 7 w 9"/>
                <a:gd name="T1" fmla="*/ 10 h 10"/>
                <a:gd name="T2" fmla="*/ 0 w 9"/>
                <a:gd name="T3" fmla="*/ 7 h 10"/>
                <a:gd name="T4" fmla="*/ 7 w 9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7" y="10"/>
                  </a:moveTo>
                  <a:cubicBezTo>
                    <a:pt x="4" y="9"/>
                    <a:pt x="2" y="8"/>
                    <a:pt x="0" y="7"/>
                  </a:cubicBezTo>
                  <a:cubicBezTo>
                    <a:pt x="8" y="0"/>
                    <a:pt x="9" y="5"/>
                    <a:pt x="7" y="1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0" name="Freeform 2237">
              <a:extLst>
                <a:ext uri="{FF2B5EF4-FFF2-40B4-BE49-F238E27FC236}">
                  <a16:creationId xmlns:a16="http://schemas.microsoft.com/office/drawing/2014/main" id="{000B308C-0D53-13F6-59E3-943709AF0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0548" y="3054348"/>
              <a:ext cx="1975" cy="3948"/>
            </a:xfrm>
            <a:custGeom>
              <a:avLst/>
              <a:gdLst>
                <a:gd name="T0" fmla="*/ 6 w 6"/>
                <a:gd name="T1" fmla="*/ 7 h 7"/>
                <a:gd name="T2" fmla="*/ 0 w 6"/>
                <a:gd name="T3" fmla="*/ 0 h 7"/>
                <a:gd name="T4" fmla="*/ 6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4" y="5"/>
                    <a:pt x="2" y="3"/>
                    <a:pt x="0" y="0"/>
                  </a:cubicBezTo>
                  <a:cubicBezTo>
                    <a:pt x="5" y="0"/>
                    <a:pt x="5" y="2"/>
                    <a:pt x="6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1" name="Freeform 2239">
              <a:extLst>
                <a:ext uri="{FF2B5EF4-FFF2-40B4-BE49-F238E27FC236}">
                  <a16:creationId xmlns:a16="http://schemas.microsoft.com/office/drawing/2014/main" id="{D28210F2-887E-3F85-1C1C-E821E2801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047" y="3330718"/>
              <a:ext cx="5923" cy="7896"/>
            </a:xfrm>
            <a:custGeom>
              <a:avLst/>
              <a:gdLst>
                <a:gd name="T0" fmla="*/ 9 w 15"/>
                <a:gd name="T1" fmla="*/ 19 h 19"/>
                <a:gd name="T2" fmla="*/ 11 w 15"/>
                <a:gd name="T3" fmla="*/ 0 h 19"/>
                <a:gd name="T4" fmla="*/ 9 w 1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9" y="19"/>
                  </a:moveTo>
                  <a:cubicBezTo>
                    <a:pt x="0" y="14"/>
                    <a:pt x="6" y="5"/>
                    <a:pt x="11" y="0"/>
                  </a:cubicBezTo>
                  <a:cubicBezTo>
                    <a:pt x="15" y="6"/>
                    <a:pt x="13" y="14"/>
                    <a:pt x="9" y="1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2" name="Freeform 2241">
              <a:extLst>
                <a:ext uri="{FF2B5EF4-FFF2-40B4-BE49-F238E27FC236}">
                  <a16:creationId xmlns:a16="http://schemas.microsoft.com/office/drawing/2014/main" id="{D63458CD-B5AE-38A4-69AF-668DECFD1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970" y="3309004"/>
              <a:ext cx="9871" cy="9870"/>
            </a:xfrm>
            <a:custGeom>
              <a:avLst/>
              <a:gdLst>
                <a:gd name="T0" fmla="*/ 13 w 21"/>
                <a:gd name="T1" fmla="*/ 24 h 24"/>
                <a:gd name="T2" fmla="*/ 13 w 21"/>
                <a:gd name="T3" fmla="*/ 0 h 24"/>
                <a:gd name="T4" fmla="*/ 13 w 21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4">
                  <a:moveTo>
                    <a:pt x="13" y="24"/>
                  </a:moveTo>
                  <a:cubicBezTo>
                    <a:pt x="0" y="19"/>
                    <a:pt x="7" y="7"/>
                    <a:pt x="13" y="0"/>
                  </a:cubicBezTo>
                  <a:cubicBezTo>
                    <a:pt x="21" y="4"/>
                    <a:pt x="18" y="18"/>
                    <a:pt x="13" y="2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3" name="Freeform 2243">
              <a:extLst>
                <a:ext uri="{FF2B5EF4-FFF2-40B4-BE49-F238E27FC236}">
                  <a16:creationId xmlns:a16="http://schemas.microsoft.com/office/drawing/2014/main" id="{E368547E-929F-BB97-0225-08CB0C9FE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281" y="3368226"/>
              <a:ext cx="7896" cy="7896"/>
            </a:xfrm>
            <a:custGeom>
              <a:avLst/>
              <a:gdLst>
                <a:gd name="T0" fmla="*/ 7 w 15"/>
                <a:gd name="T1" fmla="*/ 17 h 17"/>
                <a:gd name="T2" fmla="*/ 13 w 15"/>
                <a:gd name="T3" fmla="*/ 0 h 17"/>
                <a:gd name="T4" fmla="*/ 7 w 15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7" y="17"/>
                  </a:moveTo>
                  <a:cubicBezTo>
                    <a:pt x="0" y="11"/>
                    <a:pt x="6" y="3"/>
                    <a:pt x="13" y="0"/>
                  </a:cubicBezTo>
                  <a:cubicBezTo>
                    <a:pt x="15" y="6"/>
                    <a:pt x="13" y="14"/>
                    <a:pt x="7" y="1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4" name="Freeform 2245">
              <a:extLst>
                <a:ext uri="{FF2B5EF4-FFF2-40B4-BE49-F238E27FC236}">
                  <a16:creationId xmlns:a16="http://schemas.microsoft.com/office/drawing/2014/main" id="{4AC3D750-124A-7195-5D90-D10546473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392" y="2584521"/>
              <a:ext cx="9871" cy="5922"/>
            </a:xfrm>
            <a:custGeom>
              <a:avLst/>
              <a:gdLst>
                <a:gd name="T0" fmla="*/ 14 w 21"/>
                <a:gd name="T1" fmla="*/ 14 h 14"/>
                <a:gd name="T2" fmla="*/ 3 w 21"/>
                <a:gd name="T3" fmla="*/ 0 h 14"/>
                <a:gd name="T4" fmla="*/ 14 w 2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4" y="14"/>
                  </a:moveTo>
                  <a:cubicBezTo>
                    <a:pt x="7" y="14"/>
                    <a:pt x="0" y="7"/>
                    <a:pt x="3" y="0"/>
                  </a:cubicBezTo>
                  <a:cubicBezTo>
                    <a:pt x="9" y="3"/>
                    <a:pt x="21" y="6"/>
                    <a:pt x="14" y="1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5" name="Freeform 2249">
              <a:extLst>
                <a:ext uri="{FF2B5EF4-FFF2-40B4-BE49-F238E27FC236}">
                  <a16:creationId xmlns:a16="http://schemas.microsoft.com/office/drawing/2014/main" id="{F2BE2004-2383-5FAD-FABC-C7E85E7DB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386" y="3133310"/>
              <a:ext cx="7896" cy="3948"/>
            </a:xfrm>
            <a:custGeom>
              <a:avLst/>
              <a:gdLst>
                <a:gd name="T0" fmla="*/ 0 w 19"/>
                <a:gd name="T1" fmla="*/ 2 h 7"/>
                <a:gd name="T2" fmla="*/ 19 w 19"/>
                <a:gd name="T3" fmla="*/ 0 h 7"/>
                <a:gd name="T4" fmla="*/ 0 w 19"/>
                <a:gd name="T5" fmla="*/ 6 h 7"/>
                <a:gd name="T6" fmla="*/ 0 w 19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0" y="2"/>
                  </a:moveTo>
                  <a:cubicBezTo>
                    <a:pt x="7" y="2"/>
                    <a:pt x="13" y="1"/>
                    <a:pt x="19" y="0"/>
                  </a:cubicBezTo>
                  <a:cubicBezTo>
                    <a:pt x="13" y="4"/>
                    <a:pt x="7" y="7"/>
                    <a:pt x="0" y="6"/>
                  </a:cubicBezTo>
                  <a:cubicBezTo>
                    <a:pt x="0" y="5"/>
                    <a:pt x="0" y="3"/>
                    <a:pt x="0" y="2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6" name="Freeform 2251">
              <a:extLst>
                <a:ext uri="{FF2B5EF4-FFF2-40B4-BE49-F238E27FC236}">
                  <a16:creationId xmlns:a16="http://schemas.microsoft.com/office/drawing/2014/main" id="{43AA6217-9614-5CE2-D745-EE6E0E92F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3488" y="3196481"/>
              <a:ext cx="5923" cy="7896"/>
            </a:xfrm>
            <a:custGeom>
              <a:avLst/>
              <a:gdLst>
                <a:gd name="T0" fmla="*/ 12 w 13"/>
                <a:gd name="T1" fmla="*/ 16 h 16"/>
                <a:gd name="T2" fmla="*/ 0 w 13"/>
                <a:gd name="T3" fmla="*/ 4 h 16"/>
                <a:gd name="T4" fmla="*/ 12 w 1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2" y="16"/>
                  </a:moveTo>
                  <a:cubicBezTo>
                    <a:pt x="8" y="12"/>
                    <a:pt x="4" y="8"/>
                    <a:pt x="0" y="4"/>
                  </a:cubicBezTo>
                  <a:cubicBezTo>
                    <a:pt x="7" y="0"/>
                    <a:pt x="13" y="10"/>
                    <a:pt x="12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7" name="Freeform 2252">
              <a:extLst>
                <a:ext uri="{FF2B5EF4-FFF2-40B4-BE49-F238E27FC236}">
                  <a16:creationId xmlns:a16="http://schemas.microsoft.com/office/drawing/2014/main" id="{C256D295-FB28-F3B8-FB54-9A5A33C3E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410" y="3206352"/>
              <a:ext cx="1975" cy="1973"/>
            </a:xfrm>
            <a:custGeom>
              <a:avLst/>
              <a:gdLst>
                <a:gd name="T0" fmla="*/ 1 w 3"/>
                <a:gd name="T1" fmla="*/ 6 h 6"/>
                <a:gd name="T2" fmla="*/ 0 w 3"/>
                <a:gd name="T3" fmla="*/ 0 h 6"/>
                <a:gd name="T4" fmla="*/ 1 w 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0" y="0"/>
                  </a:lnTo>
                  <a:cubicBezTo>
                    <a:pt x="3" y="3"/>
                    <a:pt x="3" y="3"/>
                    <a:pt x="1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8" name="Freeform 2254">
              <a:extLst>
                <a:ext uri="{FF2B5EF4-FFF2-40B4-BE49-F238E27FC236}">
                  <a16:creationId xmlns:a16="http://schemas.microsoft.com/office/drawing/2014/main" id="{98B9AEA4-E0E5-F33C-9027-4FEAB4513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281" y="3220170"/>
              <a:ext cx="1975" cy="3948"/>
            </a:xfrm>
            <a:custGeom>
              <a:avLst/>
              <a:gdLst>
                <a:gd name="T0" fmla="*/ 0 w 3"/>
                <a:gd name="T1" fmla="*/ 4 h 6"/>
                <a:gd name="T2" fmla="*/ 1 w 3"/>
                <a:gd name="T3" fmla="*/ 0 h 6"/>
                <a:gd name="T4" fmla="*/ 3 w 3"/>
                <a:gd name="T5" fmla="*/ 3 h 6"/>
                <a:gd name="T6" fmla="*/ 2 w 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0" y="4"/>
                  </a:moveTo>
                  <a:cubicBezTo>
                    <a:pt x="0" y="1"/>
                    <a:pt x="1" y="2"/>
                    <a:pt x="1" y="0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3" y="4"/>
                    <a:pt x="3" y="5"/>
                    <a:pt x="2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9" name="Freeform 2256">
              <a:extLst>
                <a:ext uri="{FF2B5EF4-FFF2-40B4-BE49-F238E27FC236}">
                  <a16:creationId xmlns:a16="http://schemas.microsoft.com/office/drawing/2014/main" id="{B07D3A51-33B2-72A8-1824-054870AC2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513" y="3180688"/>
              <a:ext cx="3948" cy="1973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0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4" y="3"/>
                    <a:pt x="4" y="1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0" name="Freeform 2260">
              <a:extLst>
                <a:ext uri="{FF2B5EF4-FFF2-40B4-BE49-F238E27FC236}">
                  <a16:creationId xmlns:a16="http://schemas.microsoft.com/office/drawing/2014/main" id="{AED7F309-36F9-1BEF-8167-B3BEA1338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458" y="2221292"/>
              <a:ext cx="3948" cy="7896"/>
            </a:xfrm>
            <a:custGeom>
              <a:avLst/>
              <a:gdLst>
                <a:gd name="T0" fmla="*/ 7 w 7"/>
                <a:gd name="T1" fmla="*/ 0 h 20"/>
                <a:gd name="T2" fmla="*/ 0 w 7"/>
                <a:gd name="T3" fmla="*/ 20 h 20"/>
                <a:gd name="T4" fmla="*/ 1 w 7"/>
                <a:gd name="T5" fmla="*/ 0 h 20"/>
                <a:gd name="T6" fmla="*/ 7 w 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0">
                  <a:moveTo>
                    <a:pt x="7" y="0"/>
                  </a:moveTo>
                  <a:cubicBezTo>
                    <a:pt x="5" y="7"/>
                    <a:pt x="1" y="13"/>
                    <a:pt x="0" y="20"/>
                  </a:cubicBezTo>
                  <a:cubicBezTo>
                    <a:pt x="0" y="13"/>
                    <a:pt x="2" y="7"/>
                    <a:pt x="1" y="0"/>
                  </a:cubicBezTo>
                  <a:cubicBezTo>
                    <a:pt x="3" y="0"/>
                    <a:pt x="5" y="0"/>
                    <a:pt x="7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1" name="Freeform 2271">
              <a:extLst>
                <a:ext uri="{FF2B5EF4-FFF2-40B4-BE49-F238E27FC236}">
                  <a16:creationId xmlns:a16="http://schemas.microsoft.com/office/drawing/2014/main" id="{4C8F9574-9F42-6BAD-65E0-A179BFB77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393" y="3356381"/>
              <a:ext cx="3948" cy="5922"/>
            </a:xfrm>
            <a:custGeom>
              <a:avLst/>
              <a:gdLst>
                <a:gd name="T0" fmla="*/ 3 w 11"/>
                <a:gd name="T1" fmla="*/ 9 h 15"/>
                <a:gd name="T2" fmla="*/ 0 w 11"/>
                <a:gd name="T3" fmla="*/ 3 h 15"/>
                <a:gd name="T4" fmla="*/ 11 w 11"/>
                <a:gd name="T5" fmla="*/ 15 h 15"/>
                <a:gd name="T6" fmla="*/ 3 w 11"/>
                <a:gd name="T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">
                  <a:moveTo>
                    <a:pt x="3" y="9"/>
                  </a:moveTo>
                  <a:cubicBezTo>
                    <a:pt x="2" y="7"/>
                    <a:pt x="1" y="5"/>
                    <a:pt x="0" y="3"/>
                  </a:cubicBezTo>
                  <a:cubicBezTo>
                    <a:pt x="7" y="0"/>
                    <a:pt x="10" y="10"/>
                    <a:pt x="11" y="15"/>
                  </a:cubicBezTo>
                  <a:cubicBezTo>
                    <a:pt x="8" y="13"/>
                    <a:pt x="6" y="11"/>
                    <a:pt x="3" y="9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2" name="Freeform 2273">
              <a:extLst>
                <a:ext uri="{FF2B5EF4-FFF2-40B4-BE49-F238E27FC236}">
                  <a16:creationId xmlns:a16="http://schemas.microsoft.com/office/drawing/2014/main" id="{8E5FCF05-04C6-6183-79FD-F9937098F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8103" y="2215370"/>
              <a:ext cx="5923" cy="7896"/>
            </a:xfrm>
            <a:custGeom>
              <a:avLst/>
              <a:gdLst>
                <a:gd name="T0" fmla="*/ 0 w 12"/>
                <a:gd name="T1" fmla="*/ 16 h 19"/>
                <a:gd name="T2" fmla="*/ 3 w 12"/>
                <a:gd name="T3" fmla="*/ 0 h 19"/>
                <a:gd name="T4" fmla="*/ 0 w 12"/>
                <a:gd name="T5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9">
                  <a:moveTo>
                    <a:pt x="0" y="16"/>
                  </a:moveTo>
                  <a:cubicBezTo>
                    <a:pt x="0" y="11"/>
                    <a:pt x="1" y="5"/>
                    <a:pt x="3" y="0"/>
                  </a:cubicBezTo>
                  <a:cubicBezTo>
                    <a:pt x="7" y="6"/>
                    <a:pt x="12" y="19"/>
                    <a:pt x="0" y="1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3" name="Freeform 2275">
              <a:extLst>
                <a:ext uri="{FF2B5EF4-FFF2-40B4-BE49-F238E27FC236}">
                  <a16:creationId xmlns:a16="http://schemas.microsoft.com/office/drawing/2014/main" id="{8F911863-181E-A54A-607B-E507CA7EB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239" y="3164896"/>
              <a:ext cx="3948" cy="3948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2 h 5"/>
                <a:gd name="T4" fmla="*/ 7 w 8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lnTo>
                    <a:pt x="0" y="2"/>
                  </a:lnTo>
                  <a:cubicBezTo>
                    <a:pt x="6" y="0"/>
                    <a:pt x="8" y="0"/>
                    <a:pt x="7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4" name="Freeform 2276">
              <a:extLst>
                <a:ext uri="{FF2B5EF4-FFF2-40B4-BE49-F238E27FC236}">
                  <a16:creationId xmlns:a16="http://schemas.microsoft.com/office/drawing/2014/main" id="{7AB11CC3-FFF1-07E0-AEDD-79CFB0D78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007" y="3153051"/>
              <a:ext cx="3948" cy="1973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1 h 4"/>
                <a:gd name="T4" fmla="*/ 6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1"/>
                  </a:lnTo>
                  <a:cubicBezTo>
                    <a:pt x="5" y="0"/>
                    <a:pt x="3" y="2"/>
                    <a:pt x="6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5" name="Freeform 2278">
              <a:extLst>
                <a:ext uri="{FF2B5EF4-FFF2-40B4-BE49-F238E27FC236}">
                  <a16:creationId xmlns:a16="http://schemas.microsoft.com/office/drawing/2014/main" id="{503C83B9-8A6A-6101-4E88-A2B3977DF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300" y="4335518"/>
              <a:ext cx="3948" cy="5922"/>
            </a:xfrm>
            <a:custGeom>
              <a:avLst/>
              <a:gdLst>
                <a:gd name="T0" fmla="*/ 5 w 8"/>
                <a:gd name="T1" fmla="*/ 13 h 13"/>
                <a:gd name="T2" fmla="*/ 6 w 8"/>
                <a:gd name="T3" fmla="*/ 0 h 13"/>
                <a:gd name="T4" fmla="*/ 5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5" y="13"/>
                  </a:moveTo>
                  <a:cubicBezTo>
                    <a:pt x="8" y="9"/>
                    <a:pt x="8" y="4"/>
                    <a:pt x="6" y="0"/>
                  </a:cubicBezTo>
                  <a:cubicBezTo>
                    <a:pt x="1" y="4"/>
                    <a:pt x="0" y="9"/>
                    <a:pt x="5" y="1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6" name="Freeform 2280">
              <a:extLst>
                <a:ext uri="{FF2B5EF4-FFF2-40B4-BE49-F238E27FC236}">
                  <a16:creationId xmlns:a16="http://schemas.microsoft.com/office/drawing/2014/main" id="{18F02182-B4AD-4669-11F1-A34B85B67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1993" y="2150225"/>
              <a:ext cx="1975" cy="3948"/>
            </a:xfrm>
            <a:custGeom>
              <a:avLst/>
              <a:gdLst>
                <a:gd name="T0" fmla="*/ 6 w 8"/>
                <a:gd name="T1" fmla="*/ 7 h 7"/>
                <a:gd name="T2" fmla="*/ 8 w 8"/>
                <a:gd name="T3" fmla="*/ 2 h 7"/>
                <a:gd name="T4" fmla="*/ 0 w 8"/>
                <a:gd name="T5" fmla="*/ 7 h 7"/>
                <a:gd name="T6" fmla="*/ 6 w 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7" y="6"/>
                    <a:pt x="7" y="4"/>
                    <a:pt x="8" y="2"/>
                  </a:cubicBezTo>
                  <a:cubicBezTo>
                    <a:pt x="3" y="0"/>
                    <a:pt x="0" y="2"/>
                    <a:pt x="0" y="7"/>
                  </a:cubicBezTo>
                  <a:lnTo>
                    <a:pt x="6" y="7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7" name="Freeform 2282">
              <a:extLst>
                <a:ext uri="{FF2B5EF4-FFF2-40B4-BE49-F238E27FC236}">
                  <a16:creationId xmlns:a16="http://schemas.microsoft.com/office/drawing/2014/main" id="{A7F1CDC4-F447-8F3F-9A37-1D16D1AF4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565" y="3168844"/>
              <a:ext cx="5923" cy="3948"/>
            </a:xfrm>
            <a:custGeom>
              <a:avLst/>
              <a:gdLst>
                <a:gd name="T0" fmla="*/ 0 w 13"/>
                <a:gd name="T1" fmla="*/ 8 h 8"/>
                <a:gd name="T2" fmla="*/ 13 w 13"/>
                <a:gd name="T3" fmla="*/ 0 h 8"/>
                <a:gd name="T4" fmla="*/ 0 w 13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8"/>
                  </a:moveTo>
                  <a:cubicBezTo>
                    <a:pt x="4" y="5"/>
                    <a:pt x="8" y="2"/>
                    <a:pt x="13" y="0"/>
                  </a:cubicBezTo>
                  <a:cubicBezTo>
                    <a:pt x="10" y="4"/>
                    <a:pt x="5" y="7"/>
                    <a:pt x="0" y="8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8" name="Freeform 2284">
              <a:extLst>
                <a:ext uri="{FF2B5EF4-FFF2-40B4-BE49-F238E27FC236}">
                  <a16:creationId xmlns:a16="http://schemas.microsoft.com/office/drawing/2014/main" id="{54BAAB95-AC86-C822-037C-AD4EF5A07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540" y="3172792"/>
              <a:ext cx="1975" cy="3948"/>
            </a:xfrm>
            <a:custGeom>
              <a:avLst/>
              <a:gdLst>
                <a:gd name="T0" fmla="*/ 0 w 6"/>
                <a:gd name="T1" fmla="*/ 6 h 6"/>
                <a:gd name="T2" fmla="*/ 4 w 6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5" y="0"/>
                    <a:pt x="6" y="3"/>
                    <a:pt x="4" y="6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9" name="Freeform 2286">
              <a:extLst>
                <a:ext uri="{FF2B5EF4-FFF2-40B4-BE49-F238E27FC236}">
                  <a16:creationId xmlns:a16="http://schemas.microsoft.com/office/drawing/2014/main" id="{7AD9A61D-7632-F66F-7D63-17564E4E1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122" y="2142329"/>
              <a:ext cx="1975" cy="1973"/>
            </a:xfrm>
            <a:custGeom>
              <a:avLst/>
              <a:gdLst>
                <a:gd name="T0" fmla="*/ 0 w 6"/>
                <a:gd name="T1" fmla="*/ 7 h 7"/>
                <a:gd name="T2" fmla="*/ 4 w 6"/>
                <a:gd name="T3" fmla="*/ 0 h 7"/>
                <a:gd name="T4" fmla="*/ 0 w 6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4" y="5"/>
                    <a:pt x="6" y="5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0" name="Freeform 2288">
              <a:extLst>
                <a:ext uri="{FF2B5EF4-FFF2-40B4-BE49-F238E27FC236}">
                  <a16:creationId xmlns:a16="http://schemas.microsoft.com/office/drawing/2014/main" id="{E834C49A-4401-EAB7-C461-1419C1022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118" y="2325919"/>
              <a:ext cx="5923" cy="5922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1" name="Freeform 2290">
              <a:extLst>
                <a:ext uri="{FF2B5EF4-FFF2-40B4-BE49-F238E27FC236}">
                  <a16:creationId xmlns:a16="http://schemas.microsoft.com/office/drawing/2014/main" id="{CDA7F0EA-6934-D1AA-A752-AF08362A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254" y="2704939"/>
              <a:ext cx="1975" cy="1973"/>
            </a:xfrm>
            <a:custGeom>
              <a:avLst/>
              <a:gdLst>
                <a:gd name="T0" fmla="*/ 0 w 7"/>
                <a:gd name="T1" fmla="*/ 4 h 4"/>
                <a:gd name="T2" fmla="*/ 7 w 7"/>
                <a:gd name="T3" fmla="*/ 0 h 4"/>
                <a:gd name="T4" fmla="*/ 0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4"/>
                  </a:moveTo>
                  <a:cubicBezTo>
                    <a:pt x="2" y="2"/>
                    <a:pt x="5" y="1"/>
                    <a:pt x="7" y="0"/>
                  </a:cubicBezTo>
                  <a:cubicBezTo>
                    <a:pt x="5" y="1"/>
                    <a:pt x="2" y="3"/>
                    <a:pt x="0" y="4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2" name="Freeform 2296">
              <a:extLst>
                <a:ext uri="{FF2B5EF4-FFF2-40B4-BE49-F238E27FC236}">
                  <a16:creationId xmlns:a16="http://schemas.microsoft.com/office/drawing/2014/main" id="{FDCBCDB7-0694-7A07-E7CB-B2ED458AB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471" y="2580573"/>
              <a:ext cx="1975" cy="1973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0 h 8"/>
                <a:gd name="T4" fmla="*/ 6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4" y="7"/>
                    <a:pt x="2" y="8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3" name="Freeform 2300">
              <a:extLst>
                <a:ext uri="{FF2B5EF4-FFF2-40B4-BE49-F238E27FC236}">
                  <a16:creationId xmlns:a16="http://schemas.microsoft.com/office/drawing/2014/main" id="{2595E4A9-3B5B-8297-FAC9-DDE52A3AD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830" y="2327892"/>
              <a:ext cx="1975" cy="1973"/>
            </a:xfrm>
            <a:custGeom>
              <a:avLst/>
              <a:gdLst>
                <a:gd name="T0" fmla="*/ 1 w 6"/>
                <a:gd name="T1" fmla="*/ 5 h 6"/>
                <a:gd name="T2" fmla="*/ 4 w 6"/>
                <a:gd name="T3" fmla="*/ 1 h 6"/>
                <a:gd name="T4" fmla="*/ 1 w 6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3"/>
                    <a:pt x="2" y="1"/>
                    <a:pt x="4" y="1"/>
                  </a:cubicBezTo>
                  <a:cubicBezTo>
                    <a:pt x="6" y="0"/>
                    <a:pt x="3" y="6"/>
                    <a:pt x="1" y="5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4" name="Freeform 2302">
              <a:extLst>
                <a:ext uri="{FF2B5EF4-FFF2-40B4-BE49-F238E27FC236}">
                  <a16:creationId xmlns:a16="http://schemas.microsoft.com/office/drawing/2014/main" id="{70E28ED7-CED5-000B-DDB9-508478178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066" y="2395010"/>
              <a:ext cx="1975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5" name="Freeform 2304">
              <a:extLst>
                <a:ext uri="{FF2B5EF4-FFF2-40B4-BE49-F238E27FC236}">
                  <a16:creationId xmlns:a16="http://schemas.microsoft.com/office/drawing/2014/main" id="{78A58F24-4108-79B4-4537-DEE49FBB3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93" y="1988352"/>
              <a:ext cx="11844" cy="9870"/>
            </a:xfrm>
            <a:custGeom>
              <a:avLst/>
              <a:gdLst>
                <a:gd name="T0" fmla="*/ 0 w 29"/>
                <a:gd name="T1" fmla="*/ 23 h 23"/>
                <a:gd name="T2" fmla="*/ 26 w 29"/>
                <a:gd name="T3" fmla="*/ 9 h 23"/>
                <a:gd name="T4" fmla="*/ 17 w 29"/>
                <a:gd name="T5" fmla="*/ 2 h 23"/>
                <a:gd name="T6" fmla="*/ 0 w 29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3">
                  <a:moveTo>
                    <a:pt x="0" y="23"/>
                  </a:moveTo>
                  <a:cubicBezTo>
                    <a:pt x="8" y="21"/>
                    <a:pt x="23" y="17"/>
                    <a:pt x="26" y="9"/>
                  </a:cubicBezTo>
                  <a:cubicBezTo>
                    <a:pt x="29" y="4"/>
                    <a:pt x="21" y="0"/>
                    <a:pt x="17" y="2"/>
                  </a:cubicBezTo>
                  <a:cubicBezTo>
                    <a:pt x="8" y="5"/>
                    <a:pt x="4" y="16"/>
                    <a:pt x="0" y="23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6" name="Freeform 2308">
              <a:extLst>
                <a:ext uri="{FF2B5EF4-FFF2-40B4-BE49-F238E27FC236}">
                  <a16:creationId xmlns:a16="http://schemas.microsoft.com/office/drawing/2014/main" id="{3215AF52-E906-9622-6190-66B14E7FC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030" y="3725531"/>
              <a:ext cx="9871" cy="7896"/>
            </a:xfrm>
            <a:custGeom>
              <a:avLst/>
              <a:gdLst>
                <a:gd name="T0" fmla="*/ 8 w 24"/>
                <a:gd name="T1" fmla="*/ 0 h 18"/>
                <a:gd name="T2" fmla="*/ 24 w 24"/>
                <a:gd name="T3" fmla="*/ 3 h 18"/>
                <a:gd name="T4" fmla="*/ 8 w 2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8" y="0"/>
                  </a:moveTo>
                  <a:cubicBezTo>
                    <a:pt x="0" y="2"/>
                    <a:pt x="13" y="18"/>
                    <a:pt x="24" y="3"/>
                  </a:cubicBezTo>
                  <a:cubicBezTo>
                    <a:pt x="19" y="1"/>
                    <a:pt x="14" y="0"/>
                    <a:pt x="8" y="0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7" name="Freeform 2310">
              <a:extLst>
                <a:ext uri="{FF2B5EF4-FFF2-40B4-BE49-F238E27FC236}">
                  <a16:creationId xmlns:a16="http://schemas.microsoft.com/office/drawing/2014/main" id="{B43A1F73-C3BC-C708-ECEE-210A7593D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1208" y="4679006"/>
              <a:ext cx="13819" cy="3948"/>
            </a:xfrm>
            <a:custGeom>
              <a:avLst/>
              <a:gdLst>
                <a:gd name="T0" fmla="*/ 31 w 31"/>
                <a:gd name="T1" fmla="*/ 12 h 12"/>
                <a:gd name="T2" fmla="*/ 11 w 31"/>
                <a:gd name="T3" fmla="*/ 0 h 12"/>
                <a:gd name="T4" fmla="*/ 20 w 31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">
                  <a:moveTo>
                    <a:pt x="31" y="12"/>
                  </a:moveTo>
                  <a:cubicBezTo>
                    <a:pt x="24" y="8"/>
                    <a:pt x="17" y="4"/>
                    <a:pt x="11" y="0"/>
                  </a:cubicBezTo>
                  <a:cubicBezTo>
                    <a:pt x="4" y="4"/>
                    <a:pt x="0" y="8"/>
                    <a:pt x="20" y="11"/>
                  </a:cubicBezTo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8" name="Freeform 422">
              <a:extLst>
                <a:ext uri="{FF2B5EF4-FFF2-40B4-BE49-F238E27FC236}">
                  <a16:creationId xmlns:a16="http://schemas.microsoft.com/office/drawing/2014/main" id="{D0AC9229-9E4E-C331-89A5-C21A14C381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7296" y="1970586"/>
              <a:ext cx="232940" cy="244784"/>
            </a:xfrm>
            <a:custGeom>
              <a:avLst/>
              <a:gdLst>
                <a:gd name="T0" fmla="*/ 145 w 535"/>
                <a:gd name="T1" fmla="*/ 15 h 562"/>
                <a:gd name="T2" fmla="*/ 150 w 535"/>
                <a:gd name="T3" fmla="*/ 0 h 562"/>
                <a:gd name="T4" fmla="*/ 153 w 535"/>
                <a:gd name="T5" fmla="*/ 7 h 562"/>
                <a:gd name="T6" fmla="*/ 158 w 535"/>
                <a:gd name="T7" fmla="*/ 7 h 562"/>
                <a:gd name="T8" fmla="*/ 164 w 535"/>
                <a:gd name="T9" fmla="*/ 7 h 562"/>
                <a:gd name="T10" fmla="*/ 182 w 535"/>
                <a:gd name="T11" fmla="*/ 37 h 562"/>
                <a:gd name="T12" fmla="*/ 180 w 535"/>
                <a:gd name="T13" fmla="*/ 49 h 562"/>
                <a:gd name="T14" fmla="*/ 180 w 535"/>
                <a:gd name="T15" fmla="*/ 75 h 562"/>
                <a:gd name="T16" fmla="*/ 213 w 535"/>
                <a:gd name="T17" fmla="*/ 93 h 562"/>
                <a:gd name="T18" fmla="*/ 199 w 535"/>
                <a:gd name="T19" fmla="*/ 83 h 562"/>
                <a:gd name="T20" fmla="*/ 154 w 535"/>
                <a:gd name="T21" fmla="*/ 92 h 562"/>
                <a:gd name="T22" fmla="*/ 155 w 535"/>
                <a:gd name="T23" fmla="*/ 118 h 562"/>
                <a:gd name="T24" fmla="*/ 143 w 535"/>
                <a:gd name="T25" fmla="*/ 112 h 562"/>
                <a:gd name="T26" fmla="*/ 89 w 535"/>
                <a:gd name="T27" fmla="*/ 94 h 562"/>
                <a:gd name="T28" fmla="*/ 91 w 535"/>
                <a:gd name="T29" fmla="*/ 122 h 562"/>
                <a:gd name="T30" fmla="*/ 53 w 535"/>
                <a:gd name="T31" fmla="*/ 171 h 562"/>
                <a:gd name="T32" fmla="*/ 55 w 535"/>
                <a:gd name="T33" fmla="*/ 217 h 562"/>
                <a:gd name="T34" fmla="*/ 7 w 535"/>
                <a:gd name="T35" fmla="*/ 228 h 562"/>
                <a:gd name="T36" fmla="*/ 21 w 535"/>
                <a:gd name="T37" fmla="*/ 264 h 562"/>
                <a:gd name="T38" fmla="*/ 10 w 535"/>
                <a:gd name="T39" fmla="*/ 309 h 562"/>
                <a:gd name="T40" fmla="*/ 31 w 535"/>
                <a:gd name="T41" fmla="*/ 338 h 562"/>
                <a:gd name="T42" fmla="*/ 32 w 535"/>
                <a:gd name="T43" fmla="*/ 403 h 562"/>
                <a:gd name="T44" fmla="*/ 64 w 535"/>
                <a:gd name="T45" fmla="*/ 420 h 562"/>
                <a:gd name="T46" fmla="*/ 82 w 535"/>
                <a:gd name="T47" fmla="*/ 426 h 562"/>
                <a:gd name="T48" fmla="*/ 136 w 535"/>
                <a:gd name="T49" fmla="*/ 438 h 562"/>
                <a:gd name="T50" fmla="*/ 99 w 535"/>
                <a:gd name="T51" fmla="*/ 495 h 562"/>
                <a:gd name="T52" fmla="*/ 133 w 535"/>
                <a:gd name="T53" fmla="*/ 540 h 562"/>
                <a:gd name="T54" fmla="*/ 164 w 535"/>
                <a:gd name="T55" fmla="*/ 528 h 562"/>
                <a:gd name="T56" fmla="*/ 250 w 535"/>
                <a:gd name="T57" fmla="*/ 562 h 562"/>
                <a:gd name="T58" fmla="*/ 294 w 535"/>
                <a:gd name="T59" fmla="*/ 544 h 562"/>
                <a:gd name="T60" fmla="*/ 326 w 535"/>
                <a:gd name="T61" fmla="*/ 545 h 562"/>
                <a:gd name="T62" fmla="*/ 368 w 535"/>
                <a:gd name="T63" fmla="*/ 530 h 562"/>
                <a:gd name="T64" fmla="*/ 400 w 535"/>
                <a:gd name="T65" fmla="*/ 532 h 562"/>
                <a:gd name="T66" fmla="*/ 421 w 535"/>
                <a:gd name="T67" fmla="*/ 538 h 562"/>
                <a:gd name="T68" fmla="*/ 407 w 535"/>
                <a:gd name="T69" fmla="*/ 508 h 562"/>
                <a:gd name="T70" fmla="*/ 441 w 535"/>
                <a:gd name="T71" fmla="*/ 477 h 562"/>
                <a:gd name="T72" fmla="*/ 442 w 535"/>
                <a:gd name="T73" fmla="*/ 435 h 562"/>
                <a:gd name="T74" fmla="*/ 379 w 535"/>
                <a:gd name="T75" fmla="*/ 380 h 562"/>
                <a:gd name="T76" fmla="*/ 362 w 535"/>
                <a:gd name="T77" fmla="*/ 340 h 562"/>
                <a:gd name="T78" fmla="*/ 418 w 535"/>
                <a:gd name="T79" fmla="*/ 326 h 562"/>
                <a:gd name="T80" fmla="*/ 486 w 535"/>
                <a:gd name="T81" fmla="*/ 288 h 562"/>
                <a:gd name="T82" fmla="*/ 526 w 535"/>
                <a:gd name="T83" fmla="*/ 261 h 562"/>
                <a:gd name="T84" fmla="*/ 506 w 535"/>
                <a:gd name="T85" fmla="*/ 232 h 562"/>
                <a:gd name="T86" fmla="*/ 502 w 535"/>
                <a:gd name="T87" fmla="*/ 183 h 562"/>
                <a:gd name="T88" fmla="*/ 489 w 535"/>
                <a:gd name="T89" fmla="*/ 114 h 562"/>
                <a:gd name="T90" fmla="*/ 455 w 535"/>
                <a:gd name="T91" fmla="*/ 78 h 562"/>
                <a:gd name="T92" fmla="*/ 437 w 535"/>
                <a:gd name="T93" fmla="*/ 65 h 562"/>
                <a:gd name="T94" fmla="*/ 373 w 535"/>
                <a:gd name="T95" fmla="*/ 52 h 562"/>
                <a:gd name="T96" fmla="*/ 371 w 535"/>
                <a:gd name="T97" fmla="*/ 48 h 562"/>
                <a:gd name="T98" fmla="*/ 325 w 535"/>
                <a:gd name="T99" fmla="*/ 67 h 562"/>
                <a:gd name="T100" fmla="*/ 292 w 535"/>
                <a:gd name="T101" fmla="*/ 78 h 562"/>
                <a:gd name="T102" fmla="*/ 302 w 535"/>
                <a:gd name="T103" fmla="*/ 43 h 562"/>
                <a:gd name="T104" fmla="*/ 250 w 535"/>
                <a:gd name="T105" fmla="*/ 47 h 562"/>
                <a:gd name="T106" fmla="*/ 233 w 535"/>
                <a:gd name="T107" fmla="*/ 38 h 562"/>
                <a:gd name="T108" fmla="*/ 197 w 535"/>
                <a:gd name="T109" fmla="*/ 1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5" h="562">
                  <a:moveTo>
                    <a:pt x="150" y="0"/>
                  </a:moveTo>
                  <a:cubicBezTo>
                    <a:pt x="144" y="2"/>
                    <a:pt x="144" y="10"/>
                    <a:pt x="145" y="15"/>
                  </a:cubicBezTo>
                  <a:cubicBezTo>
                    <a:pt x="145" y="12"/>
                    <a:pt x="148" y="9"/>
                    <a:pt x="152" y="7"/>
                  </a:cubicBezTo>
                  <a:cubicBezTo>
                    <a:pt x="149" y="7"/>
                    <a:pt x="148" y="4"/>
                    <a:pt x="150" y="0"/>
                  </a:cubicBezTo>
                  <a:close/>
                  <a:moveTo>
                    <a:pt x="158" y="7"/>
                  </a:moveTo>
                  <a:cubicBezTo>
                    <a:pt x="156" y="7"/>
                    <a:pt x="154" y="7"/>
                    <a:pt x="153" y="7"/>
                  </a:cubicBezTo>
                  <a:cubicBezTo>
                    <a:pt x="156" y="8"/>
                    <a:pt x="161" y="8"/>
                    <a:pt x="163" y="7"/>
                  </a:cubicBezTo>
                  <a:cubicBezTo>
                    <a:pt x="162" y="7"/>
                    <a:pt x="160" y="7"/>
                    <a:pt x="158" y="7"/>
                  </a:cubicBezTo>
                  <a:close/>
                  <a:moveTo>
                    <a:pt x="173" y="6"/>
                  </a:moveTo>
                  <a:cubicBezTo>
                    <a:pt x="168" y="5"/>
                    <a:pt x="170" y="7"/>
                    <a:pt x="164" y="7"/>
                  </a:cubicBezTo>
                  <a:cubicBezTo>
                    <a:pt x="168" y="9"/>
                    <a:pt x="172" y="21"/>
                    <a:pt x="174" y="24"/>
                  </a:cubicBezTo>
                  <a:cubicBezTo>
                    <a:pt x="176" y="27"/>
                    <a:pt x="184" y="33"/>
                    <a:pt x="182" y="37"/>
                  </a:cubicBezTo>
                  <a:cubicBezTo>
                    <a:pt x="178" y="44"/>
                    <a:pt x="166" y="40"/>
                    <a:pt x="162" y="49"/>
                  </a:cubicBezTo>
                  <a:cubicBezTo>
                    <a:pt x="168" y="52"/>
                    <a:pt x="174" y="50"/>
                    <a:pt x="180" y="49"/>
                  </a:cubicBezTo>
                  <a:cubicBezTo>
                    <a:pt x="166" y="55"/>
                    <a:pt x="181" y="60"/>
                    <a:pt x="184" y="67"/>
                  </a:cubicBezTo>
                  <a:cubicBezTo>
                    <a:pt x="178" y="67"/>
                    <a:pt x="175" y="71"/>
                    <a:pt x="180" y="75"/>
                  </a:cubicBezTo>
                  <a:cubicBezTo>
                    <a:pt x="185" y="80"/>
                    <a:pt x="192" y="79"/>
                    <a:pt x="199" y="81"/>
                  </a:cubicBezTo>
                  <a:cubicBezTo>
                    <a:pt x="205" y="83"/>
                    <a:pt x="208" y="88"/>
                    <a:pt x="213" y="93"/>
                  </a:cubicBezTo>
                  <a:cubicBezTo>
                    <a:pt x="218" y="99"/>
                    <a:pt x="224" y="100"/>
                    <a:pt x="230" y="105"/>
                  </a:cubicBezTo>
                  <a:cubicBezTo>
                    <a:pt x="215" y="103"/>
                    <a:pt x="211" y="90"/>
                    <a:pt x="199" y="83"/>
                  </a:cubicBezTo>
                  <a:cubicBezTo>
                    <a:pt x="192" y="79"/>
                    <a:pt x="183" y="84"/>
                    <a:pt x="175" y="83"/>
                  </a:cubicBezTo>
                  <a:cubicBezTo>
                    <a:pt x="165" y="82"/>
                    <a:pt x="156" y="79"/>
                    <a:pt x="154" y="92"/>
                  </a:cubicBezTo>
                  <a:cubicBezTo>
                    <a:pt x="154" y="97"/>
                    <a:pt x="158" y="101"/>
                    <a:pt x="158" y="106"/>
                  </a:cubicBezTo>
                  <a:cubicBezTo>
                    <a:pt x="157" y="110"/>
                    <a:pt x="156" y="114"/>
                    <a:pt x="155" y="118"/>
                  </a:cubicBezTo>
                  <a:cubicBezTo>
                    <a:pt x="155" y="111"/>
                    <a:pt x="156" y="105"/>
                    <a:pt x="149" y="102"/>
                  </a:cubicBezTo>
                  <a:cubicBezTo>
                    <a:pt x="141" y="98"/>
                    <a:pt x="138" y="106"/>
                    <a:pt x="143" y="112"/>
                  </a:cubicBezTo>
                  <a:cubicBezTo>
                    <a:pt x="138" y="113"/>
                    <a:pt x="134" y="112"/>
                    <a:pt x="131" y="109"/>
                  </a:cubicBezTo>
                  <a:cubicBezTo>
                    <a:pt x="151" y="95"/>
                    <a:pt x="95" y="93"/>
                    <a:pt x="89" y="94"/>
                  </a:cubicBezTo>
                  <a:cubicBezTo>
                    <a:pt x="82" y="95"/>
                    <a:pt x="71" y="106"/>
                    <a:pt x="71" y="114"/>
                  </a:cubicBezTo>
                  <a:cubicBezTo>
                    <a:pt x="71" y="121"/>
                    <a:pt x="95" y="124"/>
                    <a:pt x="91" y="122"/>
                  </a:cubicBezTo>
                  <a:cubicBezTo>
                    <a:pt x="81" y="117"/>
                    <a:pt x="74" y="154"/>
                    <a:pt x="72" y="163"/>
                  </a:cubicBezTo>
                  <a:cubicBezTo>
                    <a:pt x="70" y="173"/>
                    <a:pt x="61" y="165"/>
                    <a:pt x="53" y="171"/>
                  </a:cubicBezTo>
                  <a:cubicBezTo>
                    <a:pt x="41" y="179"/>
                    <a:pt x="63" y="182"/>
                    <a:pt x="66" y="188"/>
                  </a:cubicBezTo>
                  <a:cubicBezTo>
                    <a:pt x="75" y="202"/>
                    <a:pt x="45" y="206"/>
                    <a:pt x="55" y="217"/>
                  </a:cubicBezTo>
                  <a:cubicBezTo>
                    <a:pt x="64" y="227"/>
                    <a:pt x="23" y="225"/>
                    <a:pt x="17" y="222"/>
                  </a:cubicBezTo>
                  <a:cubicBezTo>
                    <a:pt x="21" y="232"/>
                    <a:pt x="14" y="223"/>
                    <a:pt x="7" y="228"/>
                  </a:cubicBezTo>
                  <a:cubicBezTo>
                    <a:pt x="8" y="230"/>
                    <a:pt x="5" y="231"/>
                    <a:pt x="7" y="234"/>
                  </a:cubicBezTo>
                  <a:cubicBezTo>
                    <a:pt x="15" y="237"/>
                    <a:pt x="25" y="256"/>
                    <a:pt x="21" y="264"/>
                  </a:cubicBezTo>
                  <a:cubicBezTo>
                    <a:pt x="17" y="272"/>
                    <a:pt x="1" y="283"/>
                    <a:pt x="9" y="293"/>
                  </a:cubicBezTo>
                  <a:cubicBezTo>
                    <a:pt x="13" y="299"/>
                    <a:pt x="10" y="307"/>
                    <a:pt x="10" y="309"/>
                  </a:cubicBezTo>
                  <a:cubicBezTo>
                    <a:pt x="13" y="315"/>
                    <a:pt x="27" y="315"/>
                    <a:pt x="20" y="324"/>
                  </a:cubicBezTo>
                  <a:cubicBezTo>
                    <a:pt x="29" y="323"/>
                    <a:pt x="28" y="333"/>
                    <a:pt x="31" y="338"/>
                  </a:cubicBezTo>
                  <a:cubicBezTo>
                    <a:pt x="5" y="338"/>
                    <a:pt x="0" y="358"/>
                    <a:pt x="25" y="370"/>
                  </a:cubicBezTo>
                  <a:cubicBezTo>
                    <a:pt x="43" y="379"/>
                    <a:pt x="25" y="395"/>
                    <a:pt x="32" y="403"/>
                  </a:cubicBezTo>
                  <a:cubicBezTo>
                    <a:pt x="33" y="404"/>
                    <a:pt x="49" y="425"/>
                    <a:pt x="54" y="424"/>
                  </a:cubicBezTo>
                  <a:cubicBezTo>
                    <a:pt x="60" y="423"/>
                    <a:pt x="55" y="419"/>
                    <a:pt x="64" y="420"/>
                  </a:cubicBezTo>
                  <a:cubicBezTo>
                    <a:pt x="69" y="421"/>
                    <a:pt x="64" y="429"/>
                    <a:pt x="72" y="427"/>
                  </a:cubicBezTo>
                  <a:cubicBezTo>
                    <a:pt x="75" y="426"/>
                    <a:pt x="79" y="427"/>
                    <a:pt x="82" y="426"/>
                  </a:cubicBezTo>
                  <a:cubicBezTo>
                    <a:pt x="93" y="423"/>
                    <a:pt x="95" y="429"/>
                    <a:pt x="105" y="432"/>
                  </a:cubicBezTo>
                  <a:cubicBezTo>
                    <a:pt x="114" y="435"/>
                    <a:pt x="126" y="436"/>
                    <a:pt x="136" y="438"/>
                  </a:cubicBezTo>
                  <a:cubicBezTo>
                    <a:pt x="128" y="445"/>
                    <a:pt x="120" y="452"/>
                    <a:pt x="114" y="460"/>
                  </a:cubicBezTo>
                  <a:cubicBezTo>
                    <a:pt x="107" y="470"/>
                    <a:pt x="104" y="484"/>
                    <a:pt x="99" y="495"/>
                  </a:cubicBezTo>
                  <a:cubicBezTo>
                    <a:pt x="96" y="502"/>
                    <a:pt x="84" y="553"/>
                    <a:pt x="102" y="538"/>
                  </a:cubicBezTo>
                  <a:cubicBezTo>
                    <a:pt x="96" y="545"/>
                    <a:pt x="127" y="540"/>
                    <a:pt x="133" y="540"/>
                  </a:cubicBezTo>
                  <a:cubicBezTo>
                    <a:pt x="145" y="541"/>
                    <a:pt x="155" y="540"/>
                    <a:pt x="157" y="533"/>
                  </a:cubicBezTo>
                  <a:cubicBezTo>
                    <a:pt x="143" y="538"/>
                    <a:pt x="148" y="520"/>
                    <a:pt x="164" y="528"/>
                  </a:cubicBezTo>
                  <a:cubicBezTo>
                    <a:pt x="176" y="533"/>
                    <a:pt x="203" y="537"/>
                    <a:pt x="215" y="544"/>
                  </a:cubicBezTo>
                  <a:cubicBezTo>
                    <a:pt x="222" y="548"/>
                    <a:pt x="260" y="545"/>
                    <a:pt x="250" y="562"/>
                  </a:cubicBezTo>
                  <a:cubicBezTo>
                    <a:pt x="263" y="562"/>
                    <a:pt x="264" y="549"/>
                    <a:pt x="267" y="539"/>
                  </a:cubicBezTo>
                  <a:cubicBezTo>
                    <a:pt x="273" y="545"/>
                    <a:pt x="287" y="544"/>
                    <a:pt x="294" y="544"/>
                  </a:cubicBezTo>
                  <a:cubicBezTo>
                    <a:pt x="287" y="547"/>
                    <a:pt x="304" y="552"/>
                    <a:pt x="307" y="552"/>
                  </a:cubicBezTo>
                  <a:cubicBezTo>
                    <a:pt x="315" y="552"/>
                    <a:pt x="319" y="545"/>
                    <a:pt x="326" y="545"/>
                  </a:cubicBezTo>
                  <a:cubicBezTo>
                    <a:pt x="340" y="543"/>
                    <a:pt x="354" y="533"/>
                    <a:pt x="369" y="538"/>
                  </a:cubicBezTo>
                  <a:cubicBezTo>
                    <a:pt x="369" y="535"/>
                    <a:pt x="369" y="533"/>
                    <a:pt x="368" y="530"/>
                  </a:cubicBezTo>
                  <a:cubicBezTo>
                    <a:pt x="375" y="531"/>
                    <a:pt x="382" y="535"/>
                    <a:pt x="389" y="535"/>
                  </a:cubicBezTo>
                  <a:cubicBezTo>
                    <a:pt x="393" y="534"/>
                    <a:pt x="396" y="533"/>
                    <a:pt x="400" y="532"/>
                  </a:cubicBezTo>
                  <a:cubicBezTo>
                    <a:pt x="404" y="533"/>
                    <a:pt x="405" y="540"/>
                    <a:pt x="408" y="543"/>
                  </a:cubicBezTo>
                  <a:cubicBezTo>
                    <a:pt x="418" y="550"/>
                    <a:pt x="418" y="547"/>
                    <a:pt x="421" y="538"/>
                  </a:cubicBezTo>
                  <a:cubicBezTo>
                    <a:pt x="423" y="529"/>
                    <a:pt x="412" y="532"/>
                    <a:pt x="413" y="524"/>
                  </a:cubicBezTo>
                  <a:cubicBezTo>
                    <a:pt x="414" y="515"/>
                    <a:pt x="414" y="515"/>
                    <a:pt x="407" y="508"/>
                  </a:cubicBezTo>
                  <a:cubicBezTo>
                    <a:pt x="401" y="502"/>
                    <a:pt x="405" y="497"/>
                    <a:pt x="411" y="494"/>
                  </a:cubicBezTo>
                  <a:cubicBezTo>
                    <a:pt x="418" y="491"/>
                    <a:pt x="441" y="487"/>
                    <a:pt x="441" y="477"/>
                  </a:cubicBezTo>
                  <a:cubicBezTo>
                    <a:pt x="441" y="458"/>
                    <a:pt x="454" y="474"/>
                    <a:pt x="461" y="466"/>
                  </a:cubicBezTo>
                  <a:cubicBezTo>
                    <a:pt x="473" y="451"/>
                    <a:pt x="451" y="441"/>
                    <a:pt x="442" y="435"/>
                  </a:cubicBezTo>
                  <a:cubicBezTo>
                    <a:pt x="431" y="429"/>
                    <a:pt x="422" y="420"/>
                    <a:pt x="410" y="413"/>
                  </a:cubicBezTo>
                  <a:cubicBezTo>
                    <a:pt x="396" y="405"/>
                    <a:pt x="393" y="387"/>
                    <a:pt x="379" y="380"/>
                  </a:cubicBezTo>
                  <a:cubicBezTo>
                    <a:pt x="390" y="371"/>
                    <a:pt x="385" y="364"/>
                    <a:pt x="375" y="359"/>
                  </a:cubicBezTo>
                  <a:cubicBezTo>
                    <a:pt x="367" y="354"/>
                    <a:pt x="365" y="346"/>
                    <a:pt x="362" y="340"/>
                  </a:cubicBezTo>
                  <a:cubicBezTo>
                    <a:pt x="367" y="339"/>
                    <a:pt x="372" y="341"/>
                    <a:pt x="374" y="350"/>
                  </a:cubicBezTo>
                  <a:cubicBezTo>
                    <a:pt x="376" y="326"/>
                    <a:pt x="406" y="335"/>
                    <a:pt x="418" y="326"/>
                  </a:cubicBezTo>
                  <a:cubicBezTo>
                    <a:pt x="437" y="311"/>
                    <a:pt x="469" y="302"/>
                    <a:pt x="492" y="293"/>
                  </a:cubicBezTo>
                  <a:cubicBezTo>
                    <a:pt x="490" y="291"/>
                    <a:pt x="488" y="290"/>
                    <a:pt x="486" y="288"/>
                  </a:cubicBezTo>
                  <a:cubicBezTo>
                    <a:pt x="495" y="286"/>
                    <a:pt x="497" y="283"/>
                    <a:pt x="505" y="293"/>
                  </a:cubicBezTo>
                  <a:cubicBezTo>
                    <a:pt x="523" y="317"/>
                    <a:pt x="535" y="273"/>
                    <a:pt x="526" y="261"/>
                  </a:cubicBezTo>
                  <a:cubicBezTo>
                    <a:pt x="524" y="254"/>
                    <a:pt x="513" y="254"/>
                    <a:pt x="512" y="248"/>
                  </a:cubicBezTo>
                  <a:cubicBezTo>
                    <a:pt x="512" y="241"/>
                    <a:pt x="512" y="238"/>
                    <a:pt x="506" y="232"/>
                  </a:cubicBezTo>
                  <a:cubicBezTo>
                    <a:pt x="502" y="227"/>
                    <a:pt x="508" y="224"/>
                    <a:pt x="510" y="220"/>
                  </a:cubicBezTo>
                  <a:cubicBezTo>
                    <a:pt x="519" y="196"/>
                    <a:pt x="496" y="190"/>
                    <a:pt x="502" y="183"/>
                  </a:cubicBezTo>
                  <a:cubicBezTo>
                    <a:pt x="514" y="169"/>
                    <a:pt x="480" y="164"/>
                    <a:pt x="476" y="151"/>
                  </a:cubicBezTo>
                  <a:cubicBezTo>
                    <a:pt x="482" y="146"/>
                    <a:pt x="501" y="116"/>
                    <a:pt x="489" y="114"/>
                  </a:cubicBezTo>
                  <a:cubicBezTo>
                    <a:pt x="486" y="105"/>
                    <a:pt x="483" y="94"/>
                    <a:pt x="473" y="90"/>
                  </a:cubicBezTo>
                  <a:cubicBezTo>
                    <a:pt x="466" y="88"/>
                    <a:pt x="456" y="86"/>
                    <a:pt x="455" y="78"/>
                  </a:cubicBezTo>
                  <a:cubicBezTo>
                    <a:pt x="455" y="74"/>
                    <a:pt x="453" y="60"/>
                    <a:pt x="446" y="60"/>
                  </a:cubicBezTo>
                  <a:cubicBezTo>
                    <a:pt x="442" y="60"/>
                    <a:pt x="435" y="60"/>
                    <a:pt x="437" y="65"/>
                  </a:cubicBezTo>
                  <a:cubicBezTo>
                    <a:pt x="430" y="61"/>
                    <a:pt x="414" y="42"/>
                    <a:pt x="408" y="42"/>
                  </a:cubicBezTo>
                  <a:cubicBezTo>
                    <a:pt x="393" y="41"/>
                    <a:pt x="384" y="42"/>
                    <a:pt x="373" y="52"/>
                  </a:cubicBezTo>
                  <a:cubicBezTo>
                    <a:pt x="371" y="41"/>
                    <a:pt x="391" y="40"/>
                    <a:pt x="399" y="41"/>
                  </a:cubicBezTo>
                  <a:cubicBezTo>
                    <a:pt x="384" y="36"/>
                    <a:pt x="382" y="40"/>
                    <a:pt x="371" y="48"/>
                  </a:cubicBezTo>
                  <a:cubicBezTo>
                    <a:pt x="366" y="52"/>
                    <a:pt x="355" y="56"/>
                    <a:pt x="358" y="65"/>
                  </a:cubicBezTo>
                  <a:cubicBezTo>
                    <a:pt x="360" y="51"/>
                    <a:pt x="331" y="63"/>
                    <a:pt x="325" y="67"/>
                  </a:cubicBezTo>
                  <a:cubicBezTo>
                    <a:pt x="338" y="61"/>
                    <a:pt x="323" y="72"/>
                    <a:pt x="321" y="78"/>
                  </a:cubicBezTo>
                  <a:cubicBezTo>
                    <a:pt x="316" y="73"/>
                    <a:pt x="285" y="66"/>
                    <a:pt x="292" y="78"/>
                  </a:cubicBezTo>
                  <a:cubicBezTo>
                    <a:pt x="291" y="74"/>
                    <a:pt x="288" y="71"/>
                    <a:pt x="283" y="70"/>
                  </a:cubicBezTo>
                  <a:cubicBezTo>
                    <a:pt x="292" y="61"/>
                    <a:pt x="299" y="56"/>
                    <a:pt x="302" y="43"/>
                  </a:cubicBezTo>
                  <a:cubicBezTo>
                    <a:pt x="290" y="45"/>
                    <a:pt x="283" y="50"/>
                    <a:pt x="272" y="45"/>
                  </a:cubicBezTo>
                  <a:cubicBezTo>
                    <a:pt x="265" y="41"/>
                    <a:pt x="253" y="37"/>
                    <a:pt x="250" y="47"/>
                  </a:cubicBezTo>
                  <a:cubicBezTo>
                    <a:pt x="249" y="43"/>
                    <a:pt x="249" y="42"/>
                    <a:pt x="251" y="38"/>
                  </a:cubicBezTo>
                  <a:cubicBezTo>
                    <a:pt x="246" y="36"/>
                    <a:pt x="239" y="36"/>
                    <a:pt x="233" y="38"/>
                  </a:cubicBezTo>
                  <a:cubicBezTo>
                    <a:pt x="237" y="36"/>
                    <a:pt x="247" y="23"/>
                    <a:pt x="237" y="23"/>
                  </a:cubicBezTo>
                  <a:cubicBezTo>
                    <a:pt x="254" y="15"/>
                    <a:pt x="195" y="10"/>
                    <a:pt x="197" y="11"/>
                  </a:cubicBezTo>
                  <a:cubicBezTo>
                    <a:pt x="192" y="9"/>
                    <a:pt x="179" y="6"/>
                    <a:pt x="173" y="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029" name="Content Placeholder 3">
            <a:extLst>
              <a:ext uri="{FF2B5EF4-FFF2-40B4-BE49-F238E27FC236}">
                <a16:creationId xmlns:a16="http://schemas.microsoft.com/office/drawing/2014/main" id="{07454495-A5AF-77FD-679F-445F6CD17EB5}"/>
              </a:ext>
            </a:extLst>
          </p:cNvPr>
          <p:cNvSpPr txBox="1">
            <a:spLocks/>
          </p:cNvSpPr>
          <p:nvPr/>
        </p:nvSpPr>
        <p:spPr>
          <a:xfrm>
            <a:off x="2999656" y="2032662"/>
            <a:ext cx="6430321" cy="2448272"/>
          </a:xfrm>
          <a:prstGeom prst="round2DiagRect">
            <a:avLst>
              <a:gd name="adj1" fmla="val 0"/>
              <a:gd name="adj2" fmla="val 5647"/>
            </a:avLst>
          </a:prstGeom>
          <a:solidFill>
            <a:schemeClr val="bg1">
              <a:alpha val="74902"/>
            </a:schemeClr>
          </a:solidFill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/>
              <a:t>Across the world in 2019, it was estimated that there were:</a:t>
            </a:r>
          </a:p>
          <a:p>
            <a:pPr>
              <a:buClr>
                <a:schemeClr val="tx1"/>
              </a:buClr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12.22 million </a:t>
            </a:r>
            <a:r>
              <a:rPr lang="en-GB" sz="1800" dirty="0"/>
              <a:t>incident cases of stroke</a:t>
            </a:r>
          </a:p>
          <a:p>
            <a:pPr>
              <a:buClr>
                <a:schemeClr val="tx1"/>
              </a:buClr>
            </a:pP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6.55 million </a:t>
            </a:r>
            <a:r>
              <a:rPr lang="en-GB" sz="1800" dirty="0"/>
              <a:t>deaths due to stroke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/>
              <a:t>Between 1990–2019 the number of strokes and deaths due to stroke rose substantially across the world</a:t>
            </a:r>
          </a:p>
        </p:txBody>
      </p:sp>
    </p:spTree>
    <p:extLst>
      <p:ext uri="{BB962C8B-B14F-4D97-AF65-F5344CB8AC3E}">
        <p14:creationId xmlns:p14="http://schemas.microsoft.com/office/powerpoint/2010/main" val="2818835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249</TotalTime>
  <Words>209</Words>
  <Application>Microsoft Macintosh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global burden of stroke 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</cp:revision>
  <cp:lastPrinted>2022-09-28T10:51:32Z</cp:lastPrinted>
  <dcterms:created xsi:type="dcterms:W3CDTF">2022-02-04T12:28:06Z</dcterms:created>
  <dcterms:modified xsi:type="dcterms:W3CDTF">2024-03-25T04:57:19Z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