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2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from the Global Burden of Disease surveys have been used to model the g</a:t>
            </a:r>
            <a:r>
              <a:rPr lang="en-US" dirty="0"/>
              <a:t>lobal, regional, and national burden of stroke and its risk factors, between 1990–2019.</a:t>
            </a:r>
            <a:r>
              <a:rPr lang="en-US" baseline="30000" dirty="0"/>
              <a:t>1</a:t>
            </a:r>
            <a:r>
              <a:rPr lang="en-US" dirty="0"/>
              <a:t> The analysis also modelled disability-adjusted life years (DALYs) due to the various risk factors of stroke, as shown on the slide.</a:t>
            </a:r>
            <a:r>
              <a:rPr lang="en-US" baseline="30000" dirty="0"/>
              <a:t>1</a:t>
            </a:r>
            <a:r>
              <a:rPr lang="en-US" dirty="0"/>
              <a:t> The risk factor with the greatest DALY burden was high systolic blood pressure, which was responsible for almost 80 million DALYs worldwide in 2019.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GBD 2019 Stroke Collaborators. Global, regional, and national burden of stroke and its risk factors, 1990–2019: a systematic analysis for the Global Burden of Disease Study 2019. Lancet Neurol 2021; 20 (10): 795–820.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063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E91EAD5-F016-EE43-4F89-4A788C05B6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High systolic blood pressure was responsible for almost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80 million DALYs worldwide </a:t>
            </a:r>
            <a:r>
              <a:rPr lang="en-US"/>
              <a:t>in 2019</a:t>
            </a:r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C0A180-EB38-44DE-C871-CCE95EEFDF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7A166A-0324-4504-4C85-8519F36A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stroke risk factors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63DA87-796B-E185-BA9E-336403FC9F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DALY=disability-adjusted life year; LDL=low-density lipoprotein</a:t>
            </a:r>
          </a:p>
          <a:p>
            <a:endParaRPr lang="en-US"/>
          </a:p>
          <a:p>
            <a:r>
              <a:rPr lang="en-US"/>
              <a:t>GBD 2019 Stroke Collaborators. Lancet Neurol 2021;20(10):795–820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476AEF-BD76-5A86-BF42-BD7E6CF3A2FF}"/>
              </a:ext>
            </a:extLst>
          </p:cNvPr>
          <p:cNvSpPr txBox="1"/>
          <p:nvPr/>
        </p:nvSpPr>
        <p:spPr>
          <a:xfrm>
            <a:off x="947192" y="1447722"/>
            <a:ext cx="725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Proportion of DALYs attributable to risk factors in 2019 (for all ages and both sexes)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8D476-497E-121A-C7AE-7202D27D3E12}"/>
              </a:ext>
            </a:extLst>
          </p:cNvPr>
          <p:cNvSpPr txBox="1"/>
          <p:nvPr/>
        </p:nvSpPr>
        <p:spPr>
          <a:xfrm>
            <a:off x="1415480" y="2013329"/>
            <a:ext cx="2328304" cy="386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30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systolic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blood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pressure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1430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Particulate</a:t>
            </a:r>
            <a:r>
              <a:rPr lang="en-GB" sz="1200" spc="-3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matter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pollution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1430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 body-mass index</a:t>
            </a:r>
          </a:p>
          <a:p>
            <a:pPr algn="r" eaLnBrk="0" hangingPunct="0">
              <a:lnSpc>
                <a:spcPct val="114000"/>
              </a:lnSpc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fasting</a:t>
            </a:r>
            <a:r>
              <a:rPr lang="en-GB" sz="1200" spc="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plasma</a:t>
            </a:r>
            <a:r>
              <a:rPr lang="en-GB" sz="1200" spc="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glucose</a:t>
            </a: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Smoking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Diet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in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sodium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-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LDL</a:t>
            </a:r>
            <a:r>
              <a:rPr lang="en-GB" sz="1200" spc="-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cholesterol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Kidney</a:t>
            </a:r>
            <a:r>
              <a:rPr lang="en-GB" sz="1200" spc="-4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dysfunction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Diet low in fruits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Diet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in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red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meat</a:t>
            </a: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Alcohol</a:t>
            </a:r>
            <a:r>
              <a:rPr lang="en-GB" sz="1200" spc="-4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use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Low</a:t>
            </a:r>
            <a:r>
              <a:rPr lang="en-GB" sz="1200" spc="-4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temperature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Lead</a:t>
            </a:r>
            <a:r>
              <a:rPr lang="en-GB" sz="1200" spc="-4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exposure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Second-hand</a:t>
            </a:r>
            <a:r>
              <a:rPr lang="en-GB" sz="1200" spc="-4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smoke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Diet</a:t>
            </a: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low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in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3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vegetables</a:t>
            </a: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Diet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low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in</a:t>
            </a:r>
            <a:r>
              <a:rPr lang="en-GB" sz="1200" spc="-4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whole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grains</a:t>
            </a:r>
            <a:endParaRPr lang="en-GB" sz="1200" spc="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R="12065" algn="r" eaLnBrk="0" hangingPunct="0">
              <a:lnSpc>
                <a:spcPct val="114000"/>
              </a:lnSpc>
              <a:spcAft>
                <a:spcPts val="0"/>
              </a:spcAft>
            </a:pP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Low</a:t>
            </a: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physical</a:t>
            </a:r>
            <a:r>
              <a:rPr lang="en-GB" sz="1200" spc="-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activity</a:t>
            </a:r>
          </a:p>
          <a:p>
            <a:pPr algn="r" eaLnBrk="0" hangingPunct="0">
              <a:lnSpc>
                <a:spcPct val="114000"/>
              </a:lnSpc>
            </a:pPr>
            <a:r>
              <a:rPr lang="en-GB" sz="1200" spc="-1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High</a:t>
            </a:r>
            <a:r>
              <a:rPr lang="en-GB" sz="1200" spc="-2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GB" sz="1200" spc="-25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Cambria" panose="02040503050406030204" pitchFamily="18" charset="0"/>
              </a:rPr>
              <a:t>temperature</a:t>
            </a:r>
            <a:endParaRPr lang="en-GB" sz="1200">
              <a:solidFill>
                <a:schemeClr val="tx2"/>
              </a:solidFill>
              <a:effectLst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65E1AB-A655-71DD-3289-0A1959E8C4C8}"/>
              </a:ext>
            </a:extLst>
          </p:cNvPr>
          <p:cNvGrpSpPr/>
          <p:nvPr/>
        </p:nvGrpSpPr>
        <p:grpSpPr>
          <a:xfrm>
            <a:off x="3690670" y="1876425"/>
            <a:ext cx="3973234" cy="4266617"/>
            <a:chOff x="3690670" y="1820487"/>
            <a:chExt cx="3973234" cy="440064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D309318-D5E8-1292-3201-0882CF63C36E}"/>
                </a:ext>
              </a:extLst>
            </p:cNvPr>
            <p:cNvSpPr/>
            <p:nvPr/>
          </p:nvSpPr>
          <p:spPr>
            <a:xfrm>
              <a:off x="3798703" y="1993300"/>
              <a:ext cx="3481388" cy="3824817"/>
            </a:xfrm>
            <a:custGeom>
              <a:avLst/>
              <a:gdLst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1109133 w 3488266"/>
                <a:gd name="connsiteY4" fmla="*/ 897466 h 3776133"/>
                <a:gd name="connsiteX5" fmla="*/ 762000 w 3488266"/>
                <a:gd name="connsiteY5" fmla="*/ 1092200 h 3776133"/>
                <a:gd name="connsiteX6" fmla="*/ 584200 w 3488266"/>
                <a:gd name="connsiteY6" fmla="*/ 1329266 h 3776133"/>
                <a:gd name="connsiteX7" fmla="*/ 491066 w 3488266"/>
                <a:gd name="connsiteY7" fmla="*/ 1574800 h 3776133"/>
                <a:gd name="connsiteX8" fmla="*/ 423333 w 3488266"/>
                <a:gd name="connsiteY8" fmla="*/ 1803400 h 3776133"/>
                <a:gd name="connsiteX9" fmla="*/ 406400 w 3488266"/>
                <a:gd name="connsiteY9" fmla="*/ 2023533 h 3776133"/>
                <a:gd name="connsiteX10" fmla="*/ 338666 w 3488266"/>
                <a:gd name="connsiteY10" fmla="*/ 2438400 h 3776133"/>
                <a:gd name="connsiteX11" fmla="*/ 194733 w 3488266"/>
                <a:gd name="connsiteY11" fmla="*/ 2895600 h 3776133"/>
                <a:gd name="connsiteX12" fmla="*/ 110066 w 3488266"/>
                <a:gd name="connsiteY12" fmla="*/ 3352800 h 3776133"/>
                <a:gd name="connsiteX13" fmla="*/ 0 w 3488266"/>
                <a:gd name="connsiteY13" fmla="*/ 3776133 h 3776133"/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1109133 w 3488266"/>
                <a:gd name="connsiteY4" fmla="*/ 897466 h 3776133"/>
                <a:gd name="connsiteX5" fmla="*/ 762000 w 3488266"/>
                <a:gd name="connsiteY5" fmla="*/ 1092200 h 3776133"/>
                <a:gd name="connsiteX6" fmla="*/ 584200 w 3488266"/>
                <a:gd name="connsiteY6" fmla="*/ 1329266 h 3776133"/>
                <a:gd name="connsiteX7" fmla="*/ 491066 w 3488266"/>
                <a:gd name="connsiteY7" fmla="*/ 1574800 h 3776133"/>
                <a:gd name="connsiteX8" fmla="*/ 423333 w 3488266"/>
                <a:gd name="connsiteY8" fmla="*/ 1803400 h 3776133"/>
                <a:gd name="connsiteX9" fmla="*/ 406400 w 3488266"/>
                <a:gd name="connsiteY9" fmla="*/ 2023533 h 3776133"/>
                <a:gd name="connsiteX10" fmla="*/ 338666 w 3488266"/>
                <a:gd name="connsiteY10" fmla="*/ 2438400 h 3776133"/>
                <a:gd name="connsiteX11" fmla="*/ 194733 w 3488266"/>
                <a:gd name="connsiteY11" fmla="*/ 2895600 h 3776133"/>
                <a:gd name="connsiteX12" fmla="*/ 110066 w 3488266"/>
                <a:gd name="connsiteY12" fmla="*/ 3352800 h 3776133"/>
                <a:gd name="connsiteX13" fmla="*/ 0 w 3488266"/>
                <a:gd name="connsiteY13" fmla="*/ 3776133 h 3776133"/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46162 w 3488266"/>
                <a:gd name="connsiteY1" fmla="*/ 212128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46162 w 3488266"/>
                <a:gd name="connsiteY1" fmla="*/ 212128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48518 w 3488266"/>
                <a:gd name="connsiteY7" fmla="*/ 2044469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15020 w 3488266"/>
                <a:gd name="connsiteY7" fmla="*/ 2019531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288790 w 3488266"/>
                <a:gd name="connsiteY8" fmla="*/ 2479964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22041 w 3488266"/>
                <a:gd name="connsiteY8" fmla="*/ 2521528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297103 w 3488266"/>
                <a:gd name="connsiteY8" fmla="*/ 2488277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37163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62101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62101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554263"/>
                <a:gd name="connsiteY0" fmla="*/ 1148 h 3777281"/>
                <a:gd name="connsiteX1" fmla="*/ 3437996 w 3554263"/>
                <a:gd name="connsiteY1" fmla="*/ 19669 h 3777281"/>
                <a:gd name="connsiteX2" fmla="*/ 2079413 w 3554263"/>
                <a:gd name="connsiteY2" fmla="*/ 180025 h 3777281"/>
                <a:gd name="connsiteX3" fmla="*/ 1507066 w 3554263"/>
                <a:gd name="connsiteY3" fmla="*/ 449881 h 3777281"/>
                <a:gd name="connsiteX4" fmla="*/ 1119601 w 3554263"/>
                <a:gd name="connsiteY4" fmla="*/ 753450 h 3777281"/>
                <a:gd name="connsiteX5" fmla="*/ 762000 w 3554263"/>
                <a:gd name="connsiteY5" fmla="*/ 1093348 h 3777281"/>
                <a:gd name="connsiteX6" fmla="*/ 584200 w 3554263"/>
                <a:gd name="connsiteY6" fmla="*/ 1330414 h 3777281"/>
                <a:gd name="connsiteX7" fmla="*/ 491066 w 3554263"/>
                <a:gd name="connsiteY7" fmla="*/ 1575948 h 3777281"/>
                <a:gd name="connsiteX8" fmla="*/ 390082 w 3554263"/>
                <a:gd name="connsiteY8" fmla="*/ 2028992 h 3777281"/>
                <a:gd name="connsiteX9" fmla="*/ 305415 w 3554263"/>
                <a:gd name="connsiteY9" fmla="*/ 2489425 h 3777281"/>
                <a:gd name="connsiteX10" fmla="*/ 194733 w 3554263"/>
                <a:gd name="connsiteY10" fmla="*/ 2963249 h 3777281"/>
                <a:gd name="connsiteX11" fmla="*/ 110066 w 3554263"/>
                <a:gd name="connsiteY11" fmla="*/ 3353948 h 3777281"/>
                <a:gd name="connsiteX12" fmla="*/ 0 w 3554263"/>
                <a:gd name="connsiteY12" fmla="*/ 3777281 h 3777281"/>
                <a:gd name="connsiteX0" fmla="*/ 2959629 w 3484888"/>
                <a:gd name="connsiteY0" fmla="*/ 0 h 3966633"/>
                <a:gd name="connsiteX1" fmla="*/ 3437996 w 3484888"/>
                <a:gd name="connsiteY1" fmla="*/ 209021 h 3966633"/>
                <a:gd name="connsiteX2" fmla="*/ 2079413 w 3484888"/>
                <a:gd name="connsiteY2" fmla="*/ 369377 h 3966633"/>
                <a:gd name="connsiteX3" fmla="*/ 1507066 w 3484888"/>
                <a:gd name="connsiteY3" fmla="*/ 639233 h 3966633"/>
                <a:gd name="connsiteX4" fmla="*/ 1119601 w 3484888"/>
                <a:gd name="connsiteY4" fmla="*/ 942802 h 3966633"/>
                <a:gd name="connsiteX5" fmla="*/ 762000 w 3484888"/>
                <a:gd name="connsiteY5" fmla="*/ 1282700 h 3966633"/>
                <a:gd name="connsiteX6" fmla="*/ 584200 w 3484888"/>
                <a:gd name="connsiteY6" fmla="*/ 1519766 h 3966633"/>
                <a:gd name="connsiteX7" fmla="*/ 491066 w 3484888"/>
                <a:gd name="connsiteY7" fmla="*/ 1765300 h 3966633"/>
                <a:gd name="connsiteX8" fmla="*/ 390082 w 3484888"/>
                <a:gd name="connsiteY8" fmla="*/ 2218344 h 3966633"/>
                <a:gd name="connsiteX9" fmla="*/ 305415 w 3484888"/>
                <a:gd name="connsiteY9" fmla="*/ 2678777 h 3966633"/>
                <a:gd name="connsiteX10" fmla="*/ 194733 w 3484888"/>
                <a:gd name="connsiteY10" fmla="*/ 3152601 h 3966633"/>
                <a:gd name="connsiteX11" fmla="*/ 110066 w 3484888"/>
                <a:gd name="connsiteY11" fmla="*/ 3543300 h 3966633"/>
                <a:gd name="connsiteX12" fmla="*/ 0 w 3484888"/>
                <a:gd name="connsiteY12" fmla="*/ 3966633 h 3966633"/>
                <a:gd name="connsiteX0" fmla="*/ 2959629 w 3484888"/>
                <a:gd name="connsiteY0" fmla="*/ 0 h 3966633"/>
                <a:gd name="connsiteX1" fmla="*/ 3437996 w 3484888"/>
                <a:gd name="connsiteY1" fmla="*/ 194733 h 3966633"/>
                <a:gd name="connsiteX2" fmla="*/ 2079413 w 3484888"/>
                <a:gd name="connsiteY2" fmla="*/ 369377 h 3966633"/>
                <a:gd name="connsiteX3" fmla="*/ 1507066 w 3484888"/>
                <a:gd name="connsiteY3" fmla="*/ 639233 h 3966633"/>
                <a:gd name="connsiteX4" fmla="*/ 1119601 w 3484888"/>
                <a:gd name="connsiteY4" fmla="*/ 942802 h 3966633"/>
                <a:gd name="connsiteX5" fmla="*/ 762000 w 3484888"/>
                <a:gd name="connsiteY5" fmla="*/ 1282700 h 3966633"/>
                <a:gd name="connsiteX6" fmla="*/ 584200 w 3484888"/>
                <a:gd name="connsiteY6" fmla="*/ 1519766 h 3966633"/>
                <a:gd name="connsiteX7" fmla="*/ 491066 w 3484888"/>
                <a:gd name="connsiteY7" fmla="*/ 1765300 h 3966633"/>
                <a:gd name="connsiteX8" fmla="*/ 390082 w 3484888"/>
                <a:gd name="connsiteY8" fmla="*/ 2218344 h 3966633"/>
                <a:gd name="connsiteX9" fmla="*/ 305415 w 3484888"/>
                <a:gd name="connsiteY9" fmla="*/ 2678777 h 3966633"/>
                <a:gd name="connsiteX10" fmla="*/ 194733 w 3484888"/>
                <a:gd name="connsiteY10" fmla="*/ 3152601 h 3966633"/>
                <a:gd name="connsiteX11" fmla="*/ 110066 w 3484888"/>
                <a:gd name="connsiteY11" fmla="*/ 3543300 h 3966633"/>
                <a:gd name="connsiteX12" fmla="*/ 0 w 3484888"/>
                <a:gd name="connsiteY12" fmla="*/ 3966633 h 3966633"/>
                <a:gd name="connsiteX0" fmla="*/ 2959629 w 3484888"/>
                <a:gd name="connsiteY0" fmla="*/ 0 h 3966633"/>
                <a:gd name="connsiteX1" fmla="*/ 3437996 w 3484888"/>
                <a:gd name="connsiteY1" fmla="*/ 194733 h 3966633"/>
                <a:gd name="connsiteX2" fmla="*/ 2079413 w 3484888"/>
                <a:gd name="connsiteY2" fmla="*/ 369377 h 3966633"/>
                <a:gd name="connsiteX3" fmla="*/ 1507066 w 3484888"/>
                <a:gd name="connsiteY3" fmla="*/ 639233 h 3966633"/>
                <a:gd name="connsiteX4" fmla="*/ 1119601 w 3484888"/>
                <a:gd name="connsiteY4" fmla="*/ 942802 h 3966633"/>
                <a:gd name="connsiteX5" fmla="*/ 762000 w 3484888"/>
                <a:gd name="connsiteY5" fmla="*/ 1282700 h 3966633"/>
                <a:gd name="connsiteX6" fmla="*/ 584200 w 3484888"/>
                <a:gd name="connsiteY6" fmla="*/ 1519766 h 3966633"/>
                <a:gd name="connsiteX7" fmla="*/ 491066 w 3484888"/>
                <a:gd name="connsiteY7" fmla="*/ 1765300 h 3966633"/>
                <a:gd name="connsiteX8" fmla="*/ 390082 w 3484888"/>
                <a:gd name="connsiteY8" fmla="*/ 2218344 h 3966633"/>
                <a:gd name="connsiteX9" fmla="*/ 305415 w 3484888"/>
                <a:gd name="connsiteY9" fmla="*/ 2678777 h 3966633"/>
                <a:gd name="connsiteX10" fmla="*/ 194733 w 3484888"/>
                <a:gd name="connsiteY10" fmla="*/ 3152601 h 3966633"/>
                <a:gd name="connsiteX11" fmla="*/ 110066 w 3484888"/>
                <a:gd name="connsiteY11" fmla="*/ 3543300 h 3966633"/>
                <a:gd name="connsiteX12" fmla="*/ 0 w 3484888"/>
                <a:gd name="connsiteY12" fmla="*/ 3966633 h 3966633"/>
                <a:gd name="connsiteX0" fmla="*/ 2959629 w 3484888"/>
                <a:gd name="connsiteY0" fmla="*/ 0 h 3966633"/>
                <a:gd name="connsiteX1" fmla="*/ 3437996 w 3484888"/>
                <a:gd name="connsiteY1" fmla="*/ 156633 h 3966633"/>
                <a:gd name="connsiteX2" fmla="*/ 2079413 w 3484888"/>
                <a:gd name="connsiteY2" fmla="*/ 369377 h 3966633"/>
                <a:gd name="connsiteX3" fmla="*/ 1507066 w 3484888"/>
                <a:gd name="connsiteY3" fmla="*/ 639233 h 3966633"/>
                <a:gd name="connsiteX4" fmla="*/ 1119601 w 3484888"/>
                <a:gd name="connsiteY4" fmla="*/ 942802 h 3966633"/>
                <a:gd name="connsiteX5" fmla="*/ 762000 w 3484888"/>
                <a:gd name="connsiteY5" fmla="*/ 1282700 h 3966633"/>
                <a:gd name="connsiteX6" fmla="*/ 584200 w 3484888"/>
                <a:gd name="connsiteY6" fmla="*/ 1519766 h 3966633"/>
                <a:gd name="connsiteX7" fmla="*/ 491066 w 3484888"/>
                <a:gd name="connsiteY7" fmla="*/ 1765300 h 3966633"/>
                <a:gd name="connsiteX8" fmla="*/ 390082 w 3484888"/>
                <a:gd name="connsiteY8" fmla="*/ 2218344 h 3966633"/>
                <a:gd name="connsiteX9" fmla="*/ 305415 w 3484888"/>
                <a:gd name="connsiteY9" fmla="*/ 2678777 h 3966633"/>
                <a:gd name="connsiteX10" fmla="*/ 194733 w 3484888"/>
                <a:gd name="connsiteY10" fmla="*/ 3152601 h 3966633"/>
                <a:gd name="connsiteX11" fmla="*/ 110066 w 3484888"/>
                <a:gd name="connsiteY11" fmla="*/ 3543300 h 3966633"/>
                <a:gd name="connsiteX12" fmla="*/ 0 w 3484888"/>
                <a:gd name="connsiteY12" fmla="*/ 3966633 h 3966633"/>
                <a:gd name="connsiteX0" fmla="*/ 23 w 3465672"/>
                <a:gd name="connsiteY0" fmla="*/ 63751 h 3816072"/>
                <a:gd name="connsiteX1" fmla="*/ 3454952 w 3465672"/>
                <a:gd name="connsiteY1" fmla="*/ 6072 h 3816072"/>
                <a:gd name="connsiteX2" fmla="*/ 2096369 w 3465672"/>
                <a:gd name="connsiteY2" fmla="*/ 218816 h 3816072"/>
                <a:gd name="connsiteX3" fmla="*/ 1524022 w 3465672"/>
                <a:gd name="connsiteY3" fmla="*/ 488672 h 3816072"/>
                <a:gd name="connsiteX4" fmla="*/ 1136557 w 3465672"/>
                <a:gd name="connsiteY4" fmla="*/ 792241 h 3816072"/>
                <a:gd name="connsiteX5" fmla="*/ 778956 w 3465672"/>
                <a:gd name="connsiteY5" fmla="*/ 1132139 h 3816072"/>
                <a:gd name="connsiteX6" fmla="*/ 601156 w 3465672"/>
                <a:gd name="connsiteY6" fmla="*/ 1369205 h 3816072"/>
                <a:gd name="connsiteX7" fmla="*/ 508022 w 3465672"/>
                <a:gd name="connsiteY7" fmla="*/ 1614739 h 3816072"/>
                <a:gd name="connsiteX8" fmla="*/ 407038 w 3465672"/>
                <a:gd name="connsiteY8" fmla="*/ 2067783 h 3816072"/>
                <a:gd name="connsiteX9" fmla="*/ 322371 w 3465672"/>
                <a:gd name="connsiteY9" fmla="*/ 2528216 h 3816072"/>
                <a:gd name="connsiteX10" fmla="*/ 211689 w 3465672"/>
                <a:gd name="connsiteY10" fmla="*/ 3002040 h 3816072"/>
                <a:gd name="connsiteX11" fmla="*/ 127022 w 3465672"/>
                <a:gd name="connsiteY11" fmla="*/ 3392739 h 3816072"/>
                <a:gd name="connsiteX12" fmla="*/ 16956 w 3465672"/>
                <a:gd name="connsiteY12" fmla="*/ 3816072 h 3816072"/>
                <a:gd name="connsiteX0" fmla="*/ 98563 w 3602091"/>
                <a:gd name="connsiteY0" fmla="*/ 60855 h 3813176"/>
                <a:gd name="connsiteX1" fmla="*/ 319754 w 3602091"/>
                <a:gd name="connsiteY1" fmla="*/ 136525 h 3813176"/>
                <a:gd name="connsiteX2" fmla="*/ 3553492 w 3602091"/>
                <a:gd name="connsiteY2" fmla="*/ 3176 h 3813176"/>
                <a:gd name="connsiteX3" fmla="*/ 2194909 w 3602091"/>
                <a:gd name="connsiteY3" fmla="*/ 215920 h 3813176"/>
                <a:gd name="connsiteX4" fmla="*/ 1622562 w 3602091"/>
                <a:gd name="connsiteY4" fmla="*/ 485776 h 3813176"/>
                <a:gd name="connsiteX5" fmla="*/ 1235097 w 3602091"/>
                <a:gd name="connsiteY5" fmla="*/ 789345 h 3813176"/>
                <a:gd name="connsiteX6" fmla="*/ 877496 w 3602091"/>
                <a:gd name="connsiteY6" fmla="*/ 1129243 h 3813176"/>
                <a:gd name="connsiteX7" fmla="*/ 699696 w 3602091"/>
                <a:gd name="connsiteY7" fmla="*/ 1366309 h 3813176"/>
                <a:gd name="connsiteX8" fmla="*/ 606562 w 3602091"/>
                <a:gd name="connsiteY8" fmla="*/ 1611843 h 3813176"/>
                <a:gd name="connsiteX9" fmla="*/ 505578 w 3602091"/>
                <a:gd name="connsiteY9" fmla="*/ 2064887 h 3813176"/>
                <a:gd name="connsiteX10" fmla="*/ 420911 w 3602091"/>
                <a:gd name="connsiteY10" fmla="*/ 2525320 h 3813176"/>
                <a:gd name="connsiteX11" fmla="*/ 310229 w 3602091"/>
                <a:gd name="connsiteY11" fmla="*/ 2999144 h 3813176"/>
                <a:gd name="connsiteX12" fmla="*/ 225562 w 3602091"/>
                <a:gd name="connsiteY12" fmla="*/ 3389843 h 3813176"/>
                <a:gd name="connsiteX13" fmla="*/ 115496 w 3602091"/>
                <a:gd name="connsiteY13" fmla="*/ 3813176 h 3813176"/>
                <a:gd name="connsiteX0" fmla="*/ 118950 w 3589141"/>
                <a:gd name="connsiteY0" fmla="*/ 880005 h 3813176"/>
                <a:gd name="connsiteX1" fmla="*/ 306804 w 3589141"/>
                <a:gd name="connsiteY1" fmla="*/ 136525 h 3813176"/>
                <a:gd name="connsiteX2" fmla="*/ 3540542 w 3589141"/>
                <a:gd name="connsiteY2" fmla="*/ 3176 h 3813176"/>
                <a:gd name="connsiteX3" fmla="*/ 2181959 w 3589141"/>
                <a:gd name="connsiteY3" fmla="*/ 215920 h 3813176"/>
                <a:gd name="connsiteX4" fmla="*/ 1609612 w 3589141"/>
                <a:gd name="connsiteY4" fmla="*/ 485776 h 3813176"/>
                <a:gd name="connsiteX5" fmla="*/ 1222147 w 3589141"/>
                <a:gd name="connsiteY5" fmla="*/ 789345 h 3813176"/>
                <a:gd name="connsiteX6" fmla="*/ 864546 w 3589141"/>
                <a:gd name="connsiteY6" fmla="*/ 1129243 h 3813176"/>
                <a:gd name="connsiteX7" fmla="*/ 686746 w 3589141"/>
                <a:gd name="connsiteY7" fmla="*/ 1366309 h 3813176"/>
                <a:gd name="connsiteX8" fmla="*/ 593612 w 3589141"/>
                <a:gd name="connsiteY8" fmla="*/ 1611843 h 3813176"/>
                <a:gd name="connsiteX9" fmla="*/ 492628 w 3589141"/>
                <a:gd name="connsiteY9" fmla="*/ 2064887 h 3813176"/>
                <a:gd name="connsiteX10" fmla="*/ 407961 w 3589141"/>
                <a:gd name="connsiteY10" fmla="*/ 2525320 h 3813176"/>
                <a:gd name="connsiteX11" fmla="*/ 297279 w 3589141"/>
                <a:gd name="connsiteY11" fmla="*/ 2999144 h 3813176"/>
                <a:gd name="connsiteX12" fmla="*/ 212612 w 3589141"/>
                <a:gd name="connsiteY12" fmla="*/ 3389843 h 3813176"/>
                <a:gd name="connsiteX13" fmla="*/ 102546 w 3589141"/>
                <a:gd name="connsiteY13" fmla="*/ 3813176 h 3813176"/>
                <a:gd name="connsiteX0" fmla="*/ 112443 w 3582634"/>
                <a:gd name="connsiteY0" fmla="*/ 885438 h 3818609"/>
                <a:gd name="connsiteX1" fmla="*/ 128847 w 3582634"/>
                <a:gd name="connsiteY1" fmla="*/ 737271 h 3818609"/>
                <a:gd name="connsiteX2" fmla="*/ 300297 w 3582634"/>
                <a:gd name="connsiteY2" fmla="*/ 141958 h 3818609"/>
                <a:gd name="connsiteX3" fmla="*/ 3534035 w 3582634"/>
                <a:gd name="connsiteY3" fmla="*/ 8609 h 3818609"/>
                <a:gd name="connsiteX4" fmla="*/ 2175452 w 3582634"/>
                <a:gd name="connsiteY4" fmla="*/ 221353 h 3818609"/>
                <a:gd name="connsiteX5" fmla="*/ 1603105 w 3582634"/>
                <a:gd name="connsiteY5" fmla="*/ 491209 h 3818609"/>
                <a:gd name="connsiteX6" fmla="*/ 1215640 w 3582634"/>
                <a:gd name="connsiteY6" fmla="*/ 794778 h 3818609"/>
                <a:gd name="connsiteX7" fmla="*/ 858039 w 3582634"/>
                <a:gd name="connsiteY7" fmla="*/ 1134676 h 3818609"/>
                <a:gd name="connsiteX8" fmla="*/ 680239 w 3582634"/>
                <a:gd name="connsiteY8" fmla="*/ 1371742 h 3818609"/>
                <a:gd name="connsiteX9" fmla="*/ 587105 w 3582634"/>
                <a:gd name="connsiteY9" fmla="*/ 1617276 h 3818609"/>
                <a:gd name="connsiteX10" fmla="*/ 486121 w 3582634"/>
                <a:gd name="connsiteY10" fmla="*/ 2070320 h 3818609"/>
                <a:gd name="connsiteX11" fmla="*/ 401454 w 3582634"/>
                <a:gd name="connsiteY11" fmla="*/ 2530753 h 3818609"/>
                <a:gd name="connsiteX12" fmla="*/ 290772 w 3582634"/>
                <a:gd name="connsiteY12" fmla="*/ 3004577 h 3818609"/>
                <a:gd name="connsiteX13" fmla="*/ 206105 w 3582634"/>
                <a:gd name="connsiteY13" fmla="*/ 3395276 h 3818609"/>
                <a:gd name="connsiteX14" fmla="*/ 96039 w 3582634"/>
                <a:gd name="connsiteY14" fmla="*/ 3818609 h 3818609"/>
                <a:gd name="connsiteX0" fmla="*/ 102918 w 3582634"/>
                <a:gd name="connsiteY0" fmla="*/ 3833426 h 3833426"/>
                <a:gd name="connsiteX1" fmla="*/ 128847 w 3582634"/>
                <a:gd name="connsiteY1" fmla="*/ 737271 h 3833426"/>
                <a:gd name="connsiteX2" fmla="*/ 300297 w 3582634"/>
                <a:gd name="connsiteY2" fmla="*/ 141958 h 3833426"/>
                <a:gd name="connsiteX3" fmla="*/ 3534035 w 3582634"/>
                <a:gd name="connsiteY3" fmla="*/ 8609 h 3833426"/>
                <a:gd name="connsiteX4" fmla="*/ 2175452 w 3582634"/>
                <a:gd name="connsiteY4" fmla="*/ 221353 h 3833426"/>
                <a:gd name="connsiteX5" fmla="*/ 1603105 w 3582634"/>
                <a:gd name="connsiteY5" fmla="*/ 491209 h 3833426"/>
                <a:gd name="connsiteX6" fmla="*/ 1215640 w 3582634"/>
                <a:gd name="connsiteY6" fmla="*/ 794778 h 3833426"/>
                <a:gd name="connsiteX7" fmla="*/ 858039 w 3582634"/>
                <a:gd name="connsiteY7" fmla="*/ 1134676 h 3833426"/>
                <a:gd name="connsiteX8" fmla="*/ 680239 w 3582634"/>
                <a:gd name="connsiteY8" fmla="*/ 1371742 h 3833426"/>
                <a:gd name="connsiteX9" fmla="*/ 587105 w 3582634"/>
                <a:gd name="connsiteY9" fmla="*/ 1617276 h 3833426"/>
                <a:gd name="connsiteX10" fmla="*/ 486121 w 3582634"/>
                <a:gd name="connsiteY10" fmla="*/ 2070320 h 3833426"/>
                <a:gd name="connsiteX11" fmla="*/ 401454 w 3582634"/>
                <a:gd name="connsiteY11" fmla="*/ 2530753 h 3833426"/>
                <a:gd name="connsiteX12" fmla="*/ 290772 w 3582634"/>
                <a:gd name="connsiteY12" fmla="*/ 3004577 h 3833426"/>
                <a:gd name="connsiteX13" fmla="*/ 206105 w 3582634"/>
                <a:gd name="connsiteY13" fmla="*/ 3395276 h 3833426"/>
                <a:gd name="connsiteX14" fmla="*/ 96039 w 3582634"/>
                <a:gd name="connsiteY14" fmla="*/ 3818609 h 3833426"/>
                <a:gd name="connsiteX0" fmla="*/ 136972 w 3616688"/>
                <a:gd name="connsiteY0" fmla="*/ 3833426 h 3884075"/>
                <a:gd name="connsiteX1" fmla="*/ 77176 w 3616688"/>
                <a:gd name="connsiteY1" fmla="*/ 3832896 h 3884075"/>
                <a:gd name="connsiteX2" fmla="*/ 334351 w 3616688"/>
                <a:gd name="connsiteY2" fmla="*/ 141958 h 3884075"/>
                <a:gd name="connsiteX3" fmla="*/ 3568089 w 3616688"/>
                <a:gd name="connsiteY3" fmla="*/ 8609 h 3884075"/>
                <a:gd name="connsiteX4" fmla="*/ 2209506 w 3616688"/>
                <a:gd name="connsiteY4" fmla="*/ 221353 h 3884075"/>
                <a:gd name="connsiteX5" fmla="*/ 1637159 w 3616688"/>
                <a:gd name="connsiteY5" fmla="*/ 491209 h 3884075"/>
                <a:gd name="connsiteX6" fmla="*/ 1249694 w 3616688"/>
                <a:gd name="connsiteY6" fmla="*/ 794778 h 3884075"/>
                <a:gd name="connsiteX7" fmla="*/ 892093 w 3616688"/>
                <a:gd name="connsiteY7" fmla="*/ 1134676 h 3884075"/>
                <a:gd name="connsiteX8" fmla="*/ 714293 w 3616688"/>
                <a:gd name="connsiteY8" fmla="*/ 1371742 h 3884075"/>
                <a:gd name="connsiteX9" fmla="*/ 621159 w 3616688"/>
                <a:gd name="connsiteY9" fmla="*/ 1617276 h 3884075"/>
                <a:gd name="connsiteX10" fmla="*/ 520175 w 3616688"/>
                <a:gd name="connsiteY10" fmla="*/ 2070320 h 3884075"/>
                <a:gd name="connsiteX11" fmla="*/ 435508 w 3616688"/>
                <a:gd name="connsiteY11" fmla="*/ 2530753 h 3884075"/>
                <a:gd name="connsiteX12" fmla="*/ 324826 w 3616688"/>
                <a:gd name="connsiteY12" fmla="*/ 3004577 h 3884075"/>
                <a:gd name="connsiteX13" fmla="*/ 240159 w 3616688"/>
                <a:gd name="connsiteY13" fmla="*/ 3395276 h 3884075"/>
                <a:gd name="connsiteX14" fmla="*/ 130093 w 3616688"/>
                <a:gd name="connsiteY14" fmla="*/ 3818609 h 3884075"/>
                <a:gd name="connsiteX0" fmla="*/ 298393 w 3778109"/>
                <a:gd name="connsiteY0" fmla="*/ 3847911 h 3898560"/>
                <a:gd name="connsiteX1" fmla="*/ 238597 w 3778109"/>
                <a:gd name="connsiteY1" fmla="*/ 3847381 h 3898560"/>
                <a:gd name="connsiteX2" fmla="*/ 252885 w 3778109"/>
                <a:gd name="connsiteY2" fmla="*/ 94530 h 3898560"/>
                <a:gd name="connsiteX3" fmla="*/ 3729510 w 3778109"/>
                <a:gd name="connsiteY3" fmla="*/ 23094 h 3898560"/>
                <a:gd name="connsiteX4" fmla="*/ 2370927 w 3778109"/>
                <a:gd name="connsiteY4" fmla="*/ 235838 h 3898560"/>
                <a:gd name="connsiteX5" fmla="*/ 1798580 w 3778109"/>
                <a:gd name="connsiteY5" fmla="*/ 505694 h 3898560"/>
                <a:gd name="connsiteX6" fmla="*/ 1411115 w 3778109"/>
                <a:gd name="connsiteY6" fmla="*/ 809263 h 3898560"/>
                <a:gd name="connsiteX7" fmla="*/ 1053514 w 3778109"/>
                <a:gd name="connsiteY7" fmla="*/ 1149161 h 3898560"/>
                <a:gd name="connsiteX8" fmla="*/ 875714 w 3778109"/>
                <a:gd name="connsiteY8" fmla="*/ 1386227 h 3898560"/>
                <a:gd name="connsiteX9" fmla="*/ 782580 w 3778109"/>
                <a:gd name="connsiteY9" fmla="*/ 1631761 h 3898560"/>
                <a:gd name="connsiteX10" fmla="*/ 681596 w 3778109"/>
                <a:gd name="connsiteY10" fmla="*/ 2084805 h 3898560"/>
                <a:gd name="connsiteX11" fmla="*/ 596929 w 3778109"/>
                <a:gd name="connsiteY11" fmla="*/ 2545238 h 3898560"/>
                <a:gd name="connsiteX12" fmla="*/ 486247 w 3778109"/>
                <a:gd name="connsiteY12" fmla="*/ 3019062 h 3898560"/>
                <a:gd name="connsiteX13" fmla="*/ 401580 w 3778109"/>
                <a:gd name="connsiteY13" fmla="*/ 3409761 h 3898560"/>
                <a:gd name="connsiteX14" fmla="*/ 291514 w 3778109"/>
                <a:gd name="connsiteY14" fmla="*/ 3833094 h 3898560"/>
                <a:gd name="connsiteX0" fmla="*/ 298393 w 3778109"/>
                <a:gd name="connsiteY0" fmla="*/ 3847911 h 3898560"/>
                <a:gd name="connsiteX1" fmla="*/ 238597 w 3778109"/>
                <a:gd name="connsiteY1" fmla="*/ 3847381 h 3898560"/>
                <a:gd name="connsiteX2" fmla="*/ 252885 w 3778109"/>
                <a:gd name="connsiteY2" fmla="*/ 94530 h 3898560"/>
                <a:gd name="connsiteX3" fmla="*/ 3729510 w 3778109"/>
                <a:gd name="connsiteY3" fmla="*/ 23094 h 3898560"/>
                <a:gd name="connsiteX4" fmla="*/ 2370927 w 3778109"/>
                <a:gd name="connsiteY4" fmla="*/ 235838 h 3898560"/>
                <a:gd name="connsiteX5" fmla="*/ 1798580 w 3778109"/>
                <a:gd name="connsiteY5" fmla="*/ 505694 h 3898560"/>
                <a:gd name="connsiteX6" fmla="*/ 1411115 w 3778109"/>
                <a:gd name="connsiteY6" fmla="*/ 809263 h 3898560"/>
                <a:gd name="connsiteX7" fmla="*/ 1053514 w 3778109"/>
                <a:gd name="connsiteY7" fmla="*/ 1149161 h 3898560"/>
                <a:gd name="connsiteX8" fmla="*/ 875714 w 3778109"/>
                <a:gd name="connsiteY8" fmla="*/ 1386227 h 3898560"/>
                <a:gd name="connsiteX9" fmla="*/ 782580 w 3778109"/>
                <a:gd name="connsiteY9" fmla="*/ 1631761 h 3898560"/>
                <a:gd name="connsiteX10" fmla="*/ 681596 w 3778109"/>
                <a:gd name="connsiteY10" fmla="*/ 2084805 h 3898560"/>
                <a:gd name="connsiteX11" fmla="*/ 596929 w 3778109"/>
                <a:gd name="connsiteY11" fmla="*/ 2545238 h 3898560"/>
                <a:gd name="connsiteX12" fmla="*/ 486247 w 3778109"/>
                <a:gd name="connsiteY12" fmla="*/ 3019062 h 3898560"/>
                <a:gd name="connsiteX13" fmla="*/ 401580 w 3778109"/>
                <a:gd name="connsiteY13" fmla="*/ 3409761 h 3898560"/>
                <a:gd name="connsiteX14" fmla="*/ 291514 w 3778109"/>
                <a:gd name="connsiteY14" fmla="*/ 3833094 h 3898560"/>
                <a:gd name="connsiteX0" fmla="*/ 298393 w 3778109"/>
                <a:gd name="connsiteY0" fmla="*/ 3830194 h 3880843"/>
                <a:gd name="connsiteX1" fmla="*/ 238597 w 3778109"/>
                <a:gd name="connsiteY1" fmla="*/ 3829664 h 3880843"/>
                <a:gd name="connsiteX2" fmla="*/ 252885 w 3778109"/>
                <a:gd name="connsiteY2" fmla="*/ 76813 h 3880843"/>
                <a:gd name="connsiteX3" fmla="*/ 3729510 w 3778109"/>
                <a:gd name="connsiteY3" fmla="*/ 5377 h 3880843"/>
                <a:gd name="connsiteX4" fmla="*/ 2370927 w 3778109"/>
                <a:gd name="connsiteY4" fmla="*/ 218121 h 3880843"/>
                <a:gd name="connsiteX5" fmla="*/ 1798580 w 3778109"/>
                <a:gd name="connsiteY5" fmla="*/ 487977 h 3880843"/>
                <a:gd name="connsiteX6" fmla="*/ 1411115 w 3778109"/>
                <a:gd name="connsiteY6" fmla="*/ 791546 h 3880843"/>
                <a:gd name="connsiteX7" fmla="*/ 1053514 w 3778109"/>
                <a:gd name="connsiteY7" fmla="*/ 1131444 h 3880843"/>
                <a:gd name="connsiteX8" fmla="*/ 875714 w 3778109"/>
                <a:gd name="connsiteY8" fmla="*/ 1368510 h 3880843"/>
                <a:gd name="connsiteX9" fmla="*/ 782580 w 3778109"/>
                <a:gd name="connsiteY9" fmla="*/ 1614044 h 3880843"/>
                <a:gd name="connsiteX10" fmla="*/ 681596 w 3778109"/>
                <a:gd name="connsiteY10" fmla="*/ 2067088 h 3880843"/>
                <a:gd name="connsiteX11" fmla="*/ 596929 w 3778109"/>
                <a:gd name="connsiteY11" fmla="*/ 2527521 h 3880843"/>
                <a:gd name="connsiteX12" fmla="*/ 486247 w 3778109"/>
                <a:gd name="connsiteY12" fmla="*/ 3001345 h 3880843"/>
                <a:gd name="connsiteX13" fmla="*/ 401580 w 3778109"/>
                <a:gd name="connsiteY13" fmla="*/ 3392044 h 3880843"/>
                <a:gd name="connsiteX14" fmla="*/ 291514 w 3778109"/>
                <a:gd name="connsiteY14" fmla="*/ 3815377 h 3880843"/>
                <a:gd name="connsiteX0" fmla="*/ 298393 w 3778109"/>
                <a:gd name="connsiteY0" fmla="*/ 3830194 h 3880843"/>
                <a:gd name="connsiteX1" fmla="*/ 238597 w 3778109"/>
                <a:gd name="connsiteY1" fmla="*/ 3829664 h 3880843"/>
                <a:gd name="connsiteX2" fmla="*/ 252885 w 3778109"/>
                <a:gd name="connsiteY2" fmla="*/ 76813 h 3880843"/>
                <a:gd name="connsiteX3" fmla="*/ 3729510 w 3778109"/>
                <a:gd name="connsiteY3" fmla="*/ 5377 h 3880843"/>
                <a:gd name="connsiteX4" fmla="*/ 2370927 w 3778109"/>
                <a:gd name="connsiteY4" fmla="*/ 218121 h 3880843"/>
                <a:gd name="connsiteX5" fmla="*/ 1798580 w 3778109"/>
                <a:gd name="connsiteY5" fmla="*/ 487977 h 3880843"/>
                <a:gd name="connsiteX6" fmla="*/ 1411115 w 3778109"/>
                <a:gd name="connsiteY6" fmla="*/ 791546 h 3880843"/>
                <a:gd name="connsiteX7" fmla="*/ 1053514 w 3778109"/>
                <a:gd name="connsiteY7" fmla="*/ 1131444 h 3880843"/>
                <a:gd name="connsiteX8" fmla="*/ 875714 w 3778109"/>
                <a:gd name="connsiteY8" fmla="*/ 1368510 h 3880843"/>
                <a:gd name="connsiteX9" fmla="*/ 782580 w 3778109"/>
                <a:gd name="connsiteY9" fmla="*/ 1614044 h 3880843"/>
                <a:gd name="connsiteX10" fmla="*/ 681596 w 3778109"/>
                <a:gd name="connsiteY10" fmla="*/ 2067088 h 3880843"/>
                <a:gd name="connsiteX11" fmla="*/ 596929 w 3778109"/>
                <a:gd name="connsiteY11" fmla="*/ 2527521 h 3880843"/>
                <a:gd name="connsiteX12" fmla="*/ 486247 w 3778109"/>
                <a:gd name="connsiteY12" fmla="*/ 3001345 h 3880843"/>
                <a:gd name="connsiteX13" fmla="*/ 401580 w 3778109"/>
                <a:gd name="connsiteY13" fmla="*/ 3392044 h 3880843"/>
                <a:gd name="connsiteX14" fmla="*/ 291514 w 3778109"/>
                <a:gd name="connsiteY14" fmla="*/ 3815377 h 3880843"/>
                <a:gd name="connsiteX0" fmla="*/ 298393 w 3778109"/>
                <a:gd name="connsiteY0" fmla="*/ 3824817 h 3875466"/>
                <a:gd name="connsiteX1" fmla="*/ 238597 w 3778109"/>
                <a:gd name="connsiteY1" fmla="*/ 3824287 h 3875466"/>
                <a:gd name="connsiteX2" fmla="*/ 252885 w 3778109"/>
                <a:gd name="connsiteY2" fmla="*/ 71436 h 3875466"/>
                <a:gd name="connsiteX3" fmla="*/ 3729510 w 3778109"/>
                <a:gd name="connsiteY3" fmla="*/ 0 h 3875466"/>
                <a:gd name="connsiteX4" fmla="*/ 2370927 w 3778109"/>
                <a:gd name="connsiteY4" fmla="*/ 212744 h 3875466"/>
                <a:gd name="connsiteX5" fmla="*/ 1798580 w 3778109"/>
                <a:gd name="connsiteY5" fmla="*/ 482600 h 3875466"/>
                <a:gd name="connsiteX6" fmla="*/ 1411115 w 3778109"/>
                <a:gd name="connsiteY6" fmla="*/ 786169 h 3875466"/>
                <a:gd name="connsiteX7" fmla="*/ 1053514 w 3778109"/>
                <a:gd name="connsiteY7" fmla="*/ 1126067 h 3875466"/>
                <a:gd name="connsiteX8" fmla="*/ 875714 w 3778109"/>
                <a:gd name="connsiteY8" fmla="*/ 1363133 h 3875466"/>
                <a:gd name="connsiteX9" fmla="*/ 782580 w 3778109"/>
                <a:gd name="connsiteY9" fmla="*/ 1608667 h 3875466"/>
                <a:gd name="connsiteX10" fmla="*/ 681596 w 3778109"/>
                <a:gd name="connsiteY10" fmla="*/ 2061711 h 3875466"/>
                <a:gd name="connsiteX11" fmla="*/ 596929 w 3778109"/>
                <a:gd name="connsiteY11" fmla="*/ 2522144 h 3875466"/>
                <a:gd name="connsiteX12" fmla="*/ 486247 w 3778109"/>
                <a:gd name="connsiteY12" fmla="*/ 2995968 h 3875466"/>
                <a:gd name="connsiteX13" fmla="*/ 401580 w 3778109"/>
                <a:gd name="connsiteY13" fmla="*/ 3386667 h 3875466"/>
                <a:gd name="connsiteX14" fmla="*/ 291514 w 3778109"/>
                <a:gd name="connsiteY14" fmla="*/ 3810000 h 3875466"/>
                <a:gd name="connsiteX0" fmla="*/ 298393 w 3778109"/>
                <a:gd name="connsiteY0" fmla="*/ 3824817 h 3875466"/>
                <a:gd name="connsiteX1" fmla="*/ 238597 w 3778109"/>
                <a:gd name="connsiteY1" fmla="*/ 3824287 h 3875466"/>
                <a:gd name="connsiteX2" fmla="*/ 252885 w 3778109"/>
                <a:gd name="connsiteY2" fmla="*/ 71436 h 3875466"/>
                <a:gd name="connsiteX3" fmla="*/ 3729510 w 3778109"/>
                <a:gd name="connsiteY3" fmla="*/ 0 h 3875466"/>
                <a:gd name="connsiteX4" fmla="*/ 2370927 w 3778109"/>
                <a:gd name="connsiteY4" fmla="*/ 212744 h 3875466"/>
                <a:gd name="connsiteX5" fmla="*/ 1798580 w 3778109"/>
                <a:gd name="connsiteY5" fmla="*/ 482600 h 3875466"/>
                <a:gd name="connsiteX6" fmla="*/ 1411115 w 3778109"/>
                <a:gd name="connsiteY6" fmla="*/ 786169 h 3875466"/>
                <a:gd name="connsiteX7" fmla="*/ 1053514 w 3778109"/>
                <a:gd name="connsiteY7" fmla="*/ 1126067 h 3875466"/>
                <a:gd name="connsiteX8" fmla="*/ 875714 w 3778109"/>
                <a:gd name="connsiteY8" fmla="*/ 1363133 h 3875466"/>
                <a:gd name="connsiteX9" fmla="*/ 782580 w 3778109"/>
                <a:gd name="connsiteY9" fmla="*/ 1608667 h 3875466"/>
                <a:gd name="connsiteX10" fmla="*/ 681596 w 3778109"/>
                <a:gd name="connsiteY10" fmla="*/ 2061711 h 3875466"/>
                <a:gd name="connsiteX11" fmla="*/ 596929 w 3778109"/>
                <a:gd name="connsiteY11" fmla="*/ 2522144 h 3875466"/>
                <a:gd name="connsiteX12" fmla="*/ 486247 w 3778109"/>
                <a:gd name="connsiteY12" fmla="*/ 2995968 h 3875466"/>
                <a:gd name="connsiteX13" fmla="*/ 401580 w 3778109"/>
                <a:gd name="connsiteY13" fmla="*/ 3386667 h 3875466"/>
                <a:gd name="connsiteX14" fmla="*/ 291514 w 3778109"/>
                <a:gd name="connsiteY14" fmla="*/ 3810000 h 3875466"/>
                <a:gd name="connsiteX0" fmla="*/ 298393 w 3729510"/>
                <a:gd name="connsiteY0" fmla="*/ 3824817 h 3875466"/>
                <a:gd name="connsiteX1" fmla="*/ 238597 w 3729510"/>
                <a:gd name="connsiteY1" fmla="*/ 3824287 h 3875466"/>
                <a:gd name="connsiteX2" fmla="*/ 252885 w 3729510"/>
                <a:gd name="connsiteY2" fmla="*/ 71436 h 3875466"/>
                <a:gd name="connsiteX3" fmla="*/ 3729510 w 3729510"/>
                <a:gd name="connsiteY3" fmla="*/ 0 h 3875466"/>
                <a:gd name="connsiteX4" fmla="*/ 2370927 w 3729510"/>
                <a:gd name="connsiteY4" fmla="*/ 212744 h 3875466"/>
                <a:gd name="connsiteX5" fmla="*/ 1798580 w 3729510"/>
                <a:gd name="connsiteY5" fmla="*/ 482600 h 3875466"/>
                <a:gd name="connsiteX6" fmla="*/ 1411115 w 3729510"/>
                <a:gd name="connsiteY6" fmla="*/ 786169 h 3875466"/>
                <a:gd name="connsiteX7" fmla="*/ 1053514 w 3729510"/>
                <a:gd name="connsiteY7" fmla="*/ 1126067 h 3875466"/>
                <a:gd name="connsiteX8" fmla="*/ 875714 w 3729510"/>
                <a:gd name="connsiteY8" fmla="*/ 1363133 h 3875466"/>
                <a:gd name="connsiteX9" fmla="*/ 782580 w 3729510"/>
                <a:gd name="connsiteY9" fmla="*/ 1608667 h 3875466"/>
                <a:gd name="connsiteX10" fmla="*/ 681596 w 3729510"/>
                <a:gd name="connsiteY10" fmla="*/ 2061711 h 3875466"/>
                <a:gd name="connsiteX11" fmla="*/ 596929 w 3729510"/>
                <a:gd name="connsiteY11" fmla="*/ 2522144 h 3875466"/>
                <a:gd name="connsiteX12" fmla="*/ 486247 w 3729510"/>
                <a:gd name="connsiteY12" fmla="*/ 2995968 h 3875466"/>
                <a:gd name="connsiteX13" fmla="*/ 401580 w 3729510"/>
                <a:gd name="connsiteY13" fmla="*/ 3386667 h 3875466"/>
                <a:gd name="connsiteX14" fmla="*/ 291514 w 3729510"/>
                <a:gd name="connsiteY14" fmla="*/ 3810000 h 3875466"/>
                <a:gd name="connsiteX0" fmla="*/ 298393 w 3729510"/>
                <a:gd name="connsiteY0" fmla="*/ 3824817 h 3875466"/>
                <a:gd name="connsiteX1" fmla="*/ 238597 w 3729510"/>
                <a:gd name="connsiteY1" fmla="*/ 3824287 h 3875466"/>
                <a:gd name="connsiteX2" fmla="*/ 252885 w 3729510"/>
                <a:gd name="connsiteY2" fmla="*/ 71436 h 3875466"/>
                <a:gd name="connsiteX3" fmla="*/ 3729510 w 3729510"/>
                <a:gd name="connsiteY3" fmla="*/ 0 h 3875466"/>
                <a:gd name="connsiteX4" fmla="*/ 2370927 w 3729510"/>
                <a:gd name="connsiteY4" fmla="*/ 212744 h 3875466"/>
                <a:gd name="connsiteX5" fmla="*/ 1798580 w 3729510"/>
                <a:gd name="connsiteY5" fmla="*/ 482600 h 3875466"/>
                <a:gd name="connsiteX6" fmla="*/ 1411115 w 3729510"/>
                <a:gd name="connsiteY6" fmla="*/ 786169 h 3875466"/>
                <a:gd name="connsiteX7" fmla="*/ 1053514 w 3729510"/>
                <a:gd name="connsiteY7" fmla="*/ 1126067 h 3875466"/>
                <a:gd name="connsiteX8" fmla="*/ 875714 w 3729510"/>
                <a:gd name="connsiteY8" fmla="*/ 1363133 h 3875466"/>
                <a:gd name="connsiteX9" fmla="*/ 782580 w 3729510"/>
                <a:gd name="connsiteY9" fmla="*/ 1608667 h 3875466"/>
                <a:gd name="connsiteX10" fmla="*/ 681596 w 3729510"/>
                <a:gd name="connsiteY10" fmla="*/ 2061711 h 3875466"/>
                <a:gd name="connsiteX11" fmla="*/ 596929 w 3729510"/>
                <a:gd name="connsiteY11" fmla="*/ 2522144 h 3875466"/>
                <a:gd name="connsiteX12" fmla="*/ 486247 w 3729510"/>
                <a:gd name="connsiteY12" fmla="*/ 2995968 h 3875466"/>
                <a:gd name="connsiteX13" fmla="*/ 401580 w 3729510"/>
                <a:gd name="connsiteY13" fmla="*/ 3386667 h 3875466"/>
                <a:gd name="connsiteX14" fmla="*/ 291514 w 3729510"/>
                <a:gd name="connsiteY14" fmla="*/ 3810000 h 3875466"/>
                <a:gd name="connsiteX0" fmla="*/ 298393 w 3729510"/>
                <a:gd name="connsiteY0" fmla="*/ 3824817 h 3824817"/>
                <a:gd name="connsiteX1" fmla="*/ 238597 w 3729510"/>
                <a:gd name="connsiteY1" fmla="*/ 3824287 h 3824817"/>
                <a:gd name="connsiteX2" fmla="*/ 252885 w 3729510"/>
                <a:gd name="connsiteY2" fmla="*/ 71436 h 3824817"/>
                <a:gd name="connsiteX3" fmla="*/ 3729510 w 3729510"/>
                <a:gd name="connsiteY3" fmla="*/ 0 h 3824817"/>
                <a:gd name="connsiteX4" fmla="*/ 2370927 w 3729510"/>
                <a:gd name="connsiteY4" fmla="*/ 212744 h 3824817"/>
                <a:gd name="connsiteX5" fmla="*/ 1798580 w 3729510"/>
                <a:gd name="connsiteY5" fmla="*/ 482600 h 3824817"/>
                <a:gd name="connsiteX6" fmla="*/ 1411115 w 3729510"/>
                <a:gd name="connsiteY6" fmla="*/ 786169 h 3824817"/>
                <a:gd name="connsiteX7" fmla="*/ 1053514 w 3729510"/>
                <a:gd name="connsiteY7" fmla="*/ 1126067 h 3824817"/>
                <a:gd name="connsiteX8" fmla="*/ 875714 w 3729510"/>
                <a:gd name="connsiteY8" fmla="*/ 1363133 h 3824817"/>
                <a:gd name="connsiteX9" fmla="*/ 782580 w 3729510"/>
                <a:gd name="connsiteY9" fmla="*/ 1608667 h 3824817"/>
                <a:gd name="connsiteX10" fmla="*/ 681596 w 3729510"/>
                <a:gd name="connsiteY10" fmla="*/ 2061711 h 3824817"/>
                <a:gd name="connsiteX11" fmla="*/ 596929 w 3729510"/>
                <a:gd name="connsiteY11" fmla="*/ 2522144 h 3824817"/>
                <a:gd name="connsiteX12" fmla="*/ 486247 w 3729510"/>
                <a:gd name="connsiteY12" fmla="*/ 2995968 h 3824817"/>
                <a:gd name="connsiteX13" fmla="*/ 401580 w 3729510"/>
                <a:gd name="connsiteY13" fmla="*/ 3386667 h 3824817"/>
                <a:gd name="connsiteX14" fmla="*/ 291514 w 3729510"/>
                <a:gd name="connsiteY14" fmla="*/ 3810000 h 3824817"/>
                <a:gd name="connsiteX0" fmla="*/ 302611 w 3733728"/>
                <a:gd name="connsiteY0" fmla="*/ 3824817 h 3824817"/>
                <a:gd name="connsiteX1" fmla="*/ 242815 w 3733728"/>
                <a:gd name="connsiteY1" fmla="*/ 3824287 h 3824817"/>
                <a:gd name="connsiteX2" fmla="*/ 257103 w 3733728"/>
                <a:gd name="connsiteY2" fmla="*/ 71436 h 3824817"/>
                <a:gd name="connsiteX3" fmla="*/ 3733728 w 3733728"/>
                <a:gd name="connsiteY3" fmla="*/ 0 h 3824817"/>
                <a:gd name="connsiteX4" fmla="*/ 2375145 w 3733728"/>
                <a:gd name="connsiteY4" fmla="*/ 212744 h 3824817"/>
                <a:gd name="connsiteX5" fmla="*/ 1802798 w 3733728"/>
                <a:gd name="connsiteY5" fmla="*/ 482600 h 3824817"/>
                <a:gd name="connsiteX6" fmla="*/ 1415333 w 3733728"/>
                <a:gd name="connsiteY6" fmla="*/ 786169 h 3824817"/>
                <a:gd name="connsiteX7" fmla="*/ 1057732 w 3733728"/>
                <a:gd name="connsiteY7" fmla="*/ 1126067 h 3824817"/>
                <a:gd name="connsiteX8" fmla="*/ 879932 w 3733728"/>
                <a:gd name="connsiteY8" fmla="*/ 1363133 h 3824817"/>
                <a:gd name="connsiteX9" fmla="*/ 786798 w 3733728"/>
                <a:gd name="connsiteY9" fmla="*/ 1608667 h 3824817"/>
                <a:gd name="connsiteX10" fmla="*/ 685814 w 3733728"/>
                <a:gd name="connsiteY10" fmla="*/ 2061711 h 3824817"/>
                <a:gd name="connsiteX11" fmla="*/ 601147 w 3733728"/>
                <a:gd name="connsiteY11" fmla="*/ 2522144 h 3824817"/>
                <a:gd name="connsiteX12" fmla="*/ 490465 w 3733728"/>
                <a:gd name="connsiteY12" fmla="*/ 2995968 h 3824817"/>
                <a:gd name="connsiteX13" fmla="*/ 405798 w 3733728"/>
                <a:gd name="connsiteY13" fmla="*/ 3386667 h 3824817"/>
                <a:gd name="connsiteX14" fmla="*/ 295732 w 3733728"/>
                <a:gd name="connsiteY14" fmla="*/ 3810000 h 3824817"/>
                <a:gd name="connsiteX0" fmla="*/ 59796 w 3490913"/>
                <a:gd name="connsiteY0" fmla="*/ 3824817 h 3824817"/>
                <a:gd name="connsiteX1" fmla="*/ 0 w 3490913"/>
                <a:gd name="connsiteY1" fmla="*/ 3824287 h 3824817"/>
                <a:gd name="connsiteX2" fmla="*/ 14288 w 3490913"/>
                <a:gd name="connsiteY2" fmla="*/ 71436 h 3824817"/>
                <a:gd name="connsiteX3" fmla="*/ 3490913 w 3490913"/>
                <a:gd name="connsiteY3" fmla="*/ 0 h 3824817"/>
                <a:gd name="connsiteX4" fmla="*/ 2132330 w 3490913"/>
                <a:gd name="connsiteY4" fmla="*/ 212744 h 3824817"/>
                <a:gd name="connsiteX5" fmla="*/ 1559983 w 3490913"/>
                <a:gd name="connsiteY5" fmla="*/ 482600 h 3824817"/>
                <a:gd name="connsiteX6" fmla="*/ 1172518 w 3490913"/>
                <a:gd name="connsiteY6" fmla="*/ 786169 h 3824817"/>
                <a:gd name="connsiteX7" fmla="*/ 814917 w 3490913"/>
                <a:gd name="connsiteY7" fmla="*/ 1126067 h 3824817"/>
                <a:gd name="connsiteX8" fmla="*/ 637117 w 3490913"/>
                <a:gd name="connsiteY8" fmla="*/ 1363133 h 3824817"/>
                <a:gd name="connsiteX9" fmla="*/ 543983 w 3490913"/>
                <a:gd name="connsiteY9" fmla="*/ 1608667 h 3824817"/>
                <a:gd name="connsiteX10" fmla="*/ 442999 w 3490913"/>
                <a:gd name="connsiteY10" fmla="*/ 2061711 h 3824817"/>
                <a:gd name="connsiteX11" fmla="*/ 358332 w 3490913"/>
                <a:gd name="connsiteY11" fmla="*/ 2522144 h 3824817"/>
                <a:gd name="connsiteX12" fmla="*/ 247650 w 3490913"/>
                <a:gd name="connsiteY12" fmla="*/ 2995968 h 3824817"/>
                <a:gd name="connsiteX13" fmla="*/ 162983 w 3490913"/>
                <a:gd name="connsiteY13" fmla="*/ 3386667 h 3824817"/>
                <a:gd name="connsiteX14" fmla="*/ 52917 w 3490913"/>
                <a:gd name="connsiteY14" fmla="*/ 3810000 h 3824817"/>
                <a:gd name="connsiteX0" fmla="*/ 59796 w 3490913"/>
                <a:gd name="connsiteY0" fmla="*/ 3824817 h 3824817"/>
                <a:gd name="connsiteX1" fmla="*/ 0 w 3490913"/>
                <a:gd name="connsiteY1" fmla="*/ 3824287 h 3824817"/>
                <a:gd name="connsiteX2" fmla="*/ 14288 w 3490913"/>
                <a:gd name="connsiteY2" fmla="*/ 71436 h 3824817"/>
                <a:gd name="connsiteX3" fmla="*/ 3490913 w 3490913"/>
                <a:gd name="connsiteY3" fmla="*/ 0 h 3824817"/>
                <a:gd name="connsiteX4" fmla="*/ 2132330 w 3490913"/>
                <a:gd name="connsiteY4" fmla="*/ 212744 h 3824817"/>
                <a:gd name="connsiteX5" fmla="*/ 1559983 w 3490913"/>
                <a:gd name="connsiteY5" fmla="*/ 482600 h 3824817"/>
                <a:gd name="connsiteX6" fmla="*/ 1172518 w 3490913"/>
                <a:gd name="connsiteY6" fmla="*/ 786169 h 3824817"/>
                <a:gd name="connsiteX7" fmla="*/ 814917 w 3490913"/>
                <a:gd name="connsiteY7" fmla="*/ 1126067 h 3824817"/>
                <a:gd name="connsiteX8" fmla="*/ 637117 w 3490913"/>
                <a:gd name="connsiteY8" fmla="*/ 1363133 h 3824817"/>
                <a:gd name="connsiteX9" fmla="*/ 543983 w 3490913"/>
                <a:gd name="connsiteY9" fmla="*/ 1608667 h 3824817"/>
                <a:gd name="connsiteX10" fmla="*/ 442999 w 3490913"/>
                <a:gd name="connsiteY10" fmla="*/ 2061711 h 3824817"/>
                <a:gd name="connsiteX11" fmla="*/ 358332 w 3490913"/>
                <a:gd name="connsiteY11" fmla="*/ 2522144 h 3824817"/>
                <a:gd name="connsiteX12" fmla="*/ 247650 w 3490913"/>
                <a:gd name="connsiteY12" fmla="*/ 2995968 h 3824817"/>
                <a:gd name="connsiteX13" fmla="*/ 162983 w 3490913"/>
                <a:gd name="connsiteY13" fmla="*/ 3386667 h 3824817"/>
                <a:gd name="connsiteX0" fmla="*/ 59796 w 3490913"/>
                <a:gd name="connsiteY0" fmla="*/ 3824817 h 3824817"/>
                <a:gd name="connsiteX1" fmla="*/ 0 w 3490913"/>
                <a:gd name="connsiteY1" fmla="*/ 3824287 h 3824817"/>
                <a:gd name="connsiteX2" fmla="*/ 14288 w 3490913"/>
                <a:gd name="connsiteY2" fmla="*/ 71436 h 3824817"/>
                <a:gd name="connsiteX3" fmla="*/ 3490913 w 3490913"/>
                <a:gd name="connsiteY3" fmla="*/ 0 h 3824817"/>
                <a:gd name="connsiteX4" fmla="*/ 2132330 w 3490913"/>
                <a:gd name="connsiteY4" fmla="*/ 212744 h 3824817"/>
                <a:gd name="connsiteX5" fmla="*/ 1559983 w 3490913"/>
                <a:gd name="connsiteY5" fmla="*/ 482600 h 3824817"/>
                <a:gd name="connsiteX6" fmla="*/ 1172518 w 3490913"/>
                <a:gd name="connsiteY6" fmla="*/ 786169 h 3824817"/>
                <a:gd name="connsiteX7" fmla="*/ 814917 w 3490913"/>
                <a:gd name="connsiteY7" fmla="*/ 1126067 h 3824817"/>
                <a:gd name="connsiteX8" fmla="*/ 637117 w 3490913"/>
                <a:gd name="connsiteY8" fmla="*/ 1363133 h 3824817"/>
                <a:gd name="connsiteX9" fmla="*/ 543983 w 3490913"/>
                <a:gd name="connsiteY9" fmla="*/ 1608667 h 3824817"/>
                <a:gd name="connsiteX10" fmla="*/ 442999 w 3490913"/>
                <a:gd name="connsiteY10" fmla="*/ 2061711 h 3824817"/>
                <a:gd name="connsiteX11" fmla="*/ 358332 w 3490913"/>
                <a:gd name="connsiteY11" fmla="*/ 2522144 h 3824817"/>
                <a:gd name="connsiteX12" fmla="*/ 247650 w 3490913"/>
                <a:gd name="connsiteY12" fmla="*/ 2995968 h 3824817"/>
                <a:gd name="connsiteX13" fmla="*/ 162983 w 3490913"/>
                <a:gd name="connsiteY13" fmla="*/ 3386667 h 3824817"/>
                <a:gd name="connsiteX0" fmla="*/ 50271 w 3481388"/>
                <a:gd name="connsiteY0" fmla="*/ 3824817 h 3824817"/>
                <a:gd name="connsiteX1" fmla="*/ 0 w 3481388"/>
                <a:gd name="connsiteY1" fmla="*/ 3824287 h 3824817"/>
                <a:gd name="connsiteX2" fmla="*/ 4763 w 3481388"/>
                <a:gd name="connsiteY2" fmla="*/ 71436 h 3824817"/>
                <a:gd name="connsiteX3" fmla="*/ 3481388 w 3481388"/>
                <a:gd name="connsiteY3" fmla="*/ 0 h 3824817"/>
                <a:gd name="connsiteX4" fmla="*/ 2122805 w 3481388"/>
                <a:gd name="connsiteY4" fmla="*/ 212744 h 3824817"/>
                <a:gd name="connsiteX5" fmla="*/ 1550458 w 3481388"/>
                <a:gd name="connsiteY5" fmla="*/ 482600 h 3824817"/>
                <a:gd name="connsiteX6" fmla="*/ 1162993 w 3481388"/>
                <a:gd name="connsiteY6" fmla="*/ 786169 h 3824817"/>
                <a:gd name="connsiteX7" fmla="*/ 805392 w 3481388"/>
                <a:gd name="connsiteY7" fmla="*/ 1126067 h 3824817"/>
                <a:gd name="connsiteX8" fmla="*/ 627592 w 3481388"/>
                <a:gd name="connsiteY8" fmla="*/ 1363133 h 3824817"/>
                <a:gd name="connsiteX9" fmla="*/ 534458 w 3481388"/>
                <a:gd name="connsiteY9" fmla="*/ 1608667 h 3824817"/>
                <a:gd name="connsiteX10" fmla="*/ 433474 w 3481388"/>
                <a:gd name="connsiteY10" fmla="*/ 2061711 h 3824817"/>
                <a:gd name="connsiteX11" fmla="*/ 348807 w 3481388"/>
                <a:gd name="connsiteY11" fmla="*/ 2522144 h 3824817"/>
                <a:gd name="connsiteX12" fmla="*/ 238125 w 3481388"/>
                <a:gd name="connsiteY12" fmla="*/ 2995968 h 3824817"/>
                <a:gd name="connsiteX13" fmla="*/ 153458 w 3481388"/>
                <a:gd name="connsiteY13" fmla="*/ 3386667 h 3824817"/>
                <a:gd name="connsiteX0" fmla="*/ 50271 w 3481388"/>
                <a:gd name="connsiteY0" fmla="*/ 3824817 h 3824817"/>
                <a:gd name="connsiteX1" fmla="*/ 0 w 3481388"/>
                <a:gd name="connsiteY1" fmla="*/ 3824287 h 3824817"/>
                <a:gd name="connsiteX2" fmla="*/ 4763 w 3481388"/>
                <a:gd name="connsiteY2" fmla="*/ 71436 h 3824817"/>
                <a:gd name="connsiteX3" fmla="*/ 3481388 w 3481388"/>
                <a:gd name="connsiteY3" fmla="*/ 0 h 3824817"/>
                <a:gd name="connsiteX4" fmla="*/ 2122805 w 3481388"/>
                <a:gd name="connsiteY4" fmla="*/ 212744 h 3824817"/>
                <a:gd name="connsiteX5" fmla="*/ 1550458 w 3481388"/>
                <a:gd name="connsiteY5" fmla="*/ 482600 h 3824817"/>
                <a:gd name="connsiteX6" fmla="*/ 1162993 w 3481388"/>
                <a:gd name="connsiteY6" fmla="*/ 786169 h 3824817"/>
                <a:gd name="connsiteX7" fmla="*/ 805392 w 3481388"/>
                <a:gd name="connsiteY7" fmla="*/ 1126067 h 3824817"/>
                <a:gd name="connsiteX8" fmla="*/ 627592 w 3481388"/>
                <a:gd name="connsiteY8" fmla="*/ 1363133 h 3824817"/>
                <a:gd name="connsiteX9" fmla="*/ 534458 w 3481388"/>
                <a:gd name="connsiteY9" fmla="*/ 1608667 h 3824817"/>
                <a:gd name="connsiteX10" fmla="*/ 433474 w 3481388"/>
                <a:gd name="connsiteY10" fmla="*/ 2061711 h 3824817"/>
                <a:gd name="connsiteX11" fmla="*/ 348807 w 3481388"/>
                <a:gd name="connsiteY11" fmla="*/ 2522144 h 3824817"/>
                <a:gd name="connsiteX12" fmla="*/ 238125 w 3481388"/>
                <a:gd name="connsiteY12" fmla="*/ 2995968 h 3824817"/>
                <a:gd name="connsiteX13" fmla="*/ 153458 w 3481388"/>
                <a:gd name="connsiteY13" fmla="*/ 3386667 h 3824817"/>
                <a:gd name="connsiteX0" fmla="*/ 50271 w 3481388"/>
                <a:gd name="connsiteY0" fmla="*/ 3824817 h 3824817"/>
                <a:gd name="connsiteX1" fmla="*/ 0 w 3481388"/>
                <a:gd name="connsiteY1" fmla="*/ 3824287 h 3824817"/>
                <a:gd name="connsiteX2" fmla="*/ 4763 w 3481388"/>
                <a:gd name="connsiteY2" fmla="*/ 71436 h 3824817"/>
                <a:gd name="connsiteX3" fmla="*/ 3481388 w 3481388"/>
                <a:gd name="connsiteY3" fmla="*/ 0 h 3824817"/>
                <a:gd name="connsiteX4" fmla="*/ 2122805 w 3481388"/>
                <a:gd name="connsiteY4" fmla="*/ 212744 h 3824817"/>
                <a:gd name="connsiteX5" fmla="*/ 1550458 w 3481388"/>
                <a:gd name="connsiteY5" fmla="*/ 482600 h 3824817"/>
                <a:gd name="connsiteX6" fmla="*/ 1162993 w 3481388"/>
                <a:gd name="connsiteY6" fmla="*/ 786169 h 3824817"/>
                <a:gd name="connsiteX7" fmla="*/ 805392 w 3481388"/>
                <a:gd name="connsiteY7" fmla="*/ 1126067 h 3824817"/>
                <a:gd name="connsiteX8" fmla="*/ 627592 w 3481388"/>
                <a:gd name="connsiteY8" fmla="*/ 1363133 h 3824817"/>
                <a:gd name="connsiteX9" fmla="*/ 534458 w 3481388"/>
                <a:gd name="connsiteY9" fmla="*/ 1608667 h 3824817"/>
                <a:gd name="connsiteX10" fmla="*/ 433474 w 3481388"/>
                <a:gd name="connsiteY10" fmla="*/ 2061711 h 3824817"/>
                <a:gd name="connsiteX11" fmla="*/ 348807 w 3481388"/>
                <a:gd name="connsiteY11" fmla="*/ 2522144 h 3824817"/>
                <a:gd name="connsiteX12" fmla="*/ 238125 w 3481388"/>
                <a:gd name="connsiteY12" fmla="*/ 2995968 h 3824817"/>
                <a:gd name="connsiteX13" fmla="*/ 153458 w 3481388"/>
                <a:gd name="connsiteY13" fmla="*/ 3386667 h 3824817"/>
                <a:gd name="connsiteX0" fmla="*/ 50271 w 3481388"/>
                <a:gd name="connsiteY0" fmla="*/ 3824817 h 3824817"/>
                <a:gd name="connsiteX1" fmla="*/ 0 w 3481388"/>
                <a:gd name="connsiteY1" fmla="*/ 3824287 h 3824817"/>
                <a:gd name="connsiteX2" fmla="*/ 4763 w 3481388"/>
                <a:gd name="connsiteY2" fmla="*/ 71436 h 3824817"/>
                <a:gd name="connsiteX3" fmla="*/ 3481388 w 3481388"/>
                <a:gd name="connsiteY3" fmla="*/ 0 h 3824817"/>
                <a:gd name="connsiteX4" fmla="*/ 2122805 w 3481388"/>
                <a:gd name="connsiteY4" fmla="*/ 212744 h 3824817"/>
                <a:gd name="connsiteX5" fmla="*/ 1550458 w 3481388"/>
                <a:gd name="connsiteY5" fmla="*/ 482600 h 3824817"/>
                <a:gd name="connsiteX6" fmla="*/ 1162993 w 3481388"/>
                <a:gd name="connsiteY6" fmla="*/ 786169 h 3824817"/>
                <a:gd name="connsiteX7" fmla="*/ 805392 w 3481388"/>
                <a:gd name="connsiteY7" fmla="*/ 1126067 h 3824817"/>
                <a:gd name="connsiteX8" fmla="*/ 627592 w 3481388"/>
                <a:gd name="connsiteY8" fmla="*/ 1363133 h 3824817"/>
                <a:gd name="connsiteX9" fmla="*/ 534458 w 3481388"/>
                <a:gd name="connsiteY9" fmla="*/ 1608667 h 3824817"/>
                <a:gd name="connsiteX10" fmla="*/ 433474 w 3481388"/>
                <a:gd name="connsiteY10" fmla="*/ 2061711 h 3824817"/>
                <a:gd name="connsiteX11" fmla="*/ 348807 w 3481388"/>
                <a:gd name="connsiteY11" fmla="*/ 2522144 h 3824817"/>
                <a:gd name="connsiteX12" fmla="*/ 238125 w 3481388"/>
                <a:gd name="connsiteY12" fmla="*/ 2995968 h 3824817"/>
                <a:gd name="connsiteX13" fmla="*/ 153458 w 3481388"/>
                <a:gd name="connsiteY13" fmla="*/ 3386667 h 3824817"/>
                <a:gd name="connsiteX14" fmla="*/ 50271 w 3481388"/>
                <a:gd name="connsiteY14" fmla="*/ 3824817 h 3824817"/>
                <a:gd name="connsiteX0" fmla="*/ 50271 w 3481388"/>
                <a:gd name="connsiteY0" fmla="*/ 3824817 h 3824817"/>
                <a:gd name="connsiteX1" fmla="*/ 0 w 3481388"/>
                <a:gd name="connsiteY1" fmla="*/ 3824287 h 3824817"/>
                <a:gd name="connsiteX2" fmla="*/ 2382 w 3481388"/>
                <a:gd name="connsiteY2" fmla="*/ 16668 h 3824817"/>
                <a:gd name="connsiteX3" fmla="*/ 3481388 w 3481388"/>
                <a:gd name="connsiteY3" fmla="*/ 0 h 3824817"/>
                <a:gd name="connsiteX4" fmla="*/ 2122805 w 3481388"/>
                <a:gd name="connsiteY4" fmla="*/ 212744 h 3824817"/>
                <a:gd name="connsiteX5" fmla="*/ 1550458 w 3481388"/>
                <a:gd name="connsiteY5" fmla="*/ 482600 h 3824817"/>
                <a:gd name="connsiteX6" fmla="*/ 1162993 w 3481388"/>
                <a:gd name="connsiteY6" fmla="*/ 786169 h 3824817"/>
                <a:gd name="connsiteX7" fmla="*/ 805392 w 3481388"/>
                <a:gd name="connsiteY7" fmla="*/ 1126067 h 3824817"/>
                <a:gd name="connsiteX8" fmla="*/ 627592 w 3481388"/>
                <a:gd name="connsiteY8" fmla="*/ 1363133 h 3824817"/>
                <a:gd name="connsiteX9" fmla="*/ 534458 w 3481388"/>
                <a:gd name="connsiteY9" fmla="*/ 1608667 h 3824817"/>
                <a:gd name="connsiteX10" fmla="*/ 433474 w 3481388"/>
                <a:gd name="connsiteY10" fmla="*/ 2061711 h 3824817"/>
                <a:gd name="connsiteX11" fmla="*/ 348807 w 3481388"/>
                <a:gd name="connsiteY11" fmla="*/ 2522144 h 3824817"/>
                <a:gd name="connsiteX12" fmla="*/ 238125 w 3481388"/>
                <a:gd name="connsiteY12" fmla="*/ 2995968 h 3824817"/>
                <a:gd name="connsiteX13" fmla="*/ 153458 w 3481388"/>
                <a:gd name="connsiteY13" fmla="*/ 3386667 h 3824817"/>
                <a:gd name="connsiteX14" fmla="*/ 50271 w 3481388"/>
                <a:gd name="connsiteY14" fmla="*/ 3824817 h 382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81388" h="3824817">
                  <a:moveTo>
                    <a:pt x="50271" y="3824817"/>
                  </a:moveTo>
                  <a:lnTo>
                    <a:pt x="0" y="3824287"/>
                  </a:lnTo>
                  <a:cubicBezTo>
                    <a:pt x="5116" y="3545593"/>
                    <a:pt x="7144" y="510380"/>
                    <a:pt x="2382" y="16668"/>
                  </a:cubicBezTo>
                  <a:lnTo>
                    <a:pt x="3481388" y="0"/>
                  </a:lnTo>
                  <a:cubicBezTo>
                    <a:pt x="3049376" y="50539"/>
                    <a:pt x="2444627" y="132311"/>
                    <a:pt x="2122805" y="212744"/>
                  </a:cubicBezTo>
                  <a:cubicBezTo>
                    <a:pt x="1800983" y="293177"/>
                    <a:pt x="1710427" y="387029"/>
                    <a:pt x="1550458" y="482600"/>
                  </a:cubicBezTo>
                  <a:cubicBezTo>
                    <a:pt x="1390489" y="578171"/>
                    <a:pt x="1287171" y="678925"/>
                    <a:pt x="1162993" y="786169"/>
                  </a:cubicBezTo>
                  <a:cubicBezTo>
                    <a:pt x="1038815" y="893413"/>
                    <a:pt x="894626" y="1029906"/>
                    <a:pt x="805392" y="1126067"/>
                  </a:cubicBezTo>
                  <a:cubicBezTo>
                    <a:pt x="716158" y="1222228"/>
                    <a:pt x="672748" y="1282700"/>
                    <a:pt x="627592" y="1363133"/>
                  </a:cubicBezTo>
                  <a:cubicBezTo>
                    <a:pt x="582436" y="1443566"/>
                    <a:pt x="566811" y="1492237"/>
                    <a:pt x="534458" y="1608667"/>
                  </a:cubicBezTo>
                  <a:cubicBezTo>
                    <a:pt x="502105" y="1725097"/>
                    <a:pt x="464416" y="1909465"/>
                    <a:pt x="433474" y="2061711"/>
                  </a:cubicBezTo>
                  <a:cubicBezTo>
                    <a:pt x="402532" y="2213957"/>
                    <a:pt x="381365" y="2366435"/>
                    <a:pt x="348807" y="2522144"/>
                  </a:cubicBezTo>
                  <a:cubicBezTo>
                    <a:pt x="316249" y="2677853"/>
                    <a:pt x="278996" y="2793692"/>
                    <a:pt x="238125" y="2995968"/>
                  </a:cubicBezTo>
                  <a:cubicBezTo>
                    <a:pt x="197254" y="3198244"/>
                    <a:pt x="185913" y="3239912"/>
                    <a:pt x="153458" y="3386667"/>
                  </a:cubicBezTo>
                  <a:lnTo>
                    <a:pt x="50271" y="382481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D078FEA-8D05-B72F-F1BA-985723A5A9AB}"/>
                </a:ext>
              </a:extLst>
            </p:cNvPr>
            <p:cNvCxnSpPr>
              <a:cxnSpLocks/>
            </p:cNvCxnSpPr>
            <p:nvPr/>
          </p:nvCxnSpPr>
          <p:spPr>
            <a:xfrm>
              <a:off x="3799520" y="1820487"/>
              <a:ext cx="0" cy="4207780"/>
            </a:xfrm>
            <a:prstGeom prst="line">
              <a:avLst/>
            </a:prstGeom>
            <a:ln w="19050">
              <a:solidFill>
                <a:schemeClr val="tx2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0123947-7449-2210-FDDE-401269AAC9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90670" y="5919608"/>
              <a:ext cx="3973234" cy="0"/>
            </a:xfrm>
            <a:prstGeom prst="line">
              <a:avLst/>
            </a:prstGeom>
            <a:ln w="19050">
              <a:solidFill>
                <a:schemeClr val="tx2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7E34D47-635D-B1C9-D98C-D8269106177D}"/>
                </a:ext>
              </a:extLst>
            </p:cNvPr>
            <p:cNvSpPr/>
            <p:nvPr/>
          </p:nvSpPr>
          <p:spPr>
            <a:xfrm>
              <a:off x="3840914" y="1996017"/>
              <a:ext cx="3396191" cy="3795183"/>
            </a:xfrm>
            <a:custGeom>
              <a:avLst/>
              <a:gdLst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1109133 w 3488266"/>
                <a:gd name="connsiteY4" fmla="*/ 897466 h 3776133"/>
                <a:gd name="connsiteX5" fmla="*/ 762000 w 3488266"/>
                <a:gd name="connsiteY5" fmla="*/ 1092200 h 3776133"/>
                <a:gd name="connsiteX6" fmla="*/ 584200 w 3488266"/>
                <a:gd name="connsiteY6" fmla="*/ 1329266 h 3776133"/>
                <a:gd name="connsiteX7" fmla="*/ 491066 w 3488266"/>
                <a:gd name="connsiteY7" fmla="*/ 1574800 h 3776133"/>
                <a:gd name="connsiteX8" fmla="*/ 423333 w 3488266"/>
                <a:gd name="connsiteY8" fmla="*/ 1803400 h 3776133"/>
                <a:gd name="connsiteX9" fmla="*/ 406400 w 3488266"/>
                <a:gd name="connsiteY9" fmla="*/ 2023533 h 3776133"/>
                <a:gd name="connsiteX10" fmla="*/ 338666 w 3488266"/>
                <a:gd name="connsiteY10" fmla="*/ 2438400 h 3776133"/>
                <a:gd name="connsiteX11" fmla="*/ 194733 w 3488266"/>
                <a:gd name="connsiteY11" fmla="*/ 2895600 h 3776133"/>
                <a:gd name="connsiteX12" fmla="*/ 110066 w 3488266"/>
                <a:gd name="connsiteY12" fmla="*/ 3352800 h 3776133"/>
                <a:gd name="connsiteX13" fmla="*/ 0 w 3488266"/>
                <a:gd name="connsiteY13" fmla="*/ 3776133 h 3776133"/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1109133 w 3488266"/>
                <a:gd name="connsiteY4" fmla="*/ 897466 h 3776133"/>
                <a:gd name="connsiteX5" fmla="*/ 762000 w 3488266"/>
                <a:gd name="connsiteY5" fmla="*/ 1092200 h 3776133"/>
                <a:gd name="connsiteX6" fmla="*/ 584200 w 3488266"/>
                <a:gd name="connsiteY6" fmla="*/ 1329266 h 3776133"/>
                <a:gd name="connsiteX7" fmla="*/ 491066 w 3488266"/>
                <a:gd name="connsiteY7" fmla="*/ 1574800 h 3776133"/>
                <a:gd name="connsiteX8" fmla="*/ 423333 w 3488266"/>
                <a:gd name="connsiteY8" fmla="*/ 1803400 h 3776133"/>
                <a:gd name="connsiteX9" fmla="*/ 406400 w 3488266"/>
                <a:gd name="connsiteY9" fmla="*/ 2023533 h 3776133"/>
                <a:gd name="connsiteX10" fmla="*/ 338666 w 3488266"/>
                <a:gd name="connsiteY10" fmla="*/ 2438400 h 3776133"/>
                <a:gd name="connsiteX11" fmla="*/ 194733 w 3488266"/>
                <a:gd name="connsiteY11" fmla="*/ 2895600 h 3776133"/>
                <a:gd name="connsiteX12" fmla="*/ 110066 w 3488266"/>
                <a:gd name="connsiteY12" fmla="*/ 3352800 h 3776133"/>
                <a:gd name="connsiteX13" fmla="*/ 0 w 3488266"/>
                <a:gd name="connsiteY13" fmla="*/ 3776133 h 3776133"/>
                <a:gd name="connsiteX0" fmla="*/ 3488266 w 3488266"/>
                <a:gd name="connsiteY0" fmla="*/ 0 h 3776133"/>
                <a:gd name="connsiteX1" fmla="*/ 1896533 w 3488266"/>
                <a:gd name="connsiteY1" fmla="*/ 237066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46162 w 3488266"/>
                <a:gd name="connsiteY1" fmla="*/ 212128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46162 w 3488266"/>
                <a:gd name="connsiteY1" fmla="*/ 212128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227666 w 3488266"/>
                <a:gd name="connsiteY3" fmla="*/ 685800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406400 w 3488266"/>
                <a:gd name="connsiteY8" fmla="*/ 2023533 h 3776133"/>
                <a:gd name="connsiteX9" fmla="*/ 338666 w 3488266"/>
                <a:gd name="connsiteY9" fmla="*/ 2438400 h 3776133"/>
                <a:gd name="connsiteX10" fmla="*/ 194733 w 3488266"/>
                <a:gd name="connsiteY10" fmla="*/ 2895600 h 3776133"/>
                <a:gd name="connsiteX11" fmla="*/ 110066 w 3488266"/>
                <a:gd name="connsiteY11" fmla="*/ 3352800 h 3776133"/>
                <a:gd name="connsiteX12" fmla="*/ 0 w 3488266"/>
                <a:gd name="connsiteY12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23333 w 3488266"/>
                <a:gd name="connsiteY7" fmla="*/ 1803400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48518 w 3488266"/>
                <a:gd name="connsiteY7" fmla="*/ 2044469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415020 w 3488266"/>
                <a:gd name="connsiteY7" fmla="*/ 2019531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38666 w 3488266"/>
                <a:gd name="connsiteY8" fmla="*/ 2438400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288790 w 3488266"/>
                <a:gd name="connsiteY8" fmla="*/ 2479964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22041 w 3488266"/>
                <a:gd name="connsiteY8" fmla="*/ 2521528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297103 w 3488266"/>
                <a:gd name="connsiteY8" fmla="*/ 2488277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895600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37163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62101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488266 w 3488266"/>
                <a:gd name="connsiteY0" fmla="*/ 0 h 3776133"/>
                <a:gd name="connsiteX1" fmla="*/ 2079413 w 3488266"/>
                <a:gd name="connsiteY1" fmla="*/ 178877 h 3776133"/>
                <a:gd name="connsiteX2" fmla="*/ 1507066 w 3488266"/>
                <a:gd name="connsiteY2" fmla="*/ 448733 h 3776133"/>
                <a:gd name="connsiteX3" fmla="*/ 1119601 w 3488266"/>
                <a:gd name="connsiteY3" fmla="*/ 752302 h 3776133"/>
                <a:gd name="connsiteX4" fmla="*/ 762000 w 3488266"/>
                <a:gd name="connsiteY4" fmla="*/ 1092200 h 3776133"/>
                <a:gd name="connsiteX5" fmla="*/ 584200 w 3488266"/>
                <a:gd name="connsiteY5" fmla="*/ 1329266 h 3776133"/>
                <a:gd name="connsiteX6" fmla="*/ 491066 w 3488266"/>
                <a:gd name="connsiteY6" fmla="*/ 1574800 h 3776133"/>
                <a:gd name="connsiteX7" fmla="*/ 390082 w 3488266"/>
                <a:gd name="connsiteY7" fmla="*/ 2027844 h 3776133"/>
                <a:gd name="connsiteX8" fmla="*/ 305415 w 3488266"/>
                <a:gd name="connsiteY8" fmla="*/ 2488277 h 3776133"/>
                <a:gd name="connsiteX9" fmla="*/ 194733 w 3488266"/>
                <a:gd name="connsiteY9" fmla="*/ 2962101 h 3776133"/>
                <a:gd name="connsiteX10" fmla="*/ 110066 w 3488266"/>
                <a:gd name="connsiteY10" fmla="*/ 3352800 h 3776133"/>
                <a:gd name="connsiteX11" fmla="*/ 0 w 3488266"/>
                <a:gd name="connsiteY11" fmla="*/ 3776133 h 3776133"/>
                <a:gd name="connsiteX0" fmla="*/ 3396191 w 3396191"/>
                <a:gd name="connsiteY0" fmla="*/ 0 h 3795183"/>
                <a:gd name="connsiteX1" fmla="*/ 2079413 w 3396191"/>
                <a:gd name="connsiteY1" fmla="*/ 197927 h 3795183"/>
                <a:gd name="connsiteX2" fmla="*/ 1507066 w 3396191"/>
                <a:gd name="connsiteY2" fmla="*/ 467783 h 3795183"/>
                <a:gd name="connsiteX3" fmla="*/ 1119601 w 3396191"/>
                <a:gd name="connsiteY3" fmla="*/ 771352 h 3795183"/>
                <a:gd name="connsiteX4" fmla="*/ 762000 w 3396191"/>
                <a:gd name="connsiteY4" fmla="*/ 1111250 h 3795183"/>
                <a:gd name="connsiteX5" fmla="*/ 584200 w 3396191"/>
                <a:gd name="connsiteY5" fmla="*/ 1348316 h 3795183"/>
                <a:gd name="connsiteX6" fmla="*/ 491066 w 3396191"/>
                <a:gd name="connsiteY6" fmla="*/ 1593850 h 3795183"/>
                <a:gd name="connsiteX7" fmla="*/ 390082 w 3396191"/>
                <a:gd name="connsiteY7" fmla="*/ 2046894 h 3795183"/>
                <a:gd name="connsiteX8" fmla="*/ 305415 w 3396191"/>
                <a:gd name="connsiteY8" fmla="*/ 2507327 h 3795183"/>
                <a:gd name="connsiteX9" fmla="*/ 194733 w 3396191"/>
                <a:gd name="connsiteY9" fmla="*/ 2981151 h 3795183"/>
                <a:gd name="connsiteX10" fmla="*/ 110066 w 3396191"/>
                <a:gd name="connsiteY10" fmla="*/ 3371850 h 3795183"/>
                <a:gd name="connsiteX11" fmla="*/ 0 w 3396191"/>
                <a:gd name="connsiteY11" fmla="*/ 3795183 h 379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6191" h="3795183">
                  <a:moveTo>
                    <a:pt x="3396191" y="0"/>
                  </a:moveTo>
                  <a:cubicBezTo>
                    <a:pt x="2765424" y="81138"/>
                    <a:pt x="2394267" y="119963"/>
                    <a:pt x="2079413" y="197927"/>
                  </a:cubicBezTo>
                  <a:cubicBezTo>
                    <a:pt x="1764559" y="275891"/>
                    <a:pt x="1667035" y="372212"/>
                    <a:pt x="1507066" y="467783"/>
                  </a:cubicBezTo>
                  <a:cubicBezTo>
                    <a:pt x="1347097" y="563354"/>
                    <a:pt x="1243779" y="664108"/>
                    <a:pt x="1119601" y="771352"/>
                  </a:cubicBezTo>
                  <a:cubicBezTo>
                    <a:pt x="995423" y="878596"/>
                    <a:pt x="851234" y="1015089"/>
                    <a:pt x="762000" y="1111250"/>
                  </a:cubicBezTo>
                  <a:cubicBezTo>
                    <a:pt x="672766" y="1207411"/>
                    <a:pt x="629356" y="1267883"/>
                    <a:pt x="584200" y="1348316"/>
                  </a:cubicBezTo>
                  <a:cubicBezTo>
                    <a:pt x="539044" y="1428749"/>
                    <a:pt x="523419" y="1477420"/>
                    <a:pt x="491066" y="1593850"/>
                  </a:cubicBezTo>
                  <a:cubicBezTo>
                    <a:pt x="458713" y="1710280"/>
                    <a:pt x="421024" y="1894648"/>
                    <a:pt x="390082" y="2046894"/>
                  </a:cubicBezTo>
                  <a:cubicBezTo>
                    <a:pt x="359140" y="2199140"/>
                    <a:pt x="337973" y="2351618"/>
                    <a:pt x="305415" y="2507327"/>
                  </a:cubicBezTo>
                  <a:cubicBezTo>
                    <a:pt x="272857" y="2663036"/>
                    <a:pt x="235604" y="2778875"/>
                    <a:pt x="194733" y="2981151"/>
                  </a:cubicBezTo>
                  <a:cubicBezTo>
                    <a:pt x="153862" y="3183427"/>
                    <a:pt x="142521" y="3225095"/>
                    <a:pt x="110066" y="3371850"/>
                  </a:cubicBezTo>
                  <a:cubicBezTo>
                    <a:pt x="77611" y="3518605"/>
                    <a:pt x="38805" y="3656894"/>
                    <a:pt x="0" y="3795183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7CAF0B-3E6E-E4FC-EB82-FF8AD6A1886F}"/>
                </a:ext>
              </a:extLst>
            </p:cNvPr>
            <p:cNvSpPr txBox="1"/>
            <p:nvPr/>
          </p:nvSpPr>
          <p:spPr>
            <a:xfrm>
              <a:off x="3798703" y="5918304"/>
              <a:ext cx="3793193" cy="302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1430" algn="ctr" eaLnBrk="0" hangingPunct="0">
                <a:lnSpc>
                  <a:spcPct val="120000"/>
                </a:lnSpc>
                <a:spcAft>
                  <a:spcPts val="0"/>
                </a:spcAft>
              </a:pPr>
              <a:r>
                <a:rPr lang="en-GB" sz="1200" b="1" spc="-20">
                  <a:solidFill>
                    <a:srgbClr val="231F20"/>
                  </a:solidFill>
                  <a:effectLst/>
                  <a:ea typeface="Times New Roman" panose="02020603050405020304" pitchFamily="18" charset="0"/>
                  <a:cs typeface="Cambria" panose="02040503050406030204" pitchFamily="18" charset="0"/>
                </a:rPr>
                <a:t>Proportion of total DALYs</a:t>
              </a:r>
              <a:endParaRPr lang="en-GB" sz="1200" b="1">
                <a:effectLst/>
                <a:ea typeface="Times New Roman" panose="02020603050405020304" pitchFamily="18" charset="0"/>
                <a:cs typeface="Cambria" panose="020405030504060302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3B75B9A-4A23-E2D2-FE17-84EC1560AE3A}"/>
              </a:ext>
            </a:extLst>
          </p:cNvPr>
          <p:cNvSpPr txBox="1"/>
          <p:nvPr/>
        </p:nvSpPr>
        <p:spPr>
          <a:xfrm>
            <a:off x="5677287" y="6288993"/>
            <a:ext cx="593775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Global, regional, and national burden of stroke and its risk factors, 1990–2019: a systematic analysis for the Global Burden of Disease Study 2019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GBD 2019 Stroke Collaborators, used under CC-BY.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1563442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250</TotalTime>
  <Words>310</Words>
  <Application>Microsoft Macintosh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Impact of stroke risk factors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11</cp:revision>
  <cp:lastPrinted>2022-09-28T10:51:32Z</cp:lastPrinted>
  <dcterms:created xsi:type="dcterms:W3CDTF">2022-02-04T12:28:06Z</dcterms:created>
  <dcterms:modified xsi:type="dcterms:W3CDTF">2024-03-25T04:58:29Z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