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6"/>
  </p:notesMasterIdLst>
  <p:sldIdLst>
    <p:sldId id="1137" r:id="rId5"/>
  </p:sldIdLst>
  <p:sldSz cx="12192000" cy="6858000"/>
  <p:notesSz cx="6881813" cy="92964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 userId="S::Penny.Staton@primeglobalpeople.com::b149baaa-0269-4f47-ac73-76ce41ebbc06" providerId="AD"/>
  <p188:author id="{1F12B644-C23D-6891-9B98-7E843A51D0A0}" name="Terry Quinn" initials="TQ" userId="S::Terry.Quinn@glasgow.ac.uk::d3276c42-adef-4085-8787-0a30b87ac44e" providerId="AD"/>
  <p188:author id="{E2833B56-E688-C873-AF40-6846034F7AEE}" name="Laura Edwards-Ingram" initials="LEI" userId="S::Laura.Edwards-Ingram@primeglobalpeople.com::e4f8a1d5-4dcf-4866-90cf-c2cbd767f4bb" providerId="AD"/>
  <p188:author id="{F286F46B-D11B-7411-908D-9B4A368D0C37}" name="Chris Edge" initials="CE" userId="S::Chris.Edge@primeglobalpeople.com::9878e1fe-fc43-4c11-846c-29f97c46eb4b" providerId="AD"/>
  <p188:author id="{1DC4547F-01D2-3AE7-8668-DE8AD62223C8}" name="Morgan, Celia" initials="MC" userId="S::celia.morgan@exeter.ac.uk::29bcb0e8-5fe3-4c38-a669-f58f3a61a3c4" providerId="AD"/>
  <p188:author id="{6A4B1B89-2A99-0175-EF1A-D4380BFB499F}" name="Liz Kelly" initials="LK" userId="S::Liz.Kelly@primeglobalpeople.com::1665768a-a9f2-46a1-98e1-9ec4752cde79" providerId="AD"/>
  <p188:author id="{E2F8E9A7-71B6-7FCF-57AD-4D32A54E2D27}" name="Maria Nordfang" initials="MN" userId="S::mno@lundbeckfonden.com::e583feeb-07ad-4ed7-a8f6-7e310be5d8a8" providerId="AD"/>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 Edge" initials="CE" lastIdx="62" clrIdx="0">
    <p:extLst>
      <p:ext uri="{19B8F6BF-5375-455C-9EA6-DF929625EA0E}">
        <p15:presenceInfo xmlns:p15="http://schemas.microsoft.com/office/powerpoint/2012/main" userId="S::Chris.Edge@primeglobalpeople.com::9878e1fe-fc43-4c11-846c-29f97c46eb4b" providerId="AD"/>
      </p:ext>
    </p:extLst>
  </p:cmAuthor>
  <p:cmAuthor id="2" name="Maria Nordfang" initials="MN" lastIdx="63" clrIdx="1">
    <p:extLst>
      <p:ext uri="{19B8F6BF-5375-455C-9EA6-DF929625EA0E}">
        <p15:presenceInfo xmlns:p15="http://schemas.microsoft.com/office/powerpoint/2012/main" userId="S::mno@lundbeckfonden.com::e583feeb-07ad-4ed7-a8f6-7e310be5d8a8" providerId="AD"/>
      </p:ext>
    </p:extLst>
  </p:cmAuthor>
  <p:cmAuthor id="3" name="Liz Kelly" initials="LK" lastIdx="6" clrIdx="2">
    <p:extLst>
      <p:ext uri="{19B8F6BF-5375-455C-9EA6-DF929625EA0E}">
        <p15:presenceInfo xmlns:p15="http://schemas.microsoft.com/office/powerpoint/2012/main" userId="S::Liz.Kelly@primeglobalpeople.com::ea0208fa-6df2-415d-becb-429db93c62ca" providerId="AD"/>
      </p:ext>
    </p:extLst>
  </p:cmAuthor>
  <p:cmAuthor id="4" name="Liz Kelly" initials="LK [2]" lastIdx="6" clrIdx="3">
    <p:extLst>
      <p:ext uri="{19B8F6BF-5375-455C-9EA6-DF929625EA0E}">
        <p15:presenceInfo xmlns:p15="http://schemas.microsoft.com/office/powerpoint/2012/main" userId="S::Liz.Kelly@primeglobalpeople.com::1665768a-a9f2-46a1-98e1-9ec4752cde79" providerId="AD"/>
      </p:ext>
    </p:extLst>
  </p:cmAuthor>
  <p:cmAuthor id="5" name="Maria Nordfang" initials="MN [2]" lastIdx="4" clrIdx="4">
    <p:extLst>
      <p:ext uri="{19B8F6BF-5375-455C-9EA6-DF929625EA0E}">
        <p15:presenceInfo xmlns:p15="http://schemas.microsoft.com/office/powerpoint/2012/main" userId="Maria Nordfa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F5B70F"/>
    <a:srgbClr val="F0ECDF"/>
    <a:srgbClr val="FFFFFF"/>
    <a:srgbClr val="D9D1CC"/>
    <a:srgbClr val="989E97"/>
    <a:srgbClr val="EBF0EE"/>
    <a:srgbClr val="0000FF"/>
    <a:srgbClr val="717171"/>
    <a:srgbClr val="B59E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70" autoAdjust="0"/>
    <p:restoredTop sz="75908" autoAdjust="0"/>
  </p:normalViewPr>
  <p:slideViewPr>
    <p:cSldViewPr snapToGrid="0">
      <p:cViewPr varScale="1">
        <p:scale>
          <a:sx n="63" d="100"/>
          <a:sy n="63" d="100"/>
        </p:scale>
        <p:origin x="1044" y="60"/>
      </p:cViewPr>
      <p:guideLst/>
    </p:cSldViewPr>
  </p:slideViewPr>
  <p:notesTextViewPr>
    <p:cViewPr>
      <p:scale>
        <a:sx n="1" d="1"/>
        <a:sy n="1" d="1"/>
      </p:scale>
      <p:origin x="0" y="0"/>
    </p:cViewPr>
  </p:notesTextViewPr>
  <p:notesViewPr>
    <p:cSldViewPr snapToGrid="0">
      <p:cViewPr varScale="1">
        <p:scale>
          <a:sx n="116" d="100"/>
          <a:sy n="116" d="100"/>
        </p:scale>
        <p:origin x="768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e Rørdam" userId="9e6ed0df-47b2-4b0e-a5a5-8ff8555efc23" providerId="ADAL" clId="{61645A61-903B-452A-9E35-15214B1AECE0}"/>
    <pc:docChg chg="custSel delSld modSld">
      <pc:chgData name="Cecilie Rørdam" userId="9e6ed0df-47b2-4b0e-a5a5-8ff8555efc23" providerId="ADAL" clId="{61645A61-903B-452A-9E35-15214B1AECE0}" dt="2024-04-10T11:27:54.737" v="33" actId="478"/>
      <pc:docMkLst>
        <pc:docMk/>
      </pc:docMkLst>
      <pc:sldChg chg="del">
        <pc:chgData name="Cecilie Rørdam" userId="9e6ed0df-47b2-4b0e-a5a5-8ff8555efc23" providerId="ADAL" clId="{61645A61-903B-452A-9E35-15214B1AECE0}" dt="2024-04-10T11:27:40.529" v="0" actId="47"/>
        <pc:sldMkLst>
          <pc:docMk/>
          <pc:sldMk cId="1226472582" sldId="980"/>
        </pc:sldMkLst>
      </pc:sldChg>
      <pc:sldChg chg="del">
        <pc:chgData name="Cecilie Rørdam" userId="9e6ed0df-47b2-4b0e-a5a5-8ff8555efc23" providerId="ADAL" clId="{61645A61-903B-452A-9E35-15214B1AECE0}" dt="2024-04-10T11:27:50.629" v="32" actId="47"/>
        <pc:sldMkLst>
          <pc:docMk/>
          <pc:sldMk cId="3878279412" sldId="1063"/>
        </pc:sldMkLst>
      </pc:sldChg>
      <pc:sldChg chg="del">
        <pc:chgData name="Cecilie Rørdam" userId="9e6ed0df-47b2-4b0e-a5a5-8ff8555efc23" providerId="ADAL" clId="{61645A61-903B-452A-9E35-15214B1AECE0}" dt="2024-04-10T11:27:49.588" v="30" actId="47"/>
        <pc:sldMkLst>
          <pc:docMk/>
          <pc:sldMk cId="1590399365" sldId="1085"/>
        </pc:sldMkLst>
      </pc:sldChg>
      <pc:sldChg chg="del">
        <pc:chgData name="Cecilie Rørdam" userId="9e6ed0df-47b2-4b0e-a5a5-8ff8555efc23" providerId="ADAL" clId="{61645A61-903B-452A-9E35-15214B1AECE0}" dt="2024-04-10T11:27:50.130" v="31" actId="47"/>
        <pc:sldMkLst>
          <pc:docMk/>
          <pc:sldMk cId="3621622273" sldId="1086"/>
        </pc:sldMkLst>
      </pc:sldChg>
      <pc:sldChg chg="del">
        <pc:chgData name="Cecilie Rørdam" userId="9e6ed0df-47b2-4b0e-a5a5-8ff8555efc23" providerId="ADAL" clId="{61645A61-903B-452A-9E35-15214B1AECE0}" dt="2024-04-10T11:27:48.239" v="24" actId="47"/>
        <pc:sldMkLst>
          <pc:docMk/>
          <pc:sldMk cId="448934443" sldId="1099"/>
        </pc:sldMkLst>
      </pc:sldChg>
      <pc:sldChg chg="del">
        <pc:chgData name="Cecilie Rørdam" userId="9e6ed0df-47b2-4b0e-a5a5-8ff8555efc23" providerId="ADAL" clId="{61645A61-903B-452A-9E35-15214B1AECE0}" dt="2024-04-10T11:27:40.687" v="1" actId="47"/>
        <pc:sldMkLst>
          <pc:docMk/>
          <pc:sldMk cId="3203905920" sldId="1100"/>
        </pc:sldMkLst>
      </pc:sldChg>
      <pc:sldChg chg="del">
        <pc:chgData name="Cecilie Rørdam" userId="9e6ed0df-47b2-4b0e-a5a5-8ff8555efc23" providerId="ADAL" clId="{61645A61-903B-452A-9E35-15214B1AECE0}" dt="2024-04-10T11:27:41.478" v="5" actId="47"/>
        <pc:sldMkLst>
          <pc:docMk/>
          <pc:sldMk cId="3219915911" sldId="1102"/>
        </pc:sldMkLst>
      </pc:sldChg>
      <pc:sldChg chg="del">
        <pc:chgData name="Cecilie Rørdam" userId="9e6ed0df-47b2-4b0e-a5a5-8ff8555efc23" providerId="ADAL" clId="{61645A61-903B-452A-9E35-15214B1AECE0}" dt="2024-04-10T11:27:42.175" v="9" actId="47"/>
        <pc:sldMkLst>
          <pc:docMk/>
          <pc:sldMk cId="3709457969" sldId="1103"/>
        </pc:sldMkLst>
      </pc:sldChg>
      <pc:sldChg chg="del">
        <pc:chgData name="Cecilie Rørdam" userId="9e6ed0df-47b2-4b0e-a5a5-8ff8555efc23" providerId="ADAL" clId="{61645A61-903B-452A-9E35-15214B1AECE0}" dt="2024-04-10T11:27:45.830" v="16" actId="47"/>
        <pc:sldMkLst>
          <pc:docMk/>
          <pc:sldMk cId="3801760399" sldId="1105"/>
        </pc:sldMkLst>
      </pc:sldChg>
      <pc:sldChg chg="del">
        <pc:chgData name="Cecilie Rørdam" userId="9e6ed0df-47b2-4b0e-a5a5-8ff8555efc23" providerId="ADAL" clId="{61645A61-903B-452A-9E35-15214B1AECE0}" dt="2024-04-10T11:27:48.023" v="21" actId="47"/>
        <pc:sldMkLst>
          <pc:docMk/>
          <pc:sldMk cId="2949873680" sldId="1106"/>
        </pc:sldMkLst>
      </pc:sldChg>
      <pc:sldChg chg="del">
        <pc:chgData name="Cecilie Rørdam" userId="9e6ed0df-47b2-4b0e-a5a5-8ff8555efc23" providerId="ADAL" clId="{61645A61-903B-452A-9E35-15214B1AECE0}" dt="2024-04-10T11:27:40.923" v="2" actId="47"/>
        <pc:sldMkLst>
          <pc:docMk/>
          <pc:sldMk cId="1084391173" sldId="1107"/>
        </pc:sldMkLst>
      </pc:sldChg>
      <pc:sldChg chg="del">
        <pc:chgData name="Cecilie Rørdam" userId="9e6ed0df-47b2-4b0e-a5a5-8ff8555efc23" providerId="ADAL" clId="{61645A61-903B-452A-9E35-15214B1AECE0}" dt="2024-04-10T11:27:41.064" v="3" actId="47"/>
        <pc:sldMkLst>
          <pc:docMk/>
          <pc:sldMk cId="2390977137" sldId="1108"/>
        </pc:sldMkLst>
      </pc:sldChg>
      <pc:sldChg chg="del">
        <pc:chgData name="Cecilie Rørdam" userId="9e6ed0df-47b2-4b0e-a5a5-8ff8555efc23" providerId="ADAL" clId="{61645A61-903B-452A-9E35-15214B1AECE0}" dt="2024-04-10T11:27:42.388" v="10" actId="47"/>
        <pc:sldMkLst>
          <pc:docMk/>
          <pc:sldMk cId="1203519323" sldId="1112"/>
        </pc:sldMkLst>
      </pc:sldChg>
      <pc:sldChg chg="del">
        <pc:chgData name="Cecilie Rørdam" userId="9e6ed0df-47b2-4b0e-a5a5-8ff8555efc23" providerId="ADAL" clId="{61645A61-903B-452A-9E35-15214B1AECE0}" dt="2024-04-10T11:27:43.412" v="12" actId="47"/>
        <pc:sldMkLst>
          <pc:docMk/>
          <pc:sldMk cId="3776959253" sldId="1113"/>
        </pc:sldMkLst>
      </pc:sldChg>
      <pc:sldChg chg="del">
        <pc:chgData name="Cecilie Rørdam" userId="9e6ed0df-47b2-4b0e-a5a5-8ff8555efc23" providerId="ADAL" clId="{61645A61-903B-452A-9E35-15214B1AECE0}" dt="2024-04-10T11:27:48.337" v="25" actId="47"/>
        <pc:sldMkLst>
          <pc:docMk/>
          <pc:sldMk cId="4293581588" sldId="1115"/>
        </pc:sldMkLst>
      </pc:sldChg>
      <pc:sldChg chg="del">
        <pc:chgData name="Cecilie Rørdam" userId="9e6ed0df-47b2-4b0e-a5a5-8ff8555efc23" providerId="ADAL" clId="{61645A61-903B-452A-9E35-15214B1AECE0}" dt="2024-04-10T11:27:41.703" v="6" actId="47"/>
        <pc:sldMkLst>
          <pc:docMk/>
          <pc:sldMk cId="1888755812" sldId="1116"/>
        </pc:sldMkLst>
      </pc:sldChg>
      <pc:sldChg chg="del">
        <pc:chgData name="Cecilie Rørdam" userId="9e6ed0df-47b2-4b0e-a5a5-8ff8555efc23" providerId="ADAL" clId="{61645A61-903B-452A-9E35-15214B1AECE0}" dt="2024-04-10T11:27:41.805" v="7" actId="47"/>
        <pc:sldMkLst>
          <pc:docMk/>
          <pc:sldMk cId="1753695429" sldId="1118"/>
        </pc:sldMkLst>
      </pc:sldChg>
      <pc:sldChg chg="del">
        <pc:chgData name="Cecilie Rørdam" userId="9e6ed0df-47b2-4b0e-a5a5-8ff8555efc23" providerId="ADAL" clId="{61645A61-903B-452A-9E35-15214B1AECE0}" dt="2024-04-10T11:27:42.917" v="11" actId="47"/>
        <pc:sldMkLst>
          <pc:docMk/>
          <pc:sldMk cId="147178911" sldId="1119"/>
        </pc:sldMkLst>
      </pc:sldChg>
      <pc:sldChg chg="del">
        <pc:chgData name="Cecilie Rørdam" userId="9e6ed0df-47b2-4b0e-a5a5-8ff8555efc23" providerId="ADAL" clId="{61645A61-903B-452A-9E35-15214B1AECE0}" dt="2024-04-10T11:27:43.896" v="13" actId="47"/>
        <pc:sldMkLst>
          <pc:docMk/>
          <pc:sldMk cId="1815739508" sldId="1120"/>
        </pc:sldMkLst>
      </pc:sldChg>
      <pc:sldChg chg="del">
        <pc:chgData name="Cecilie Rørdam" userId="9e6ed0df-47b2-4b0e-a5a5-8ff8555efc23" providerId="ADAL" clId="{61645A61-903B-452A-9E35-15214B1AECE0}" dt="2024-04-10T11:27:44.424" v="14" actId="47"/>
        <pc:sldMkLst>
          <pc:docMk/>
          <pc:sldMk cId="4197772273" sldId="1123"/>
        </pc:sldMkLst>
      </pc:sldChg>
      <pc:sldChg chg="del">
        <pc:chgData name="Cecilie Rørdam" userId="9e6ed0df-47b2-4b0e-a5a5-8ff8555efc23" providerId="ADAL" clId="{61645A61-903B-452A-9E35-15214B1AECE0}" dt="2024-04-10T11:27:47.805" v="18" actId="47"/>
        <pc:sldMkLst>
          <pc:docMk/>
          <pc:sldMk cId="3712797150" sldId="1129"/>
        </pc:sldMkLst>
      </pc:sldChg>
      <pc:sldChg chg="del">
        <pc:chgData name="Cecilie Rørdam" userId="9e6ed0df-47b2-4b0e-a5a5-8ff8555efc23" providerId="ADAL" clId="{61645A61-903B-452A-9E35-15214B1AECE0}" dt="2024-04-10T11:27:47.980" v="20" actId="47"/>
        <pc:sldMkLst>
          <pc:docMk/>
          <pc:sldMk cId="4042620341" sldId="1130"/>
        </pc:sldMkLst>
      </pc:sldChg>
      <pc:sldChg chg="del">
        <pc:chgData name="Cecilie Rørdam" userId="9e6ed0df-47b2-4b0e-a5a5-8ff8555efc23" providerId="ADAL" clId="{61645A61-903B-452A-9E35-15214B1AECE0}" dt="2024-04-10T11:27:48.479" v="27" actId="47"/>
        <pc:sldMkLst>
          <pc:docMk/>
          <pc:sldMk cId="3493796115" sldId="1133"/>
        </pc:sldMkLst>
      </pc:sldChg>
      <pc:sldChg chg="del">
        <pc:chgData name="Cecilie Rørdam" userId="9e6ed0df-47b2-4b0e-a5a5-8ff8555efc23" providerId="ADAL" clId="{61645A61-903B-452A-9E35-15214B1AECE0}" dt="2024-04-10T11:27:49.356" v="29" actId="47"/>
        <pc:sldMkLst>
          <pc:docMk/>
          <pc:sldMk cId="2775468708" sldId="1134"/>
        </pc:sldMkLst>
      </pc:sldChg>
      <pc:sldChg chg="del">
        <pc:chgData name="Cecilie Rørdam" userId="9e6ed0df-47b2-4b0e-a5a5-8ff8555efc23" providerId="ADAL" clId="{61645A61-903B-452A-9E35-15214B1AECE0}" dt="2024-04-10T11:27:45.038" v="15" actId="47"/>
        <pc:sldMkLst>
          <pc:docMk/>
          <pc:sldMk cId="3948310751" sldId="1135"/>
        </pc:sldMkLst>
      </pc:sldChg>
      <pc:sldChg chg="del">
        <pc:chgData name="Cecilie Rørdam" userId="9e6ed0df-47b2-4b0e-a5a5-8ff8555efc23" providerId="ADAL" clId="{61645A61-903B-452A-9E35-15214B1AECE0}" dt="2024-04-10T11:27:41.253" v="4" actId="47"/>
        <pc:sldMkLst>
          <pc:docMk/>
          <pc:sldMk cId="3417128293" sldId="1136"/>
        </pc:sldMkLst>
      </pc:sldChg>
      <pc:sldChg chg="delSp mod">
        <pc:chgData name="Cecilie Rørdam" userId="9e6ed0df-47b2-4b0e-a5a5-8ff8555efc23" providerId="ADAL" clId="{61645A61-903B-452A-9E35-15214B1AECE0}" dt="2024-04-10T11:27:54.737" v="33" actId="478"/>
        <pc:sldMkLst>
          <pc:docMk/>
          <pc:sldMk cId="2261646772" sldId="1137"/>
        </pc:sldMkLst>
        <pc:spChg chg="del">
          <ac:chgData name="Cecilie Rørdam" userId="9e6ed0df-47b2-4b0e-a5a5-8ff8555efc23" providerId="ADAL" clId="{61645A61-903B-452A-9E35-15214B1AECE0}" dt="2024-04-10T11:27:54.737" v="33" actId="478"/>
          <ac:spMkLst>
            <pc:docMk/>
            <pc:sldMk cId="2261646772" sldId="1137"/>
            <ac:spMk id="7" creationId="{00B73E8D-2895-94F8-DB4E-FAAB423DEEE4}"/>
          </ac:spMkLst>
        </pc:spChg>
      </pc:sldChg>
      <pc:sldChg chg="del">
        <pc:chgData name="Cecilie Rørdam" userId="9e6ed0df-47b2-4b0e-a5a5-8ff8555efc23" providerId="ADAL" clId="{61645A61-903B-452A-9E35-15214B1AECE0}" dt="2024-04-10T11:27:47.909" v="19" actId="47"/>
        <pc:sldMkLst>
          <pc:docMk/>
          <pc:sldMk cId="795070096" sldId="1138"/>
        </pc:sldMkLst>
      </pc:sldChg>
      <pc:sldChg chg="del">
        <pc:chgData name="Cecilie Rørdam" userId="9e6ed0df-47b2-4b0e-a5a5-8ff8555efc23" providerId="ADAL" clId="{61645A61-903B-452A-9E35-15214B1AECE0}" dt="2024-04-10T11:27:48.101" v="23" actId="47"/>
        <pc:sldMkLst>
          <pc:docMk/>
          <pc:sldMk cId="3145130878" sldId="1140"/>
        </pc:sldMkLst>
      </pc:sldChg>
      <pc:sldChg chg="del">
        <pc:chgData name="Cecilie Rørdam" userId="9e6ed0df-47b2-4b0e-a5a5-8ff8555efc23" providerId="ADAL" clId="{61645A61-903B-452A-9E35-15214B1AECE0}" dt="2024-04-10T11:27:47.262" v="17" actId="47"/>
        <pc:sldMkLst>
          <pc:docMk/>
          <pc:sldMk cId="3573157743" sldId="1143"/>
        </pc:sldMkLst>
      </pc:sldChg>
      <pc:sldChg chg="del">
        <pc:chgData name="Cecilie Rørdam" userId="9e6ed0df-47b2-4b0e-a5a5-8ff8555efc23" providerId="ADAL" clId="{61645A61-903B-452A-9E35-15214B1AECE0}" dt="2024-04-10T11:27:48.424" v="26" actId="47"/>
        <pc:sldMkLst>
          <pc:docMk/>
          <pc:sldMk cId="2043404256" sldId="1144"/>
        </pc:sldMkLst>
      </pc:sldChg>
      <pc:sldChg chg="del">
        <pc:chgData name="Cecilie Rørdam" userId="9e6ed0df-47b2-4b0e-a5a5-8ff8555efc23" providerId="ADAL" clId="{61645A61-903B-452A-9E35-15214B1AECE0}" dt="2024-04-10T11:27:41.964" v="8" actId="47"/>
        <pc:sldMkLst>
          <pc:docMk/>
          <pc:sldMk cId="577581" sldId="1145"/>
        </pc:sldMkLst>
      </pc:sldChg>
      <pc:sldChg chg="del">
        <pc:chgData name="Cecilie Rørdam" userId="9e6ed0df-47b2-4b0e-a5a5-8ff8555efc23" providerId="ADAL" clId="{61645A61-903B-452A-9E35-15214B1AECE0}" dt="2024-04-10T11:27:49.146" v="28" actId="47"/>
        <pc:sldMkLst>
          <pc:docMk/>
          <pc:sldMk cId="2359199982" sldId="1146"/>
        </pc:sldMkLst>
      </pc:sldChg>
      <pc:sldChg chg="del">
        <pc:chgData name="Cecilie Rørdam" userId="9e6ed0df-47b2-4b0e-a5a5-8ff8555efc23" providerId="ADAL" clId="{61645A61-903B-452A-9E35-15214B1AECE0}" dt="2024-04-10T11:27:48.055" v="22" actId="47"/>
        <pc:sldMkLst>
          <pc:docMk/>
          <pc:sldMk cId="4218042352" sldId="6363"/>
        </pc:sldMkLst>
      </pc:sldChg>
    </pc:docChg>
  </pc:docChgLst>
  <pc:docChgLst>
    <pc:chgData name="Rachel Jagger" userId="cf4acb15-657a-45e0-bad4-d602a69c1922" providerId="ADAL" clId="{63BB961F-EA99-43A7-8C91-55B50DF0FD94}"/>
    <pc:docChg chg="">
      <pc:chgData name="Rachel Jagger" userId="cf4acb15-657a-45e0-bad4-d602a69c1922" providerId="ADAL" clId="{63BB961F-EA99-43A7-8C91-55B50DF0FD94}" dt="2024-04-05T19:26:58.894" v="0"/>
      <pc:docMkLst>
        <pc:docMk/>
      </pc:docMkLst>
      <pc:sldChg chg="delCm">
        <pc:chgData name="Rachel Jagger" userId="cf4acb15-657a-45e0-bad4-d602a69c1922" providerId="ADAL" clId="{63BB961F-EA99-43A7-8C91-55B50DF0FD94}" dt="2024-04-05T19:26:58.894" v="0"/>
        <pc:sldMkLst>
          <pc:docMk/>
          <pc:sldMk cId="1203519323" sldId="1112"/>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63BB961F-EA99-43A7-8C91-55B50DF0FD94}" dt="2024-04-05T19:26:58.894" v="0"/>
              <pc2:cmMkLst xmlns:pc2="http://schemas.microsoft.com/office/powerpoint/2019/9/main/command">
                <pc:docMk/>
                <pc:sldMk cId="1203519323" sldId="1112"/>
                <pc2:cmMk id="{25CF30DF-D3DD-4BC7-A902-E5209FBA688A}"/>
              </pc2:cmMkLst>
            </pc226:cmChg>
          </p:ext>
        </pc:extLst>
      </pc:sldChg>
      <pc:sldChg chg="delCm">
        <pc:chgData name="Rachel Jagger" userId="cf4acb15-657a-45e0-bad4-d602a69c1922" providerId="ADAL" clId="{63BB961F-EA99-43A7-8C91-55B50DF0FD94}" dt="2024-04-05T19:26:58.894" v="0"/>
        <pc:sldMkLst>
          <pc:docMk/>
          <pc:sldMk cId="3573157743" sldId="1143"/>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63BB961F-EA99-43A7-8C91-55B50DF0FD94}" dt="2024-04-05T19:26:58.894" v="0"/>
              <pc2:cmMkLst xmlns:pc2="http://schemas.microsoft.com/office/powerpoint/2019/9/main/command">
                <pc:docMk/>
                <pc:sldMk cId="3573157743" sldId="1143"/>
                <pc2:cmMk id="{A0C20730-B819-424C-B64C-C8A264A4E8D9}"/>
              </pc2:cmMkLst>
            </pc226:cmChg>
            <pc226:cmChg xmlns:pc226="http://schemas.microsoft.com/office/powerpoint/2022/06/main/command" chg="del">
              <pc226:chgData name="Rachel Jagger" userId="cf4acb15-657a-45e0-bad4-d602a69c1922" providerId="ADAL" clId="{63BB961F-EA99-43A7-8C91-55B50DF0FD94}" dt="2024-04-05T19:26:58.894" v="0"/>
              <pc2:cmMkLst xmlns:pc2="http://schemas.microsoft.com/office/powerpoint/2019/9/main/command">
                <pc:docMk/>
                <pc:sldMk cId="3573157743" sldId="1143"/>
                <pc2:cmMk id="{54CD74B7-1226-417C-8594-8674B5CCE8CA}"/>
              </pc2:cmMkLst>
            </pc226:cmChg>
            <pc226:cmChg xmlns:pc226="http://schemas.microsoft.com/office/powerpoint/2022/06/main/command" chg="del">
              <pc226:chgData name="Rachel Jagger" userId="cf4acb15-657a-45e0-bad4-d602a69c1922" providerId="ADAL" clId="{63BB961F-EA99-43A7-8C91-55B50DF0FD94}" dt="2024-04-05T19:26:58.894" v="0"/>
              <pc2:cmMkLst xmlns:pc2="http://schemas.microsoft.com/office/powerpoint/2019/9/main/command">
                <pc:docMk/>
                <pc:sldMk cId="3573157743" sldId="1143"/>
                <pc2:cmMk id="{5FB757EA-86C3-4957-8299-FDF891A56A06}"/>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da-DK"/>
          </a:p>
        </p:txBody>
      </p:sp>
      <p:sp>
        <p:nvSpPr>
          <p:cNvPr id="3" name="Date Placeholder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165C1F25-C198-4B70-BD0D-E53FE2A6A47F}" type="datetimeFigureOut">
              <a:rPr lang="da-DK" smtClean="0"/>
              <a:t>10-04-2024</a:t>
            </a:fld>
            <a:endParaRPr lang="da-DK"/>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6" tIns="46223" rIns="92446" bIns="46223" rtlCol="0" anchor="ctr"/>
          <a:lstStyle/>
          <a:p>
            <a:endParaRPr lang="da-DK"/>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da-DK"/>
          </a:p>
        </p:txBody>
      </p:sp>
      <p:sp>
        <p:nvSpPr>
          <p:cNvPr id="7" name="Slide Number Placeholder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85263BDD-FA8D-4E6D-96A3-4835BF873E0B}" type="slidenum">
              <a:rPr lang="da-DK" smtClean="0"/>
              <a:t>‹#›</a:t>
            </a:fld>
            <a:endParaRPr lang="da-DK"/>
          </a:p>
        </p:txBody>
      </p:sp>
    </p:spTree>
    <p:extLst>
      <p:ext uri="{BB962C8B-B14F-4D97-AF65-F5344CB8AC3E}">
        <p14:creationId xmlns:p14="http://schemas.microsoft.com/office/powerpoint/2010/main" val="382509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outlined on the slide, there are many different risk factors for stroke, many of which overlap and interact with each other.</a:t>
            </a:r>
            <a:r>
              <a:rPr lang="en-GB" baseline="30000" dirty="0"/>
              <a:t>1-3</a:t>
            </a:r>
            <a:endParaRPr lang="en-GB" dirty="0"/>
          </a:p>
          <a:p>
            <a:endParaRPr lang="en-GB" dirty="0"/>
          </a:p>
          <a:p>
            <a:r>
              <a:rPr lang="en-GB" dirty="0"/>
              <a:t>References:</a:t>
            </a:r>
          </a:p>
          <a:p>
            <a:pPr marL="228600" indent="-228600">
              <a:buFont typeface="+mj-lt"/>
              <a:buAutoNum type="arabicPeriod"/>
            </a:pPr>
            <a:r>
              <a:rPr lang="en-GB" dirty="0"/>
              <a:t>US Centre for Disease Control. Available at: https://www.cdc.gov/stroke/risk_factors.htm. Accessed March 2024.</a:t>
            </a:r>
            <a:endParaRPr lang="en-US" dirty="0"/>
          </a:p>
          <a:p>
            <a:pPr marL="228600" indent="-228600">
              <a:buFont typeface="+mj-lt"/>
              <a:buAutoNum type="arabicPeriod"/>
            </a:pPr>
            <a:r>
              <a:rPr lang="en-US" dirty="0"/>
              <a:t>GBD 2019 Stroke Collaborators. Global, regional, and national burden of stroke and its risk factors, 1990–2019: a systematic analysis for the Global Burden of Disease Study 2019. Lancet Neurol 2021; 20 (10): 795–820.</a:t>
            </a:r>
          </a:p>
          <a:p>
            <a:pPr marL="228600" indent="-228600">
              <a:buFont typeface="+mj-lt"/>
              <a:buAutoNum type="arabicPeriod"/>
            </a:pPr>
            <a:r>
              <a:rPr lang="en-GB" dirty="0"/>
              <a:t>Campbell BCV, De Silva DA, Macleod MR, et al. Ischaemic stroke. Nat Rev Dis Primers 2019; 5 (1): 70.</a:t>
            </a:r>
          </a:p>
        </p:txBody>
      </p:sp>
      <p:sp>
        <p:nvSpPr>
          <p:cNvPr id="4" name="Slide Number Placeholder 3"/>
          <p:cNvSpPr>
            <a:spLocks noGrp="1"/>
          </p:cNvSpPr>
          <p:nvPr>
            <p:ph type="sldNum" sz="quarter" idx="5"/>
          </p:nvPr>
        </p:nvSpPr>
        <p:spPr/>
        <p:txBody>
          <a:bodyPr/>
          <a:lstStyle/>
          <a:p>
            <a:fld id="{85263BDD-FA8D-4E6D-96A3-4835BF873E0B}" type="slidenum">
              <a:rPr lang="da-DK" smtClean="0"/>
              <a:t>1</a:t>
            </a:fld>
            <a:endParaRPr lang="da-DK"/>
          </a:p>
        </p:txBody>
      </p:sp>
    </p:spTree>
    <p:extLst>
      <p:ext uri="{BB962C8B-B14F-4D97-AF65-F5344CB8AC3E}">
        <p14:creationId xmlns:p14="http://schemas.microsoft.com/office/powerpoint/2010/main" val="2517451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5575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355065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05364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87543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5901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79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4600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93003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49055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60994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647564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8263313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4183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04886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4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21497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532946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6446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96804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002444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62171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27860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21788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13140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194228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50377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7069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39741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01441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82625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857084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7544247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64212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991824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877014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8265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9486117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77637586"/>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63" r:id="rId3"/>
    <p:sldLayoutId id="2147483652" r:id="rId4"/>
    <p:sldLayoutId id="2147483675" r:id="rId5"/>
    <p:sldLayoutId id="2147483731" r:id="rId6"/>
    <p:sldLayoutId id="2147483732" r:id="rId7"/>
    <p:sldLayoutId id="2147483733" r:id="rId8"/>
    <p:sldLayoutId id="2147483734" r:id="rId9"/>
    <p:sldLayoutId id="2147483676" r:id="rId10"/>
    <p:sldLayoutId id="2147483674" r:id="rId11"/>
    <p:sldLayoutId id="2147483677" r:id="rId12"/>
    <p:sldLayoutId id="2147483657" r:id="rId13"/>
    <p:sldLayoutId id="2147483719" r:id="rId14"/>
    <p:sldLayoutId id="2147483701" r:id="rId15"/>
    <p:sldLayoutId id="2147483654" r:id="rId16"/>
    <p:sldLayoutId id="2147483655" r:id="rId17"/>
    <p:sldLayoutId id="2147483708" r:id="rId18"/>
    <p:sldLayoutId id="2147483709" r:id="rId19"/>
    <p:sldLayoutId id="2147483718" r:id="rId20"/>
    <p:sldLayoutId id="2147483710" r:id="rId21"/>
    <p:sldLayoutId id="2147483712" r:id="rId22"/>
    <p:sldLayoutId id="2147483715" r:id="rId23"/>
    <p:sldLayoutId id="2147483714" r:id="rId24"/>
    <p:sldLayoutId id="2147483713" r:id="rId25"/>
    <p:sldLayoutId id="2147483711" r:id="rId26"/>
    <p:sldLayoutId id="2147483716" r:id="rId27"/>
    <p:sldLayoutId id="2147483717" r:id="rId28"/>
    <p:sldLayoutId id="2147483730" r:id="rId29"/>
    <p:sldLayoutId id="2147483729" r:id="rId30"/>
    <p:sldLayoutId id="2147483725" r:id="rId31"/>
    <p:sldLayoutId id="2147483726" r:id="rId32"/>
    <p:sldLayoutId id="2147483727" r:id="rId33"/>
    <p:sldLayoutId id="2147483728" r:id="rId34"/>
    <p:sldLayoutId id="2147483735" r:id="rId35"/>
    <p:sldLayoutId id="2147483700"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40" userDrawn="1">
          <p15:clr>
            <a:srgbClr val="F26B43"/>
          </p15:clr>
        </p15:guide>
        <p15:guide id="4" pos="767" userDrawn="1">
          <p15:clr>
            <a:srgbClr val="F26B43"/>
          </p15:clr>
        </p15:guide>
        <p15:guide id="5" pos="937" userDrawn="1">
          <p15:clr>
            <a:srgbClr val="F26B43"/>
          </p15:clr>
        </p15:guide>
        <p15:guide id="6" pos="1365" userDrawn="1">
          <p15:clr>
            <a:srgbClr val="F26B43"/>
          </p15:clr>
        </p15:guide>
        <p15:guide id="7" pos="1535" userDrawn="1">
          <p15:clr>
            <a:srgbClr val="F26B43"/>
          </p15:clr>
        </p15:guide>
        <p15:guide id="8" pos="1962" userDrawn="1">
          <p15:clr>
            <a:srgbClr val="F26B43"/>
          </p15:clr>
        </p15:guide>
        <p15:guide id="9" pos="2132" userDrawn="1">
          <p15:clr>
            <a:srgbClr val="F26B43"/>
          </p15:clr>
        </p15:guide>
        <p15:guide id="10" pos="2560" userDrawn="1">
          <p15:clr>
            <a:srgbClr val="F26B43"/>
          </p15:clr>
        </p15:guide>
        <p15:guide id="11" pos="2730" userDrawn="1">
          <p15:clr>
            <a:srgbClr val="F26B43"/>
          </p15:clr>
        </p15:guide>
        <p15:guide id="12" pos="3157" userDrawn="1">
          <p15:clr>
            <a:srgbClr val="F26B43"/>
          </p15:clr>
        </p15:guide>
        <p15:guide id="13" pos="3327" userDrawn="1">
          <p15:clr>
            <a:srgbClr val="F26B43"/>
          </p15:clr>
        </p15:guide>
        <p15:guide id="14" pos="3754" userDrawn="1">
          <p15:clr>
            <a:srgbClr val="F26B43"/>
          </p15:clr>
        </p15:guide>
        <p15:guide id="15" pos="3925" userDrawn="1">
          <p15:clr>
            <a:srgbClr val="F26B43"/>
          </p15:clr>
        </p15:guide>
        <p15:guide id="16" pos="4352" userDrawn="1">
          <p15:clr>
            <a:srgbClr val="F26B43"/>
          </p15:clr>
        </p15:guide>
        <p15:guide id="17" pos="4522" userDrawn="1">
          <p15:clr>
            <a:srgbClr val="F26B43"/>
          </p15:clr>
        </p15:guide>
        <p15:guide id="18" pos="4949" userDrawn="1">
          <p15:clr>
            <a:srgbClr val="F26B43"/>
          </p15:clr>
        </p15:guide>
        <p15:guide id="19" pos="5120" userDrawn="1">
          <p15:clr>
            <a:srgbClr val="F26B43"/>
          </p15:clr>
        </p15:guide>
        <p15:guide id="20" pos="5547" userDrawn="1">
          <p15:clr>
            <a:srgbClr val="F26B43"/>
          </p15:clr>
        </p15:guide>
        <p15:guide id="21" pos="5717" userDrawn="1">
          <p15:clr>
            <a:srgbClr val="F26B43"/>
          </p15:clr>
        </p15:guide>
        <p15:guide id="22" pos="6144" userDrawn="1">
          <p15:clr>
            <a:srgbClr val="F26B43"/>
          </p15:clr>
        </p15:guide>
        <p15:guide id="23" pos="6314" userDrawn="1">
          <p15:clr>
            <a:srgbClr val="F26B43"/>
          </p15:clr>
        </p15:guide>
        <p15:guide id="24" pos="6742" userDrawn="1">
          <p15:clr>
            <a:srgbClr val="F26B43"/>
          </p15:clr>
        </p15:guide>
        <p15:guide id="25" pos="6912" userDrawn="1">
          <p15:clr>
            <a:srgbClr val="F26B43"/>
          </p15:clr>
        </p15:guide>
        <p15:guide id="26" pos="7339" userDrawn="1">
          <p15:clr>
            <a:srgbClr val="F26B43"/>
          </p15:clr>
        </p15:guide>
        <p15:guide id="27" orient="horz" userDrawn="1">
          <p15:clr>
            <a:srgbClr val="F26B43"/>
          </p15:clr>
        </p15:guide>
        <p15:guide id="28" orient="horz" pos="4320" userDrawn="1">
          <p15:clr>
            <a:srgbClr val="F26B43"/>
          </p15:clr>
        </p15:guide>
        <p15:guide id="29" orient="horz" pos="340" userDrawn="1">
          <p15:clr>
            <a:srgbClr val="F26B43"/>
          </p15:clr>
        </p15:guide>
        <p15:guide id="32" orient="horz" pos="3675" userDrawn="1">
          <p15:clr>
            <a:srgbClr val="F26B43"/>
          </p15:clr>
        </p15:guide>
        <p15:guide id="33" orient="horz" pos="3793" userDrawn="1">
          <p15:clr>
            <a:srgbClr val="F26B43"/>
          </p15:clr>
        </p15:guide>
        <p15:guide id="34" orient="horz" pos="4235" userDrawn="1">
          <p15:clr>
            <a:srgbClr val="F26B43"/>
          </p15:clr>
        </p15:guide>
        <p15:guide id="36" orient="horz" pos="504" userDrawn="1">
          <p15:clr>
            <a:srgbClr val="F26B43"/>
          </p15:clr>
        </p15:guide>
        <p15:guide id="37" orient="horz" pos="720" userDrawn="1">
          <p15:clr>
            <a:srgbClr val="F26B43"/>
          </p15:clr>
        </p15:guide>
        <p15:guide id="38" orient="horz" pos="888"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07236-1C57-290E-E71F-15C9534DC547}"/>
              </a:ext>
            </a:extLst>
          </p:cNvPr>
          <p:cNvSpPr>
            <a:spLocks noGrp="1"/>
          </p:cNvSpPr>
          <p:nvPr>
            <p:ph type="body" sz="quarter" idx="17"/>
          </p:nvPr>
        </p:nvSpPr>
        <p:spPr/>
        <p:txBody>
          <a:bodyPr/>
          <a:lstStyle/>
          <a:p>
            <a:r>
              <a:rPr lang="en-GB"/>
              <a:t>Neurobehavioural consequences of stroke – Overview of stroke</a:t>
            </a:r>
          </a:p>
        </p:txBody>
      </p:sp>
      <p:sp>
        <p:nvSpPr>
          <p:cNvPr id="3" name="Title 2">
            <a:extLst>
              <a:ext uri="{FF2B5EF4-FFF2-40B4-BE49-F238E27FC236}">
                <a16:creationId xmlns:a16="http://schemas.microsoft.com/office/drawing/2014/main" id="{FC99C7EC-4CD1-7F50-8844-6F427B4BD186}"/>
              </a:ext>
            </a:extLst>
          </p:cNvPr>
          <p:cNvSpPr>
            <a:spLocks noGrp="1"/>
          </p:cNvSpPr>
          <p:nvPr>
            <p:ph type="title"/>
          </p:nvPr>
        </p:nvSpPr>
        <p:spPr/>
        <p:txBody>
          <a:bodyPr/>
          <a:lstStyle/>
          <a:p>
            <a:r>
              <a:rPr lang="en-GB"/>
              <a:t>Risk factors for stroke</a:t>
            </a:r>
          </a:p>
        </p:txBody>
      </p:sp>
      <p:sp>
        <p:nvSpPr>
          <p:cNvPr id="8" name="Content Placeholder 7">
            <a:extLst>
              <a:ext uri="{FF2B5EF4-FFF2-40B4-BE49-F238E27FC236}">
                <a16:creationId xmlns:a16="http://schemas.microsoft.com/office/drawing/2014/main" id="{5A4F6A00-7356-8864-D2A6-2F462CB52025}"/>
              </a:ext>
            </a:extLst>
          </p:cNvPr>
          <p:cNvSpPr>
            <a:spLocks noGrp="1"/>
          </p:cNvSpPr>
          <p:nvPr>
            <p:ph idx="19"/>
          </p:nvPr>
        </p:nvSpPr>
        <p:spPr>
          <a:xfrm>
            <a:off x="539750" y="1301280"/>
            <a:ext cx="9550166" cy="4415215"/>
          </a:xfrm>
        </p:spPr>
        <p:txBody>
          <a:bodyPr/>
          <a:lstStyle/>
          <a:p>
            <a:pPr marL="0" indent="0">
              <a:buClr>
                <a:schemeClr val="tx1"/>
              </a:buClr>
              <a:buNone/>
            </a:pPr>
            <a:r>
              <a:rPr lang="en-US" sz="1400" b="1" dirty="0">
                <a:solidFill>
                  <a:schemeClr val="accent2">
                    <a:lumMod val="50000"/>
                  </a:schemeClr>
                </a:solidFill>
              </a:rPr>
              <a:t>Previous stroke or transient ischemic attack </a:t>
            </a:r>
          </a:p>
          <a:p>
            <a:pPr marL="0" indent="0">
              <a:buClr>
                <a:schemeClr val="tx1"/>
              </a:buClr>
              <a:buNone/>
            </a:pPr>
            <a:r>
              <a:rPr lang="en-US" sz="1400" b="1" dirty="0">
                <a:solidFill>
                  <a:schemeClr val="accent2">
                    <a:lumMod val="50000"/>
                  </a:schemeClr>
                </a:solidFill>
              </a:rPr>
              <a:t>High blood pressure </a:t>
            </a:r>
            <a:r>
              <a:rPr lang="en-US" sz="1400" dirty="0">
                <a:solidFill>
                  <a:schemeClr val="tx1"/>
                </a:solidFill>
              </a:rPr>
              <a:t>– a leading cause of stroke, there are often no symptoms of high blood pressure, which makes regular monitoring important. Lowering blood pressure through lifestyle changes or medicine can therefore lower the risk of stroke</a:t>
            </a:r>
          </a:p>
          <a:p>
            <a:pPr marL="0" indent="0">
              <a:buClr>
                <a:schemeClr val="tx1"/>
              </a:buClr>
              <a:buNone/>
            </a:pPr>
            <a:r>
              <a:rPr lang="en-US" sz="1400" b="1" dirty="0">
                <a:solidFill>
                  <a:schemeClr val="accent2">
                    <a:lumMod val="50000"/>
                  </a:schemeClr>
                </a:solidFill>
              </a:rPr>
              <a:t>High cholesterol </a:t>
            </a:r>
            <a:r>
              <a:rPr lang="en-US" sz="1400" dirty="0">
                <a:solidFill>
                  <a:schemeClr val="tx1"/>
                </a:solidFill>
              </a:rPr>
              <a:t>– a waxy, fat-like substance made by the liver or found in certain foods, excess cholesterol can build up in arteries, including those in the brain, reducing the flow of blood</a:t>
            </a:r>
          </a:p>
          <a:p>
            <a:pPr marL="0" indent="0">
              <a:buClr>
                <a:schemeClr val="tx1"/>
              </a:buClr>
              <a:buNone/>
            </a:pPr>
            <a:r>
              <a:rPr lang="en-US" sz="1400" b="1" dirty="0">
                <a:solidFill>
                  <a:schemeClr val="accent2">
                    <a:lumMod val="50000"/>
                  </a:schemeClr>
                </a:solidFill>
              </a:rPr>
              <a:t>Heart disease </a:t>
            </a:r>
            <a:r>
              <a:rPr lang="en-US" sz="1400" dirty="0">
                <a:solidFill>
                  <a:schemeClr val="tx1"/>
                </a:solidFill>
              </a:rPr>
              <a:t>– several conditions can increase stroke risk, including coronary artery disease by reducing blood flow, as well as heart valve defects, atrial fibrillation, and enlargement of the heart</a:t>
            </a:r>
          </a:p>
          <a:p>
            <a:pPr marL="0" indent="0">
              <a:buClr>
                <a:schemeClr val="tx1"/>
              </a:buClr>
              <a:buNone/>
            </a:pPr>
            <a:r>
              <a:rPr lang="en-US" sz="1400" b="1" dirty="0">
                <a:solidFill>
                  <a:schemeClr val="accent2">
                    <a:lumMod val="50000"/>
                  </a:schemeClr>
                </a:solidFill>
              </a:rPr>
              <a:t>Diabetes</a:t>
            </a:r>
            <a:r>
              <a:rPr lang="en-US" sz="1400" dirty="0">
                <a:solidFill>
                  <a:schemeClr val="tx1"/>
                </a:solidFill>
              </a:rPr>
              <a:t> – causes sugars to build up in the blood and prevent oxygen transport to important areas, such as the brain</a:t>
            </a:r>
          </a:p>
          <a:p>
            <a:pPr marL="0" indent="0">
              <a:buClr>
                <a:schemeClr val="tx1"/>
              </a:buClr>
              <a:buNone/>
            </a:pPr>
            <a:r>
              <a:rPr lang="en-US" sz="1400" b="1" dirty="0">
                <a:solidFill>
                  <a:schemeClr val="accent2">
                    <a:lumMod val="50000"/>
                  </a:schemeClr>
                </a:solidFill>
              </a:rPr>
              <a:t>Obesity</a:t>
            </a:r>
            <a:r>
              <a:rPr lang="en-US" sz="1400" dirty="0">
                <a:solidFill>
                  <a:schemeClr val="tx1"/>
                </a:solidFill>
              </a:rPr>
              <a:t> – excess body fat can be linked with high cholesterol, triglycerides, high blood pressure, and diabetes</a:t>
            </a:r>
          </a:p>
          <a:p>
            <a:pPr marL="0" indent="0">
              <a:buClr>
                <a:schemeClr val="tx1"/>
              </a:buClr>
              <a:buNone/>
            </a:pPr>
            <a:r>
              <a:rPr lang="en-US" sz="1400" b="1" dirty="0">
                <a:solidFill>
                  <a:schemeClr val="accent2">
                    <a:lumMod val="50000"/>
                  </a:schemeClr>
                </a:solidFill>
              </a:rPr>
              <a:t>Sickle cell disease </a:t>
            </a:r>
            <a:r>
              <a:rPr lang="en-US" sz="1400" dirty="0">
                <a:solidFill>
                  <a:schemeClr val="tx1"/>
                </a:solidFill>
              </a:rPr>
              <a:t>– a blood disorder linked to ischemic stroke that affects mainly Black children</a:t>
            </a:r>
          </a:p>
          <a:p>
            <a:pPr marL="0" indent="0">
              <a:buClr>
                <a:schemeClr val="tx1"/>
              </a:buClr>
              <a:buNone/>
            </a:pPr>
            <a:r>
              <a:rPr lang="en-US" sz="1400" b="1" dirty="0">
                <a:solidFill>
                  <a:schemeClr val="accent2">
                    <a:lumMod val="50000"/>
                  </a:schemeClr>
                </a:solidFill>
              </a:rPr>
              <a:t>Certain behaviors </a:t>
            </a:r>
            <a:r>
              <a:rPr lang="en-US" sz="1400" dirty="0">
                <a:solidFill>
                  <a:schemeClr val="tx1"/>
                </a:solidFill>
              </a:rPr>
              <a:t>– tobacco use, alcohol use, insufficient physical exercise and diets high in saturated fats, trans fats, </a:t>
            </a:r>
            <a:br>
              <a:rPr lang="en-US" sz="1400" dirty="0">
                <a:solidFill>
                  <a:schemeClr val="tx1"/>
                </a:solidFill>
              </a:rPr>
            </a:br>
            <a:r>
              <a:rPr lang="en-US" sz="1400" dirty="0">
                <a:solidFill>
                  <a:schemeClr val="tx1"/>
                </a:solidFill>
              </a:rPr>
              <a:t>and cholesterol </a:t>
            </a:r>
          </a:p>
          <a:p>
            <a:pPr marL="0" indent="0">
              <a:buClr>
                <a:schemeClr val="tx1"/>
              </a:buClr>
              <a:buNone/>
            </a:pPr>
            <a:r>
              <a:rPr lang="en-US" sz="1400" b="1" dirty="0">
                <a:solidFill>
                  <a:schemeClr val="accent2">
                    <a:lumMod val="50000"/>
                  </a:schemeClr>
                </a:solidFill>
              </a:rPr>
              <a:t>Other factors </a:t>
            </a:r>
            <a:r>
              <a:rPr lang="en-US" sz="1400" dirty="0">
                <a:solidFill>
                  <a:schemeClr val="tx1"/>
                </a:solidFill>
              </a:rPr>
              <a:t>– genetics (e.g., CADASIL), age, sex, race, and ethnicity</a:t>
            </a:r>
          </a:p>
        </p:txBody>
      </p:sp>
      <p:sp>
        <p:nvSpPr>
          <p:cNvPr id="6" name="Text Placeholder 5">
            <a:extLst>
              <a:ext uri="{FF2B5EF4-FFF2-40B4-BE49-F238E27FC236}">
                <a16:creationId xmlns:a16="http://schemas.microsoft.com/office/drawing/2014/main" id="{16B78800-67F7-439A-CAD3-140ECA30B288}"/>
              </a:ext>
            </a:extLst>
          </p:cNvPr>
          <p:cNvSpPr>
            <a:spLocks noGrp="1"/>
          </p:cNvSpPr>
          <p:nvPr>
            <p:ph type="body" sz="quarter" idx="18"/>
          </p:nvPr>
        </p:nvSpPr>
        <p:spPr>
          <a:xfrm>
            <a:off x="539749" y="6102000"/>
            <a:ext cx="9674753" cy="619200"/>
          </a:xfrm>
        </p:spPr>
        <p:txBody>
          <a:bodyPr/>
          <a:lstStyle/>
          <a:p>
            <a:r>
              <a:rPr lang="en-GB" dirty="0"/>
              <a:t>CADASIL=cerebral autosomal dominant arteriopathy with subcortical infarcts and leukoencephalopathy</a:t>
            </a:r>
          </a:p>
          <a:p>
            <a:endParaRPr lang="en-GB" dirty="0"/>
          </a:p>
          <a:p>
            <a:r>
              <a:rPr lang="en-GB" dirty="0"/>
              <a:t>CDC. https://www.cdc.gov/stroke/risk_factors.htm. Accessed Mar 2024; </a:t>
            </a:r>
            <a:r>
              <a:rPr lang="en-US" dirty="0"/>
              <a:t>GBD 2019 Stroke Collaborators. Lancet Neurol 2021;20(10):795–820; Campbell et al. Nat Rev Dis Primers 2019;5(1):70</a:t>
            </a:r>
          </a:p>
        </p:txBody>
      </p:sp>
      <p:pic>
        <p:nvPicPr>
          <p:cNvPr id="11" name="Graphic 10" descr="Burger and drink with solid fill">
            <a:extLst>
              <a:ext uri="{FF2B5EF4-FFF2-40B4-BE49-F238E27FC236}">
                <a16:creationId xmlns:a16="http://schemas.microsoft.com/office/drawing/2014/main" id="{2E36A098-C597-7AD2-CACD-953A215859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89915" y="4544639"/>
            <a:ext cx="914400" cy="914400"/>
          </a:xfrm>
          <a:prstGeom prst="rect">
            <a:avLst/>
          </a:prstGeom>
        </p:spPr>
      </p:pic>
      <p:pic>
        <p:nvPicPr>
          <p:cNvPr id="12" name="Graphic 11" descr="Table setting with solid fill">
            <a:extLst>
              <a:ext uri="{FF2B5EF4-FFF2-40B4-BE49-F238E27FC236}">
                <a16:creationId xmlns:a16="http://schemas.microsoft.com/office/drawing/2014/main" id="{5AAB0CBF-FCF9-EB13-7D30-F3FB8453B1A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870232" y="5266392"/>
            <a:ext cx="914400" cy="914400"/>
          </a:xfrm>
          <a:prstGeom prst="rect">
            <a:avLst/>
          </a:prstGeom>
        </p:spPr>
      </p:pic>
      <p:pic>
        <p:nvPicPr>
          <p:cNvPr id="14" name="Graphic 13" descr="Weight Gain with solid fill">
            <a:extLst>
              <a:ext uri="{FF2B5EF4-FFF2-40B4-BE49-F238E27FC236}">
                <a16:creationId xmlns:a16="http://schemas.microsoft.com/office/drawing/2014/main" id="{DE3EF53F-8081-D424-4931-0B4454F4F4A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870232" y="3792653"/>
            <a:ext cx="914400" cy="914400"/>
          </a:xfrm>
          <a:prstGeom prst="rect">
            <a:avLst/>
          </a:prstGeom>
        </p:spPr>
      </p:pic>
      <p:pic>
        <p:nvPicPr>
          <p:cNvPr id="16" name="Graphic 15" descr="Care with solid fill">
            <a:extLst>
              <a:ext uri="{FF2B5EF4-FFF2-40B4-BE49-F238E27FC236}">
                <a16:creationId xmlns:a16="http://schemas.microsoft.com/office/drawing/2014/main" id="{368A296D-8A90-DE8F-29B5-0871F39F282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214502" y="1685449"/>
            <a:ext cx="914400" cy="914400"/>
          </a:xfrm>
          <a:prstGeom prst="rect">
            <a:avLst/>
          </a:prstGeom>
        </p:spPr>
      </p:pic>
      <p:pic>
        <p:nvPicPr>
          <p:cNvPr id="18" name="Graphic 17" descr="Heart with pulse with solid fill">
            <a:extLst>
              <a:ext uri="{FF2B5EF4-FFF2-40B4-BE49-F238E27FC236}">
                <a16:creationId xmlns:a16="http://schemas.microsoft.com/office/drawing/2014/main" id="{2B818B15-A389-8DFE-4D76-E430E29F8F9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089915" y="3165525"/>
            <a:ext cx="914400" cy="914400"/>
          </a:xfrm>
          <a:prstGeom prst="rect">
            <a:avLst/>
          </a:prstGeom>
        </p:spPr>
      </p:pic>
      <p:pic>
        <p:nvPicPr>
          <p:cNvPr id="20" name="Graphic 19" descr="Brain with solid fill">
            <a:extLst>
              <a:ext uri="{FF2B5EF4-FFF2-40B4-BE49-F238E27FC236}">
                <a16:creationId xmlns:a16="http://schemas.microsoft.com/office/drawing/2014/main" id="{EE14373F-9BAC-FA2F-9BF1-CDE68CBE8A9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870232" y="2545813"/>
            <a:ext cx="914400" cy="914400"/>
          </a:xfrm>
          <a:prstGeom prst="rect">
            <a:avLst/>
          </a:prstGeom>
        </p:spPr>
      </p:pic>
    </p:spTree>
    <p:extLst>
      <p:ext uri="{BB962C8B-B14F-4D97-AF65-F5344CB8AC3E}">
        <p14:creationId xmlns:p14="http://schemas.microsoft.com/office/powerpoint/2010/main" val="2261646772"/>
      </p:ext>
    </p:extLst>
  </p:cSld>
  <p:clrMapOvr>
    <a:masterClrMapping/>
  </p:clrMapOvr>
</p:sld>
</file>

<file path=ppt/theme/theme1.xml><?xml version="1.0" encoding="utf-8"?>
<a:theme xmlns:a="http://schemas.openxmlformats.org/drawingml/2006/main" name="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AD98DE-715D-4218-A8DC-58DC603D87D7}">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556810E-450E-4FFF-BBB0-0621B79749EA}">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FBE14FC-6830-41D9-B09E-A6AE3E264A0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Med slideeksempler</Template>
  <TotalTime>5263</TotalTime>
  <Words>416</Words>
  <Application>Microsoft Office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Risk factors for stroke</vt:lpstr>
    </vt:vector>
  </TitlesOfParts>
  <Company>Neurotorium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Addiction</dc:title>
  <dc:subject>Neurotorium PowerPoint</dc:subject>
  <dc:creator>Liz Kelly</dc:creator>
  <cp:lastModifiedBy>Cecilie Rørdam</cp:lastModifiedBy>
  <cp:revision>13</cp:revision>
  <cp:lastPrinted>2022-09-28T10:51:32Z</cp:lastPrinted>
  <dcterms:created xsi:type="dcterms:W3CDTF">2022-02-04T12:28:06Z</dcterms:created>
  <dcterms:modified xsi:type="dcterms:W3CDTF">2024-04-10T11:27:58Z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Order">
    <vt:lpwstr>60400.0000000000</vt:lpwstr>
  </property>
  <property fmtid="{D5CDD505-2E9C-101B-9397-08002B2CF9AE}" pid="4" name="MediaServiceImageTags">
    <vt:lpwstr/>
  </property>
</Properties>
</file>