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648" r:id="rId4"/>
  </p:sldMasterIdLst>
  <p:notesMasterIdLst>
    <p:notesMasterId r:id="rId6"/>
  </p:notesMasterIdLst>
  <p:sldIdLst>
    <p:sldId id="1129" r:id="rId5"/>
  </p:sldIdLst>
  <p:sldSz cx="12192000" cy="6858000"/>
  <p:notesSz cx="6881813" cy="92964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D1E0107-7C68-ED14-E573-00ADCEA39311}" name="Penny Staton" initials="" userId="S::Penny.Staton@primeglobalpeople.com::b149baaa-0269-4f47-ac73-76ce41ebbc06" providerId="AD"/>
  <p188:author id="{1F12B644-C23D-6891-9B98-7E843A51D0A0}" name="Terry Quinn" initials="TQ" userId="S::Terry.Quinn@glasgow.ac.uk::d3276c42-adef-4085-8787-0a30b87ac44e" providerId="AD"/>
  <p188:author id="{E2833B56-E688-C873-AF40-6846034F7AEE}" name="Laura Edwards-Ingram" initials="LEI" userId="S::Laura.Edwards-Ingram@primeglobalpeople.com::e4f8a1d5-4dcf-4866-90cf-c2cbd767f4bb" providerId="AD"/>
  <p188:author id="{F286F46B-D11B-7411-908D-9B4A368D0C37}" name="Chris Edge" initials="CE" userId="S::Chris.Edge@primeglobalpeople.com::9878e1fe-fc43-4c11-846c-29f97c46eb4b" providerId="AD"/>
  <p188:author id="{1DC4547F-01D2-3AE7-8668-DE8AD62223C8}" name="Morgan, Celia" initials="MC" userId="S::celia.morgan@exeter.ac.uk::29bcb0e8-5fe3-4c38-a669-f58f3a61a3c4" providerId="AD"/>
  <p188:author id="{6A4B1B89-2A99-0175-EF1A-D4380BFB499F}" name="Liz Kelly" initials="LK" userId="S::Liz.Kelly@primeglobalpeople.com::1665768a-a9f2-46a1-98e1-9ec4752cde79" providerId="AD"/>
  <p188:author id="{E2F8E9A7-71B6-7FCF-57AD-4D32A54E2D27}" name="Maria Nordfang" initials="MN" userId="S::mno@lundbeckfonden.com::e583feeb-07ad-4ed7-a8f6-7e310be5d8a8" providerId="AD"/>
  <p188:author id="{5ACDF9C1-C97A-4004-6B13-08511EB5CE41}" name="Rachel Jagger" initials="RJ" userId="S::Rachel.Jagger@primeglobalpeople.com::cf4acb15-657a-45e0-bad4-d602a69c1922"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Chris Edge" initials="CE" lastIdx="62" clrIdx="0">
    <p:extLst>
      <p:ext uri="{19B8F6BF-5375-455C-9EA6-DF929625EA0E}">
        <p15:presenceInfo xmlns:p15="http://schemas.microsoft.com/office/powerpoint/2012/main" userId="S::Chris.Edge@primeglobalpeople.com::9878e1fe-fc43-4c11-846c-29f97c46eb4b" providerId="AD"/>
      </p:ext>
    </p:extLst>
  </p:cmAuthor>
  <p:cmAuthor id="2" name="Maria Nordfang" initials="MN" lastIdx="63" clrIdx="1">
    <p:extLst>
      <p:ext uri="{19B8F6BF-5375-455C-9EA6-DF929625EA0E}">
        <p15:presenceInfo xmlns:p15="http://schemas.microsoft.com/office/powerpoint/2012/main" userId="S::mno@lundbeckfonden.com::e583feeb-07ad-4ed7-a8f6-7e310be5d8a8" providerId="AD"/>
      </p:ext>
    </p:extLst>
  </p:cmAuthor>
  <p:cmAuthor id="3" name="Liz Kelly" initials="LK" lastIdx="6" clrIdx="2">
    <p:extLst>
      <p:ext uri="{19B8F6BF-5375-455C-9EA6-DF929625EA0E}">
        <p15:presenceInfo xmlns:p15="http://schemas.microsoft.com/office/powerpoint/2012/main" userId="S::Liz.Kelly@primeglobalpeople.com::ea0208fa-6df2-415d-becb-429db93c62ca" providerId="AD"/>
      </p:ext>
    </p:extLst>
  </p:cmAuthor>
  <p:cmAuthor id="4" name="Liz Kelly" initials="LK [2]" lastIdx="6" clrIdx="3">
    <p:extLst>
      <p:ext uri="{19B8F6BF-5375-455C-9EA6-DF929625EA0E}">
        <p15:presenceInfo xmlns:p15="http://schemas.microsoft.com/office/powerpoint/2012/main" userId="S::Liz.Kelly@primeglobalpeople.com::1665768a-a9f2-46a1-98e1-9ec4752cde79" providerId="AD"/>
      </p:ext>
    </p:extLst>
  </p:cmAuthor>
  <p:cmAuthor id="5" name="Maria Nordfang" initials="MN [2]" lastIdx="4" clrIdx="4">
    <p:extLst>
      <p:ext uri="{19B8F6BF-5375-455C-9EA6-DF929625EA0E}">
        <p15:presenceInfo xmlns:p15="http://schemas.microsoft.com/office/powerpoint/2012/main" userId="Maria Nordfang"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F1A01"/>
    <a:srgbClr val="F5B70F"/>
    <a:srgbClr val="F0ECDF"/>
    <a:srgbClr val="FFFFFF"/>
    <a:srgbClr val="D9D1CC"/>
    <a:srgbClr val="989E97"/>
    <a:srgbClr val="EBF0EE"/>
    <a:srgbClr val="0000FF"/>
    <a:srgbClr val="717171"/>
    <a:srgbClr val="B59E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2D5ABB26-0587-4C30-8999-92F81FD0307C}">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270" autoAdjust="0"/>
    <p:restoredTop sz="75908" autoAdjust="0"/>
  </p:normalViewPr>
  <p:slideViewPr>
    <p:cSldViewPr snapToGrid="0">
      <p:cViewPr varScale="1">
        <p:scale>
          <a:sx n="63" d="100"/>
          <a:sy n="63" d="100"/>
        </p:scale>
        <p:origin x="1044" y="60"/>
      </p:cViewPr>
      <p:guideLst/>
    </p:cSldViewPr>
  </p:slideViewPr>
  <p:notesTextViewPr>
    <p:cViewPr>
      <p:scale>
        <a:sx n="1" d="1"/>
        <a:sy n="1" d="1"/>
      </p:scale>
      <p:origin x="0" y="0"/>
    </p:cViewPr>
  </p:notesTextViewPr>
  <p:notesViewPr>
    <p:cSldViewPr snapToGrid="0">
      <p:cViewPr varScale="1">
        <p:scale>
          <a:sx n="116" d="100"/>
          <a:sy n="116" d="100"/>
        </p:scale>
        <p:origin x="7686" y="10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13" Type="http://schemas.microsoft.com/office/2018/10/relationships/authors" Target="authors.xml"/><Relationship Id="rId3" Type="http://schemas.openxmlformats.org/officeDocument/2006/relationships/customXml" Target="../customXml/item3.xml"/><Relationship Id="rId7" Type="http://schemas.openxmlformats.org/officeDocument/2006/relationships/commentAuthors" Target="commentAuthors.xml"/><Relationship Id="rId12" Type="http://schemas.microsoft.com/office/2016/11/relationships/changesInfo" Target="changesInfos/changesInfo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achel Jagger" userId="cf4acb15-657a-45e0-bad4-d602a69c1922" providerId="ADAL" clId="{63BB961F-EA99-43A7-8C91-55B50DF0FD94}"/>
    <pc:docChg chg="">
      <pc:chgData name="Rachel Jagger" userId="cf4acb15-657a-45e0-bad4-d602a69c1922" providerId="ADAL" clId="{63BB961F-EA99-43A7-8C91-55B50DF0FD94}" dt="2024-04-05T19:26:58.894" v="0"/>
      <pc:docMkLst>
        <pc:docMk/>
      </pc:docMkLst>
      <pc:sldChg chg="delCm">
        <pc:chgData name="Rachel Jagger" userId="cf4acb15-657a-45e0-bad4-d602a69c1922" providerId="ADAL" clId="{63BB961F-EA99-43A7-8C91-55B50DF0FD94}" dt="2024-04-05T19:26:58.894" v="0"/>
        <pc:sldMkLst>
          <pc:docMk/>
          <pc:sldMk cId="1203519323" sldId="1112"/>
        </pc:sldMkLst>
        <pc:extLst>
          <p:ext xmlns:p="http://schemas.openxmlformats.org/presentationml/2006/main" uri="{D6D511B9-2390-475A-947B-AFAB55BFBCF1}">
            <pc226:cmChg xmlns:pc226="http://schemas.microsoft.com/office/powerpoint/2022/06/main/command" chg="del">
              <pc226:chgData name="Rachel Jagger" userId="cf4acb15-657a-45e0-bad4-d602a69c1922" providerId="ADAL" clId="{63BB961F-EA99-43A7-8C91-55B50DF0FD94}" dt="2024-04-05T19:26:58.894" v="0"/>
              <pc2:cmMkLst xmlns:pc2="http://schemas.microsoft.com/office/powerpoint/2019/9/main/command">
                <pc:docMk/>
                <pc:sldMk cId="1203519323" sldId="1112"/>
                <pc2:cmMk id="{25CF30DF-D3DD-4BC7-A902-E5209FBA688A}"/>
              </pc2:cmMkLst>
            </pc226:cmChg>
          </p:ext>
        </pc:extLst>
      </pc:sldChg>
      <pc:sldChg chg="delCm">
        <pc:chgData name="Rachel Jagger" userId="cf4acb15-657a-45e0-bad4-d602a69c1922" providerId="ADAL" clId="{63BB961F-EA99-43A7-8C91-55B50DF0FD94}" dt="2024-04-05T19:26:58.894" v="0"/>
        <pc:sldMkLst>
          <pc:docMk/>
          <pc:sldMk cId="3573157743" sldId="1143"/>
        </pc:sldMkLst>
        <pc:extLst>
          <p:ext xmlns:p="http://schemas.openxmlformats.org/presentationml/2006/main" uri="{D6D511B9-2390-475A-947B-AFAB55BFBCF1}">
            <pc226:cmChg xmlns:pc226="http://schemas.microsoft.com/office/powerpoint/2022/06/main/command" chg="del">
              <pc226:chgData name="Rachel Jagger" userId="cf4acb15-657a-45e0-bad4-d602a69c1922" providerId="ADAL" clId="{63BB961F-EA99-43A7-8C91-55B50DF0FD94}" dt="2024-04-05T19:26:58.894" v="0"/>
              <pc2:cmMkLst xmlns:pc2="http://schemas.microsoft.com/office/powerpoint/2019/9/main/command">
                <pc:docMk/>
                <pc:sldMk cId="3573157743" sldId="1143"/>
                <pc2:cmMk id="{A0C20730-B819-424C-B64C-C8A264A4E8D9}"/>
              </pc2:cmMkLst>
            </pc226:cmChg>
            <pc226:cmChg xmlns:pc226="http://schemas.microsoft.com/office/powerpoint/2022/06/main/command" chg="del">
              <pc226:chgData name="Rachel Jagger" userId="cf4acb15-657a-45e0-bad4-d602a69c1922" providerId="ADAL" clId="{63BB961F-EA99-43A7-8C91-55B50DF0FD94}" dt="2024-04-05T19:26:58.894" v="0"/>
              <pc2:cmMkLst xmlns:pc2="http://schemas.microsoft.com/office/powerpoint/2019/9/main/command">
                <pc:docMk/>
                <pc:sldMk cId="3573157743" sldId="1143"/>
                <pc2:cmMk id="{54CD74B7-1226-417C-8594-8674B5CCE8CA}"/>
              </pc2:cmMkLst>
            </pc226:cmChg>
            <pc226:cmChg xmlns:pc226="http://schemas.microsoft.com/office/powerpoint/2022/06/main/command" chg="del">
              <pc226:chgData name="Rachel Jagger" userId="cf4acb15-657a-45e0-bad4-d602a69c1922" providerId="ADAL" clId="{63BB961F-EA99-43A7-8C91-55B50DF0FD94}" dt="2024-04-05T19:26:58.894" v="0"/>
              <pc2:cmMkLst xmlns:pc2="http://schemas.microsoft.com/office/powerpoint/2019/9/main/command">
                <pc:docMk/>
                <pc:sldMk cId="3573157743" sldId="1143"/>
                <pc2:cmMk id="{5FB757EA-86C3-4957-8299-FDF891A56A06}"/>
              </pc2:cmMkLst>
            </pc226:cmChg>
          </p:ext>
        </pc:extLst>
      </pc:sldChg>
    </pc:docChg>
  </pc:docChgLst>
  <pc:docChgLst>
    <pc:chgData name="Cecilie Rørdam" userId="9e6ed0df-47b2-4b0e-a5a5-8ff8555efc23" providerId="ADAL" clId="{9A3AC9B7-5051-4B86-84C3-B857C671230D}"/>
    <pc:docChg chg="custSel delSld modSld">
      <pc:chgData name="Cecilie Rørdam" userId="9e6ed0df-47b2-4b0e-a5a5-8ff8555efc23" providerId="ADAL" clId="{9A3AC9B7-5051-4B86-84C3-B857C671230D}" dt="2024-04-10T11:30:37.154" v="34" actId="478"/>
      <pc:docMkLst>
        <pc:docMk/>
      </pc:docMkLst>
      <pc:sldChg chg="del">
        <pc:chgData name="Cecilie Rørdam" userId="9e6ed0df-47b2-4b0e-a5a5-8ff8555efc23" providerId="ADAL" clId="{9A3AC9B7-5051-4B86-84C3-B857C671230D}" dt="2024-04-10T11:30:18.598" v="0" actId="47"/>
        <pc:sldMkLst>
          <pc:docMk/>
          <pc:sldMk cId="1226472582" sldId="980"/>
        </pc:sldMkLst>
      </pc:sldChg>
      <pc:sldChg chg="del">
        <pc:chgData name="Cecilie Rørdam" userId="9e6ed0df-47b2-4b0e-a5a5-8ff8555efc23" providerId="ADAL" clId="{9A3AC9B7-5051-4B86-84C3-B857C671230D}" dt="2024-04-10T11:30:33.307" v="32" actId="47"/>
        <pc:sldMkLst>
          <pc:docMk/>
          <pc:sldMk cId="3878279412" sldId="1063"/>
        </pc:sldMkLst>
      </pc:sldChg>
      <pc:sldChg chg="del">
        <pc:chgData name="Cecilie Rørdam" userId="9e6ed0df-47b2-4b0e-a5a5-8ff8555efc23" providerId="ADAL" clId="{9A3AC9B7-5051-4B86-84C3-B857C671230D}" dt="2024-04-10T11:30:32.240" v="30" actId="47"/>
        <pc:sldMkLst>
          <pc:docMk/>
          <pc:sldMk cId="1590399365" sldId="1085"/>
        </pc:sldMkLst>
      </pc:sldChg>
      <pc:sldChg chg="del">
        <pc:chgData name="Cecilie Rørdam" userId="9e6ed0df-47b2-4b0e-a5a5-8ff8555efc23" providerId="ADAL" clId="{9A3AC9B7-5051-4B86-84C3-B857C671230D}" dt="2024-04-10T11:30:32.830" v="31" actId="47"/>
        <pc:sldMkLst>
          <pc:docMk/>
          <pc:sldMk cId="3621622273" sldId="1086"/>
        </pc:sldMkLst>
      </pc:sldChg>
      <pc:sldChg chg="del">
        <pc:chgData name="Cecilie Rørdam" userId="9e6ed0df-47b2-4b0e-a5a5-8ff8555efc23" providerId="ADAL" clId="{9A3AC9B7-5051-4B86-84C3-B857C671230D}" dt="2024-04-10T11:30:30.969" v="24" actId="47"/>
        <pc:sldMkLst>
          <pc:docMk/>
          <pc:sldMk cId="448934443" sldId="1099"/>
        </pc:sldMkLst>
      </pc:sldChg>
      <pc:sldChg chg="del">
        <pc:chgData name="Cecilie Rørdam" userId="9e6ed0df-47b2-4b0e-a5a5-8ff8555efc23" providerId="ADAL" clId="{9A3AC9B7-5051-4B86-84C3-B857C671230D}" dt="2024-04-10T11:30:18.763" v="1" actId="47"/>
        <pc:sldMkLst>
          <pc:docMk/>
          <pc:sldMk cId="3203905920" sldId="1100"/>
        </pc:sldMkLst>
      </pc:sldChg>
      <pc:sldChg chg="del">
        <pc:chgData name="Cecilie Rørdam" userId="9e6ed0df-47b2-4b0e-a5a5-8ff8555efc23" providerId="ADAL" clId="{9A3AC9B7-5051-4B86-84C3-B857C671230D}" dt="2024-04-10T11:30:19.725" v="5" actId="47"/>
        <pc:sldMkLst>
          <pc:docMk/>
          <pc:sldMk cId="3219915911" sldId="1102"/>
        </pc:sldMkLst>
      </pc:sldChg>
      <pc:sldChg chg="del">
        <pc:chgData name="Cecilie Rørdam" userId="9e6ed0df-47b2-4b0e-a5a5-8ff8555efc23" providerId="ADAL" clId="{9A3AC9B7-5051-4B86-84C3-B857C671230D}" dt="2024-04-10T11:30:21.033" v="9" actId="47"/>
        <pc:sldMkLst>
          <pc:docMk/>
          <pc:sldMk cId="3709457969" sldId="1103"/>
        </pc:sldMkLst>
      </pc:sldChg>
      <pc:sldChg chg="del">
        <pc:chgData name="Cecilie Rørdam" userId="9e6ed0df-47b2-4b0e-a5a5-8ff8555efc23" providerId="ADAL" clId="{9A3AC9B7-5051-4B86-84C3-B857C671230D}" dt="2024-04-10T11:30:25.944" v="16" actId="47"/>
        <pc:sldMkLst>
          <pc:docMk/>
          <pc:sldMk cId="3801760399" sldId="1105"/>
        </pc:sldMkLst>
      </pc:sldChg>
      <pc:sldChg chg="del">
        <pc:chgData name="Cecilie Rørdam" userId="9e6ed0df-47b2-4b0e-a5a5-8ff8555efc23" providerId="ADAL" clId="{9A3AC9B7-5051-4B86-84C3-B857C671230D}" dt="2024-04-10T11:30:30.237" v="21" actId="47"/>
        <pc:sldMkLst>
          <pc:docMk/>
          <pc:sldMk cId="2949873680" sldId="1106"/>
        </pc:sldMkLst>
      </pc:sldChg>
      <pc:sldChg chg="del">
        <pc:chgData name="Cecilie Rørdam" userId="9e6ed0df-47b2-4b0e-a5a5-8ff8555efc23" providerId="ADAL" clId="{9A3AC9B7-5051-4B86-84C3-B857C671230D}" dt="2024-04-10T11:30:18.979" v="2" actId="47"/>
        <pc:sldMkLst>
          <pc:docMk/>
          <pc:sldMk cId="1084391173" sldId="1107"/>
        </pc:sldMkLst>
      </pc:sldChg>
      <pc:sldChg chg="del">
        <pc:chgData name="Cecilie Rørdam" userId="9e6ed0df-47b2-4b0e-a5a5-8ff8555efc23" providerId="ADAL" clId="{9A3AC9B7-5051-4B86-84C3-B857C671230D}" dt="2024-04-10T11:30:19.220" v="3" actId="47"/>
        <pc:sldMkLst>
          <pc:docMk/>
          <pc:sldMk cId="2390977137" sldId="1108"/>
        </pc:sldMkLst>
      </pc:sldChg>
      <pc:sldChg chg="del">
        <pc:chgData name="Cecilie Rørdam" userId="9e6ed0df-47b2-4b0e-a5a5-8ff8555efc23" providerId="ADAL" clId="{9A3AC9B7-5051-4B86-84C3-B857C671230D}" dt="2024-04-10T11:30:21.318" v="10" actId="47"/>
        <pc:sldMkLst>
          <pc:docMk/>
          <pc:sldMk cId="1203519323" sldId="1112"/>
        </pc:sldMkLst>
      </pc:sldChg>
      <pc:sldChg chg="del">
        <pc:chgData name="Cecilie Rørdam" userId="9e6ed0df-47b2-4b0e-a5a5-8ff8555efc23" providerId="ADAL" clId="{9A3AC9B7-5051-4B86-84C3-B857C671230D}" dt="2024-04-10T11:30:22.903" v="12" actId="47"/>
        <pc:sldMkLst>
          <pc:docMk/>
          <pc:sldMk cId="3776959253" sldId="1113"/>
        </pc:sldMkLst>
      </pc:sldChg>
      <pc:sldChg chg="del">
        <pc:chgData name="Cecilie Rørdam" userId="9e6ed0df-47b2-4b0e-a5a5-8ff8555efc23" providerId="ADAL" clId="{9A3AC9B7-5051-4B86-84C3-B857C671230D}" dt="2024-04-10T11:30:31.098" v="25" actId="47"/>
        <pc:sldMkLst>
          <pc:docMk/>
          <pc:sldMk cId="4293581588" sldId="1115"/>
        </pc:sldMkLst>
      </pc:sldChg>
      <pc:sldChg chg="del">
        <pc:chgData name="Cecilie Rørdam" userId="9e6ed0df-47b2-4b0e-a5a5-8ff8555efc23" providerId="ADAL" clId="{9A3AC9B7-5051-4B86-84C3-B857C671230D}" dt="2024-04-10T11:30:20.015" v="6" actId="47"/>
        <pc:sldMkLst>
          <pc:docMk/>
          <pc:sldMk cId="1888755812" sldId="1116"/>
        </pc:sldMkLst>
      </pc:sldChg>
      <pc:sldChg chg="del">
        <pc:chgData name="Cecilie Rørdam" userId="9e6ed0df-47b2-4b0e-a5a5-8ff8555efc23" providerId="ADAL" clId="{9A3AC9B7-5051-4B86-84C3-B857C671230D}" dt="2024-04-10T11:30:20.434" v="7" actId="47"/>
        <pc:sldMkLst>
          <pc:docMk/>
          <pc:sldMk cId="1753695429" sldId="1118"/>
        </pc:sldMkLst>
      </pc:sldChg>
      <pc:sldChg chg="del">
        <pc:chgData name="Cecilie Rørdam" userId="9e6ed0df-47b2-4b0e-a5a5-8ff8555efc23" providerId="ADAL" clId="{9A3AC9B7-5051-4B86-84C3-B857C671230D}" dt="2024-04-10T11:30:22.645" v="11" actId="47"/>
        <pc:sldMkLst>
          <pc:docMk/>
          <pc:sldMk cId="147178911" sldId="1119"/>
        </pc:sldMkLst>
      </pc:sldChg>
      <pc:sldChg chg="del">
        <pc:chgData name="Cecilie Rørdam" userId="9e6ed0df-47b2-4b0e-a5a5-8ff8555efc23" providerId="ADAL" clId="{9A3AC9B7-5051-4B86-84C3-B857C671230D}" dt="2024-04-10T11:30:23.552" v="13" actId="47"/>
        <pc:sldMkLst>
          <pc:docMk/>
          <pc:sldMk cId="1815739508" sldId="1120"/>
        </pc:sldMkLst>
      </pc:sldChg>
      <pc:sldChg chg="del">
        <pc:chgData name="Cecilie Rørdam" userId="9e6ed0df-47b2-4b0e-a5a5-8ff8555efc23" providerId="ADAL" clId="{9A3AC9B7-5051-4B86-84C3-B857C671230D}" dt="2024-04-10T11:30:24.373" v="14" actId="47"/>
        <pc:sldMkLst>
          <pc:docMk/>
          <pc:sldMk cId="4197772273" sldId="1123"/>
        </pc:sldMkLst>
      </pc:sldChg>
      <pc:sldChg chg="delSp modSp mod">
        <pc:chgData name="Cecilie Rørdam" userId="9e6ed0df-47b2-4b0e-a5a5-8ff8555efc23" providerId="ADAL" clId="{9A3AC9B7-5051-4B86-84C3-B857C671230D}" dt="2024-04-10T11:30:37.154" v="34" actId="478"/>
        <pc:sldMkLst>
          <pc:docMk/>
          <pc:sldMk cId="3712797150" sldId="1129"/>
        </pc:sldMkLst>
        <pc:spChg chg="del mod">
          <ac:chgData name="Cecilie Rørdam" userId="9e6ed0df-47b2-4b0e-a5a5-8ff8555efc23" providerId="ADAL" clId="{9A3AC9B7-5051-4B86-84C3-B857C671230D}" dt="2024-04-10T11:30:37.154" v="34" actId="478"/>
          <ac:spMkLst>
            <pc:docMk/>
            <pc:sldMk cId="3712797150" sldId="1129"/>
            <ac:spMk id="6" creationId="{F4E4B863-36A5-8987-EA87-6D13398FF895}"/>
          </ac:spMkLst>
        </pc:spChg>
      </pc:sldChg>
      <pc:sldChg chg="del">
        <pc:chgData name="Cecilie Rørdam" userId="9e6ed0df-47b2-4b0e-a5a5-8ff8555efc23" providerId="ADAL" clId="{9A3AC9B7-5051-4B86-84C3-B857C671230D}" dt="2024-04-10T11:30:30.039" v="20" actId="47"/>
        <pc:sldMkLst>
          <pc:docMk/>
          <pc:sldMk cId="4042620341" sldId="1130"/>
        </pc:sldMkLst>
      </pc:sldChg>
      <pc:sldChg chg="del">
        <pc:chgData name="Cecilie Rørdam" userId="9e6ed0df-47b2-4b0e-a5a5-8ff8555efc23" providerId="ADAL" clId="{9A3AC9B7-5051-4B86-84C3-B857C671230D}" dt="2024-04-10T11:30:31.499" v="27" actId="47"/>
        <pc:sldMkLst>
          <pc:docMk/>
          <pc:sldMk cId="3493796115" sldId="1133"/>
        </pc:sldMkLst>
      </pc:sldChg>
      <pc:sldChg chg="del">
        <pc:chgData name="Cecilie Rørdam" userId="9e6ed0df-47b2-4b0e-a5a5-8ff8555efc23" providerId="ADAL" clId="{9A3AC9B7-5051-4B86-84C3-B857C671230D}" dt="2024-04-10T11:30:31.932" v="29" actId="47"/>
        <pc:sldMkLst>
          <pc:docMk/>
          <pc:sldMk cId="2775468708" sldId="1134"/>
        </pc:sldMkLst>
      </pc:sldChg>
      <pc:sldChg chg="del">
        <pc:chgData name="Cecilie Rørdam" userId="9e6ed0df-47b2-4b0e-a5a5-8ff8555efc23" providerId="ADAL" clId="{9A3AC9B7-5051-4B86-84C3-B857C671230D}" dt="2024-04-10T11:30:25.203" v="15" actId="47"/>
        <pc:sldMkLst>
          <pc:docMk/>
          <pc:sldMk cId="3948310751" sldId="1135"/>
        </pc:sldMkLst>
      </pc:sldChg>
      <pc:sldChg chg="del">
        <pc:chgData name="Cecilie Rørdam" userId="9e6ed0df-47b2-4b0e-a5a5-8ff8555efc23" providerId="ADAL" clId="{9A3AC9B7-5051-4B86-84C3-B857C671230D}" dt="2024-04-10T11:30:19.414" v="4" actId="47"/>
        <pc:sldMkLst>
          <pc:docMk/>
          <pc:sldMk cId="3417128293" sldId="1136"/>
        </pc:sldMkLst>
      </pc:sldChg>
      <pc:sldChg chg="del">
        <pc:chgData name="Cecilie Rørdam" userId="9e6ed0df-47b2-4b0e-a5a5-8ff8555efc23" providerId="ADAL" clId="{9A3AC9B7-5051-4B86-84C3-B857C671230D}" dt="2024-04-10T11:30:26.853" v="17" actId="47"/>
        <pc:sldMkLst>
          <pc:docMk/>
          <pc:sldMk cId="2261646772" sldId="1137"/>
        </pc:sldMkLst>
      </pc:sldChg>
      <pc:sldChg chg="del">
        <pc:chgData name="Cecilie Rørdam" userId="9e6ed0df-47b2-4b0e-a5a5-8ff8555efc23" providerId="ADAL" clId="{9A3AC9B7-5051-4B86-84C3-B857C671230D}" dt="2024-04-10T11:30:29.830" v="19" actId="47"/>
        <pc:sldMkLst>
          <pc:docMk/>
          <pc:sldMk cId="795070096" sldId="1138"/>
        </pc:sldMkLst>
      </pc:sldChg>
      <pc:sldChg chg="del">
        <pc:chgData name="Cecilie Rørdam" userId="9e6ed0df-47b2-4b0e-a5a5-8ff8555efc23" providerId="ADAL" clId="{9A3AC9B7-5051-4B86-84C3-B857C671230D}" dt="2024-04-10T11:30:30.785" v="23" actId="47"/>
        <pc:sldMkLst>
          <pc:docMk/>
          <pc:sldMk cId="3145130878" sldId="1140"/>
        </pc:sldMkLst>
      </pc:sldChg>
      <pc:sldChg chg="del">
        <pc:chgData name="Cecilie Rørdam" userId="9e6ed0df-47b2-4b0e-a5a5-8ff8555efc23" providerId="ADAL" clId="{9A3AC9B7-5051-4B86-84C3-B857C671230D}" dt="2024-04-10T11:30:27.647" v="18" actId="47"/>
        <pc:sldMkLst>
          <pc:docMk/>
          <pc:sldMk cId="3573157743" sldId="1143"/>
        </pc:sldMkLst>
      </pc:sldChg>
      <pc:sldChg chg="del">
        <pc:chgData name="Cecilie Rørdam" userId="9e6ed0df-47b2-4b0e-a5a5-8ff8555efc23" providerId="ADAL" clId="{9A3AC9B7-5051-4B86-84C3-B857C671230D}" dt="2024-04-10T11:30:31.251" v="26" actId="47"/>
        <pc:sldMkLst>
          <pc:docMk/>
          <pc:sldMk cId="2043404256" sldId="1144"/>
        </pc:sldMkLst>
      </pc:sldChg>
      <pc:sldChg chg="del">
        <pc:chgData name="Cecilie Rørdam" userId="9e6ed0df-47b2-4b0e-a5a5-8ff8555efc23" providerId="ADAL" clId="{9A3AC9B7-5051-4B86-84C3-B857C671230D}" dt="2024-04-10T11:30:20.739" v="8" actId="47"/>
        <pc:sldMkLst>
          <pc:docMk/>
          <pc:sldMk cId="577581" sldId="1145"/>
        </pc:sldMkLst>
      </pc:sldChg>
      <pc:sldChg chg="del">
        <pc:chgData name="Cecilie Rørdam" userId="9e6ed0df-47b2-4b0e-a5a5-8ff8555efc23" providerId="ADAL" clId="{9A3AC9B7-5051-4B86-84C3-B857C671230D}" dt="2024-04-10T11:30:31.681" v="28" actId="47"/>
        <pc:sldMkLst>
          <pc:docMk/>
          <pc:sldMk cId="2359199982" sldId="1146"/>
        </pc:sldMkLst>
      </pc:sldChg>
      <pc:sldChg chg="del">
        <pc:chgData name="Cecilie Rørdam" userId="9e6ed0df-47b2-4b0e-a5a5-8ff8555efc23" providerId="ADAL" clId="{9A3AC9B7-5051-4B86-84C3-B857C671230D}" dt="2024-04-10T11:30:30.433" v="22" actId="47"/>
        <pc:sldMkLst>
          <pc:docMk/>
          <pc:sldMk cId="4218042352" sldId="6363"/>
        </pc:sldMkLst>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5517288202545396"/>
          <c:y val="6.4625584101570974E-2"/>
          <c:w val="0.67809008875557042"/>
          <c:h val="0.76763784919858025"/>
        </c:manualLayout>
      </c:layout>
      <c:scatterChart>
        <c:scatterStyle val="lineMarker"/>
        <c:varyColors val="0"/>
        <c:ser>
          <c:idx val="0"/>
          <c:order val="0"/>
          <c:tx>
            <c:strRef>
              <c:f>Sheet1!$B$1</c:f>
              <c:strCache>
                <c:ptCount val="1"/>
                <c:pt idx="0">
                  <c:v>Y-Values</c:v>
                </c:pt>
              </c:strCache>
            </c:strRef>
          </c:tx>
          <c:spPr>
            <a:ln w="19050" cap="rnd">
              <a:noFill/>
              <a:round/>
            </a:ln>
            <a:effectLst/>
          </c:spPr>
          <c:marker>
            <c:symbol val="square"/>
            <c:size val="12"/>
            <c:spPr>
              <a:solidFill>
                <a:schemeClr val="accent5"/>
              </a:solidFill>
              <a:ln w="6350">
                <a:noFill/>
              </a:ln>
              <a:effectLst/>
            </c:spPr>
          </c:marker>
          <c:dPt>
            <c:idx val="6"/>
            <c:marker>
              <c:symbol val="square"/>
              <c:size val="12"/>
              <c:spPr>
                <a:solidFill>
                  <a:schemeClr val="accent5"/>
                </a:solidFill>
                <a:ln w="6350">
                  <a:noFill/>
                </a:ln>
                <a:effectLst/>
              </c:spPr>
            </c:marker>
            <c:bubble3D val="0"/>
            <c:extLst>
              <c:ext xmlns:c16="http://schemas.microsoft.com/office/drawing/2014/chart" uri="{C3380CC4-5D6E-409C-BE32-E72D297353CC}">
                <c16:uniqueId val="{00000000-1052-4632-B113-753636273ED2}"/>
              </c:ext>
            </c:extLst>
          </c:dPt>
          <c:errBars>
            <c:errDir val="x"/>
            <c:errBarType val="both"/>
            <c:errValType val="cust"/>
            <c:noEndCap val="0"/>
            <c:plus>
              <c:numRef>
                <c:f>Sheet1!$I$2:$I$12</c:f>
                <c:numCache>
                  <c:formatCode>General</c:formatCode>
                  <c:ptCount val="11"/>
                  <c:pt idx="0">
                    <c:v>0.42999999999999972</c:v>
                  </c:pt>
                  <c:pt idx="1">
                    <c:v>2.0000000000000018E-2</c:v>
                  </c:pt>
                  <c:pt idx="2">
                    <c:v>2.0000000000000018E-2</c:v>
                  </c:pt>
                  <c:pt idx="3">
                    <c:v>0.22999999999999998</c:v>
                  </c:pt>
                  <c:pt idx="4">
                    <c:v>0.1100000000000001</c:v>
                  </c:pt>
                  <c:pt idx="5">
                    <c:v>0.69999999999999973</c:v>
                  </c:pt>
                  <c:pt idx="6">
                    <c:v>0.37999999999999989</c:v>
                  </c:pt>
                </c:numCache>
              </c:numRef>
            </c:plus>
            <c:minus>
              <c:numRef>
                <c:f>Sheet1!$H$2:$H$12</c:f>
                <c:numCache>
                  <c:formatCode>General</c:formatCode>
                  <c:ptCount val="11"/>
                  <c:pt idx="0">
                    <c:v>0.33000000000000007</c:v>
                  </c:pt>
                  <c:pt idx="1">
                    <c:v>2.9999999999999805E-2</c:v>
                  </c:pt>
                  <c:pt idx="2">
                    <c:v>2.0000000000000018E-2</c:v>
                  </c:pt>
                  <c:pt idx="3">
                    <c:v>0.19999999999999996</c:v>
                  </c:pt>
                  <c:pt idx="4">
                    <c:v>0.1100000000000001</c:v>
                  </c:pt>
                  <c:pt idx="5">
                    <c:v>0.60000000000000009</c:v>
                  </c:pt>
                  <c:pt idx="6">
                    <c:v>0.32000000000000006</c:v>
                  </c:pt>
                </c:numCache>
              </c:numRef>
            </c:minus>
            <c:spPr>
              <a:noFill/>
              <a:ln w="9525" cap="flat" cmpd="sng" algn="ctr">
                <a:solidFill>
                  <a:schemeClr val="tx1"/>
                </a:solidFill>
                <a:round/>
              </a:ln>
              <a:effectLst/>
            </c:spPr>
          </c:errBars>
          <c:xVal>
            <c:numRef>
              <c:f>Sheet1!$A$2:$A$12</c:f>
              <c:numCache>
                <c:formatCode>General</c:formatCode>
                <c:ptCount val="11"/>
                <c:pt idx="0">
                  <c:v>1.58</c:v>
                </c:pt>
                <c:pt idx="1">
                  <c:v>1.1499999999999999</c:v>
                </c:pt>
                <c:pt idx="2">
                  <c:v>1.54</c:v>
                </c:pt>
                <c:pt idx="3">
                  <c:v>1.72</c:v>
                </c:pt>
                <c:pt idx="4">
                  <c:v>1.75</c:v>
                </c:pt>
                <c:pt idx="5">
                  <c:v>2.6</c:v>
                </c:pt>
                <c:pt idx="6">
                  <c:v>2.27</c:v>
                </c:pt>
              </c:numCache>
            </c:numRef>
          </c:xVal>
          <c:yVal>
            <c:numRef>
              <c:f>Sheet1!$B$2:$B$8</c:f>
              <c:numCache>
                <c:formatCode>General</c:formatCode>
                <c:ptCount val="7"/>
                <c:pt idx="0">
                  <c:v>6.5</c:v>
                </c:pt>
                <c:pt idx="1">
                  <c:v>5.5</c:v>
                </c:pt>
                <c:pt idx="2">
                  <c:v>4.5</c:v>
                </c:pt>
                <c:pt idx="3">
                  <c:v>3.5</c:v>
                </c:pt>
                <c:pt idx="4">
                  <c:v>2.5</c:v>
                </c:pt>
                <c:pt idx="5">
                  <c:v>1.5</c:v>
                </c:pt>
                <c:pt idx="6">
                  <c:v>0.5</c:v>
                </c:pt>
              </c:numCache>
            </c:numRef>
          </c:yVal>
          <c:smooth val="0"/>
          <c:extLst>
            <c:ext xmlns:c16="http://schemas.microsoft.com/office/drawing/2014/chart" uri="{C3380CC4-5D6E-409C-BE32-E72D297353CC}">
              <c16:uniqueId val="{00000001-1052-4632-B113-753636273ED2}"/>
            </c:ext>
          </c:extLst>
        </c:ser>
        <c:dLbls>
          <c:showLegendKey val="0"/>
          <c:showVal val="0"/>
          <c:showCatName val="0"/>
          <c:showSerName val="0"/>
          <c:showPercent val="0"/>
          <c:showBubbleSize val="0"/>
        </c:dLbls>
        <c:axId val="669054624"/>
        <c:axId val="669054952"/>
      </c:scatterChart>
      <c:valAx>
        <c:axId val="669054624"/>
        <c:scaling>
          <c:orientation val="minMax"/>
          <c:max val="5"/>
          <c:min val="0"/>
        </c:scaling>
        <c:delete val="0"/>
        <c:axPos val="b"/>
        <c:majorGridlines>
          <c:spPr>
            <a:ln w="9525" cap="flat" cmpd="sng" algn="ctr">
              <a:solidFill>
                <a:schemeClr val="bg1">
                  <a:lumMod val="75000"/>
                </a:schemeClr>
              </a:solidFill>
              <a:round/>
            </a:ln>
            <a:effectLst/>
          </c:spPr>
        </c:majorGridlines>
        <c:numFmt formatCode="General" sourceLinked="1"/>
        <c:majorTickMark val="out"/>
        <c:minorTickMark val="none"/>
        <c:tickLblPos val="nextTo"/>
        <c:spPr>
          <a:noFill/>
          <a:ln w="19050" cap="flat" cmpd="sng" algn="ctr">
            <a:solidFill>
              <a:schemeClr val="tx1"/>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endParaRPr lang="da-DK"/>
          </a:p>
        </c:txPr>
        <c:crossAx val="669054952"/>
        <c:crossesAt val="0"/>
        <c:crossBetween val="midCat"/>
        <c:majorUnit val="1"/>
      </c:valAx>
      <c:valAx>
        <c:axId val="669054952"/>
        <c:scaling>
          <c:orientation val="minMax"/>
          <c:max val="7"/>
          <c:min val="0"/>
        </c:scaling>
        <c:delete val="1"/>
        <c:axPos val="l"/>
        <c:numFmt formatCode="General" sourceLinked="1"/>
        <c:majorTickMark val="out"/>
        <c:minorTickMark val="none"/>
        <c:tickLblPos val="nextTo"/>
        <c:crossAx val="669054624"/>
        <c:crossesAt val="1"/>
        <c:crossBetween val="midCat"/>
        <c:majorUnit val="1"/>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a:solidFill>
            <a:schemeClr val="tx1"/>
          </a:solidFill>
          <a:latin typeface="Arial" panose="020B0604020202020204" pitchFamily="34" charset="0"/>
          <a:cs typeface="Arial" panose="020B0604020202020204" pitchFamily="34" charset="0"/>
        </a:defRPr>
      </a:pPr>
      <a:endParaRPr lang="da-DK"/>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119" cy="466434"/>
          </a:xfrm>
          <a:prstGeom prst="rect">
            <a:avLst/>
          </a:prstGeom>
        </p:spPr>
        <p:txBody>
          <a:bodyPr vert="horz" lIns="92446" tIns="46223" rIns="92446" bIns="46223" rtlCol="0"/>
          <a:lstStyle>
            <a:lvl1pPr algn="l">
              <a:defRPr sz="1200"/>
            </a:lvl1pPr>
          </a:lstStyle>
          <a:p>
            <a:endParaRPr lang="da-DK"/>
          </a:p>
        </p:txBody>
      </p:sp>
      <p:sp>
        <p:nvSpPr>
          <p:cNvPr id="3" name="Date Placeholder 2"/>
          <p:cNvSpPr>
            <a:spLocks noGrp="1"/>
          </p:cNvSpPr>
          <p:nvPr>
            <p:ph type="dt" idx="1"/>
          </p:nvPr>
        </p:nvSpPr>
        <p:spPr>
          <a:xfrm>
            <a:off x="3898102" y="0"/>
            <a:ext cx="2982119" cy="466434"/>
          </a:xfrm>
          <a:prstGeom prst="rect">
            <a:avLst/>
          </a:prstGeom>
        </p:spPr>
        <p:txBody>
          <a:bodyPr vert="horz" lIns="92446" tIns="46223" rIns="92446" bIns="46223" rtlCol="0"/>
          <a:lstStyle>
            <a:lvl1pPr algn="r">
              <a:defRPr sz="1200"/>
            </a:lvl1pPr>
          </a:lstStyle>
          <a:p>
            <a:fld id="{165C1F25-C198-4B70-BD0D-E53FE2A6A47F}" type="datetimeFigureOut">
              <a:rPr lang="da-DK" smtClean="0"/>
              <a:t>10-04-2024</a:t>
            </a:fld>
            <a:endParaRPr lang="da-DK"/>
          </a:p>
        </p:txBody>
      </p:sp>
      <p:sp>
        <p:nvSpPr>
          <p:cNvPr id="4" name="Slide Image Placeholder 3"/>
          <p:cNvSpPr>
            <a:spLocks noGrp="1" noRot="1" noChangeAspect="1"/>
          </p:cNvSpPr>
          <p:nvPr>
            <p:ph type="sldImg" idx="2"/>
          </p:nvPr>
        </p:nvSpPr>
        <p:spPr>
          <a:xfrm>
            <a:off x="654050" y="1162050"/>
            <a:ext cx="5575300" cy="3136900"/>
          </a:xfrm>
          <a:prstGeom prst="rect">
            <a:avLst/>
          </a:prstGeom>
          <a:noFill/>
          <a:ln w="12700">
            <a:solidFill>
              <a:prstClr val="black"/>
            </a:solidFill>
          </a:ln>
        </p:spPr>
        <p:txBody>
          <a:bodyPr vert="horz" lIns="92446" tIns="46223" rIns="92446" bIns="46223" rtlCol="0" anchor="ctr"/>
          <a:lstStyle/>
          <a:p>
            <a:endParaRPr lang="da-DK"/>
          </a:p>
        </p:txBody>
      </p:sp>
      <p:sp>
        <p:nvSpPr>
          <p:cNvPr id="5" name="Notes Placeholder 4"/>
          <p:cNvSpPr>
            <a:spLocks noGrp="1"/>
          </p:cNvSpPr>
          <p:nvPr>
            <p:ph type="body" sz="quarter" idx="3"/>
          </p:nvPr>
        </p:nvSpPr>
        <p:spPr>
          <a:xfrm>
            <a:off x="688182" y="4473892"/>
            <a:ext cx="5505450" cy="3660458"/>
          </a:xfrm>
          <a:prstGeom prst="rect">
            <a:avLst/>
          </a:prstGeom>
        </p:spPr>
        <p:txBody>
          <a:bodyPr vert="horz" lIns="92446" tIns="46223" rIns="92446" bIns="46223"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a-DK"/>
          </a:p>
        </p:txBody>
      </p:sp>
      <p:sp>
        <p:nvSpPr>
          <p:cNvPr id="6" name="Footer Placeholder 5"/>
          <p:cNvSpPr>
            <a:spLocks noGrp="1"/>
          </p:cNvSpPr>
          <p:nvPr>
            <p:ph type="ftr" sz="quarter" idx="4"/>
          </p:nvPr>
        </p:nvSpPr>
        <p:spPr>
          <a:xfrm>
            <a:off x="0" y="8829967"/>
            <a:ext cx="2982119" cy="466433"/>
          </a:xfrm>
          <a:prstGeom prst="rect">
            <a:avLst/>
          </a:prstGeom>
        </p:spPr>
        <p:txBody>
          <a:bodyPr vert="horz" lIns="92446" tIns="46223" rIns="92446" bIns="46223" rtlCol="0" anchor="b"/>
          <a:lstStyle>
            <a:lvl1pPr algn="l">
              <a:defRPr sz="1200"/>
            </a:lvl1pPr>
          </a:lstStyle>
          <a:p>
            <a:endParaRPr lang="da-DK"/>
          </a:p>
        </p:txBody>
      </p:sp>
      <p:sp>
        <p:nvSpPr>
          <p:cNvPr id="7" name="Slide Number Placeholder 6"/>
          <p:cNvSpPr>
            <a:spLocks noGrp="1"/>
          </p:cNvSpPr>
          <p:nvPr>
            <p:ph type="sldNum" sz="quarter" idx="5"/>
          </p:nvPr>
        </p:nvSpPr>
        <p:spPr>
          <a:xfrm>
            <a:off x="3898102" y="8829967"/>
            <a:ext cx="2982119" cy="466433"/>
          </a:xfrm>
          <a:prstGeom prst="rect">
            <a:avLst/>
          </a:prstGeom>
        </p:spPr>
        <p:txBody>
          <a:bodyPr vert="horz" lIns="92446" tIns="46223" rIns="92446" bIns="46223" rtlCol="0" anchor="b"/>
          <a:lstStyle>
            <a:lvl1pPr algn="r">
              <a:defRPr sz="1200"/>
            </a:lvl1pPr>
          </a:lstStyle>
          <a:p>
            <a:fld id="{85263BDD-FA8D-4E6D-96A3-4835BF873E0B}" type="slidenum">
              <a:rPr lang="da-DK" smtClean="0"/>
              <a:t>‹#›</a:t>
            </a:fld>
            <a:endParaRPr lang="da-DK"/>
          </a:p>
        </p:txBody>
      </p:sp>
    </p:spTree>
    <p:extLst>
      <p:ext uri="{BB962C8B-B14F-4D97-AF65-F5344CB8AC3E}">
        <p14:creationId xmlns:p14="http://schemas.microsoft.com/office/powerpoint/2010/main" val="38250998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Diabetes roughly doubles the risk of stroke, and increases the chance of poor outcomes after stroke.</a:t>
            </a:r>
            <a:r>
              <a:rPr lang="en-GB" baseline="30000" dirty="0"/>
              <a:t>1,2</a:t>
            </a:r>
            <a:r>
              <a:rPr lang="en-GB" dirty="0"/>
              <a:t> The risk appears to be greater for ischaemic stroke compared with haemorrhagic stroke.</a:t>
            </a:r>
            <a:r>
              <a:rPr lang="en-GB" baseline="30000" dirty="0"/>
              <a:t>1,3</a:t>
            </a:r>
            <a:r>
              <a:rPr lang="en-GB" dirty="0"/>
              <a:t> In one meta-analysis of 102 studies, the risk of stroke in people with diabetes compared with the general population was 2.27 times greater for ischaemic stroke, and 1.56 times greater for haemorrhagic stroke.</a:t>
            </a:r>
            <a:r>
              <a:rPr lang="en-GB" baseline="30000" dirty="0"/>
              <a:t>3</a:t>
            </a:r>
            <a:endParaRPr lang="en-GB" dirty="0"/>
          </a:p>
          <a:p>
            <a:endParaRPr lang="en-GB" dirty="0"/>
          </a:p>
          <a:p>
            <a:r>
              <a:rPr lang="en-GB" dirty="0"/>
              <a:t>References:</a:t>
            </a:r>
          </a:p>
          <a:p>
            <a:pPr marL="228600" indent="-228600">
              <a:buFont typeface="+mj-lt"/>
              <a:buAutoNum type="arabicPeriod"/>
            </a:pPr>
            <a:r>
              <a:rPr lang="en-GB" dirty="0" err="1"/>
              <a:t>Mosenzon</a:t>
            </a:r>
            <a:r>
              <a:rPr lang="en-GB" dirty="0"/>
              <a:t> O, Cheng AY, </a:t>
            </a:r>
            <a:r>
              <a:rPr lang="en-GB" dirty="0" err="1"/>
              <a:t>Rabinstein</a:t>
            </a:r>
            <a:r>
              <a:rPr lang="en-GB" dirty="0"/>
              <a:t> AA, Sacco S. Diabetes and stroke: what are the connections? J Stroke 2023; 25 (1): 26–38.</a:t>
            </a:r>
          </a:p>
          <a:p>
            <a:pPr marL="228600" indent="-228600">
              <a:buFont typeface="+mj-lt"/>
              <a:buAutoNum type="arabicPeriod"/>
            </a:pPr>
            <a:r>
              <a:rPr lang="da-DK" dirty="0"/>
              <a:t>Kvitkina T, Narres M, Claessen H, et al. </a:t>
            </a:r>
            <a:r>
              <a:rPr lang="en-GB" dirty="0"/>
              <a:t>Incidence of stroke in people with diabetes compared to those without diabetes: a systematic review. </a:t>
            </a:r>
            <a:r>
              <a:rPr lang="pt-BR" dirty="0"/>
              <a:t>Exp Clin Endocrinol Diabetes 2023; 131 (9): 476–490</a:t>
            </a:r>
            <a:r>
              <a:rPr lang="en-GB" dirty="0"/>
              <a:t>.</a:t>
            </a:r>
          </a:p>
          <a:p>
            <a:pPr marL="228600" indent="-228600">
              <a:buFont typeface="+mj-lt"/>
              <a:buAutoNum type="arabicPeriod"/>
            </a:pPr>
            <a:r>
              <a:rPr lang="da-DK" dirty="0"/>
              <a:t>Emerging Risk Factors Collaboration; Sarwar N, Gao P, Seshasai SR, et al. Diabetes mellitus, fasting blood glucose concentration, and risk of vascular disease: a collaborative meta-analysis of 102 prospective studies. Lancet 2010; 375 (9733): 2215–2222. </a:t>
            </a:r>
          </a:p>
        </p:txBody>
      </p:sp>
      <p:sp>
        <p:nvSpPr>
          <p:cNvPr id="4" name="Slide Number Placeholder 3"/>
          <p:cNvSpPr>
            <a:spLocks noGrp="1"/>
          </p:cNvSpPr>
          <p:nvPr>
            <p:ph type="sldNum" sz="quarter" idx="5"/>
          </p:nvPr>
        </p:nvSpPr>
        <p:spPr/>
        <p:txBody>
          <a:bodyPr/>
          <a:lstStyle/>
          <a:p>
            <a:fld id="{85263BDD-FA8D-4E6D-96A3-4835BF873E0B}" type="slidenum">
              <a:rPr lang="da-DK" smtClean="0"/>
              <a:t>1</a:t>
            </a:fld>
            <a:endParaRPr lang="da-DK"/>
          </a:p>
        </p:txBody>
      </p:sp>
    </p:spTree>
    <p:extLst>
      <p:ext uri="{BB962C8B-B14F-4D97-AF65-F5344CB8AC3E}">
        <p14:creationId xmlns:p14="http://schemas.microsoft.com/office/powerpoint/2010/main" val="3645930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95ADC762-8706-49BF-B0C9-DB8B18411C25}"/>
              </a:ext>
            </a:extLst>
          </p:cNvPr>
          <p:cNvSpPr/>
          <p:nvPr userDrawn="1"/>
        </p:nvSpPr>
        <p:spPr>
          <a:xfrm>
            <a:off x="0" y="-1"/>
            <a:ext cx="12192000" cy="6858001"/>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2" name="Graphic 8">
            <a:extLst>
              <a:ext uri="{FF2B5EF4-FFF2-40B4-BE49-F238E27FC236}">
                <a16:creationId xmlns:a16="http://schemas.microsoft.com/office/drawing/2014/main" id="{7FABB232-20E7-4120-82D3-0BF832B134D8}"/>
              </a:ext>
            </a:extLst>
          </p:cNvPr>
          <p:cNvSpPr/>
          <p:nvPr/>
        </p:nvSpPr>
        <p:spPr>
          <a:xfrm>
            <a:off x="8152873" y="5937114"/>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23" name="Picture Placeholder 22">
            <a:extLst>
              <a:ext uri="{FF2B5EF4-FFF2-40B4-BE49-F238E27FC236}">
                <a16:creationId xmlns:a16="http://schemas.microsoft.com/office/drawing/2014/main" id="{5A8DB64F-28AD-40CA-9421-A2D1C7684BB0}"/>
              </a:ext>
            </a:extLst>
          </p:cNvPr>
          <p:cNvSpPr>
            <a:spLocks noGrp="1"/>
          </p:cNvSpPr>
          <p:nvPr>
            <p:ph type="pic" sz="quarter" idx="16"/>
          </p:nvPr>
        </p:nvSpPr>
        <p:spPr>
          <a:xfrm>
            <a:off x="1" y="-1"/>
            <a:ext cx="7649633" cy="6858001"/>
          </a:xfrm>
          <a:custGeom>
            <a:avLst/>
            <a:gdLst>
              <a:gd name="connsiteX0" fmla="*/ 4723566 w 5737225"/>
              <a:gd name="connsiteY0" fmla="*/ 4092221 h 5143501"/>
              <a:gd name="connsiteX1" fmla="*/ 5737225 w 5737225"/>
              <a:gd name="connsiteY1" fmla="*/ 4092221 h 5143501"/>
              <a:gd name="connsiteX2" fmla="*/ 5737225 w 5737225"/>
              <a:gd name="connsiteY2" fmla="*/ 5143501 h 5143501"/>
              <a:gd name="connsiteX3" fmla="*/ 4723566 w 5737225"/>
              <a:gd name="connsiteY3" fmla="*/ 5143501 h 5143501"/>
              <a:gd name="connsiteX4" fmla="*/ 2852079 w 5737225"/>
              <a:gd name="connsiteY4" fmla="*/ 1876859 h 5143501"/>
              <a:gd name="connsiteX5" fmla="*/ 2785700 w 5737225"/>
              <a:gd name="connsiteY5" fmla="*/ 1943387 h 5143501"/>
              <a:gd name="connsiteX6" fmla="*/ 2785700 w 5737225"/>
              <a:gd name="connsiteY6" fmla="*/ 4630359 h 5143501"/>
              <a:gd name="connsiteX7" fmla="*/ 2852015 w 5737225"/>
              <a:gd name="connsiteY7" fmla="*/ 4696957 h 5143501"/>
              <a:gd name="connsiteX8" fmla="*/ 4071744 w 5737225"/>
              <a:gd name="connsiteY8" fmla="*/ 4696957 h 5143501"/>
              <a:gd name="connsiteX9" fmla="*/ 4138341 w 5737225"/>
              <a:gd name="connsiteY9" fmla="*/ 4630550 h 5143501"/>
              <a:gd name="connsiteX10" fmla="*/ 4138341 w 5737225"/>
              <a:gd name="connsiteY10" fmla="*/ 4630549 h 5143501"/>
              <a:gd name="connsiteX11" fmla="*/ 4138341 w 5737225"/>
              <a:gd name="connsiteY11" fmla="*/ 4630359 h 5143501"/>
              <a:gd name="connsiteX12" fmla="*/ 4071744 w 5737225"/>
              <a:gd name="connsiteY12" fmla="*/ 4563977 h 5143501"/>
              <a:gd name="connsiteX13" fmla="*/ 4071755 w 5737225"/>
              <a:gd name="connsiteY13" fmla="*/ 4563976 h 5143501"/>
              <a:gd name="connsiteX14" fmla="*/ 2918679 w 5737225"/>
              <a:gd name="connsiteY14" fmla="*/ 4563976 h 5143501"/>
              <a:gd name="connsiteX15" fmla="*/ 2918679 w 5737225"/>
              <a:gd name="connsiteY15" fmla="*/ 1943457 h 5143501"/>
              <a:gd name="connsiteX16" fmla="*/ 2852079 w 5737225"/>
              <a:gd name="connsiteY16" fmla="*/ 1876859 h 5143501"/>
              <a:gd name="connsiteX17" fmla="*/ 0 w 5737225"/>
              <a:gd name="connsiteY17" fmla="*/ 0 h 5143501"/>
              <a:gd name="connsiteX18" fmla="*/ 3202169 w 5737225"/>
              <a:gd name="connsiteY18" fmla="*/ 0 h 5143501"/>
              <a:gd name="connsiteX19" fmla="*/ 3202169 w 5737225"/>
              <a:gd name="connsiteY19" fmla="*/ 1237041 h 5143501"/>
              <a:gd name="connsiteX20" fmla="*/ 3268496 w 5737225"/>
              <a:gd name="connsiteY20" fmla="*/ 1303647 h 5143501"/>
              <a:gd name="connsiteX21" fmla="*/ 4071999 w 5737225"/>
              <a:gd name="connsiteY21" fmla="*/ 1303647 h 5143501"/>
              <a:gd name="connsiteX22" fmla="*/ 4138491 w 5737225"/>
              <a:gd name="connsiteY22" fmla="*/ 1237155 h 5143501"/>
              <a:gd name="connsiteX23" fmla="*/ 4071999 w 5737225"/>
              <a:gd name="connsiteY23" fmla="*/ 1170662 h 5143501"/>
              <a:gd name="connsiteX24" fmla="*/ 3335164 w 5737225"/>
              <a:gd name="connsiteY24" fmla="*/ 1170662 h 5143501"/>
              <a:gd name="connsiteX25" fmla="*/ 3335164 w 5737225"/>
              <a:gd name="connsiteY25" fmla="*/ 0 h 5143501"/>
              <a:gd name="connsiteX26" fmla="*/ 5737225 w 5737225"/>
              <a:gd name="connsiteY26" fmla="*/ 0 h 5143501"/>
              <a:gd name="connsiteX27" fmla="*/ 5737225 w 5737225"/>
              <a:gd name="connsiteY27" fmla="*/ 456923 h 5143501"/>
              <a:gd name="connsiteX28" fmla="*/ 5061452 w 5737225"/>
              <a:gd name="connsiteY28" fmla="*/ 456923 h 5143501"/>
              <a:gd name="connsiteX29" fmla="*/ 4994854 w 5737225"/>
              <a:gd name="connsiteY29" fmla="*/ 523527 h 5143501"/>
              <a:gd name="connsiteX30" fmla="*/ 5061402 w 5737225"/>
              <a:gd name="connsiteY30" fmla="*/ 589901 h 5143501"/>
              <a:gd name="connsiteX31" fmla="*/ 5737225 w 5737225"/>
              <a:gd name="connsiteY31" fmla="*/ 589901 h 5143501"/>
              <a:gd name="connsiteX32" fmla="*/ 5737225 w 5737225"/>
              <a:gd name="connsiteY32" fmla="*/ 2089756 h 5143501"/>
              <a:gd name="connsiteX33" fmla="*/ 4629893 w 5737225"/>
              <a:gd name="connsiteY33" fmla="*/ 2089756 h 5143501"/>
              <a:gd name="connsiteX34" fmla="*/ 4629893 w 5737225"/>
              <a:gd name="connsiteY34" fmla="*/ 1510997 h 5143501"/>
              <a:gd name="connsiteX35" fmla="*/ 4563439 w 5737225"/>
              <a:gd name="connsiteY35" fmla="*/ 1444400 h 5143501"/>
              <a:gd name="connsiteX36" fmla="*/ 4563282 w 5737225"/>
              <a:gd name="connsiteY36" fmla="*/ 1444400 h 5143501"/>
              <a:gd name="connsiteX37" fmla="*/ 4496684 w 5737225"/>
              <a:gd name="connsiteY37" fmla="*/ 1510997 h 5143501"/>
              <a:gd name="connsiteX38" fmla="*/ 4496684 w 5737225"/>
              <a:gd name="connsiteY38" fmla="*/ 2156580 h 5143501"/>
              <a:gd name="connsiteX39" fmla="*/ 4563233 w 5737225"/>
              <a:gd name="connsiteY39" fmla="*/ 2222962 h 5143501"/>
              <a:gd name="connsiteX40" fmla="*/ 4563235 w 5737225"/>
              <a:gd name="connsiteY40" fmla="*/ 2222962 h 5143501"/>
              <a:gd name="connsiteX41" fmla="*/ 5737225 w 5737225"/>
              <a:gd name="connsiteY41" fmla="*/ 2222962 h 5143501"/>
              <a:gd name="connsiteX42" fmla="*/ 5737225 w 5737225"/>
              <a:gd name="connsiteY42" fmla="*/ 3959244 h 5143501"/>
              <a:gd name="connsiteX43" fmla="*/ 4723569 w 5737225"/>
              <a:gd name="connsiteY43" fmla="*/ 3959244 h 5143501"/>
              <a:gd name="connsiteX44" fmla="*/ 4723569 w 5737225"/>
              <a:gd name="connsiteY44" fmla="*/ 3172909 h 5143501"/>
              <a:gd name="connsiteX45" fmla="*/ 4656893 w 5737225"/>
              <a:gd name="connsiteY45" fmla="*/ 3106534 h 5143501"/>
              <a:gd name="connsiteX46" fmla="*/ 4656742 w 5737225"/>
              <a:gd name="connsiteY46" fmla="*/ 3106534 h 5143501"/>
              <a:gd name="connsiteX47" fmla="*/ 3781167 w 5737225"/>
              <a:gd name="connsiteY47" fmla="*/ 3106534 h 5143501"/>
              <a:gd name="connsiteX48" fmla="*/ 3781167 w 5737225"/>
              <a:gd name="connsiteY48" fmla="*/ 2468938 h 5143501"/>
              <a:gd name="connsiteX49" fmla="*/ 3714836 w 5737225"/>
              <a:gd name="connsiteY49" fmla="*/ 2402336 h 5143501"/>
              <a:gd name="connsiteX50" fmla="*/ 3714786 w 5737225"/>
              <a:gd name="connsiteY50" fmla="*/ 2402336 h 5143501"/>
              <a:gd name="connsiteX51" fmla="*/ 3648187 w 5737225"/>
              <a:gd name="connsiteY51" fmla="*/ 2468938 h 5143501"/>
              <a:gd name="connsiteX52" fmla="*/ 3648187 w 5737225"/>
              <a:gd name="connsiteY52" fmla="*/ 3172909 h 5143501"/>
              <a:gd name="connsiteX53" fmla="*/ 3714785 w 5737225"/>
              <a:gd name="connsiteY53" fmla="*/ 3239515 h 5143501"/>
              <a:gd name="connsiteX54" fmla="*/ 4590358 w 5737225"/>
              <a:gd name="connsiteY54" fmla="*/ 3239515 h 5143501"/>
              <a:gd name="connsiteX55" fmla="*/ 4590358 w 5737225"/>
              <a:gd name="connsiteY55" fmla="*/ 5143501 h 5143501"/>
              <a:gd name="connsiteX56" fmla="*/ 0 w 5737225"/>
              <a:gd name="connsiteY56" fmla="*/ 5143501 h 5143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5737225" h="5143501">
                <a:moveTo>
                  <a:pt x="4723566" y="4092221"/>
                </a:moveTo>
                <a:lnTo>
                  <a:pt x="5737225" y="4092221"/>
                </a:lnTo>
                <a:lnTo>
                  <a:pt x="5737225" y="5143501"/>
                </a:lnTo>
                <a:lnTo>
                  <a:pt x="4723566" y="5143501"/>
                </a:lnTo>
                <a:close/>
                <a:moveTo>
                  <a:pt x="2852079" y="1876859"/>
                </a:moveTo>
                <a:cubicBezTo>
                  <a:pt x="2815377" y="1876900"/>
                  <a:pt x="2785659" y="1906686"/>
                  <a:pt x="2785700" y="1943387"/>
                </a:cubicBezTo>
                <a:lnTo>
                  <a:pt x="2785700" y="4630359"/>
                </a:lnTo>
                <a:cubicBezTo>
                  <a:pt x="2785622" y="4667062"/>
                  <a:pt x="2815312" y="4696879"/>
                  <a:pt x="2852015" y="4696957"/>
                </a:cubicBezTo>
                <a:lnTo>
                  <a:pt x="4071744" y="4696957"/>
                </a:lnTo>
                <a:cubicBezTo>
                  <a:pt x="4108472" y="4697009"/>
                  <a:pt x="4138288" y="4667278"/>
                  <a:pt x="4138341" y="4630550"/>
                </a:cubicBezTo>
                <a:cubicBezTo>
                  <a:pt x="4138341" y="4630550"/>
                  <a:pt x="4138341" y="4630549"/>
                  <a:pt x="4138341" y="4630549"/>
                </a:cubicBezTo>
                <a:lnTo>
                  <a:pt x="4138341" y="4630359"/>
                </a:lnTo>
                <a:cubicBezTo>
                  <a:pt x="4138219" y="4593664"/>
                  <a:pt x="4108439" y="4563980"/>
                  <a:pt x="4071744" y="4563977"/>
                </a:cubicBezTo>
                <a:lnTo>
                  <a:pt x="4071755" y="4563976"/>
                </a:lnTo>
                <a:lnTo>
                  <a:pt x="2918679" y="4563976"/>
                </a:lnTo>
                <a:lnTo>
                  <a:pt x="2918679" y="1943457"/>
                </a:lnTo>
                <a:cubicBezTo>
                  <a:pt x="2918651" y="1906687"/>
                  <a:pt x="2888849" y="1876886"/>
                  <a:pt x="2852079" y="1876859"/>
                </a:cubicBezTo>
                <a:close/>
                <a:moveTo>
                  <a:pt x="0" y="0"/>
                </a:moveTo>
                <a:lnTo>
                  <a:pt x="3202169" y="0"/>
                </a:lnTo>
                <a:lnTo>
                  <a:pt x="3202169" y="1237041"/>
                </a:lnTo>
                <a:cubicBezTo>
                  <a:pt x="3202092" y="1273750"/>
                  <a:pt x="3231787" y="1303570"/>
                  <a:pt x="3268496" y="1303647"/>
                </a:cubicBezTo>
                <a:lnTo>
                  <a:pt x="4071999" y="1303647"/>
                </a:lnTo>
                <a:cubicBezTo>
                  <a:pt x="4108721" y="1303647"/>
                  <a:pt x="4138491" y="1273878"/>
                  <a:pt x="4138491" y="1237155"/>
                </a:cubicBezTo>
                <a:cubicBezTo>
                  <a:pt x="4138491" y="1200432"/>
                  <a:pt x="4108721" y="1170662"/>
                  <a:pt x="4071999" y="1170662"/>
                </a:cubicBezTo>
                <a:lnTo>
                  <a:pt x="3335164" y="1170662"/>
                </a:lnTo>
                <a:lnTo>
                  <a:pt x="3335164" y="0"/>
                </a:lnTo>
                <a:lnTo>
                  <a:pt x="5737225" y="0"/>
                </a:lnTo>
                <a:lnTo>
                  <a:pt x="5737225" y="456923"/>
                </a:lnTo>
                <a:lnTo>
                  <a:pt x="5061452" y="456923"/>
                </a:lnTo>
                <a:cubicBezTo>
                  <a:pt x="5024681" y="456954"/>
                  <a:pt x="4994882" y="486756"/>
                  <a:pt x="4994854" y="523527"/>
                </a:cubicBezTo>
                <a:cubicBezTo>
                  <a:pt x="4994902" y="560232"/>
                  <a:pt x="5024697" y="589949"/>
                  <a:pt x="5061402" y="589901"/>
                </a:cubicBezTo>
                <a:lnTo>
                  <a:pt x="5737225" y="589901"/>
                </a:lnTo>
                <a:lnTo>
                  <a:pt x="5737225" y="2089756"/>
                </a:lnTo>
                <a:lnTo>
                  <a:pt x="4629893" y="2089756"/>
                </a:lnTo>
                <a:lnTo>
                  <a:pt x="4629893" y="1510997"/>
                </a:lnTo>
                <a:cubicBezTo>
                  <a:pt x="4629933" y="1474256"/>
                  <a:pt x="4600181" y="1444440"/>
                  <a:pt x="4563439" y="1444400"/>
                </a:cubicBezTo>
                <a:lnTo>
                  <a:pt x="4563282" y="1444400"/>
                </a:lnTo>
                <a:cubicBezTo>
                  <a:pt x="4526514" y="1444429"/>
                  <a:pt x="4496714" y="1474229"/>
                  <a:pt x="4496684" y="1510997"/>
                </a:cubicBezTo>
                <a:lnTo>
                  <a:pt x="4496684" y="2156580"/>
                </a:lnTo>
                <a:cubicBezTo>
                  <a:pt x="4496730" y="2193288"/>
                  <a:pt x="4526525" y="2223008"/>
                  <a:pt x="4563233" y="2222962"/>
                </a:cubicBezTo>
                <a:cubicBezTo>
                  <a:pt x="4563234" y="2222962"/>
                  <a:pt x="4563235" y="2222962"/>
                  <a:pt x="4563235" y="2222962"/>
                </a:cubicBezTo>
                <a:lnTo>
                  <a:pt x="5737225" y="2222962"/>
                </a:lnTo>
                <a:lnTo>
                  <a:pt x="5737225" y="3959244"/>
                </a:lnTo>
                <a:lnTo>
                  <a:pt x="4723569" y="3959244"/>
                </a:lnTo>
                <a:lnTo>
                  <a:pt x="4723569" y="3172909"/>
                </a:lnTo>
                <a:cubicBezTo>
                  <a:pt x="4723486" y="3136168"/>
                  <a:pt x="4693634" y="3106451"/>
                  <a:pt x="4656893" y="3106534"/>
                </a:cubicBezTo>
                <a:lnTo>
                  <a:pt x="4656742" y="3106534"/>
                </a:lnTo>
                <a:lnTo>
                  <a:pt x="3781167" y="3106534"/>
                </a:lnTo>
                <a:lnTo>
                  <a:pt x="3781167" y="2468938"/>
                </a:lnTo>
                <a:cubicBezTo>
                  <a:pt x="3781242" y="2432230"/>
                  <a:pt x="3751545" y="2402411"/>
                  <a:pt x="3714836" y="2402336"/>
                </a:cubicBezTo>
                <a:lnTo>
                  <a:pt x="3714786" y="2402336"/>
                </a:lnTo>
                <a:cubicBezTo>
                  <a:pt x="3678045" y="2402437"/>
                  <a:pt x="3648287" y="2432197"/>
                  <a:pt x="3648187" y="2468938"/>
                </a:cubicBezTo>
                <a:lnTo>
                  <a:pt x="3648187" y="3172909"/>
                </a:lnTo>
                <a:cubicBezTo>
                  <a:pt x="3648210" y="3209682"/>
                  <a:pt x="3678012" y="3239487"/>
                  <a:pt x="3714785" y="3239515"/>
                </a:cubicBezTo>
                <a:lnTo>
                  <a:pt x="4590358" y="3239515"/>
                </a:lnTo>
                <a:lnTo>
                  <a:pt x="4590358" y="5143501"/>
                </a:lnTo>
                <a:lnTo>
                  <a:pt x="0" y="5143501"/>
                </a:lnTo>
                <a:close/>
              </a:path>
            </a:pathLst>
          </a:custGeom>
          <a:noFill/>
        </p:spPr>
        <p:txBody>
          <a:bodyPr wrap="square">
            <a:noAutofit/>
          </a:bodyPr>
          <a:lstStyle>
            <a:lvl1pPr>
              <a:defRPr>
                <a:solidFill>
                  <a:srgbClr val="1A1A17"/>
                </a:solidFill>
              </a:defRPr>
            </a:lvl1pPr>
          </a:lstStyle>
          <a:p>
            <a:r>
              <a:rPr lang="en-US"/>
              <a:t>Click icon to add picture</a:t>
            </a:r>
            <a:endParaRPr lang="da-DK"/>
          </a:p>
        </p:txBody>
      </p:sp>
      <p:sp>
        <p:nvSpPr>
          <p:cNvPr id="24" name="Text Placeholder 23">
            <a:extLst>
              <a:ext uri="{FF2B5EF4-FFF2-40B4-BE49-F238E27FC236}">
                <a16:creationId xmlns:a16="http://schemas.microsoft.com/office/drawing/2014/main" id="{93E2F4AF-D4BB-40DE-B41A-382CA3CDC043}"/>
              </a:ext>
            </a:extLst>
          </p:cNvPr>
          <p:cNvSpPr>
            <a:spLocks noGrp="1"/>
          </p:cNvSpPr>
          <p:nvPr>
            <p:ph type="body" sz="quarter" idx="17"/>
          </p:nvPr>
        </p:nvSpPr>
        <p:spPr>
          <a:xfrm>
            <a:off x="8186737" y="513000"/>
            <a:ext cx="3463926" cy="240065"/>
          </a:xfrm>
          <a:prstGeom prst="rect">
            <a:avLst/>
          </a:prstGeom>
        </p:spPr>
        <p:txBody>
          <a:bodyPr wrap="square" lIns="0" tIns="0" rIns="0" bIns="0">
            <a:noAutofit/>
          </a:bodyPr>
          <a:lstStyle>
            <a:lvl1pPr marL="0" indent="0">
              <a:buNone/>
              <a:defRPr sz="1733" kern="0" baseline="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7" name="Text Placeholder 23">
            <a:extLst>
              <a:ext uri="{FF2B5EF4-FFF2-40B4-BE49-F238E27FC236}">
                <a16:creationId xmlns:a16="http://schemas.microsoft.com/office/drawing/2014/main" id="{5C8C6C4C-26A7-480C-A356-E9C9FE7937FC}"/>
              </a:ext>
            </a:extLst>
          </p:cNvPr>
          <p:cNvSpPr>
            <a:spLocks noGrp="1"/>
          </p:cNvSpPr>
          <p:nvPr>
            <p:ph type="body" sz="quarter" idx="18"/>
          </p:nvPr>
        </p:nvSpPr>
        <p:spPr>
          <a:xfrm>
            <a:off x="8186737" y="986690"/>
            <a:ext cx="3463926" cy="4062310"/>
          </a:xfrm>
          <a:prstGeom prst="rect">
            <a:avLst/>
          </a:prstGeom>
        </p:spPr>
        <p:txBody>
          <a:bodyPr wrap="square" lIns="0" tIns="0" rIns="0" bIns="0">
            <a:noAutofit/>
          </a:bodyPr>
          <a:lstStyle>
            <a:lvl1pPr marL="0" indent="0">
              <a:lnSpc>
                <a:spcPct val="90000"/>
              </a:lnSpc>
              <a:buNone/>
              <a:defRPr sz="3733" b="1">
                <a:solidFill>
                  <a:srgbClr val="3F1A01"/>
                </a:solidFill>
              </a:defRPr>
            </a:lvl1pPr>
          </a:lstStyle>
          <a:p>
            <a:pPr lvl="0"/>
            <a:r>
              <a:rPr lang="en-US"/>
              <a:t>Click to edit Master text styles</a:t>
            </a:r>
          </a:p>
        </p:txBody>
      </p:sp>
      <p:sp>
        <p:nvSpPr>
          <p:cNvPr id="8" name="ExternalLogo" hidden="1">
            <a:extLst>
              <a:ext uri="{FF2B5EF4-FFF2-40B4-BE49-F238E27FC236}">
                <a16:creationId xmlns:a16="http://schemas.microsoft.com/office/drawing/2014/main" id="{EB83A143-A85C-483C-9696-7B32A177F6E1}"/>
              </a:ext>
            </a:extLst>
          </p:cNvPr>
          <p:cNvSpPr/>
          <p:nvPr userDrawn="1"/>
        </p:nvSpPr>
        <p:spPr>
          <a:xfrm>
            <a:off x="8181032" y="5019883"/>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6557543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FBEA8FD4-E399-42E0-957E-570ACE0FFA37}"/>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4" name="Title Placeholder 1">
            <a:extLst>
              <a:ext uri="{FF2B5EF4-FFF2-40B4-BE49-F238E27FC236}">
                <a16:creationId xmlns:a16="http://schemas.microsoft.com/office/drawing/2014/main" id="{989A6B36-5074-4FCB-B447-1EDAD42FB64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6" name="Content Placeholder 2">
            <a:extLst>
              <a:ext uri="{FF2B5EF4-FFF2-40B4-BE49-F238E27FC236}">
                <a16:creationId xmlns:a16="http://schemas.microsoft.com/office/drawing/2014/main" id="{22CB1E00-7536-44DF-8EF1-5DEC73C07787}"/>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6E8E7CF8-F359-412E-9254-CDE322263B1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427F3E52-D28D-4107-8D72-B5A499B26B2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3550654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 w. pattern">
    <p:bg>
      <p:bgPr>
        <a:solidFill>
          <a:schemeClr val="bg1"/>
        </a:solidFill>
        <a:effectLst/>
      </p:bgPr>
    </p:bg>
    <p:spTree>
      <p:nvGrpSpPr>
        <p:cNvPr id="1" name=""/>
        <p:cNvGrpSpPr/>
        <p:nvPr/>
      </p:nvGrpSpPr>
      <p:grpSpPr>
        <a:xfrm>
          <a:off x="0" y="0"/>
          <a:ext cx="0" cy="0"/>
          <a:chOff x="0" y="0"/>
          <a:chExt cx="0" cy="0"/>
        </a:xfrm>
      </p:grpSpPr>
      <p:sp>
        <p:nvSpPr>
          <p:cNvPr id="6" name="AutoShape 3">
            <a:extLst>
              <a:ext uri="{FF2B5EF4-FFF2-40B4-BE49-F238E27FC236}">
                <a16:creationId xmlns:a16="http://schemas.microsoft.com/office/drawing/2014/main" id="{7B482223-62A2-4BE1-A7D3-439F28AF6F91}"/>
              </a:ext>
            </a:extLst>
          </p:cNvPr>
          <p:cNvSpPr>
            <a:spLocks noChangeAspect="1" noChangeArrowheads="1" noTextEdit="1"/>
          </p:cNvSpPr>
          <p:nvPr userDrawn="1"/>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AutoShape 7">
            <a:extLst>
              <a:ext uri="{FF2B5EF4-FFF2-40B4-BE49-F238E27FC236}">
                <a16:creationId xmlns:a16="http://schemas.microsoft.com/office/drawing/2014/main" id="{3F89116A-A372-4C46-AF50-395943F80796}"/>
              </a:ext>
            </a:extLst>
          </p:cNvPr>
          <p:cNvSpPr>
            <a:spLocks noChangeAspect="1" noChangeArrowheads="1" noTextEdit="1"/>
          </p:cNvSpPr>
          <p:nvPr userDrawn="1"/>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 name="Freeform 9">
            <a:extLst>
              <a:ext uri="{FF2B5EF4-FFF2-40B4-BE49-F238E27FC236}">
                <a16:creationId xmlns:a16="http://schemas.microsoft.com/office/drawing/2014/main" id="{7545D9E4-D14D-4332-BA4D-8D8CC388251E}"/>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7" name="Text Placeholder 23">
            <a:extLst>
              <a:ext uri="{FF2B5EF4-FFF2-40B4-BE49-F238E27FC236}">
                <a16:creationId xmlns:a16="http://schemas.microsoft.com/office/drawing/2014/main" id="{1D1EADEB-D3C6-402C-98DE-D67CB9A828E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1" name="Title Placeholder 1">
            <a:extLst>
              <a:ext uri="{FF2B5EF4-FFF2-40B4-BE49-F238E27FC236}">
                <a16:creationId xmlns:a16="http://schemas.microsoft.com/office/drawing/2014/main" id="{7E6EA454-641C-4B83-8B9A-6C19BCF7D973}"/>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2" name="Content Placeholder 2">
            <a:extLst>
              <a:ext uri="{FF2B5EF4-FFF2-40B4-BE49-F238E27FC236}">
                <a16:creationId xmlns:a16="http://schemas.microsoft.com/office/drawing/2014/main" id="{E7557081-53B6-4B04-B023-A1B2D0928B11}"/>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1A1A17"/>
                </a:solidFill>
              </a:defRPr>
            </a:lvl2pPr>
            <a:lvl3pPr marL="540000" indent="-180000">
              <a:defRPr>
                <a:solidFill>
                  <a:srgbClr val="1A1A17"/>
                </a:solidFill>
              </a:defRPr>
            </a:lvl3pPr>
            <a:lvl4pPr marL="720000" indent="-180000">
              <a:defRPr>
                <a:solidFill>
                  <a:srgbClr val="1A1A17"/>
                </a:solidFill>
              </a:defRPr>
            </a:lvl4pPr>
            <a:lvl5pPr marL="900000" indent="-180000">
              <a:defRPr>
                <a:solidFill>
                  <a:srgbClr val="1A1A17"/>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Pladsholder til tekst 4">
            <a:extLst>
              <a:ext uri="{FF2B5EF4-FFF2-40B4-BE49-F238E27FC236}">
                <a16:creationId xmlns:a16="http://schemas.microsoft.com/office/drawing/2014/main" id="{1E8D3709-34DC-405A-8D76-A21A00B78D2E}"/>
              </a:ext>
            </a:extLst>
          </p:cNvPr>
          <p:cNvSpPr>
            <a:spLocks noGrp="1"/>
          </p:cNvSpPr>
          <p:nvPr>
            <p:ph type="body" sz="quarter" idx="18" hasCustomPrompt="1"/>
          </p:nvPr>
        </p:nvSpPr>
        <p:spPr>
          <a:xfrm>
            <a:off x="539750" y="6102000"/>
            <a:ext cx="9213849"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4" name="Slide Number Placeholder 5">
            <a:extLst>
              <a:ext uri="{FF2B5EF4-FFF2-40B4-BE49-F238E27FC236}">
                <a16:creationId xmlns:a16="http://schemas.microsoft.com/office/drawing/2014/main" id="{B4C506A6-9361-47F8-AEB5-04D5D126846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3053647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BF16290D-CE69-4658-B15E-FCD77E35F711}"/>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7FA35FBF-0988-4D25-B662-E0B0E67AC860}"/>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B443BFD3-1CC9-431F-BB0E-D19B21C4B149}"/>
              </a:ext>
            </a:extLst>
          </p:cNvPr>
          <p:cNvSpPr>
            <a:spLocks noGrp="1"/>
          </p:cNvSpPr>
          <p:nvPr>
            <p:ph idx="20"/>
          </p:nvPr>
        </p:nvSpPr>
        <p:spPr>
          <a:xfrm>
            <a:off x="539750"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1" name="Content Placeholder 2">
            <a:extLst>
              <a:ext uri="{FF2B5EF4-FFF2-40B4-BE49-F238E27FC236}">
                <a16:creationId xmlns:a16="http://schemas.microsoft.com/office/drawing/2014/main" id="{6E0A71E4-A7B2-4FFB-80F2-94B324D4DD68}"/>
              </a:ext>
            </a:extLst>
          </p:cNvPr>
          <p:cNvSpPr>
            <a:spLocks noGrp="1"/>
          </p:cNvSpPr>
          <p:nvPr>
            <p:ph idx="21"/>
          </p:nvPr>
        </p:nvSpPr>
        <p:spPr>
          <a:xfrm>
            <a:off x="6230938"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EBB3946A-4DC7-4E05-93EA-397784066B92}"/>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F6BF5557-45BD-4FB3-97CB-C0FA71F86A1D}"/>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4875437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w. box">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8" name="Content Placeholder 2">
            <a:extLst>
              <a:ext uri="{FF2B5EF4-FFF2-40B4-BE49-F238E27FC236}">
                <a16:creationId xmlns:a16="http://schemas.microsoft.com/office/drawing/2014/main" id="{EE0EABDA-198D-44FE-A8B8-E098AEB80673}"/>
              </a:ext>
            </a:extLst>
          </p:cNvPr>
          <p:cNvSpPr>
            <a:spLocks noGrp="1"/>
          </p:cNvSpPr>
          <p:nvPr>
            <p:ph idx="19"/>
          </p:nvPr>
        </p:nvSpPr>
        <p:spPr>
          <a:xfrm>
            <a:off x="539751" y="1416785"/>
            <a:ext cx="541019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9" name="Pladsholder til tekst 4">
            <a:extLst>
              <a:ext uri="{FF2B5EF4-FFF2-40B4-BE49-F238E27FC236}">
                <a16:creationId xmlns:a16="http://schemas.microsoft.com/office/drawing/2014/main" id="{29E749E2-61A4-474C-A9F7-035784F7664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35BBE75-1630-46E1-9FA9-55908041CCF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8590177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Content Placeholder 2">
            <a:extLst>
              <a:ext uri="{FF2B5EF4-FFF2-40B4-BE49-F238E27FC236}">
                <a16:creationId xmlns:a16="http://schemas.microsoft.com/office/drawing/2014/main" id="{EBDA6CC7-1BAA-4EB8-B9AD-0404E7D8D6E1}"/>
              </a:ext>
            </a:extLst>
          </p:cNvPr>
          <p:cNvSpPr>
            <a:spLocks noGrp="1"/>
          </p:cNvSpPr>
          <p:nvPr>
            <p:ph sz="half" idx="21"/>
          </p:nvPr>
        </p:nvSpPr>
        <p:spPr>
          <a:xfrm>
            <a:off x="539749"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0" name="Pladsholder til tekst 4">
            <a:extLst>
              <a:ext uri="{FF2B5EF4-FFF2-40B4-BE49-F238E27FC236}">
                <a16:creationId xmlns:a16="http://schemas.microsoft.com/office/drawing/2014/main" id="{356E8D43-7E87-4424-807D-A430A2A3556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F4FDDF7-85E3-4759-BAA0-9BCCD7DE478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798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hre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8133463"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Content Placeholder 2">
            <a:extLst>
              <a:ext uri="{FF2B5EF4-FFF2-40B4-BE49-F238E27FC236}">
                <a16:creationId xmlns:a16="http://schemas.microsoft.com/office/drawing/2014/main" id="{E0ABF75E-4167-4805-B291-E9228EC8A4B7}"/>
              </a:ext>
            </a:extLst>
          </p:cNvPr>
          <p:cNvSpPr>
            <a:spLocks noGrp="1"/>
          </p:cNvSpPr>
          <p:nvPr>
            <p:ph sz="half" idx="21"/>
          </p:nvPr>
        </p:nvSpPr>
        <p:spPr>
          <a:xfrm>
            <a:off x="539749"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8" name="Content Placeholder 2">
            <a:extLst>
              <a:ext uri="{FF2B5EF4-FFF2-40B4-BE49-F238E27FC236}">
                <a16:creationId xmlns:a16="http://schemas.microsoft.com/office/drawing/2014/main" id="{1347E5D1-9F54-45A5-A2B9-C082F6AAD75D}"/>
              </a:ext>
            </a:extLst>
          </p:cNvPr>
          <p:cNvSpPr>
            <a:spLocks noGrp="1"/>
          </p:cNvSpPr>
          <p:nvPr>
            <p:ph sz="half" idx="22"/>
          </p:nvPr>
        </p:nvSpPr>
        <p:spPr>
          <a:xfrm>
            <a:off x="4336606"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Pladsholder til tekst 4">
            <a:extLst>
              <a:ext uri="{FF2B5EF4-FFF2-40B4-BE49-F238E27FC236}">
                <a16:creationId xmlns:a16="http://schemas.microsoft.com/office/drawing/2014/main" id="{CADE5614-2F8F-4E7B-AED0-07DEE006528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9" name="Slide Number Placeholder 5">
            <a:extLst>
              <a:ext uri="{FF2B5EF4-FFF2-40B4-BE49-F238E27FC236}">
                <a16:creationId xmlns:a16="http://schemas.microsoft.com/office/drawing/2014/main" id="{C259D227-360F-41E9-B0C9-D6A7486F332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6460089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Four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9083863"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2" name="Content Placeholder 2">
            <a:extLst>
              <a:ext uri="{FF2B5EF4-FFF2-40B4-BE49-F238E27FC236}">
                <a16:creationId xmlns:a16="http://schemas.microsoft.com/office/drawing/2014/main" id="{65BA79F2-FD03-4FA8-A335-28C51B2FEEC9}"/>
              </a:ext>
            </a:extLst>
          </p:cNvPr>
          <p:cNvSpPr>
            <a:spLocks noGrp="1"/>
          </p:cNvSpPr>
          <p:nvPr>
            <p:ph sz="half" idx="21"/>
          </p:nvPr>
        </p:nvSpPr>
        <p:spPr>
          <a:xfrm>
            <a:off x="6235825"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3387787"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2" name="Content Placeholder 2">
            <a:extLst>
              <a:ext uri="{FF2B5EF4-FFF2-40B4-BE49-F238E27FC236}">
                <a16:creationId xmlns:a16="http://schemas.microsoft.com/office/drawing/2014/main" id="{4CDCEE1B-29F3-4397-96F7-6921DB5D92F1}"/>
              </a:ext>
            </a:extLst>
          </p:cNvPr>
          <p:cNvSpPr>
            <a:spLocks noGrp="1"/>
          </p:cNvSpPr>
          <p:nvPr>
            <p:ph sz="half" idx="23"/>
          </p:nvPr>
        </p:nvSpPr>
        <p:spPr>
          <a:xfrm>
            <a:off x="539749"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Pladsholder til tekst 4">
            <a:extLst>
              <a:ext uri="{FF2B5EF4-FFF2-40B4-BE49-F238E27FC236}">
                <a16:creationId xmlns:a16="http://schemas.microsoft.com/office/drawing/2014/main" id="{8F84772B-8496-4FD9-81FF-31041874A1E5}"/>
              </a:ext>
            </a:extLst>
          </p:cNvPr>
          <p:cNvSpPr>
            <a:spLocks noGrp="1"/>
          </p:cNvSpPr>
          <p:nvPr>
            <p:ph type="body" sz="quarter" idx="18" hasCustomPrompt="1"/>
          </p:nvPr>
        </p:nvSpPr>
        <p:spPr>
          <a:xfrm>
            <a:off x="539750" y="6102000"/>
            <a:ext cx="9483726"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0" name="Slide Number Placeholder 5">
            <a:extLst>
              <a:ext uri="{FF2B5EF4-FFF2-40B4-BE49-F238E27FC236}">
                <a16:creationId xmlns:a16="http://schemas.microsoft.com/office/drawing/2014/main" id="{CF814FC2-2DB5-4AE0-A96E-5BBB8CC70D3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9300341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Fiv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2816177"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Content Placeholder 2">
            <a:extLst>
              <a:ext uri="{FF2B5EF4-FFF2-40B4-BE49-F238E27FC236}">
                <a16:creationId xmlns:a16="http://schemas.microsoft.com/office/drawing/2014/main" id="{2A747F93-4DB6-442B-83CE-024D95644E22}"/>
              </a:ext>
            </a:extLst>
          </p:cNvPr>
          <p:cNvSpPr>
            <a:spLocks noGrp="1"/>
          </p:cNvSpPr>
          <p:nvPr>
            <p:ph sz="half" idx="23"/>
          </p:nvPr>
        </p:nvSpPr>
        <p:spPr>
          <a:xfrm>
            <a:off x="539749"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8" name="Content Placeholder 2">
            <a:extLst>
              <a:ext uri="{FF2B5EF4-FFF2-40B4-BE49-F238E27FC236}">
                <a16:creationId xmlns:a16="http://schemas.microsoft.com/office/drawing/2014/main" id="{E6296910-B416-47DB-9BF8-C98707B32C44}"/>
              </a:ext>
            </a:extLst>
          </p:cNvPr>
          <p:cNvSpPr>
            <a:spLocks noGrp="1"/>
          </p:cNvSpPr>
          <p:nvPr>
            <p:ph sz="half" idx="24"/>
          </p:nvPr>
        </p:nvSpPr>
        <p:spPr>
          <a:xfrm>
            <a:off x="5092606"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3" name="Content Placeholder 2">
            <a:extLst>
              <a:ext uri="{FF2B5EF4-FFF2-40B4-BE49-F238E27FC236}">
                <a16:creationId xmlns:a16="http://schemas.microsoft.com/office/drawing/2014/main" id="{CB05F6D6-0881-4AA2-8968-65028435D370}"/>
              </a:ext>
            </a:extLst>
          </p:cNvPr>
          <p:cNvSpPr>
            <a:spLocks noGrp="1"/>
          </p:cNvSpPr>
          <p:nvPr>
            <p:ph sz="half" idx="25"/>
          </p:nvPr>
        </p:nvSpPr>
        <p:spPr>
          <a:xfrm>
            <a:off x="7369035"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4" name="Content Placeholder 2">
            <a:extLst>
              <a:ext uri="{FF2B5EF4-FFF2-40B4-BE49-F238E27FC236}">
                <a16:creationId xmlns:a16="http://schemas.microsoft.com/office/drawing/2014/main" id="{53DE68EE-1CC1-40E6-BF93-25853579F688}"/>
              </a:ext>
            </a:extLst>
          </p:cNvPr>
          <p:cNvSpPr>
            <a:spLocks noGrp="1"/>
          </p:cNvSpPr>
          <p:nvPr>
            <p:ph sz="half" idx="26"/>
          </p:nvPr>
        </p:nvSpPr>
        <p:spPr>
          <a:xfrm>
            <a:off x="9645463"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4" name="Pladsholder til tekst 4">
            <a:extLst>
              <a:ext uri="{FF2B5EF4-FFF2-40B4-BE49-F238E27FC236}">
                <a16:creationId xmlns:a16="http://schemas.microsoft.com/office/drawing/2014/main" id="{C07519B2-88ED-4FAB-AC68-9B196700937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6B433809-62F1-4C59-BF7D-FDED709DFE1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4905599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ntent 1/3 box righ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9080500" y="1416785"/>
            <a:ext cx="3111501" cy="4415215"/>
          </a:xfrm>
          <a:prstGeom prst="snipRoundRect">
            <a:avLst>
              <a:gd name="adj1" fmla="val 10679"/>
              <a:gd name="adj2" fmla="val 0"/>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6" name="Text Placeholder 23">
            <a:extLst>
              <a:ext uri="{FF2B5EF4-FFF2-40B4-BE49-F238E27FC236}">
                <a16:creationId xmlns:a16="http://schemas.microsoft.com/office/drawing/2014/main" id="{0E4D4693-4659-4187-ABB4-973AA3E9F61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86E6DD32-9C68-44BF-B120-2AE408D1786E}"/>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8435458E-E65E-4511-8905-9873E2C665A3}"/>
              </a:ext>
            </a:extLst>
          </p:cNvPr>
          <p:cNvSpPr>
            <a:spLocks noGrp="1"/>
          </p:cNvSpPr>
          <p:nvPr>
            <p:ph idx="19"/>
          </p:nvPr>
        </p:nvSpPr>
        <p:spPr>
          <a:xfrm>
            <a:off x="5397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C7B08E89-D892-4380-88F0-37603E5C76A6}"/>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41FA609F-6FF6-40DC-8E24-6EC5975A02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17609946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ntent 1/3 box lef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64CF8D84-61CC-4DD9-995C-3AE5406BA918}"/>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C27C748-BDAF-46F9-8F7F-7E2A7EFEC66B}"/>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3AEC8A2B-D88C-44AE-AC2B-A13D83E5BE3F}"/>
              </a:ext>
            </a:extLst>
          </p:cNvPr>
          <p:cNvSpPr>
            <a:spLocks noGrp="1"/>
          </p:cNvSpPr>
          <p:nvPr>
            <p:ph idx="19"/>
          </p:nvPr>
        </p:nvSpPr>
        <p:spPr>
          <a:xfrm>
            <a:off x="33845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Content Placeholder 2">
            <a:extLst>
              <a:ext uri="{FF2B5EF4-FFF2-40B4-BE49-F238E27FC236}">
                <a16:creationId xmlns:a16="http://schemas.microsoft.com/office/drawing/2014/main" id="{66D84B1D-4E7E-4816-81C0-9EA4A324043C}"/>
              </a:ext>
            </a:extLst>
          </p:cNvPr>
          <p:cNvSpPr>
            <a:spLocks noGrp="1"/>
          </p:cNvSpPr>
          <p:nvPr>
            <p:ph sz="half" idx="21"/>
          </p:nvPr>
        </p:nvSpPr>
        <p:spPr>
          <a:xfrm>
            <a:off x="0" y="1416785"/>
            <a:ext cx="3114675" cy="4415215"/>
          </a:xfrm>
          <a:prstGeom prst="round1Rect">
            <a:avLst>
              <a:gd name="adj" fmla="val 7879"/>
            </a:avLst>
          </a:prstGeom>
          <a:solidFill>
            <a:srgbClr val="D9D1CC"/>
          </a:solidFill>
        </p:spPr>
        <p:txBody>
          <a:bodyPr vert="horz" lIns="36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Pladsholder til tekst 4">
            <a:extLst>
              <a:ext uri="{FF2B5EF4-FFF2-40B4-BE49-F238E27FC236}">
                <a16:creationId xmlns:a16="http://schemas.microsoft.com/office/drawing/2014/main" id="{3B4449AF-052C-4E4D-80A8-C32F1317B18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516D23F4-4203-45CD-8C41-02DBAE62725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64756417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wo Content box top">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539750" y="1416785"/>
            <a:ext cx="11110914" cy="640551"/>
          </a:xfrm>
          <a:prstGeom prst="roundRect">
            <a:avLst>
              <a:gd name="adj" fmla="val 0"/>
            </a:avLst>
          </a:prstGeom>
          <a:noFill/>
          <a:ln w="12700">
            <a:solidFill>
              <a:srgbClr val="3F1A01"/>
            </a:solidFill>
          </a:ln>
        </p:spPr>
        <p:txBody>
          <a:bodyPr vert="horz" lIns="180000" tIns="180000" rIns="180000" bIns="180000" rtlCol="0">
            <a:noAutofit/>
          </a:bodyPr>
          <a:lstStyle>
            <a:lvl1pPr>
              <a:defRPr lang="en-GB" sz="1400" dirty="0">
                <a:solidFill>
                  <a:srgbClr val="3F1A01"/>
                </a:solidFill>
              </a:defRPr>
            </a:lvl1pPr>
          </a:lstStyle>
          <a:p>
            <a:pPr marL="180000" lvl="0" indent="-180000"/>
            <a:r>
              <a:rPr lang="en-US"/>
              <a:t>Click to edit Master text styles</a:t>
            </a:r>
          </a:p>
        </p:txBody>
      </p:sp>
      <p:sp>
        <p:nvSpPr>
          <p:cNvPr id="16" name="Text Placeholder 23">
            <a:extLst>
              <a:ext uri="{FF2B5EF4-FFF2-40B4-BE49-F238E27FC236}">
                <a16:creationId xmlns:a16="http://schemas.microsoft.com/office/drawing/2014/main" id="{2CCC86B9-2D5D-4C2B-AB04-1BEACE5EFA6F}"/>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A312696C-CDCF-4177-B53A-0AA1EF24DB6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374CEACC-B1C4-4362-9DD9-7FD3DE74C17F}"/>
              </a:ext>
            </a:extLst>
          </p:cNvPr>
          <p:cNvSpPr>
            <a:spLocks noGrp="1"/>
          </p:cNvSpPr>
          <p:nvPr>
            <p:ph idx="19"/>
          </p:nvPr>
        </p:nvSpPr>
        <p:spPr>
          <a:xfrm>
            <a:off x="539750" y="2327336"/>
            <a:ext cx="11110913" cy="3504664"/>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1" name="Pladsholder til tekst 4">
            <a:extLst>
              <a:ext uri="{FF2B5EF4-FFF2-40B4-BE49-F238E27FC236}">
                <a16:creationId xmlns:a16="http://schemas.microsoft.com/office/drawing/2014/main" id="{C2FA2014-45E3-4655-AD32-913166D73C50}"/>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C5BA4F94-D2E2-44F9-B1D2-71668720D83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482633138"/>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3336F67-6EC0-4D94-9FA3-005804C5CF22}"/>
              </a:ext>
            </a:extLst>
          </p:cNvPr>
          <p:cNvSpPr>
            <a:spLocks noGrp="1"/>
          </p:cNvSpPr>
          <p:nvPr>
            <p:ph type="pic" idx="1"/>
          </p:nvPr>
        </p:nvSpPr>
        <p:spPr>
          <a:xfrm>
            <a:off x="5283200" y="1416785"/>
            <a:ext cx="6362700" cy="4415215"/>
          </a:xfrm>
          <a:prstGeom prst="round2DiagRect">
            <a:avLst>
              <a:gd name="adj1" fmla="val 0"/>
              <a:gd name="adj2" fmla="val 12069"/>
            </a:avLst>
          </a:prstGeom>
        </p:spPr>
        <p:txBody>
          <a:bodyPr/>
          <a:lstStyle>
            <a:lvl1pPr marL="0" indent="0">
              <a:buNone/>
              <a:defRPr sz="2000">
                <a:solidFill>
                  <a:srgbClr val="1A1A17"/>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da-DK"/>
          </a:p>
        </p:txBody>
      </p:sp>
      <p:sp>
        <p:nvSpPr>
          <p:cNvPr id="14" name="Text Placeholder 23">
            <a:extLst>
              <a:ext uri="{FF2B5EF4-FFF2-40B4-BE49-F238E27FC236}">
                <a16:creationId xmlns:a16="http://schemas.microsoft.com/office/drawing/2014/main" id="{20F21667-3A77-4BD5-AA10-B777CEEB8E92}"/>
              </a:ext>
            </a:extLst>
          </p:cNvPr>
          <p:cNvSpPr>
            <a:spLocks noGrp="1"/>
          </p:cNvSpPr>
          <p:nvPr>
            <p:ph type="body" sz="quarter" idx="19"/>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Content Placeholder 2">
            <a:extLst>
              <a:ext uri="{FF2B5EF4-FFF2-40B4-BE49-F238E27FC236}">
                <a16:creationId xmlns:a16="http://schemas.microsoft.com/office/drawing/2014/main" id="{ADC0193F-BC1A-423E-8734-55776A8D0CB8}"/>
              </a:ext>
            </a:extLst>
          </p:cNvPr>
          <p:cNvSpPr>
            <a:spLocks noGrp="1"/>
          </p:cNvSpPr>
          <p:nvPr>
            <p:ph idx="21"/>
          </p:nvPr>
        </p:nvSpPr>
        <p:spPr>
          <a:xfrm>
            <a:off x="539751" y="1416785"/>
            <a:ext cx="447198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itle 3">
            <a:extLst>
              <a:ext uri="{FF2B5EF4-FFF2-40B4-BE49-F238E27FC236}">
                <a16:creationId xmlns:a16="http://schemas.microsoft.com/office/drawing/2014/main" id="{A853B65C-0F17-4A31-8523-13F387549FA4}"/>
              </a:ext>
            </a:extLst>
          </p:cNvPr>
          <p:cNvSpPr>
            <a:spLocks noGrp="1"/>
          </p:cNvSpPr>
          <p:nvPr>
            <p:ph type="title"/>
          </p:nvPr>
        </p:nvSpPr>
        <p:spPr>
          <a:xfrm>
            <a:off x="539749" y="813600"/>
            <a:ext cx="9213851" cy="332399"/>
          </a:xfrm>
        </p:spPr>
        <p:txBody>
          <a:bodyPr/>
          <a:lstStyle>
            <a:lvl1pPr>
              <a:defRPr>
                <a:solidFill>
                  <a:srgbClr val="3F1A01"/>
                </a:solidFill>
              </a:defRPr>
            </a:lvl1pPr>
          </a:lstStyle>
          <a:p>
            <a:r>
              <a:rPr lang="en-US"/>
              <a:t>Click to edit Master title style</a:t>
            </a:r>
            <a:endParaRPr lang="en-GB"/>
          </a:p>
        </p:txBody>
      </p:sp>
      <p:sp>
        <p:nvSpPr>
          <p:cNvPr id="9" name="Pladsholder til tekst 4">
            <a:extLst>
              <a:ext uri="{FF2B5EF4-FFF2-40B4-BE49-F238E27FC236}">
                <a16:creationId xmlns:a16="http://schemas.microsoft.com/office/drawing/2014/main" id="{AE7B6B55-5350-40F1-BCE0-62619D7C90D3}"/>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FFFF8FD-1292-4179-931B-CE9A81C5A6F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7441838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 White">
    <p:bg>
      <p:bgPr>
        <a:solidFill>
          <a:schemeClr val="bg1"/>
        </a:solidFill>
        <a:effectLst/>
      </p:bgPr>
    </p:bg>
    <p:spTree>
      <p:nvGrpSpPr>
        <p:cNvPr id="1" name=""/>
        <p:cNvGrpSpPr/>
        <p:nvPr/>
      </p:nvGrpSpPr>
      <p:grpSpPr>
        <a:xfrm>
          <a:off x="0" y="0"/>
          <a:ext cx="0" cy="0"/>
          <a:chOff x="0" y="0"/>
          <a:chExt cx="0" cy="0"/>
        </a:xfrm>
      </p:grpSpPr>
      <p:sp>
        <p:nvSpPr>
          <p:cNvPr id="4" name="ColoredBackground">
            <a:extLst>
              <a:ext uri="{FF2B5EF4-FFF2-40B4-BE49-F238E27FC236}">
                <a16:creationId xmlns:a16="http://schemas.microsoft.com/office/drawing/2014/main" id="{31C2D26E-04D9-461A-A4E6-425D036AE429}"/>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Noise" descr="Shape&#10;&#10;Description automatically generated with medium confidence">
            <a:extLst>
              <a:ext uri="{FF2B5EF4-FFF2-40B4-BE49-F238E27FC236}">
                <a16:creationId xmlns:a16="http://schemas.microsoft.com/office/drawing/2014/main" id="{AEFB8980-3819-4628-B1E9-F3AC1EFA58E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Grafik">
            <a:extLst>
              <a:ext uri="{FF2B5EF4-FFF2-40B4-BE49-F238E27FC236}">
                <a16:creationId xmlns:a16="http://schemas.microsoft.com/office/drawing/2014/main" id="{F40430AE-3291-4DC4-984C-4D87254BA476}"/>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2" name="ExternalLogo" hidden="1">
            <a:extLst>
              <a:ext uri="{FF2B5EF4-FFF2-40B4-BE49-F238E27FC236}">
                <a16:creationId xmlns:a16="http://schemas.microsoft.com/office/drawing/2014/main" id="{F253FA73-F8E5-49E6-B795-4EEF95E9B435}"/>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60488652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Quote - White">
    <p:bg>
      <p:bgPr>
        <a:solidFill>
          <a:schemeClr val="bg1"/>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046A0194-BE4C-426D-8A2B-CC3963A8B27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4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10000"/>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Pladsholder til tekst 4">
            <a:extLst>
              <a:ext uri="{FF2B5EF4-FFF2-40B4-BE49-F238E27FC236}">
                <a16:creationId xmlns:a16="http://schemas.microsoft.com/office/drawing/2014/main" id="{4ADEA91C-0F29-4DA2-BC16-BC86BFD342D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DF8FFBA0-9BCF-4FDE-8EB5-7E1BFEB8987B}"/>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22149724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9F380D97-DAE4-4E3E-B133-3EBC8A64F5F6}"/>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1" name="Title Placeholder 1">
            <a:extLst>
              <a:ext uri="{FF2B5EF4-FFF2-40B4-BE49-F238E27FC236}">
                <a16:creationId xmlns:a16="http://schemas.microsoft.com/office/drawing/2014/main" id="{EF3772DB-6000-4985-8EBA-51858DFE2832}"/>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9" name="Pladsholder til tekst 4">
            <a:extLst>
              <a:ext uri="{FF2B5EF4-FFF2-40B4-BE49-F238E27FC236}">
                <a16:creationId xmlns:a16="http://schemas.microsoft.com/office/drawing/2014/main" id="{EB9918F4-186C-4F1E-9988-CE4FE67D853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6" name="Slide Number Placeholder 5">
            <a:extLst>
              <a:ext uri="{FF2B5EF4-FFF2-40B4-BE49-F238E27FC236}">
                <a16:creationId xmlns:a16="http://schemas.microsoft.com/office/drawing/2014/main" id="{EA66928B-E5D4-4FB2-B7C6-A2880BA21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53294669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97200634-BE12-408B-B3E1-ADF3BFE2B1D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10663" y="524930"/>
            <a:ext cx="1440000" cy="281496"/>
          </a:xfrm>
          <a:prstGeom prst="rect">
            <a:avLst/>
          </a:prstGeom>
        </p:spPr>
      </p:pic>
      <p:sp>
        <p:nvSpPr>
          <p:cNvPr id="6" name="Slide Number Placeholder 5">
            <a:extLst>
              <a:ext uri="{FF2B5EF4-FFF2-40B4-BE49-F238E27FC236}">
                <a16:creationId xmlns:a16="http://schemas.microsoft.com/office/drawing/2014/main" id="{8A463EA2-0B07-4BBE-B465-49B379782DA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74644616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ection Header - Dark Grey">
    <p:bg>
      <p:bgPr>
        <a:solidFill>
          <a:srgbClr val="717171"/>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FFDC5C2-3165-4D61-99DD-D9666F0EA897}"/>
              </a:ext>
            </a:extLst>
          </p:cNvPr>
          <p:cNvSpPr/>
          <p:nvPr userDrawn="1"/>
        </p:nvSpPr>
        <p:spPr>
          <a:xfrm>
            <a:off x="0" y="-1"/>
            <a:ext cx="12192000" cy="6858000"/>
          </a:xfrm>
          <a:prstGeom prst="rect">
            <a:avLst/>
          </a:prstGeom>
          <a:solidFill>
            <a:srgbClr val="7171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Noise" descr="Shape&#10;&#10;Description automatically generated with medium confidence">
            <a:extLst>
              <a:ext uri="{FF2B5EF4-FFF2-40B4-BE49-F238E27FC236}">
                <a16:creationId xmlns:a16="http://schemas.microsoft.com/office/drawing/2014/main" id="{CE9D16BA-266C-4197-8301-D366A7B2982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2B2B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Grafik">
            <a:extLst>
              <a:ext uri="{FF2B5EF4-FFF2-40B4-BE49-F238E27FC236}">
                <a16:creationId xmlns:a16="http://schemas.microsoft.com/office/drawing/2014/main" id="{F99A5728-0C52-43BA-9A39-F36DCDDF47DF}"/>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1" name="Logo">
            <a:extLst>
              <a:ext uri="{FF2B5EF4-FFF2-40B4-BE49-F238E27FC236}">
                <a16:creationId xmlns:a16="http://schemas.microsoft.com/office/drawing/2014/main" id="{4FEAB3C7-1F67-4064-B58F-EF2762E1660F}"/>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9" name="ExternalLogo" hidden="1">
            <a:extLst>
              <a:ext uri="{FF2B5EF4-FFF2-40B4-BE49-F238E27FC236}">
                <a16:creationId xmlns:a16="http://schemas.microsoft.com/office/drawing/2014/main" id="{FD50EF6D-554E-48C8-946C-CD540205D228}"/>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99680410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 Medium Grey">
    <p:bg>
      <p:bgPr>
        <a:solidFill>
          <a:srgbClr val="B2B2B2"/>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7CF42EF8-E198-468D-A6C7-F1244AFF66A8}"/>
              </a:ext>
            </a:extLst>
          </p:cNvPr>
          <p:cNvSpPr/>
          <p:nvPr userDrawn="1"/>
        </p:nvSpPr>
        <p:spPr>
          <a:xfrm>
            <a:off x="0" y="-1"/>
            <a:ext cx="12192000" cy="6858000"/>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E337853C-CD16-437A-8B48-2252E903916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1"/>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3F664AED-89BC-4F6A-BDA5-EAE8B745D777}"/>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00024446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 Light">
    <p:bg>
      <p:bgPr>
        <a:solidFill>
          <a:srgbClr val="DADADA"/>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A6C6616E-A4A6-4B26-A3E8-71341D2C30A8}"/>
              </a:ext>
            </a:extLst>
          </p:cNvPr>
          <p:cNvSpPr/>
          <p:nvPr userDrawn="1"/>
        </p:nvSpPr>
        <p:spPr>
          <a:xfrm>
            <a:off x="0" y="-1"/>
            <a:ext cx="12192000" cy="6858000"/>
          </a:xfrm>
          <a:prstGeom prst="rect">
            <a:avLst/>
          </a:prstGeom>
          <a:solidFill>
            <a:srgbClr val="DADA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FD2EA78-D85C-46C1-9F44-6EB02987826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F0F0F0"/>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F0F0F0">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397D30EE-39AB-4BA8-8232-12CFBA7BF0BC}"/>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56217193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 Gold">
    <p:bg>
      <p:bgPr>
        <a:solidFill>
          <a:srgbClr val="B59E5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26DFE30-06C3-497B-9AFE-8879DF874BEC}"/>
              </a:ext>
            </a:extLst>
          </p:cNvPr>
          <p:cNvSpPr/>
          <p:nvPr userDrawn="1"/>
        </p:nvSpPr>
        <p:spPr>
          <a:xfrm>
            <a:off x="0" y="-1"/>
            <a:ext cx="12192000" cy="6858000"/>
          </a:xfrm>
          <a:prstGeom prst="rect">
            <a:avLst/>
          </a:prstGeom>
          <a:solidFill>
            <a:srgbClr val="B59E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63BA0CED-100D-4A9E-BA97-7FFABDDB92E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E1D8BF"/>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E1D8BF">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8A904900-0CB5-44DD-94DE-7ED587513920}"/>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62786083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 Light Gold">
    <p:bg>
      <p:bgPr>
        <a:solidFill>
          <a:srgbClr val="E1D8B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BD3E45F-B806-4BBB-B5F9-A8C48BE33013}"/>
              </a:ext>
            </a:extLst>
          </p:cNvPr>
          <p:cNvSpPr/>
          <p:nvPr userDrawn="1"/>
        </p:nvSpPr>
        <p:spPr>
          <a:xfrm>
            <a:off x="0" y="-1"/>
            <a:ext cx="12192000" cy="6858000"/>
          </a:xfrm>
          <a:prstGeom prst="rect">
            <a:avLst/>
          </a:prstGeom>
          <a:solidFill>
            <a:srgbClr val="E1D8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29B97D43-D62C-434B-849D-8E8B8BA3FFE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9" name="ExternalLogo" hidden="1">
            <a:extLst>
              <a:ext uri="{FF2B5EF4-FFF2-40B4-BE49-F238E27FC236}">
                <a16:creationId xmlns:a16="http://schemas.microsoft.com/office/drawing/2014/main" id="{2FFA38B6-55C7-488D-B8F0-60C88514DD9F}"/>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12178827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 Dark Green">
    <p:bg>
      <p:bgPr>
        <a:solidFill>
          <a:srgbClr val="99B3A8"/>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8B54BABF-88F4-438A-92D3-D931B6BAE8C6}"/>
              </a:ext>
            </a:extLst>
          </p:cNvPr>
          <p:cNvSpPr/>
          <p:nvPr userDrawn="1"/>
        </p:nvSpPr>
        <p:spPr>
          <a:xfrm>
            <a:off x="0" y="-1"/>
            <a:ext cx="12192000" cy="6858000"/>
          </a:xfrm>
          <a:prstGeom prst="rect">
            <a:avLst/>
          </a:prstGeom>
          <a:solidFill>
            <a:srgbClr val="99B3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87CD2556-8AC5-4706-A2A2-034AFF6E02D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CCD9D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CCD9D3">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FA06926E-B963-4389-B26A-6E1EB0DED5EE}"/>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A7CB6955-843C-4B5E-8320-F419CE6F818B}"/>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401314009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 Light Green">
    <p:bg>
      <p:bgPr>
        <a:solidFill>
          <a:srgbClr val="CCD9D3"/>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1231D8F4-609E-4AD8-82BE-42FA9C15C855}"/>
              </a:ext>
            </a:extLst>
          </p:cNvPr>
          <p:cNvSpPr/>
          <p:nvPr userDrawn="1"/>
        </p:nvSpPr>
        <p:spPr>
          <a:xfrm>
            <a:off x="0" y="-1"/>
            <a:ext cx="12192000" cy="6858000"/>
          </a:xfrm>
          <a:prstGeom prst="rect">
            <a:avLst/>
          </a:prstGeom>
          <a:solidFill>
            <a:srgbClr val="CCD9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504250A-5322-42F2-8102-832BBED2BE7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71F6D4E9-51A7-498C-B915-66E0EAF3CE6D}"/>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8D8B5B80-B8FE-4386-AD74-364BA8EEE5DF}"/>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419422802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 Dark Brown">
    <p:bg>
      <p:bgPr>
        <a:solidFill>
          <a:srgbClr val="B2A499"/>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1C17852-E684-4EA4-94B3-0DD73C9689BF}"/>
              </a:ext>
            </a:extLst>
          </p:cNvPr>
          <p:cNvSpPr/>
          <p:nvPr userDrawn="1"/>
        </p:nvSpPr>
        <p:spPr>
          <a:xfrm>
            <a:off x="0" y="-1"/>
            <a:ext cx="12192000" cy="6858000"/>
          </a:xfrm>
          <a:prstGeom prst="rect">
            <a:avLst/>
          </a:prstGeom>
          <a:solidFill>
            <a:srgbClr val="B2A4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2AFBA848-05E4-495F-BE70-69481477E52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D9D1CC"/>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9D1CC">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85DF6064-7F5D-4C69-AAE5-824283C29DC0}"/>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785F50A2-FEAD-4B66-A58D-1F6C2BB6A70A}"/>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05037716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 Light Brown">
    <p:bg>
      <p:bgPr>
        <a:solidFill>
          <a:srgbClr val="D9D1CC"/>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B7494EA0-F8CC-4025-9CC7-BF8C612E5B66}"/>
              </a:ext>
            </a:extLst>
          </p:cNvPr>
          <p:cNvSpPr/>
          <p:nvPr userDrawn="1"/>
        </p:nvSpPr>
        <p:spPr>
          <a:xfrm>
            <a:off x="0" y="-1"/>
            <a:ext cx="12192000" cy="6858000"/>
          </a:xfrm>
          <a:prstGeom prst="rect">
            <a:avLst/>
          </a:prstGeom>
          <a:solidFill>
            <a:srgbClr val="D9D1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3D2B7D2-DD62-48F8-BAE1-B006F6F25DF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4"/>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BD245161-57E0-41D6-9F32-BFC30FCF8F88}"/>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F386AFA9-1557-4349-8F44-88C1CC93F218}"/>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706967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 Dark Blue">
    <p:bg>
      <p:bgPr>
        <a:solidFill>
          <a:srgbClr val="7B9CBB"/>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462CE97-0D6D-44A4-B4E3-6899B51ECF64}"/>
              </a:ext>
            </a:extLst>
          </p:cNvPr>
          <p:cNvSpPr/>
          <p:nvPr userDrawn="1"/>
        </p:nvSpPr>
        <p:spPr>
          <a:xfrm>
            <a:off x="0" y="-1"/>
            <a:ext cx="12192000" cy="6858000"/>
          </a:xfrm>
          <a:prstGeom prst="rect">
            <a:avLst/>
          </a:prstGeom>
          <a:solidFill>
            <a:srgbClr val="7B9C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71DB9A65-3868-400A-9CF0-AEFEF540550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0C4D6"/>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0C4D6">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FDB19305-59F9-405C-84BE-675FD40C5C6C}"/>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3F6C35DF-345B-471E-BB1A-9898955FCA3F}"/>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53974161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 Light Blue">
    <p:bg>
      <p:bgPr>
        <a:solidFill>
          <a:srgbClr val="B0C4D6"/>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EFFE82BA-6DB8-48D4-8977-6C123C850186}"/>
              </a:ext>
            </a:extLst>
          </p:cNvPr>
          <p:cNvSpPr/>
          <p:nvPr userDrawn="1"/>
        </p:nvSpPr>
        <p:spPr>
          <a:xfrm>
            <a:off x="0" y="-1"/>
            <a:ext cx="12192000" cy="6858000"/>
          </a:xfrm>
          <a:prstGeom prst="rect">
            <a:avLst/>
          </a:prstGeom>
          <a:solidFill>
            <a:srgbClr val="B0C4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6DD2D610-B5ED-44BF-9B2B-0F8531E752A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5"/>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userDrawn="1"/>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7AB909CE-222C-48CF-865C-8AAD4BAF45B1}"/>
              </a:ext>
            </a:extLst>
          </p:cNvPr>
          <p:cNvSpPr/>
          <p:nvPr userDrawn="1"/>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D4F1D16A-8D8C-4F72-BCB5-7B9FA4066259}"/>
              </a:ext>
            </a:extLst>
          </p:cNvPr>
          <p:cNvSpPr/>
          <p:nvPr userDrawn="1"/>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60144132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Quote - Dark Grey">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CCD7669A-785A-47FC-BD9B-6674939BD78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EC1452B3-DE1E-4026-AA15-5B9EE12B4B22}"/>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238262509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Quote - Light Grey v2">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AD0AAC3D-2AA7-42DE-9D30-35663FC7DF7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ADADA">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rgbClr val="DADADA"/>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FB61BE42-3C18-404C-8698-70B4CD159AF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428570840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Quote - Light Gold">
    <p:bg>
      <p:bgPr>
        <a:solidFill>
          <a:srgbClr val="E1D8BF"/>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53475331-EC7A-4563-AD55-FE2890A719A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8233D69F-7A60-4C2E-8201-E58069E62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75442474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Quote - Light Green">
    <p:bg>
      <p:bgPr>
        <a:solidFill>
          <a:srgbClr val="CCD9D3"/>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DCAC8086-ACFA-44CC-91A6-C81B4EDFEBC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3"/>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C75DE84A-9B5C-4EC6-942D-E4A1D174DD8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86421243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Quote - Light Brown">
    <p:bg>
      <p:bgPr>
        <a:solidFill>
          <a:srgbClr val="D9D1CC"/>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8F783354-686D-4F95-A2C7-375026C51A3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4"/>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B4FE89CE-5CDB-4DE9-B059-4719B2563F26}"/>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199182404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Quote - Light Blue">
    <p:bg>
      <p:bgPr>
        <a:solidFill>
          <a:srgbClr val="CAD8E4"/>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EF1EC179-E635-4D48-8EBF-C7A43205B65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userDrawn="1"/>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userDrawn="1"/>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5"/>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CA4B47A1-8FE3-40D1-8D69-CC9AD2863E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spTree>
    <p:extLst>
      <p:ext uri="{BB962C8B-B14F-4D97-AF65-F5344CB8AC3E}">
        <p14:creationId xmlns:p14="http://schemas.microsoft.com/office/powerpoint/2010/main" val="387701451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C4F08730-DBA8-4007-A284-175B2F954A12}"/>
              </a:ext>
            </a:extLst>
          </p:cNvPr>
          <p:cNvSpPr txBox="1"/>
          <p:nvPr userDrawn="1"/>
        </p:nvSpPr>
        <p:spPr>
          <a:xfrm>
            <a:off x="3318324" y="4444235"/>
            <a:ext cx="2651995" cy="1400383"/>
          </a:xfrm>
          <a:prstGeom prst="rect">
            <a:avLst/>
          </a:prstGeom>
          <a:noFill/>
        </p:spPr>
        <p:txBody>
          <a:bodyPr wrap="square">
            <a:spAutoFit/>
          </a:bodyPr>
          <a:lstStyle/>
          <a:p>
            <a:pPr fontAlgn="auto">
              <a:spcBef>
                <a:spcPts val="1200"/>
              </a:spcBef>
              <a:spcAft>
                <a:spcPts val="600"/>
              </a:spcAft>
              <a:buFont typeface="+mj-lt"/>
              <a:buNone/>
              <a:defRPr/>
            </a:pPr>
            <a:r>
              <a:rPr lang="en-GB" sz="1000" b="1" noProof="1">
                <a:solidFill>
                  <a:schemeClr val="tx1"/>
                </a:solidFill>
                <a:latin typeface="Arial" panose="020B0604020202020204" pitchFamily="34" charset="0"/>
                <a:cs typeface="Arial" panose="020B0604020202020204" pitchFamily="34" charset="0"/>
              </a:rPr>
              <a:t>Reset slide</a:t>
            </a:r>
          </a:p>
          <a:p>
            <a:pPr fontAlgn="auto">
              <a:spcBef>
                <a:spcPts val="1200"/>
              </a:spcBef>
              <a:spcAft>
                <a:spcPts val="600"/>
              </a:spcAft>
              <a:buFont typeface="+mj-lt"/>
              <a:buNone/>
              <a:defRPr/>
            </a:pPr>
            <a:endParaRPr lang="en-GB" sz="1000" b="1"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noProof="1">
                <a:solidFill>
                  <a:schemeClr val="tx1"/>
                </a:solidFill>
                <a:latin typeface="Arial" panose="020B0604020202020204" pitchFamily="34" charset="0"/>
                <a:cs typeface="Arial" panose="020B0604020202020204" pitchFamily="34" charset="0"/>
              </a:rPr>
              <a:t>Home - Tab</a:t>
            </a:r>
            <a:endParaRPr lang="en-GB" altLang="da-DK" sz="1000" b="1" strike="sngStrike"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baseline="0" noProof="1">
                <a:solidFill>
                  <a:schemeClr val="tx1"/>
                </a:solidFill>
                <a:latin typeface="Arial" panose="020B0604020202020204" pitchFamily="34" charset="0"/>
                <a:cs typeface="Arial" panose="020B0604020202020204" pitchFamily="34" charset="0"/>
              </a:rPr>
              <a:t>Reset </a:t>
            </a:r>
            <a:r>
              <a:rPr lang="en-GB" altLang="da-DK" sz="1000" noProof="1">
                <a:solidFill>
                  <a:schemeClr val="tx1"/>
                </a:solidFill>
                <a:latin typeface="Arial" panose="020B0604020202020204" pitchFamily="34" charset="0"/>
                <a:cs typeface="Arial" panose="020B0604020202020204" pitchFamily="34" charset="0"/>
              </a:rPr>
              <a:t>menu to reset position, size</a:t>
            </a:r>
            <a:r>
              <a:rPr lang="en-GB" altLang="da-DK" sz="1000" baseline="0" noProof="1">
                <a:solidFill>
                  <a:schemeClr val="tx1"/>
                </a:solidFill>
                <a:latin typeface="Arial" panose="020B0604020202020204" pitchFamily="34" charset="0"/>
                <a:cs typeface="Arial" panose="020B0604020202020204" pitchFamily="34" charset="0"/>
              </a:rPr>
              <a:t> and formatting of the slide placeholders to their default settings</a:t>
            </a:r>
            <a:endParaRPr lang="en-GB" altLang="da-DK" sz="1000" noProof="1">
              <a:solidFill>
                <a:schemeClr val="tx1"/>
              </a:solidFill>
              <a:latin typeface="Arial" panose="020B0604020202020204" pitchFamily="34" charset="0"/>
              <a:cs typeface="Arial" panose="020B0604020202020204" pitchFamily="34" charset="0"/>
            </a:endParaRPr>
          </a:p>
        </p:txBody>
      </p:sp>
      <p:sp>
        <p:nvSpPr>
          <p:cNvPr id="48" name="TextBox 47">
            <a:extLst>
              <a:ext uri="{FF2B5EF4-FFF2-40B4-BE49-F238E27FC236}">
                <a16:creationId xmlns:a16="http://schemas.microsoft.com/office/drawing/2014/main" id="{29B69258-0759-4F9D-8A5C-C6B044632BCA}"/>
              </a:ext>
            </a:extLst>
          </p:cNvPr>
          <p:cNvSpPr txBox="1"/>
          <p:nvPr userDrawn="1"/>
        </p:nvSpPr>
        <p:spPr>
          <a:xfrm>
            <a:off x="6221682" y="2645246"/>
            <a:ext cx="2576512" cy="3000821"/>
          </a:xfrm>
          <a:prstGeom prst="rect">
            <a:avLst/>
          </a:prstGeom>
          <a:noFill/>
        </p:spPr>
        <p:txBody>
          <a:bodyPr wrap="square" lIns="0" tIns="0" rIns="0" bIns="0">
            <a:spAutoFit/>
          </a:bodyPr>
          <a:lstStyle/>
          <a:p>
            <a:pPr eaLnBrk="1" hangingPunct="1">
              <a:spcAft>
                <a:spcPts val="600"/>
              </a:spcAft>
              <a:defRPr/>
            </a:pPr>
            <a:r>
              <a:rPr lang="en-GB" altLang="da-DK" sz="1000" b="1" noProof="1">
                <a:solidFill>
                  <a:schemeClr val="tx1"/>
                </a:solidFill>
                <a:latin typeface="Arial" panose="020B0604020202020204" pitchFamily="34" charset="0"/>
                <a:cs typeface="Arial" panose="020B0604020202020204" pitchFamily="34" charset="0"/>
              </a:rPr>
              <a:t>Change / edit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picture </a:t>
            </a:r>
            <a:r>
              <a:rPr lang="en-GB" altLang="da-DK" sz="1000" b="1" noProof="1">
                <a:solidFill>
                  <a:schemeClr val="tx1"/>
                </a:solidFill>
                <a:latin typeface="Arial" panose="020B0604020202020204" pitchFamily="34" charset="0"/>
                <a:cs typeface="Arial" panose="020B0604020202020204" pitchFamily="34" charset="0"/>
              </a:rPr>
              <a:t>RIGHT-CLICK</a:t>
            </a:r>
            <a:r>
              <a:rPr lang="en-GB" altLang="da-DK" sz="1000" b="0" noProof="1">
                <a:solidFill>
                  <a:schemeClr val="tx1"/>
                </a:solidFill>
                <a:latin typeface="Arial" panose="020B0604020202020204" pitchFamily="34" charset="0"/>
                <a:cs typeface="Arial" panose="020B0604020202020204" pitchFamily="34" charset="0"/>
              </a:rPr>
              <a:t> on the picture and click “</a:t>
            </a:r>
            <a:r>
              <a:rPr lang="en-GB" altLang="da-DK" sz="1000" b="1" noProof="1">
                <a:solidFill>
                  <a:schemeClr val="tx1"/>
                </a:solidFill>
                <a:latin typeface="Arial" panose="020B0604020202020204" pitchFamily="34" charset="0"/>
                <a:cs typeface="Arial" panose="020B0604020202020204" pitchFamily="34" charset="0"/>
              </a:rPr>
              <a:t>Change Picture</a:t>
            </a:r>
            <a:r>
              <a:rPr lang="en-GB" altLang="da-DK" sz="1000" b="0" noProof="1">
                <a:solidFill>
                  <a:schemeClr val="tx1"/>
                </a:solidFill>
                <a:latin typeface="Arial" panose="020B0604020202020204" pitchFamily="34" charset="0"/>
                <a:cs typeface="Arial" panose="020B0604020202020204" pitchFamily="34" charset="0"/>
              </a:rPr>
              <a:t>”</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size or focus of the picture - </a:t>
            </a:r>
            <a:r>
              <a:rPr lang="en-GB" altLang="da-DK" sz="1000" b="1" noProof="1">
                <a:solidFill>
                  <a:schemeClr val="tx1"/>
                </a:solidFill>
                <a:latin typeface="Arial" panose="020B0604020202020204" pitchFamily="34" charset="0"/>
                <a:cs typeface="Arial" panose="020B0604020202020204" pitchFamily="34" charset="0"/>
              </a:rPr>
              <a:t>Select the picture</a:t>
            </a:r>
            <a:r>
              <a:rPr lang="en-GB" altLang="da-DK" sz="1000" b="0" noProof="1">
                <a:solidFill>
                  <a:schemeClr val="tx1"/>
                </a:solidFill>
                <a:latin typeface="Arial" panose="020B0604020202020204" pitchFamily="34" charset="0"/>
                <a:cs typeface="Arial" panose="020B0604020202020204" pitchFamily="34" charset="0"/>
              </a:rPr>
              <a:t>, click </a:t>
            </a:r>
            <a:r>
              <a:rPr lang="en-GB" altLang="da-DK" sz="1000" b="1" noProof="1">
                <a:solidFill>
                  <a:schemeClr val="tx1"/>
                </a:solidFill>
                <a:latin typeface="Arial" panose="020B0604020202020204" pitchFamily="34" charset="0"/>
                <a:cs typeface="Arial" panose="020B0604020202020204" pitchFamily="34" charset="0"/>
              </a:rPr>
              <a:t>CROP</a:t>
            </a:r>
            <a:r>
              <a:rPr lang="en-GB" altLang="da-DK" sz="1000" b="0" noProof="1">
                <a:solidFill>
                  <a:schemeClr val="tx1"/>
                </a:solidFill>
                <a:latin typeface="Arial" panose="020B0604020202020204" pitchFamily="34" charset="0"/>
                <a:cs typeface="Arial" panose="020B0604020202020204" pitchFamily="34" charset="0"/>
              </a:rPr>
              <a:t> from “The Picture Format menu”</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scale the picture, hold SHIFT-key down while dragging the corners of the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p:txBody>
      </p:sp>
      <p:pic>
        <p:nvPicPr>
          <p:cNvPr id="22" name="Picture 21">
            <a:extLst>
              <a:ext uri="{FF2B5EF4-FFF2-40B4-BE49-F238E27FC236}">
                <a16:creationId xmlns:a16="http://schemas.microsoft.com/office/drawing/2014/main" id="{A0CF4DB0-EA3A-4922-ACBA-C0B74CF861E3}"/>
              </a:ext>
            </a:extLst>
          </p:cNvPr>
          <p:cNvPicPr>
            <a:picLocks noChangeAspect="1"/>
          </p:cNvPicPr>
          <p:nvPr userDrawn="1"/>
        </p:nvPicPr>
        <p:blipFill>
          <a:blip r:embed="rId2">
            <a:extLst>
              <a:ext uri="{28A0092B-C50C-407E-A947-70E740481C1C}">
                <a14:useLocalDpi xmlns:a14="http://schemas.microsoft.com/office/drawing/2010/main" val="0"/>
              </a:ext>
            </a:extLst>
          </a:blip>
          <a:srcRect l="461" r="461"/>
          <a:stretch/>
        </p:blipFill>
        <p:spPr>
          <a:xfrm>
            <a:off x="539750" y="4526557"/>
            <a:ext cx="2574925" cy="1458968"/>
          </a:xfrm>
          <a:prstGeom prst="rect">
            <a:avLst/>
          </a:prstGeom>
          <a:effectLst>
            <a:outerShdw blurRad="50800" dist="38100" dir="5400000" algn="t" rotWithShape="0">
              <a:prstClr val="black">
                <a:alpha val="40000"/>
              </a:prstClr>
            </a:outerShdw>
          </a:effectLst>
        </p:spPr>
      </p:pic>
      <p:sp>
        <p:nvSpPr>
          <p:cNvPr id="11" name="Title 4">
            <a:extLst>
              <a:ext uri="{FF2B5EF4-FFF2-40B4-BE49-F238E27FC236}">
                <a16:creationId xmlns:a16="http://schemas.microsoft.com/office/drawing/2014/main" id="{78DE8C21-512C-45D7-AF5D-2791E225B7EB}"/>
              </a:ext>
            </a:extLst>
          </p:cNvPr>
          <p:cNvSpPr txBox="1">
            <a:spLocks/>
          </p:cNvSpPr>
          <p:nvPr userDrawn="1"/>
        </p:nvSpPr>
        <p:spPr>
          <a:xfrm>
            <a:off x="539749" y="814386"/>
            <a:ext cx="9213851" cy="332399"/>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a:lstStyle>
          <a:p>
            <a:r>
              <a:rPr lang="en-GB"/>
              <a:t>Start here</a:t>
            </a:r>
          </a:p>
        </p:txBody>
      </p:sp>
      <p:sp>
        <p:nvSpPr>
          <p:cNvPr id="13" name="Slide Number Placeholder 2">
            <a:extLst>
              <a:ext uri="{FF2B5EF4-FFF2-40B4-BE49-F238E27FC236}">
                <a16:creationId xmlns:a16="http://schemas.microsoft.com/office/drawing/2014/main" id="{638AF027-CA0D-41A5-BE09-74C8B45BC9AF}"/>
              </a:ext>
            </a:extLst>
          </p:cNvPr>
          <p:cNvSpPr txBox="1">
            <a:spLocks/>
          </p:cNvSpPr>
          <p:nvPr userDrawn="1"/>
        </p:nvSpPr>
        <p:spPr>
          <a:xfrm>
            <a:off x="11326690" y="6434112"/>
            <a:ext cx="595310" cy="153888"/>
          </a:xfrm>
          <a:prstGeom prst="rect">
            <a:avLst/>
          </a:prstGeom>
        </p:spPr>
        <p:txBody>
          <a:bodyPr lIns="0" tIns="0" rIns="0" bIns="0" anchor="t" anchorCtr="0">
            <a:noAutofit/>
          </a:bodyPr>
          <a:lstStyle>
            <a:defPPr>
              <a:defRPr lang="da-DK"/>
            </a:defPPr>
            <a:lvl1pPr marL="0" algn="r" defTabSz="914400" rtl="0" eaLnBrk="1" latinLnBrk="0" hangingPunct="1">
              <a:defRPr sz="900" kern="1200">
                <a:solidFill>
                  <a:srgbClr val="3F1A0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F92315-F790-4E00-A189-2894250684D7}" type="slidenum">
              <a:rPr lang="en-GB" smtClean="0"/>
              <a:pPr/>
              <a:t>‹#›</a:t>
            </a:fld>
            <a:endParaRPr lang="en-GB"/>
          </a:p>
        </p:txBody>
      </p:sp>
      <p:sp>
        <p:nvSpPr>
          <p:cNvPr id="15" name="Content Placeholder 7">
            <a:extLst>
              <a:ext uri="{FF2B5EF4-FFF2-40B4-BE49-F238E27FC236}">
                <a16:creationId xmlns:a16="http://schemas.microsoft.com/office/drawing/2014/main" id="{48445BAE-D8A3-4827-AC54-6EA8BA6F766B}"/>
              </a:ext>
            </a:extLst>
          </p:cNvPr>
          <p:cNvSpPr txBox="1">
            <a:spLocks/>
          </p:cNvSpPr>
          <p:nvPr userDrawn="1"/>
        </p:nvSpPr>
        <p:spPr>
          <a:xfrm>
            <a:off x="539750" y="1409700"/>
            <a:ext cx="2574926" cy="2539157"/>
          </a:xfrm>
          <a:prstGeom prst="rect">
            <a:avLst/>
          </a:prstGeom>
        </p:spPr>
        <p:txBody>
          <a:bodyPr wrap="square" lIns="0" tIns="0" rIns="0" bIns="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latin typeface="+mn-lt"/>
              </a:rPr>
              <a:t>Copy &amp; Paste</a:t>
            </a: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Font typeface="Arial" panose="020B0604020202020204" pitchFamily="34" charset="0"/>
              <a:buNone/>
            </a:pPr>
            <a:r>
              <a:rPr lang="en-GB" sz="1000">
                <a:solidFill>
                  <a:srgbClr val="3F1A01"/>
                </a:solidFill>
                <a:latin typeface="+mn-lt"/>
              </a:rPr>
              <a:t>When you need to paste text into the presentation </a:t>
            </a:r>
            <a:r>
              <a:rPr lang="en-GB" sz="1000" b="1">
                <a:solidFill>
                  <a:srgbClr val="3F1A01"/>
                </a:solidFill>
                <a:latin typeface="+mn-lt"/>
              </a:rPr>
              <a:t>– Right-Click</a:t>
            </a:r>
            <a:r>
              <a:rPr lang="en-GB" sz="1000">
                <a:solidFill>
                  <a:srgbClr val="3F1A01"/>
                </a:solidFill>
                <a:latin typeface="+mn-lt"/>
              </a:rPr>
              <a:t> and choose </a:t>
            </a:r>
            <a:br>
              <a:rPr lang="en-GB" sz="1000">
                <a:solidFill>
                  <a:srgbClr val="3F1A01"/>
                </a:solidFill>
                <a:latin typeface="+mn-lt"/>
              </a:rPr>
            </a:br>
            <a:r>
              <a:rPr lang="en-GB" sz="1000">
                <a:solidFill>
                  <a:srgbClr val="3F1A01"/>
                </a:solidFill>
                <a:latin typeface="+mn-lt"/>
              </a:rPr>
              <a:t>”</a:t>
            </a:r>
            <a:r>
              <a:rPr lang="en-GB" sz="1000" b="1">
                <a:solidFill>
                  <a:srgbClr val="3F1A01"/>
                </a:solidFill>
                <a:latin typeface="+mn-lt"/>
              </a:rPr>
              <a:t>Keep text only</a:t>
            </a:r>
            <a:r>
              <a:rPr lang="en-GB" sz="1000">
                <a:solidFill>
                  <a:srgbClr val="3F1A01"/>
                </a:solidFill>
                <a:latin typeface="+mn-lt"/>
              </a:rPr>
              <a:t>”.</a:t>
            </a:r>
          </a:p>
          <a:p>
            <a:pPr marL="0" indent="0">
              <a:spcBef>
                <a:spcPts val="0"/>
              </a:spcBef>
              <a:buFont typeface="Arial" panose="020B0604020202020204" pitchFamily="34" charset="0"/>
              <a:buNone/>
            </a:pPr>
            <a:endParaRPr lang="en-GB" sz="1000">
              <a:solidFill>
                <a:srgbClr val="3F1A01"/>
              </a:solidFill>
              <a:latin typeface="+mn-lt"/>
            </a:endParaRPr>
          </a:p>
          <a:p>
            <a:pPr marL="0" indent="0">
              <a:spcBef>
                <a:spcPts val="0"/>
              </a:spcBef>
              <a:buFont typeface="Arial" panose="020B0604020202020204" pitchFamily="34" charset="0"/>
              <a:buNone/>
            </a:pPr>
            <a:endParaRPr lang="en-GB" sz="1000">
              <a:solidFill>
                <a:srgbClr val="3F1A01"/>
              </a:solidFill>
              <a:latin typeface="+mn-lt"/>
            </a:endParaRPr>
          </a:p>
          <a:p>
            <a:pPr marL="0" indent="0">
              <a:spcBef>
                <a:spcPts val="0"/>
              </a:spcBef>
              <a:spcAft>
                <a:spcPts val="600"/>
              </a:spcAft>
              <a:buFont typeface="Arial" panose="020B0604020202020204" pitchFamily="34" charset="0"/>
              <a:buNone/>
            </a:pPr>
            <a:r>
              <a:rPr lang="en-GB" sz="1000" b="1">
                <a:solidFill>
                  <a:srgbClr val="3F1A01"/>
                </a:solidFill>
                <a:latin typeface="+mn-lt"/>
              </a:rPr>
              <a:t>Text styles</a:t>
            </a:r>
          </a:p>
          <a:p>
            <a:pPr marL="0" indent="0">
              <a:spcBef>
                <a:spcPts val="0"/>
              </a:spcBef>
              <a:buFont typeface="Arial" panose="020B0604020202020204" pitchFamily="34" charset="0"/>
              <a:buNone/>
            </a:pPr>
            <a:r>
              <a:rPr lang="en-GB" sz="1000">
                <a:solidFill>
                  <a:srgbClr val="3F1A01"/>
                </a:solidFill>
                <a:latin typeface="+mn-lt"/>
              </a:rPr>
              <a:t>Use the </a:t>
            </a:r>
            <a:r>
              <a:rPr lang="en-GB" sz="1000" b="1">
                <a:solidFill>
                  <a:srgbClr val="3F1A01"/>
                </a:solidFill>
                <a:latin typeface="+mn-lt"/>
              </a:rPr>
              <a:t>TAB-key</a:t>
            </a:r>
            <a:r>
              <a:rPr lang="en-GB" sz="1000">
                <a:solidFill>
                  <a:srgbClr val="3F1A01"/>
                </a:solidFill>
                <a:latin typeface="+mn-lt"/>
              </a:rPr>
              <a:t> to jump through </a:t>
            </a:r>
            <a:br>
              <a:rPr lang="en-GB" sz="1000">
                <a:solidFill>
                  <a:srgbClr val="3F1A01"/>
                </a:solidFill>
                <a:latin typeface="+mn-lt"/>
              </a:rPr>
            </a:br>
            <a:r>
              <a:rPr lang="en-GB" sz="1000">
                <a:solidFill>
                  <a:srgbClr val="3F1A01"/>
                </a:solidFill>
                <a:latin typeface="+mn-lt"/>
              </a:rPr>
              <a:t>levels. Click </a:t>
            </a:r>
            <a:r>
              <a:rPr lang="en-GB" sz="1000" b="1">
                <a:solidFill>
                  <a:srgbClr val="3F1A01"/>
                </a:solidFill>
                <a:latin typeface="+mn-lt"/>
              </a:rPr>
              <a:t>ENTER</a:t>
            </a:r>
            <a:r>
              <a:rPr lang="en-GB" sz="1000">
                <a:solidFill>
                  <a:srgbClr val="3F1A01"/>
                </a:solidFill>
                <a:latin typeface="+mn-lt"/>
              </a:rPr>
              <a:t>, then </a:t>
            </a:r>
            <a:r>
              <a:rPr lang="en-GB" sz="1000" b="1">
                <a:solidFill>
                  <a:srgbClr val="3F1A01"/>
                </a:solidFill>
                <a:latin typeface="+mn-lt"/>
              </a:rPr>
              <a:t>TAB</a:t>
            </a:r>
            <a:r>
              <a:rPr lang="en-GB" sz="1000">
                <a:solidFill>
                  <a:srgbClr val="3F1A01"/>
                </a:solidFill>
                <a:latin typeface="+mn-lt"/>
              </a:rPr>
              <a:t> to switch from one level to the next level</a:t>
            </a:r>
          </a:p>
          <a:p>
            <a:pPr marL="0" indent="0">
              <a:spcBef>
                <a:spcPts val="0"/>
              </a:spcBef>
              <a:buFont typeface="Arial" panose="020B0604020202020204" pitchFamily="34" charset="0"/>
              <a:buNone/>
            </a:pPr>
            <a:r>
              <a:rPr lang="en-GB" sz="1000">
                <a:solidFill>
                  <a:srgbClr val="3F1A01"/>
                </a:solidFill>
                <a:latin typeface="+mn-lt"/>
              </a:rPr>
              <a:t>To go back in levels use </a:t>
            </a:r>
            <a:r>
              <a:rPr lang="en-GB" sz="1000" b="1">
                <a:solidFill>
                  <a:srgbClr val="3F1A01"/>
                </a:solidFill>
                <a:latin typeface="+mn-lt"/>
              </a:rPr>
              <a:t>SHIFT-TAB</a:t>
            </a:r>
          </a:p>
          <a:p>
            <a:pPr marL="0" indent="0">
              <a:spcBef>
                <a:spcPts val="0"/>
              </a:spcBef>
              <a:buFont typeface="Arial" panose="020B0604020202020204" pitchFamily="34" charset="0"/>
              <a:buNone/>
            </a:pPr>
            <a:endParaRPr lang="en-GB" sz="1000">
              <a:solidFill>
                <a:srgbClr val="3F1A01"/>
              </a:solidFill>
              <a:latin typeface="+mn-lt"/>
            </a:endParaRPr>
          </a:p>
        </p:txBody>
      </p:sp>
      <p:pic>
        <p:nvPicPr>
          <p:cNvPr id="17" name="Picture 16">
            <a:extLst>
              <a:ext uri="{FF2B5EF4-FFF2-40B4-BE49-F238E27FC236}">
                <a16:creationId xmlns:a16="http://schemas.microsoft.com/office/drawing/2014/main" id="{EE217F0E-1690-4201-BD4A-054136C2E899}"/>
              </a:ext>
            </a:extLst>
          </p:cNvPr>
          <p:cNvPicPr>
            <a:picLocks noChangeAspect="1"/>
          </p:cNvPicPr>
          <p:nvPr userDrawn="1"/>
        </p:nvPicPr>
        <p:blipFill>
          <a:blip r:embed="rId3"/>
          <a:stretch>
            <a:fillRect/>
          </a:stretch>
        </p:blipFill>
        <p:spPr>
          <a:xfrm>
            <a:off x="510947" y="1635936"/>
            <a:ext cx="1057778" cy="433516"/>
          </a:xfrm>
          <a:prstGeom prst="rect">
            <a:avLst/>
          </a:prstGeom>
        </p:spPr>
      </p:pic>
      <p:sp>
        <p:nvSpPr>
          <p:cNvPr id="20" name="Content Placeholder 34">
            <a:extLst>
              <a:ext uri="{FF2B5EF4-FFF2-40B4-BE49-F238E27FC236}">
                <a16:creationId xmlns:a16="http://schemas.microsoft.com/office/drawing/2014/main" id="{6D001AD2-4250-4663-91F1-29AD0A53FA92}"/>
              </a:ext>
            </a:extLst>
          </p:cNvPr>
          <p:cNvSpPr txBox="1">
            <a:spLocks/>
          </p:cNvSpPr>
          <p:nvPr userDrawn="1"/>
        </p:nvSpPr>
        <p:spPr>
          <a:xfrm>
            <a:off x="9088588" y="1397909"/>
            <a:ext cx="1355724" cy="2616101"/>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rPr>
              <a:t>Building blocks</a:t>
            </a:r>
          </a:p>
          <a:p>
            <a:pPr marL="0" indent="0">
              <a:spcBef>
                <a:spcPts val="0"/>
              </a:spcBef>
              <a:buNone/>
            </a:pPr>
            <a:r>
              <a:rPr lang="en-GB" sz="1000">
                <a:solidFill>
                  <a:srgbClr val="3F1A01"/>
                </a:solidFill>
              </a:rPr>
              <a:t>The building block slides are made to help you build the presentation. You find them after this slide</a:t>
            </a:r>
          </a:p>
          <a:p>
            <a:pPr marL="0" indent="0">
              <a:spcBef>
                <a:spcPts val="0"/>
              </a:spcBef>
              <a:buNone/>
            </a:pPr>
            <a:endParaRPr lang="en-GB" sz="1000">
              <a:solidFill>
                <a:srgbClr val="3F1A01"/>
              </a:solidFill>
            </a:endParaRPr>
          </a:p>
          <a:p>
            <a:pPr marL="0" indent="0">
              <a:spcBef>
                <a:spcPts val="0"/>
              </a:spcBef>
              <a:buNone/>
            </a:pPr>
            <a:r>
              <a:rPr lang="en-GB" sz="1000">
                <a:solidFill>
                  <a:srgbClr val="3F1A01"/>
                </a:solidFill>
              </a:rPr>
              <a:t>Among the building blocks you find, </a:t>
            </a:r>
            <a:r>
              <a:rPr lang="en-GB" sz="1000" err="1">
                <a:solidFill>
                  <a:srgbClr val="3F1A01"/>
                </a:solidFill>
              </a:rPr>
              <a:t>colorguides</a:t>
            </a:r>
            <a:r>
              <a:rPr lang="en-GB" sz="1000">
                <a:solidFill>
                  <a:srgbClr val="3F1A01"/>
                </a:solidFill>
              </a:rPr>
              <a:t>, Tables and elements that you can pick from when you need to build your presentation.</a:t>
            </a:r>
          </a:p>
          <a:p>
            <a:pPr marL="0" indent="0">
              <a:spcBef>
                <a:spcPts val="0"/>
              </a:spcBef>
              <a:buNone/>
            </a:pPr>
            <a:endParaRPr lang="en-GB" sz="1000">
              <a:solidFill>
                <a:srgbClr val="3F1A01"/>
              </a:solidFill>
            </a:endParaRPr>
          </a:p>
          <a:p>
            <a:pPr marL="0" indent="0">
              <a:spcBef>
                <a:spcPts val="0"/>
              </a:spcBef>
              <a:buNone/>
            </a:pPr>
            <a:r>
              <a:rPr lang="en-GB" sz="1000">
                <a:solidFill>
                  <a:srgbClr val="3F1A01"/>
                </a:solidFill>
              </a:rPr>
              <a:t>Delete these slides after use. </a:t>
            </a:r>
            <a:r>
              <a:rPr lang="en-GB" sz="1000" b="1">
                <a:solidFill>
                  <a:srgbClr val="3F1A01"/>
                </a:solidFill>
              </a:rPr>
              <a:t> </a:t>
            </a:r>
          </a:p>
        </p:txBody>
      </p:sp>
      <p:sp>
        <p:nvSpPr>
          <p:cNvPr id="21" name="Content Placeholder 34">
            <a:extLst>
              <a:ext uri="{FF2B5EF4-FFF2-40B4-BE49-F238E27FC236}">
                <a16:creationId xmlns:a16="http://schemas.microsoft.com/office/drawing/2014/main" id="{DBAA186A-13CF-4C55-8ED1-3E1EFC7A2F90}"/>
              </a:ext>
            </a:extLst>
          </p:cNvPr>
          <p:cNvSpPr txBox="1">
            <a:spLocks/>
          </p:cNvSpPr>
          <p:nvPr userDrawn="1"/>
        </p:nvSpPr>
        <p:spPr>
          <a:xfrm>
            <a:off x="1015206" y="5102153"/>
            <a:ext cx="1624013" cy="615553"/>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rPr>
              <a:t>Guides – Show / Hide</a:t>
            </a:r>
          </a:p>
          <a:p>
            <a:pPr marL="0" indent="0">
              <a:spcBef>
                <a:spcPts val="0"/>
              </a:spcBef>
              <a:buNone/>
            </a:pPr>
            <a:r>
              <a:rPr lang="en-GB" sz="1000" b="0">
                <a:solidFill>
                  <a:srgbClr val="3F1A01"/>
                </a:solidFill>
              </a:rPr>
              <a:t>From the View-tab </a:t>
            </a:r>
          </a:p>
          <a:p>
            <a:pPr marL="0" indent="0">
              <a:spcBef>
                <a:spcPts val="0"/>
              </a:spcBef>
              <a:buNone/>
            </a:pPr>
            <a:r>
              <a:rPr lang="en-GB" sz="1000" b="0">
                <a:solidFill>
                  <a:srgbClr val="3F1A01"/>
                </a:solidFill>
              </a:rPr>
              <a:t>or Alt + F9</a:t>
            </a:r>
          </a:p>
          <a:p>
            <a:pPr marL="0" indent="0">
              <a:spcBef>
                <a:spcPts val="0"/>
              </a:spcBef>
              <a:buNone/>
            </a:pPr>
            <a:endParaRPr lang="en-GB" sz="1000" b="0">
              <a:solidFill>
                <a:srgbClr val="3F1A01"/>
              </a:solidFill>
            </a:endParaRPr>
          </a:p>
        </p:txBody>
      </p:sp>
      <p:sp>
        <p:nvSpPr>
          <p:cNvPr id="2" name="TextBox 1">
            <a:extLst>
              <a:ext uri="{FF2B5EF4-FFF2-40B4-BE49-F238E27FC236}">
                <a16:creationId xmlns:a16="http://schemas.microsoft.com/office/drawing/2014/main" id="{CFB97746-AB0C-416F-8995-6F74E0EF0EFE}"/>
              </a:ext>
            </a:extLst>
          </p:cNvPr>
          <p:cNvSpPr txBox="1"/>
          <p:nvPr userDrawn="1"/>
        </p:nvSpPr>
        <p:spPr>
          <a:xfrm>
            <a:off x="539750" y="540000"/>
            <a:ext cx="9213850" cy="215444"/>
          </a:xfrm>
          <a:prstGeom prst="rect">
            <a:avLst/>
          </a:prstGeom>
          <a:noFill/>
        </p:spPr>
        <p:txBody>
          <a:bodyPr wrap="square" lIns="0" tIns="0" rIns="0" bIns="0" rtlCol="0">
            <a:spAutoFit/>
          </a:bodyPr>
          <a:lstStyle/>
          <a:p>
            <a:r>
              <a:rPr lang="en-GB" sz="1400">
                <a:solidFill>
                  <a:schemeClr val="accent2"/>
                </a:solidFill>
                <a:latin typeface="Times New Roman" panose="02020603050405020304" pitchFamily="18" charset="0"/>
                <a:cs typeface="Times New Roman" panose="02020603050405020304" pitchFamily="18" charset="0"/>
              </a:rPr>
              <a:t>Delete this slide after use</a:t>
            </a:r>
          </a:p>
        </p:txBody>
      </p:sp>
      <p:pic>
        <p:nvPicPr>
          <p:cNvPr id="4" name="Picture 3">
            <a:extLst>
              <a:ext uri="{FF2B5EF4-FFF2-40B4-BE49-F238E27FC236}">
                <a16:creationId xmlns:a16="http://schemas.microsoft.com/office/drawing/2014/main" id="{E8DC192D-15E7-44CD-B477-C881E0E6D990}"/>
              </a:ext>
            </a:extLst>
          </p:cNvPr>
          <p:cNvPicPr>
            <a:picLocks noChangeAspect="1"/>
          </p:cNvPicPr>
          <p:nvPr userDrawn="1"/>
        </p:nvPicPr>
        <p:blipFill rotWithShape="1">
          <a:blip r:embed="rId4"/>
          <a:srcRect l="4483" r="1"/>
          <a:stretch/>
        </p:blipFill>
        <p:spPr>
          <a:xfrm>
            <a:off x="539750" y="3879102"/>
            <a:ext cx="502364" cy="306000"/>
          </a:xfrm>
          <a:prstGeom prst="rect">
            <a:avLst/>
          </a:prstGeom>
        </p:spPr>
      </p:pic>
      <p:pic>
        <p:nvPicPr>
          <p:cNvPr id="25" name="Picture 24">
            <a:extLst>
              <a:ext uri="{FF2B5EF4-FFF2-40B4-BE49-F238E27FC236}">
                <a16:creationId xmlns:a16="http://schemas.microsoft.com/office/drawing/2014/main" id="{61C5AB06-467F-4D53-8D9A-1C0D14254FE5}"/>
              </a:ext>
            </a:extLst>
          </p:cNvPr>
          <p:cNvPicPr>
            <a:picLocks noChangeAspect="1"/>
          </p:cNvPicPr>
          <p:nvPr userDrawn="1"/>
        </p:nvPicPr>
        <p:blipFill>
          <a:blip r:embed="rId5"/>
          <a:stretch>
            <a:fillRect/>
          </a:stretch>
        </p:blipFill>
        <p:spPr>
          <a:xfrm>
            <a:off x="6182034" y="2847599"/>
            <a:ext cx="1053671" cy="847781"/>
          </a:xfrm>
          <a:prstGeom prst="rect">
            <a:avLst/>
          </a:prstGeom>
        </p:spPr>
      </p:pic>
      <p:pic>
        <p:nvPicPr>
          <p:cNvPr id="26" name="Picture 25">
            <a:extLst>
              <a:ext uri="{FF2B5EF4-FFF2-40B4-BE49-F238E27FC236}">
                <a16:creationId xmlns:a16="http://schemas.microsoft.com/office/drawing/2014/main" id="{23E3D7D1-8B06-4822-B042-9E0013DC5ABD}"/>
              </a:ext>
            </a:extLst>
          </p:cNvPr>
          <p:cNvPicPr>
            <a:picLocks noChangeAspect="1"/>
          </p:cNvPicPr>
          <p:nvPr userDrawn="1"/>
        </p:nvPicPr>
        <p:blipFill>
          <a:blip r:embed="rId6"/>
          <a:stretch>
            <a:fillRect/>
          </a:stretch>
        </p:blipFill>
        <p:spPr>
          <a:xfrm>
            <a:off x="3342618" y="4737710"/>
            <a:ext cx="721382" cy="310749"/>
          </a:xfrm>
          <a:prstGeom prst="rect">
            <a:avLst/>
          </a:prstGeom>
        </p:spPr>
      </p:pic>
      <p:pic>
        <p:nvPicPr>
          <p:cNvPr id="6" name="Picture 5">
            <a:extLst>
              <a:ext uri="{FF2B5EF4-FFF2-40B4-BE49-F238E27FC236}">
                <a16:creationId xmlns:a16="http://schemas.microsoft.com/office/drawing/2014/main" id="{E69E3A62-6048-4098-92E9-31D1A7DA6A31}"/>
              </a:ext>
            </a:extLst>
          </p:cNvPr>
          <p:cNvPicPr>
            <a:picLocks noChangeAspect="1"/>
          </p:cNvPicPr>
          <p:nvPr userDrawn="1"/>
        </p:nvPicPr>
        <p:blipFill>
          <a:blip r:embed="rId7"/>
          <a:stretch>
            <a:fillRect/>
          </a:stretch>
        </p:blipFill>
        <p:spPr>
          <a:xfrm>
            <a:off x="10713191" y="1409700"/>
            <a:ext cx="937472" cy="3173789"/>
          </a:xfrm>
          <a:prstGeom prst="rect">
            <a:avLst/>
          </a:prstGeom>
        </p:spPr>
      </p:pic>
      <p:sp>
        <p:nvSpPr>
          <p:cNvPr id="28" name="TextBox 27">
            <a:extLst>
              <a:ext uri="{FF2B5EF4-FFF2-40B4-BE49-F238E27FC236}">
                <a16:creationId xmlns:a16="http://schemas.microsoft.com/office/drawing/2014/main" id="{1CF0A521-6AD8-4FA2-ABD7-4B156695725B}"/>
              </a:ext>
            </a:extLst>
          </p:cNvPr>
          <p:cNvSpPr txBox="1"/>
          <p:nvPr userDrawn="1"/>
        </p:nvSpPr>
        <p:spPr>
          <a:xfrm>
            <a:off x="1217613" y="3880138"/>
            <a:ext cx="1897062" cy="307777"/>
          </a:xfrm>
          <a:prstGeom prst="rect">
            <a:avLst/>
          </a:prstGeom>
          <a:noFill/>
        </p:spPr>
        <p:txBody>
          <a:bodyPr wrap="square" lIns="0" tIns="0" rIns="0" bIns="0">
            <a:spAutoFit/>
          </a:bodyPr>
          <a:lstStyle/>
          <a:p>
            <a:pPr eaLnBrk="1" hangingPunct="1">
              <a:spcAft>
                <a:spcPts val="600"/>
              </a:spcAft>
              <a:defRPr/>
            </a:pPr>
            <a:r>
              <a:rPr lang="en-GB" sz="1000" noProof="1">
                <a:solidFill>
                  <a:schemeClr val="tx1"/>
                </a:solidFill>
                <a:latin typeface="Arial" panose="020B0604020202020204" pitchFamily="34" charset="0"/>
                <a:cs typeface="Arial" panose="020B0604020202020204" pitchFamily="34" charset="0"/>
              </a:rPr>
              <a:t>Alternatively, </a:t>
            </a:r>
            <a:r>
              <a:rPr lang="en-GB" sz="1000" b="1" noProof="1">
                <a:solidFill>
                  <a:schemeClr val="tx1"/>
                </a:solidFill>
                <a:latin typeface="Arial" panose="020B0604020202020204" pitchFamily="34" charset="0"/>
                <a:cs typeface="Arial" panose="020B0604020202020204" pitchFamily="34" charset="0"/>
              </a:rPr>
              <a:t>Increase</a:t>
            </a:r>
            <a:r>
              <a:rPr lang="en-GB" sz="1000" baseline="0" noProof="1">
                <a:solidFill>
                  <a:schemeClr val="tx1"/>
                </a:solidFill>
                <a:latin typeface="Arial" panose="020B0604020202020204" pitchFamily="34" charset="0"/>
                <a:cs typeface="Arial" panose="020B0604020202020204" pitchFamily="34" charset="0"/>
              </a:rPr>
              <a:t> and</a:t>
            </a:r>
            <a:br>
              <a:rPr lang="en-GB" sz="1000" baseline="0" noProof="1">
                <a:solidFill>
                  <a:schemeClr val="tx1"/>
                </a:solidFill>
                <a:latin typeface="Arial" panose="020B0604020202020204" pitchFamily="34" charset="0"/>
                <a:cs typeface="Arial" panose="020B0604020202020204" pitchFamily="34" charset="0"/>
              </a:rPr>
            </a:br>
            <a:r>
              <a:rPr lang="en-GB" sz="1000" b="1" baseline="0" noProof="1">
                <a:solidFill>
                  <a:schemeClr val="tx1"/>
                </a:solidFill>
                <a:latin typeface="Arial" panose="020B0604020202020204" pitchFamily="34" charset="0"/>
                <a:cs typeface="Arial" panose="020B0604020202020204" pitchFamily="34" charset="0"/>
              </a:rPr>
              <a:t>Decrease </a:t>
            </a:r>
            <a:r>
              <a:rPr lang="en-GB" sz="1000" baseline="0" noProof="1">
                <a:solidFill>
                  <a:schemeClr val="tx1"/>
                </a:solidFill>
                <a:latin typeface="Arial" panose="020B0604020202020204" pitchFamily="34" charset="0"/>
                <a:cs typeface="Arial" panose="020B0604020202020204" pitchFamily="34" charset="0"/>
              </a:rPr>
              <a:t>list level can be used</a:t>
            </a:r>
          </a:p>
        </p:txBody>
      </p:sp>
      <p:pic>
        <p:nvPicPr>
          <p:cNvPr id="29" name="Picture 28">
            <a:extLst>
              <a:ext uri="{FF2B5EF4-FFF2-40B4-BE49-F238E27FC236}">
                <a16:creationId xmlns:a16="http://schemas.microsoft.com/office/drawing/2014/main" id="{D5AAD879-4417-455C-BF76-7F1D8FC43DAF}"/>
              </a:ext>
            </a:extLst>
          </p:cNvPr>
          <p:cNvPicPr>
            <a:picLocks noChangeAspect="1"/>
          </p:cNvPicPr>
          <p:nvPr userDrawn="1"/>
        </p:nvPicPr>
        <p:blipFill>
          <a:blip r:embed="rId8"/>
          <a:stretch>
            <a:fillRect/>
          </a:stretch>
        </p:blipFill>
        <p:spPr>
          <a:xfrm>
            <a:off x="6230938" y="1601536"/>
            <a:ext cx="439902" cy="447295"/>
          </a:xfrm>
          <a:prstGeom prst="rect">
            <a:avLst/>
          </a:prstGeom>
        </p:spPr>
      </p:pic>
      <p:sp>
        <p:nvSpPr>
          <p:cNvPr id="37" name="TextBox 36">
            <a:extLst>
              <a:ext uri="{FF2B5EF4-FFF2-40B4-BE49-F238E27FC236}">
                <a16:creationId xmlns:a16="http://schemas.microsoft.com/office/drawing/2014/main" id="{81C181B1-8DE5-4B6C-9648-F234EE5015BF}"/>
              </a:ext>
            </a:extLst>
          </p:cNvPr>
          <p:cNvSpPr txBox="1"/>
          <p:nvPr userDrawn="1"/>
        </p:nvSpPr>
        <p:spPr>
          <a:xfrm>
            <a:off x="4064000" y="1411500"/>
            <a:ext cx="1897061" cy="923330"/>
          </a:xfrm>
          <a:prstGeom prst="rect">
            <a:avLst/>
          </a:prstGeom>
          <a:noFill/>
        </p:spPr>
        <p:txBody>
          <a:bodyPr wrap="square" lIns="0" tIns="0" rIns="0" bIns="0">
            <a:spAutoFit/>
          </a:bodyPr>
          <a:lstStyle/>
          <a:p>
            <a:pPr eaLnBrk="1" hangingPunct="1">
              <a:spcBef>
                <a:spcPts val="0"/>
              </a:spcBef>
              <a:spcAft>
                <a:spcPts val="600"/>
              </a:spcAft>
              <a:defRPr/>
            </a:pPr>
            <a:r>
              <a:rPr lang="en-GB" sz="1000" b="1">
                <a:solidFill>
                  <a:srgbClr val="000000"/>
                </a:solidFill>
                <a:latin typeface="Arial" panose="020B0604020202020204" pitchFamily="34" charset="0"/>
                <a:ea typeface="Times New Roman" panose="02020603050405020304" pitchFamily="18" charset="0"/>
              </a:rPr>
              <a:t>Insert a New Slide</a:t>
            </a:r>
            <a:endParaRPr lang="en-GB"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noProof="1">
                <a:solidFill>
                  <a:schemeClr val="tx1"/>
                </a:solidFill>
                <a:latin typeface="Arial" panose="020B0604020202020204" pitchFamily="34" charset="0"/>
                <a:cs typeface="Arial" panose="020B0604020202020204" pitchFamily="34" charset="0"/>
              </a:rPr>
              <a:t>Home </a:t>
            </a:r>
            <a:r>
              <a:rPr lang="en-GB" altLang="da-DK" sz="1000" b="0" noProof="1">
                <a:solidFill>
                  <a:schemeClr val="tx1"/>
                </a:solidFill>
                <a:latin typeface="Arial" panose="020B0604020202020204" pitchFamily="34" charset="0"/>
                <a:cs typeface="Arial" panose="020B0604020202020204" pitchFamily="34" charset="0"/>
              </a:rPr>
              <a:t>tab</a:t>
            </a:r>
            <a:endParaRPr lang="en-GB" altLang="da-DK" sz="1000" b="0" strike="sngStrike"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baseline="0" noProof="1">
                <a:solidFill>
                  <a:schemeClr val="tx1"/>
                </a:solidFill>
                <a:latin typeface="Arial" panose="020B0604020202020204" pitchFamily="34" charset="0"/>
                <a:cs typeface="Arial" panose="020B0604020202020204" pitchFamily="34" charset="0"/>
              </a:rPr>
              <a:t>New Slide </a:t>
            </a:r>
            <a:r>
              <a:rPr lang="en-GB" altLang="da-DK" sz="1000" noProof="1">
                <a:solidFill>
                  <a:schemeClr val="tx1"/>
                </a:solidFill>
                <a:latin typeface="Arial" panose="020B0604020202020204" pitchFamily="34" charset="0"/>
                <a:cs typeface="Arial" panose="020B0604020202020204" pitchFamily="34" charset="0"/>
              </a:rPr>
              <a:t>to insert </a:t>
            </a:r>
            <a:br>
              <a:rPr lang="en-GB" altLang="da-DK" sz="1000" noProof="1">
                <a:solidFill>
                  <a:schemeClr val="tx1"/>
                </a:solidFill>
                <a:latin typeface="Arial" panose="020B0604020202020204" pitchFamily="34" charset="0"/>
                <a:cs typeface="Arial" panose="020B0604020202020204" pitchFamily="34" charset="0"/>
              </a:rPr>
            </a:br>
            <a:r>
              <a:rPr lang="en-GB" altLang="da-DK" sz="1000" noProof="1">
                <a:solidFill>
                  <a:schemeClr val="tx1"/>
                </a:solidFill>
                <a:latin typeface="Arial" panose="020B0604020202020204" pitchFamily="34" charset="0"/>
                <a:cs typeface="Arial" panose="020B0604020202020204" pitchFamily="34" charset="0"/>
              </a:rPr>
              <a:t>new slide</a:t>
            </a:r>
          </a:p>
        </p:txBody>
      </p:sp>
      <p:sp>
        <p:nvSpPr>
          <p:cNvPr id="38" name="TextBox 37">
            <a:extLst>
              <a:ext uri="{FF2B5EF4-FFF2-40B4-BE49-F238E27FC236}">
                <a16:creationId xmlns:a16="http://schemas.microsoft.com/office/drawing/2014/main" id="{B70D80B7-E226-4F61-9EA0-8793D82C705D}"/>
              </a:ext>
            </a:extLst>
          </p:cNvPr>
          <p:cNvSpPr txBox="1"/>
          <p:nvPr userDrawn="1"/>
        </p:nvSpPr>
        <p:spPr>
          <a:xfrm>
            <a:off x="6232944" y="1401342"/>
            <a:ext cx="2576512" cy="1000274"/>
          </a:xfrm>
          <a:prstGeom prst="rect">
            <a:avLst/>
          </a:prstGeom>
          <a:noFill/>
        </p:spPr>
        <p:txBody>
          <a:bodyPr wrap="square" lIns="0" tIns="0" rIns="0" bIns="0">
            <a:spAutoFit/>
          </a:bodyPr>
          <a:lstStyle/>
          <a:p>
            <a:pPr eaLnBrk="1" hangingPunct="1">
              <a:spcAft>
                <a:spcPts val="600"/>
              </a:spcAft>
              <a:defRPr/>
            </a:pPr>
            <a:r>
              <a:rPr lang="en-GB" sz="1000" b="1" noProof="1">
                <a:solidFill>
                  <a:schemeClr val="tx1"/>
                </a:solidFill>
                <a:latin typeface="Arial" panose="020B0604020202020204" pitchFamily="34" charset="0"/>
                <a:cs typeface="Arial" panose="020B0604020202020204" pitchFamily="34" charset="0"/>
              </a:rPr>
              <a:t>Insert picture</a:t>
            </a: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r>
              <a:rPr lang="en-GB" altLang="da-DK" sz="1000" b="0" noProof="1">
                <a:solidFill>
                  <a:schemeClr val="tx1"/>
                </a:solidFill>
                <a:latin typeface="Arial" panose="020B0604020202020204" pitchFamily="34" charset="0"/>
                <a:cs typeface="Arial" panose="020B0604020202020204" pitchFamily="34" charset="0"/>
              </a:rPr>
              <a:t>On slides with picture placeholder, </a:t>
            </a:r>
            <a:br>
              <a:rPr lang="en-GB" altLang="da-DK" sz="1000" b="0" noProof="1">
                <a:solidFill>
                  <a:schemeClr val="tx1"/>
                </a:solidFill>
                <a:latin typeface="Arial" panose="020B0604020202020204" pitchFamily="34" charset="0"/>
                <a:cs typeface="Arial" panose="020B0604020202020204" pitchFamily="34" charset="0"/>
              </a:rPr>
            </a:br>
            <a:r>
              <a:rPr lang="en-GB" altLang="da-DK" sz="1000" b="0" noProof="1">
                <a:solidFill>
                  <a:schemeClr val="tx1"/>
                </a:solidFill>
                <a:latin typeface="Arial" panose="020B0604020202020204" pitchFamily="34" charset="0"/>
                <a:cs typeface="Arial" panose="020B0604020202020204" pitchFamily="34" charset="0"/>
              </a:rPr>
              <a:t>click on the icon and choose </a:t>
            </a:r>
            <a:r>
              <a:rPr lang="en-GB" altLang="da-DK" sz="1000" b="1" noProof="1">
                <a:solidFill>
                  <a:schemeClr val="tx1"/>
                </a:solidFill>
                <a:latin typeface="Arial" panose="020B0604020202020204" pitchFamily="34" charset="0"/>
                <a:cs typeface="Arial" panose="020B0604020202020204" pitchFamily="34" charset="0"/>
              </a:rPr>
              <a:t>Insert</a:t>
            </a:r>
          </a:p>
        </p:txBody>
      </p:sp>
      <p:pic>
        <p:nvPicPr>
          <p:cNvPr id="44" name="Picture 43">
            <a:extLst>
              <a:ext uri="{FF2B5EF4-FFF2-40B4-BE49-F238E27FC236}">
                <a16:creationId xmlns:a16="http://schemas.microsoft.com/office/drawing/2014/main" id="{4CF1FFD3-4CFE-4643-82B2-6E865F91BE0A}"/>
              </a:ext>
            </a:extLst>
          </p:cNvPr>
          <p:cNvPicPr>
            <a:picLocks noChangeAspect="1"/>
          </p:cNvPicPr>
          <p:nvPr userDrawn="1"/>
        </p:nvPicPr>
        <p:blipFill>
          <a:blip r:embed="rId9"/>
          <a:stretch>
            <a:fillRect/>
          </a:stretch>
        </p:blipFill>
        <p:spPr>
          <a:xfrm>
            <a:off x="3377366" y="1411500"/>
            <a:ext cx="457264" cy="743054"/>
          </a:xfrm>
          <a:prstGeom prst="rect">
            <a:avLst/>
          </a:prstGeom>
        </p:spPr>
      </p:pic>
      <p:pic>
        <p:nvPicPr>
          <p:cNvPr id="46" name="Picture 45">
            <a:extLst>
              <a:ext uri="{FF2B5EF4-FFF2-40B4-BE49-F238E27FC236}">
                <a16:creationId xmlns:a16="http://schemas.microsoft.com/office/drawing/2014/main" id="{5B827A9C-2570-4A3E-AE07-6B19AAC7D44A}"/>
              </a:ext>
            </a:extLst>
          </p:cNvPr>
          <p:cNvPicPr>
            <a:picLocks noChangeAspect="1"/>
          </p:cNvPicPr>
          <p:nvPr userDrawn="1"/>
        </p:nvPicPr>
        <p:blipFill>
          <a:blip r:embed="rId10"/>
          <a:stretch>
            <a:fillRect/>
          </a:stretch>
        </p:blipFill>
        <p:spPr>
          <a:xfrm>
            <a:off x="3376881" y="2749214"/>
            <a:ext cx="980294" cy="291753"/>
          </a:xfrm>
          <a:prstGeom prst="rect">
            <a:avLst/>
          </a:prstGeom>
        </p:spPr>
      </p:pic>
      <p:sp>
        <p:nvSpPr>
          <p:cNvPr id="47" name="TextBox 46">
            <a:extLst>
              <a:ext uri="{FF2B5EF4-FFF2-40B4-BE49-F238E27FC236}">
                <a16:creationId xmlns:a16="http://schemas.microsoft.com/office/drawing/2014/main" id="{934E07CD-9CA8-4274-A486-A45921C0A566}"/>
              </a:ext>
            </a:extLst>
          </p:cNvPr>
          <p:cNvSpPr txBox="1"/>
          <p:nvPr userDrawn="1"/>
        </p:nvSpPr>
        <p:spPr>
          <a:xfrm>
            <a:off x="3393809" y="2510449"/>
            <a:ext cx="2576511" cy="1769715"/>
          </a:xfrm>
          <a:prstGeom prst="rect">
            <a:avLst/>
          </a:prstGeom>
          <a:noFill/>
        </p:spPr>
        <p:txBody>
          <a:bodyPr wrap="square" lIns="0" tIns="0" rIns="0" bIns="0">
            <a:spAutoFit/>
          </a:bodyPr>
          <a:lstStyle/>
          <a:p>
            <a:pPr eaLnBrk="1" hangingPunct="1">
              <a:spcBef>
                <a:spcPts val="1200"/>
              </a:spcBef>
              <a:spcAft>
                <a:spcPts val="600"/>
              </a:spcAft>
              <a:defRPr/>
            </a:pPr>
            <a:r>
              <a:rPr lang="en-GB" sz="1000" b="1">
                <a:solidFill>
                  <a:srgbClr val="000000"/>
                </a:solidFill>
                <a:latin typeface="Arial" panose="020B0604020202020204" pitchFamily="34" charset="0"/>
                <a:ea typeface="Times New Roman" panose="02020603050405020304" pitchFamily="18" charset="0"/>
              </a:rPr>
              <a:t>Change Slide Layout</a:t>
            </a: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600"/>
              </a:spcAft>
              <a:defRPr/>
            </a:pPr>
            <a:r>
              <a:rPr lang="en-GB" altLang="da-DK" sz="1000" noProof="1">
                <a:solidFill>
                  <a:schemeClr val="tx1"/>
                </a:solidFill>
                <a:latin typeface="Arial" panose="020B0604020202020204" pitchFamily="34" charset="0"/>
                <a:cs typeface="Arial" panose="020B0604020202020204" pitchFamily="34" charset="0"/>
              </a:rPr>
              <a:t>From the </a:t>
            </a:r>
            <a:r>
              <a:rPr lang="en-GB" altLang="da-DK" sz="1000" b="1" noProof="1">
                <a:solidFill>
                  <a:schemeClr val="tx1"/>
                </a:solidFill>
                <a:latin typeface="Arial" panose="020B0604020202020204" pitchFamily="34" charset="0"/>
                <a:cs typeface="Arial" panose="020B0604020202020204" pitchFamily="34" charset="0"/>
              </a:rPr>
              <a:t>Home - Tab</a:t>
            </a:r>
          </a:p>
          <a:p>
            <a:pPr marL="228600" indent="-228600">
              <a:spcAft>
                <a:spcPts val="600"/>
              </a:spcAft>
              <a:buFont typeface="+mj-lt"/>
              <a:buAutoNum type="arabicPeriod"/>
            </a:pPr>
            <a:r>
              <a:rPr lang="en-GB" sz="1000">
                <a:solidFill>
                  <a:srgbClr val="000000"/>
                </a:solidFill>
                <a:latin typeface="Arial" panose="020B0604020202020204" pitchFamily="34" charset="0"/>
                <a:ea typeface="Times New Roman" panose="02020603050405020304" pitchFamily="18" charset="0"/>
              </a:rPr>
              <a:t>Click on the arrow next to </a:t>
            </a:r>
            <a:r>
              <a:rPr lang="en-GB" sz="1000" b="1">
                <a:solidFill>
                  <a:srgbClr val="000000"/>
                </a:solidFill>
                <a:latin typeface="Arial" panose="020B0604020202020204" pitchFamily="34" charset="0"/>
                <a:ea typeface="Times New Roman" panose="02020603050405020304" pitchFamily="18" charset="0"/>
              </a:rPr>
              <a:t>Layout</a:t>
            </a:r>
            <a:br>
              <a:rPr lang="en-GB" sz="1000" b="1">
                <a:solidFill>
                  <a:srgbClr val="000000"/>
                </a:solidFill>
                <a:latin typeface="Arial" panose="020B0604020202020204" pitchFamily="34" charset="0"/>
                <a:ea typeface="Times New Roman" panose="02020603050405020304" pitchFamily="18" charset="0"/>
              </a:rPr>
            </a:br>
            <a:r>
              <a:rPr lang="en-GB" sz="1000">
                <a:solidFill>
                  <a:srgbClr val="000000"/>
                </a:solidFill>
                <a:latin typeface="Arial" panose="020B0604020202020204" pitchFamily="34" charset="0"/>
                <a:ea typeface="Times New Roman" panose="02020603050405020304" pitchFamily="18" charset="0"/>
              </a:rPr>
              <a:t>to view a dropdown menu of possible slide layouts</a:t>
            </a:r>
            <a:endParaRPr lang="en-GB" sz="1000">
              <a:solidFill>
                <a:schemeClr val="tx1"/>
              </a:solidFill>
              <a:latin typeface="Times New Roman" panose="02020603050405020304" pitchFamily="18" charset="0"/>
              <a:ea typeface="Times New Roman" panose="02020603050405020304" pitchFamily="18" charset="0"/>
            </a:endParaRPr>
          </a:p>
          <a:p>
            <a:pPr marL="228600" indent="-228600">
              <a:spcAft>
                <a:spcPts val="600"/>
              </a:spcAft>
              <a:buFont typeface="+mj-lt"/>
              <a:buAutoNum type="arabicPeriod"/>
            </a:pPr>
            <a:r>
              <a:rPr lang="en-GB" sz="1000">
                <a:solidFill>
                  <a:srgbClr val="000000"/>
                </a:solidFill>
                <a:latin typeface="Arial" panose="020B0604020202020204" pitchFamily="34" charset="0"/>
                <a:ea typeface="Times New Roman" panose="02020603050405020304" pitchFamily="18" charset="0"/>
              </a:rPr>
              <a:t>Click on the layout you prefer and it will be applied to the new slide</a:t>
            </a:r>
            <a:endParaRPr lang="en-GB" sz="100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7182655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DELETE ALL LAYOYTS AFTER THIS">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EA96A6D-1E2F-4ADB-BDC1-E728CFCEC771}"/>
              </a:ext>
            </a:extLst>
          </p:cNvPr>
          <p:cNvSpPr txBox="1"/>
          <p:nvPr userDrawn="1"/>
        </p:nvSpPr>
        <p:spPr>
          <a:xfrm>
            <a:off x="1485900" y="2781000"/>
            <a:ext cx="9220200" cy="1077218"/>
          </a:xfrm>
          <a:prstGeom prst="rect">
            <a:avLst/>
          </a:prstGeom>
          <a:noFill/>
        </p:spPr>
        <p:txBody>
          <a:bodyPr wrap="square" rtlCol="0">
            <a:spAutoFit/>
          </a:bodyPr>
          <a:lstStyle/>
          <a:p>
            <a:r>
              <a:rPr lang="en-GB" sz="3600" b="1">
                <a:solidFill>
                  <a:srgbClr val="3F1A01"/>
                </a:solidFill>
                <a:latin typeface="+mj-lt"/>
                <a:cs typeface="Times New Roman" panose="02020603050405020304" pitchFamily="18" charset="0"/>
              </a:rPr>
              <a:t>Delete all masterslides after this slide.</a:t>
            </a:r>
          </a:p>
          <a:p>
            <a:r>
              <a:rPr lang="en-GB" sz="2800">
                <a:solidFill>
                  <a:srgbClr val="B59E5F"/>
                </a:solidFill>
                <a:latin typeface="Times New Roman" panose="02020603050405020304" pitchFamily="18" charset="0"/>
                <a:cs typeface="Times New Roman" panose="02020603050405020304" pitchFamily="18" charset="0"/>
              </a:rPr>
              <a:t>They are not part of this presentation.</a:t>
            </a:r>
          </a:p>
        </p:txBody>
      </p:sp>
    </p:spTree>
    <p:extLst>
      <p:ext uri="{BB962C8B-B14F-4D97-AF65-F5344CB8AC3E}">
        <p14:creationId xmlns:p14="http://schemas.microsoft.com/office/powerpoint/2010/main" val="948611787"/>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image" Target="../media/image2.svg"/><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8163406-5D68-413D-AFDF-90D68FD02AB8}"/>
              </a:ext>
            </a:extLst>
          </p:cNvPr>
          <p:cNvSpPr>
            <a:spLocks noGrp="1"/>
          </p:cNvSpPr>
          <p:nvPr>
            <p:ph type="title"/>
          </p:nvPr>
        </p:nvSpPr>
        <p:spPr>
          <a:xfrm>
            <a:off x="539749" y="539750"/>
            <a:ext cx="9213851" cy="332399"/>
          </a:xfrm>
          <a:prstGeom prst="rect">
            <a:avLst/>
          </a:prstGeom>
        </p:spPr>
        <p:txBody>
          <a:bodyPr vert="horz" lIns="0" tIns="0" rIns="0" bIns="0" rtlCol="0" anchor="t" anchorCtr="0">
            <a:no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0AFFE85-39C0-4335-A66F-8029022AA9A6}"/>
              </a:ext>
            </a:extLst>
          </p:cNvPr>
          <p:cNvSpPr>
            <a:spLocks noGrp="1"/>
          </p:cNvSpPr>
          <p:nvPr>
            <p:ph type="body" idx="1"/>
          </p:nvPr>
        </p:nvSpPr>
        <p:spPr>
          <a:xfrm>
            <a:off x="539749" y="1142150"/>
            <a:ext cx="9213851" cy="4691914"/>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Slide Number Placeholder 5">
            <a:extLst>
              <a:ext uri="{FF2B5EF4-FFF2-40B4-BE49-F238E27FC236}">
                <a16:creationId xmlns:a16="http://schemas.microsoft.com/office/drawing/2014/main" id="{C42D07B5-4BF6-4499-8E0F-9D762B6DEEF8}"/>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C5E73D8C-6D1C-4360-8101-83ED279A0FF1}" type="slidenum">
              <a:rPr lang="en-GB" smtClean="0"/>
              <a:pPr/>
              <a:t>‹#›</a:t>
            </a:fld>
            <a:endParaRPr lang="en-GB"/>
          </a:p>
        </p:txBody>
      </p:sp>
      <p:pic>
        <p:nvPicPr>
          <p:cNvPr id="8" name="Logo">
            <a:extLst>
              <a:ext uri="{FF2B5EF4-FFF2-40B4-BE49-F238E27FC236}">
                <a16:creationId xmlns:a16="http://schemas.microsoft.com/office/drawing/2014/main" id="{34F9AA81-9D35-4E0D-9E78-3F5C44655638}"/>
              </a:ext>
            </a:extLst>
          </p:cNvPr>
          <p:cNvPicPr>
            <a:picLocks noChangeAspect="1"/>
          </p:cNvPicPr>
          <p:nvPr userDrawn="1"/>
        </p:nvPicPr>
        <p:blipFill>
          <a:blip r:embed="rId38">
            <a:extLst>
              <a:ext uri="{96DAC541-7B7A-43D3-8B79-37D633B846F1}">
                <asvg:svgBlip xmlns:asvg="http://schemas.microsoft.com/office/drawing/2016/SVG/main" r:embed="rId39"/>
              </a:ext>
            </a:extLst>
          </a:blip>
          <a:stretch>
            <a:fillRect/>
          </a:stretch>
        </p:blipFill>
        <p:spPr>
          <a:xfrm>
            <a:off x="10210663" y="524930"/>
            <a:ext cx="1440000" cy="281496"/>
          </a:xfrm>
          <a:prstGeom prst="rect">
            <a:avLst/>
          </a:prstGeom>
        </p:spPr>
      </p:pic>
      <p:sp>
        <p:nvSpPr>
          <p:cNvPr id="9" name="ExternalLogo" hidden="1">
            <a:extLst>
              <a:ext uri="{FF2B5EF4-FFF2-40B4-BE49-F238E27FC236}">
                <a16:creationId xmlns:a16="http://schemas.microsoft.com/office/drawing/2014/main" id="{48088308-7A9E-4E84-BCA0-2394FBDDB9C5}"/>
              </a:ext>
            </a:extLst>
          </p:cNvPr>
          <p:cNvSpPr/>
          <p:nvPr userDrawn="1"/>
        </p:nvSpPr>
        <p:spPr>
          <a:xfrm>
            <a:off x="10023475" y="610200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877637586"/>
      </p:ext>
    </p:extLst>
  </p:cSld>
  <p:clrMap bg1="lt1" tx1="dk1" bg2="lt2" tx2="dk2" accent1="accent1" accent2="accent2" accent3="accent3" accent4="accent4" accent5="accent5" accent6="accent6" hlink="hlink" folHlink="folHlink"/>
  <p:sldLayoutIdLst>
    <p:sldLayoutId id="2147483660" r:id="rId1"/>
    <p:sldLayoutId id="2147483650" r:id="rId2"/>
    <p:sldLayoutId id="2147483663" r:id="rId3"/>
    <p:sldLayoutId id="2147483652" r:id="rId4"/>
    <p:sldLayoutId id="2147483675" r:id="rId5"/>
    <p:sldLayoutId id="2147483731" r:id="rId6"/>
    <p:sldLayoutId id="2147483732" r:id="rId7"/>
    <p:sldLayoutId id="2147483733" r:id="rId8"/>
    <p:sldLayoutId id="2147483734" r:id="rId9"/>
    <p:sldLayoutId id="2147483676" r:id="rId10"/>
    <p:sldLayoutId id="2147483674" r:id="rId11"/>
    <p:sldLayoutId id="2147483677" r:id="rId12"/>
    <p:sldLayoutId id="2147483657" r:id="rId13"/>
    <p:sldLayoutId id="2147483719" r:id="rId14"/>
    <p:sldLayoutId id="2147483701" r:id="rId15"/>
    <p:sldLayoutId id="2147483654" r:id="rId16"/>
    <p:sldLayoutId id="2147483655" r:id="rId17"/>
    <p:sldLayoutId id="2147483708" r:id="rId18"/>
    <p:sldLayoutId id="2147483709" r:id="rId19"/>
    <p:sldLayoutId id="2147483718" r:id="rId20"/>
    <p:sldLayoutId id="2147483710" r:id="rId21"/>
    <p:sldLayoutId id="2147483712" r:id="rId22"/>
    <p:sldLayoutId id="2147483715" r:id="rId23"/>
    <p:sldLayoutId id="2147483714" r:id="rId24"/>
    <p:sldLayoutId id="2147483713" r:id="rId25"/>
    <p:sldLayoutId id="2147483711" r:id="rId26"/>
    <p:sldLayoutId id="2147483716" r:id="rId27"/>
    <p:sldLayoutId id="2147483717" r:id="rId28"/>
    <p:sldLayoutId id="2147483730" r:id="rId29"/>
    <p:sldLayoutId id="2147483729" r:id="rId30"/>
    <p:sldLayoutId id="2147483725" r:id="rId31"/>
    <p:sldLayoutId id="2147483726" r:id="rId32"/>
    <p:sldLayoutId id="2147483727" r:id="rId33"/>
    <p:sldLayoutId id="2147483728" r:id="rId34"/>
    <p:sldLayoutId id="2147483735" r:id="rId35"/>
    <p:sldLayoutId id="2147483700" r:id="rId36"/>
  </p:sldLayoutIdLst>
  <p:hf hdr="0" ftr="0" dt="0"/>
  <p:txStyles>
    <p:title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p:titleStyle>
    <p:body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userDrawn="1">
          <p15:clr>
            <a:srgbClr val="F26B43"/>
          </p15:clr>
        </p15:guide>
        <p15:guide id="2" pos="7680" userDrawn="1">
          <p15:clr>
            <a:srgbClr val="F26B43"/>
          </p15:clr>
        </p15:guide>
        <p15:guide id="3" pos="340" userDrawn="1">
          <p15:clr>
            <a:srgbClr val="F26B43"/>
          </p15:clr>
        </p15:guide>
        <p15:guide id="4" pos="767" userDrawn="1">
          <p15:clr>
            <a:srgbClr val="F26B43"/>
          </p15:clr>
        </p15:guide>
        <p15:guide id="5" pos="937" userDrawn="1">
          <p15:clr>
            <a:srgbClr val="F26B43"/>
          </p15:clr>
        </p15:guide>
        <p15:guide id="6" pos="1365" userDrawn="1">
          <p15:clr>
            <a:srgbClr val="F26B43"/>
          </p15:clr>
        </p15:guide>
        <p15:guide id="7" pos="1535" userDrawn="1">
          <p15:clr>
            <a:srgbClr val="F26B43"/>
          </p15:clr>
        </p15:guide>
        <p15:guide id="8" pos="1962" userDrawn="1">
          <p15:clr>
            <a:srgbClr val="F26B43"/>
          </p15:clr>
        </p15:guide>
        <p15:guide id="9" pos="2132" userDrawn="1">
          <p15:clr>
            <a:srgbClr val="F26B43"/>
          </p15:clr>
        </p15:guide>
        <p15:guide id="10" pos="2560" userDrawn="1">
          <p15:clr>
            <a:srgbClr val="F26B43"/>
          </p15:clr>
        </p15:guide>
        <p15:guide id="11" pos="2730" userDrawn="1">
          <p15:clr>
            <a:srgbClr val="F26B43"/>
          </p15:clr>
        </p15:guide>
        <p15:guide id="12" pos="3157" userDrawn="1">
          <p15:clr>
            <a:srgbClr val="F26B43"/>
          </p15:clr>
        </p15:guide>
        <p15:guide id="13" pos="3327" userDrawn="1">
          <p15:clr>
            <a:srgbClr val="F26B43"/>
          </p15:clr>
        </p15:guide>
        <p15:guide id="14" pos="3754" userDrawn="1">
          <p15:clr>
            <a:srgbClr val="F26B43"/>
          </p15:clr>
        </p15:guide>
        <p15:guide id="15" pos="3925" userDrawn="1">
          <p15:clr>
            <a:srgbClr val="F26B43"/>
          </p15:clr>
        </p15:guide>
        <p15:guide id="16" pos="4352" userDrawn="1">
          <p15:clr>
            <a:srgbClr val="F26B43"/>
          </p15:clr>
        </p15:guide>
        <p15:guide id="17" pos="4522" userDrawn="1">
          <p15:clr>
            <a:srgbClr val="F26B43"/>
          </p15:clr>
        </p15:guide>
        <p15:guide id="18" pos="4949" userDrawn="1">
          <p15:clr>
            <a:srgbClr val="F26B43"/>
          </p15:clr>
        </p15:guide>
        <p15:guide id="19" pos="5120" userDrawn="1">
          <p15:clr>
            <a:srgbClr val="F26B43"/>
          </p15:clr>
        </p15:guide>
        <p15:guide id="20" pos="5547" userDrawn="1">
          <p15:clr>
            <a:srgbClr val="F26B43"/>
          </p15:clr>
        </p15:guide>
        <p15:guide id="21" pos="5717" userDrawn="1">
          <p15:clr>
            <a:srgbClr val="F26B43"/>
          </p15:clr>
        </p15:guide>
        <p15:guide id="22" pos="6144" userDrawn="1">
          <p15:clr>
            <a:srgbClr val="F26B43"/>
          </p15:clr>
        </p15:guide>
        <p15:guide id="23" pos="6314" userDrawn="1">
          <p15:clr>
            <a:srgbClr val="F26B43"/>
          </p15:clr>
        </p15:guide>
        <p15:guide id="24" pos="6742" userDrawn="1">
          <p15:clr>
            <a:srgbClr val="F26B43"/>
          </p15:clr>
        </p15:guide>
        <p15:guide id="25" pos="6912" userDrawn="1">
          <p15:clr>
            <a:srgbClr val="F26B43"/>
          </p15:clr>
        </p15:guide>
        <p15:guide id="26" pos="7339" userDrawn="1">
          <p15:clr>
            <a:srgbClr val="F26B43"/>
          </p15:clr>
        </p15:guide>
        <p15:guide id="27" orient="horz" userDrawn="1">
          <p15:clr>
            <a:srgbClr val="F26B43"/>
          </p15:clr>
        </p15:guide>
        <p15:guide id="28" orient="horz" pos="4320" userDrawn="1">
          <p15:clr>
            <a:srgbClr val="F26B43"/>
          </p15:clr>
        </p15:guide>
        <p15:guide id="29" orient="horz" pos="340" userDrawn="1">
          <p15:clr>
            <a:srgbClr val="F26B43"/>
          </p15:clr>
        </p15:guide>
        <p15:guide id="32" orient="horz" pos="3675" userDrawn="1">
          <p15:clr>
            <a:srgbClr val="F26B43"/>
          </p15:clr>
        </p15:guide>
        <p15:guide id="33" orient="horz" pos="3793" userDrawn="1">
          <p15:clr>
            <a:srgbClr val="F26B43"/>
          </p15:clr>
        </p15:guide>
        <p15:guide id="34" orient="horz" pos="4235" userDrawn="1">
          <p15:clr>
            <a:srgbClr val="F26B43"/>
          </p15:clr>
        </p15:guide>
        <p15:guide id="36" orient="horz" pos="504" userDrawn="1">
          <p15:clr>
            <a:srgbClr val="F26B43"/>
          </p15:clr>
        </p15:guide>
        <p15:guide id="37" orient="horz" pos="720" userDrawn="1">
          <p15:clr>
            <a:srgbClr val="F26B43"/>
          </p15:clr>
        </p15:guide>
        <p15:guide id="38" orient="horz" pos="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4.xml"/><Relationship Id="rId5" Type="http://schemas.openxmlformats.org/officeDocument/2006/relationships/chart" Target="../charts/chart1.xml"/><Relationship Id="rId4" Type="http://schemas.openxmlformats.org/officeDocument/2006/relationships/image" Target="../media/image14.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193574D-1764-8320-E4D8-FF08D19F7CF4}"/>
              </a:ext>
            </a:extLst>
          </p:cNvPr>
          <p:cNvSpPr>
            <a:spLocks noGrp="1"/>
          </p:cNvSpPr>
          <p:nvPr>
            <p:ph type="body" sz="quarter" idx="17"/>
          </p:nvPr>
        </p:nvSpPr>
        <p:spPr/>
        <p:txBody>
          <a:bodyPr/>
          <a:lstStyle/>
          <a:p>
            <a:r>
              <a:rPr lang="en-GB"/>
              <a:t>Neurobehavioural consequences of stroke – Overview of stroke</a:t>
            </a:r>
          </a:p>
        </p:txBody>
      </p:sp>
      <p:sp>
        <p:nvSpPr>
          <p:cNvPr id="3" name="Title 2">
            <a:extLst>
              <a:ext uri="{FF2B5EF4-FFF2-40B4-BE49-F238E27FC236}">
                <a16:creationId xmlns:a16="http://schemas.microsoft.com/office/drawing/2014/main" id="{F0F17E8F-8C2D-655E-58C6-C534A8935919}"/>
              </a:ext>
            </a:extLst>
          </p:cNvPr>
          <p:cNvSpPr>
            <a:spLocks noGrp="1"/>
          </p:cNvSpPr>
          <p:nvPr>
            <p:ph type="title"/>
          </p:nvPr>
        </p:nvSpPr>
        <p:spPr/>
        <p:txBody>
          <a:bodyPr/>
          <a:lstStyle/>
          <a:p>
            <a:r>
              <a:rPr lang="en-GB"/>
              <a:t>Diabetes mellitus</a:t>
            </a:r>
          </a:p>
        </p:txBody>
      </p:sp>
      <p:sp>
        <p:nvSpPr>
          <p:cNvPr id="11" name="Text Placeholder 10">
            <a:extLst>
              <a:ext uri="{FF2B5EF4-FFF2-40B4-BE49-F238E27FC236}">
                <a16:creationId xmlns:a16="http://schemas.microsoft.com/office/drawing/2014/main" id="{7E2CD4BE-6875-FCD6-9833-5C96F7AB07E4}"/>
              </a:ext>
            </a:extLst>
          </p:cNvPr>
          <p:cNvSpPr>
            <a:spLocks noGrp="1"/>
          </p:cNvSpPr>
          <p:nvPr>
            <p:ph type="body" sz="quarter" idx="18"/>
          </p:nvPr>
        </p:nvSpPr>
        <p:spPr/>
        <p:txBody>
          <a:bodyPr/>
          <a:lstStyle/>
          <a:p>
            <a:r>
              <a:rPr lang="en-GB" dirty="0"/>
              <a:t>CI=confidence interval; HR=hazard ratio; RR=risk ratio</a:t>
            </a:r>
          </a:p>
          <a:p>
            <a:endParaRPr lang="en-GB" dirty="0"/>
          </a:p>
          <a:p>
            <a:r>
              <a:rPr lang="en-GB" dirty="0"/>
              <a:t>1. </a:t>
            </a:r>
            <a:r>
              <a:rPr lang="en-GB" dirty="0" err="1"/>
              <a:t>Mosenzon</a:t>
            </a:r>
            <a:r>
              <a:rPr lang="en-GB" dirty="0"/>
              <a:t> et al. J Stroke 2023;25(1):26–38; </a:t>
            </a:r>
            <a:r>
              <a:rPr lang="da-DK" dirty="0"/>
              <a:t>2. Kvitkina </a:t>
            </a:r>
            <a:r>
              <a:rPr lang="en-GB" dirty="0"/>
              <a:t>et al. </a:t>
            </a:r>
            <a:r>
              <a:rPr lang="pt-BR" dirty="0"/>
              <a:t>Exp Clin Endocrinol Diabetes 2023;131(9):476–490</a:t>
            </a:r>
            <a:endParaRPr lang="en-GB" dirty="0"/>
          </a:p>
        </p:txBody>
      </p:sp>
      <p:sp>
        <p:nvSpPr>
          <p:cNvPr id="22" name="Content Placeholder 21">
            <a:extLst>
              <a:ext uri="{FF2B5EF4-FFF2-40B4-BE49-F238E27FC236}">
                <a16:creationId xmlns:a16="http://schemas.microsoft.com/office/drawing/2014/main" id="{8DB65868-50DD-E415-CD79-995C39484A45}"/>
              </a:ext>
            </a:extLst>
          </p:cNvPr>
          <p:cNvSpPr>
            <a:spLocks noGrp="1"/>
          </p:cNvSpPr>
          <p:nvPr>
            <p:ph idx="20"/>
          </p:nvPr>
        </p:nvSpPr>
        <p:spPr/>
        <p:txBody>
          <a:bodyPr/>
          <a:lstStyle/>
          <a:p>
            <a:r>
              <a:rPr lang="en-GB" dirty="0"/>
              <a:t>Diabetes appears to approximately double the risk </a:t>
            </a:r>
            <a:br>
              <a:rPr lang="en-GB" dirty="0"/>
            </a:br>
            <a:r>
              <a:rPr lang="en-GB" dirty="0"/>
              <a:t>of stroke</a:t>
            </a:r>
            <a:r>
              <a:rPr lang="en-GB" baseline="30000" dirty="0"/>
              <a:t>1,2</a:t>
            </a:r>
          </a:p>
          <a:p>
            <a:r>
              <a:rPr lang="en-GB" dirty="0"/>
              <a:t>Diabetes is potentially linked with many of the different causes of stroke, explaining the increased risk:</a:t>
            </a:r>
            <a:r>
              <a:rPr lang="en-GB" baseline="30000" dirty="0"/>
              <a:t>1,2</a:t>
            </a:r>
            <a:endParaRPr lang="en-GB" dirty="0"/>
          </a:p>
        </p:txBody>
      </p:sp>
      <p:pic>
        <p:nvPicPr>
          <p:cNvPr id="4" name="Graphic 3" descr="Brain with solid fill">
            <a:extLst>
              <a:ext uri="{FF2B5EF4-FFF2-40B4-BE49-F238E27FC236}">
                <a16:creationId xmlns:a16="http://schemas.microsoft.com/office/drawing/2014/main" id="{B208A820-582C-C3E8-C776-6EE6C6EB730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16370" y="2680482"/>
            <a:ext cx="1378247" cy="1378247"/>
          </a:xfrm>
          <a:prstGeom prst="rect">
            <a:avLst/>
          </a:prstGeom>
        </p:spPr>
      </p:pic>
      <p:sp>
        <p:nvSpPr>
          <p:cNvPr id="5" name="Rectangle 4">
            <a:extLst>
              <a:ext uri="{FF2B5EF4-FFF2-40B4-BE49-F238E27FC236}">
                <a16:creationId xmlns:a16="http://schemas.microsoft.com/office/drawing/2014/main" id="{1FE3B00D-91B4-D8C9-6E13-C12123AD2B06}"/>
              </a:ext>
            </a:extLst>
          </p:cNvPr>
          <p:cNvSpPr/>
          <p:nvPr/>
        </p:nvSpPr>
        <p:spPr>
          <a:xfrm>
            <a:off x="1547022" y="3808644"/>
            <a:ext cx="2808312" cy="143464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7" name="Straight Connector 6">
            <a:extLst>
              <a:ext uri="{FF2B5EF4-FFF2-40B4-BE49-F238E27FC236}">
                <a16:creationId xmlns:a16="http://schemas.microsoft.com/office/drawing/2014/main" id="{563D4861-4641-2F6F-521D-BAF1D3B1D6F1}"/>
              </a:ext>
            </a:extLst>
          </p:cNvPr>
          <p:cNvCxnSpPr>
            <a:cxnSpLocks/>
          </p:cNvCxnSpPr>
          <p:nvPr/>
        </p:nvCxnSpPr>
        <p:spPr>
          <a:xfrm>
            <a:off x="4261950" y="3637390"/>
            <a:ext cx="0" cy="311150"/>
          </a:xfrm>
          <a:prstGeom prst="line">
            <a:avLst/>
          </a:prstGeom>
          <a:ln w="1905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33169D3D-4B39-EA32-7528-455125765AA7}"/>
              </a:ext>
            </a:extLst>
          </p:cNvPr>
          <p:cNvCxnSpPr>
            <a:cxnSpLocks/>
          </p:cNvCxnSpPr>
          <p:nvPr/>
        </p:nvCxnSpPr>
        <p:spPr>
          <a:xfrm>
            <a:off x="2951178" y="3462340"/>
            <a:ext cx="0" cy="365550"/>
          </a:xfrm>
          <a:prstGeom prst="line">
            <a:avLst/>
          </a:prstGeom>
          <a:ln w="19050">
            <a:solidFill>
              <a:schemeClr val="accent5"/>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1FC49113-8AB1-B313-4A52-F2B6D1246DA7}"/>
              </a:ext>
            </a:extLst>
          </p:cNvPr>
          <p:cNvSpPr txBox="1"/>
          <p:nvPr/>
        </p:nvSpPr>
        <p:spPr>
          <a:xfrm>
            <a:off x="2410601" y="5769568"/>
            <a:ext cx="1081154" cy="292388"/>
          </a:xfrm>
          <a:prstGeom prst="rect">
            <a:avLst/>
          </a:prstGeom>
          <a:noFill/>
          <a:ln w="12700">
            <a:solidFill>
              <a:schemeClr val="bg1"/>
            </a:solidFill>
          </a:ln>
        </p:spPr>
        <p:txBody>
          <a:bodyPr wrap="square" anchor="ctr">
            <a:spAutoFit/>
          </a:bodyPr>
          <a:lstStyle/>
          <a:p>
            <a:pPr algn="ctr"/>
            <a:r>
              <a:rPr lang="en-US" sz="1300" b="1" dirty="0">
                <a:solidFill>
                  <a:schemeClr val="accent3">
                    <a:lumMod val="75000"/>
                  </a:schemeClr>
                </a:solidFill>
              </a:rPr>
              <a:t>Stroke</a:t>
            </a:r>
          </a:p>
        </p:txBody>
      </p:sp>
      <p:sp>
        <p:nvSpPr>
          <p:cNvPr id="10" name="Arrow: Down 9">
            <a:extLst>
              <a:ext uri="{FF2B5EF4-FFF2-40B4-BE49-F238E27FC236}">
                <a16:creationId xmlns:a16="http://schemas.microsoft.com/office/drawing/2014/main" id="{D7CA4262-673A-8679-D765-949DD8CE89F7}"/>
              </a:ext>
            </a:extLst>
          </p:cNvPr>
          <p:cNvSpPr/>
          <p:nvPr/>
        </p:nvSpPr>
        <p:spPr>
          <a:xfrm>
            <a:off x="2380894" y="5215542"/>
            <a:ext cx="1140570" cy="517348"/>
          </a:xfrm>
          <a:prstGeom prst="downArrow">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TextBox 14">
            <a:extLst>
              <a:ext uri="{FF2B5EF4-FFF2-40B4-BE49-F238E27FC236}">
                <a16:creationId xmlns:a16="http://schemas.microsoft.com/office/drawing/2014/main" id="{834BE47A-8DF2-DE74-E5EC-A31D103347C8}"/>
              </a:ext>
            </a:extLst>
          </p:cNvPr>
          <p:cNvSpPr txBox="1"/>
          <p:nvPr/>
        </p:nvSpPr>
        <p:spPr>
          <a:xfrm>
            <a:off x="2410600" y="3177280"/>
            <a:ext cx="1128899" cy="292388"/>
          </a:xfrm>
          <a:prstGeom prst="rect">
            <a:avLst/>
          </a:prstGeom>
          <a:solidFill>
            <a:schemeClr val="accent5">
              <a:lumMod val="20000"/>
              <a:lumOff val="80000"/>
            </a:schemeClr>
          </a:solidFill>
          <a:ln w="12700">
            <a:noFill/>
          </a:ln>
        </p:spPr>
        <p:txBody>
          <a:bodyPr wrap="square" anchor="ctr">
            <a:spAutoFit/>
          </a:bodyPr>
          <a:lstStyle/>
          <a:p>
            <a:pPr algn="ctr"/>
            <a:r>
              <a:rPr lang="en-US" sz="1300" b="1" dirty="0"/>
              <a:t>Diabetes</a:t>
            </a:r>
          </a:p>
        </p:txBody>
      </p:sp>
      <p:sp>
        <p:nvSpPr>
          <p:cNvPr id="17" name="TextBox 16">
            <a:extLst>
              <a:ext uri="{FF2B5EF4-FFF2-40B4-BE49-F238E27FC236}">
                <a16:creationId xmlns:a16="http://schemas.microsoft.com/office/drawing/2014/main" id="{105E9722-C607-03CD-87D1-43B6DD761ABB}"/>
              </a:ext>
            </a:extLst>
          </p:cNvPr>
          <p:cNvSpPr txBox="1"/>
          <p:nvPr/>
        </p:nvSpPr>
        <p:spPr>
          <a:xfrm>
            <a:off x="3721372" y="2961281"/>
            <a:ext cx="1271862" cy="292388"/>
          </a:xfrm>
          <a:prstGeom prst="rect">
            <a:avLst/>
          </a:prstGeom>
          <a:solidFill>
            <a:schemeClr val="accent5">
              <a:lumMod val="20000"/>
              <a:lumOff val="80000"/>
            </a:schemeClr>
          </a:solidFill>
          <a:ln w="12700">
            <a:noFill/>
          </a:ln>
        </p:spPr>
        <p:txBody>
          <a:bodyPr wrap="square" anchor="ctr">
            <a:spAutoFit/>
          </a:bodyPr>
          <a:lstStyle/>
          <a:p>
            <a:pPr algn="ctr"/>
            <a:r>
              <a:rPr lang="en-US" sz="1300"/>
              <a:t>Obesity</a:t>
            </a:r>
          </a:p>
        </p:txBody>
      </p:sp>
      <p:sp>
        <p:nvSpPr>
          <p:cNvPr id="19" name="TextBox 18">
            <a:extLst>
              <a:ext uri="{FF2B5EF4-FFF2-40B4-BE49-F238E27FC236}">
                <a16:creationId xmlns:a16="http://schemas.microsoft.com/office/drawing/2014/main" id="{EC16FFA1-DCFC-B37E-658B-1CA5E6E785A6}"/>
              </a:ext>
            </a:extLst>
          </p:cNvPr>
          <p:cNvSpPr txBox="1"/>
          <p:nvPr/>
        </p:nvSpPr>
        <p:spPr>
          <a:xfrm>
            <a:off x="3721372" y="3381114"/>
            <a:ext cx="1271862" cy="292388"/>
          </a:xfrm>
          <a:prstGeom prst="rect">
            <a:avLst/>
          </a:prstGeom>
          <a:solidFill>
            <a:schemeClr val="accent5">
              <a:lumMod val="20000"/>
              <a:lumOff val="80000"/>
            </a:schemeClr>
          </a:solidFill>
          <a:ln w="12700">
            <a:noFill/>
          </a:ln>
        </p:spPr>
        <p:txBody>
          <a:bodyPr wrap="square" anchor="ctr">
            <a:spAutoFit/>
          </a:bodyPr>
          <a:lstStyle/>
          <a:p>
            <a:pPr algn="ctr"/>
            <a:r>
              <a:rPr lang="en-US" sz="1300"/>
              <a:t>Hypertension</a:t>
            </a:r>
          </a:p>
        </p:txBody>
      </p:sp>
      <p:sp>
        <p:nvSpPr>
          <p:cNvPr id="20" name="TextBox 19">
            <a:extLst>
              <a:ext uri="{FF2B5EF4-FFF2-40B4-BE49-F238E27FC236}">
                <a16:creationId xmlns:a16="http://schemas.microsoft.com/office/drawing/2014/main" id="{22C61841-03F9-ACBD-C89F-937932CB4CB9}"/>
              </a:ext>
            </a:extLst>
          </p:cNvPr>
          <p:cNvSpPr txBox="1"/>
          <p:nvPr/>
        </p:nvSpPr>
        <p:spPr>
          <a:xfrm>
            <a:off x="2216541" y="4180851"/>
            <a:ext cx="1349373" cy="292388"/>
          </a:xfrm>
          <a:prstGeom prst="rect">
            <a:avLst/>
          </a:prstGeom>
          <a:solidFill>
            <a:schemeClr val="accent3">
              <a:lumMod val="20000"/>
              <a:lumOff val="80000"/>
            </a:schemeClr>
          </a:solidFill>
          <a:ln w="12700">
            <a:solidFill>
              <a:schemeClr val="bg1"/>
            </a:solidFill>
          </a:ln>
        </p:spPr>
        <p:txBody>
          <a:bodyPr wrap="square" anchor="ctr">
            <a:spAutoFit/>
          </a:bodyPr>
          <a:lstStyle/>
          <a:p>
            <a:pPr algn="ctr"/>
            <a:r>
              <a:rPr lang="en-US" sz="1300" dirty="0"/>
              <a:t>Inflammation</a:t>
            </a:r>
          </a:p>
        </p:txBody>
      </p:sp>
      <p:sp>
        <p:nvSpPr>
          <p:cNvPr id="21" name="TextBox 20">
            <a:extLst>
              <a:ext uri="{FF2B5EF4-FFF2-40B4-BE49-F238E27FC236}">
                <a16:creationId xmlns:a16="http://schemas.microsoft.com/office/drawing/2014/main" id="{9D2AA4F6-FBB8-7B1B-926B-6B78C7068DF3}"/>
              </a:ext>
            </a:extLst>
          </p:cNvPr>
          <p:cNvSpPr txBox="1"/>
          <p:nvPr/>
        </p:nvSpPr>
        <p:spPr>
          <a:xfrm>
            <a:off x="2216541" y="4684906"/>
            <a:ext cx="1349373" cy="292388"/>
          </a:xfrm>
          <a:prstGeom prst="rect">
            <a:avLst/>
          </a:prstGeom>
          <a:solidFill>
            <a:schemeClr val="accent3">
              <a:lumMod val="20000"/>
              <a:lumOff val="80000"/>
            </a:schemeClr>
          </a:solidFill>
          <a:ln w="12700">
            <a:solidFill>
              <a:schemeClr val="bg1"/>
            </a:solidFill>
          </a:ln>
        </p:spPr>
        <p:txBody>
          <a:bodyPr wrap="square" anchor="ctr">
            <a:spAutoFit/>
          </a:bodyPr>
          <a:lstStyle/>
          <a:p>
            <a:pPr algn="ctr"/>
            <a:r>
              <a:rPr lang="en-US" sz="1300" dirty="0"/>
              <a:t>Atherosclerosis</a:t>
            </a:r>
          </a:p>
        </p:txBody>
      </p:sp>
      <p:cxnSp>
        <p:nvCxnSpPr>
          <p:cNvPr id="24" name="Straight Arrow Connector 23">
            <a:extLst>
              <a:ext uri="{FF2B5EF4-FFF2-40B4-BE49-F238E27FC236}">
                <a16:creationId xmlns:a16="http://schemas.microsoft.com/office/drawing/2014/main" id="{92D6EB7D-0008-9390-5D31-614A1D12A0D1}"/>
              </a:ext>
            </a:extLst>
          </p:cNvPr>
          <p:cNvCxnSpPr>
            <a:cxnSpLocks/>
          </p:cNvCxnSpPr>
          <p:nvPr/>
        </p:nvCxnSpPr>
        <p:spPr>
          <a:xfrm>
            <a:off x="2951178" y="4989940"/>
            <a:ext cx="0" cy="558800"/>
          </a:xfrm>
          <a:prstGeom prst="straightConnector1">
            <a:avLst/>
          </a:prstGeom>
          <a:ln w="19050">
            <a:solidFill>
              <a:schemeClr val="bg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1269EE88-A1EC-CEFA-AEA2-F155E357E915}"/>
              </a:ext>
            </a:extLst>
          </p:cNvPr>
          <p:cNvCxnSpPr>
            <a:cxnSpLocks/>
          </p:cNvCxnSpPr>
          <p:nvPr/>
        </p:nvCxnSpPr>
        <p:spPr>
          <a:xfrm>
            <a:off x="2951178" y="3808046"/>
            <a:ext cx="0" cy="369094"/>
          </a:xfrm>
          <a:prstGeom prst="straightConnector1">
            <a:avLst/>
          </a:prstGeom>
          <a:ln w="19050">
            <a:solidFill>
              <a:schemeClr val="bg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E1DE47D3-B10F-D50A-5ECC-D316010D7FC9}"/>
              </a:ext>
            </a:extLst>
          </p:cNvPr>
          <p:cNvCxnSpPr>
            <a:cxnSpLocks/>
          </p:cNvCxnSpPr>
          <p:nvPr/>
        </p:nvCxnSpPr>
        <p:spPr>
          <a:xfrm>
            <a:off x="2818946" y="5125900"/>
            <a:ext cx="0" cy="488950"/>
          </a:xfrm>
          <a:prstGeom prst="straightConnector1">
            <a:avLst/>
          </a:prstGeom>
          <a:ln w="19050">
            <a:solidFill>
              <a:schemeClr val="bg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2396B8B3-63EB-042B-57BD-C7F48E5718E4}"/>
              </a:ext>
            </a:extLst>
          </p:cNvPr>
          <p:cNvCxnSpPr>
            <a:cxnSpLocks/>
          </p:cNvCxnSpPr>
          <p:nvPr/>
        </p:nvCxnSpPr>
        <p:spPr>
          <a:xfrm>
            <a:off x="3106978" y="5125900"/>
            <a:ext cx="0" cy="488950"/>
          </a:xfrm>
          <a:prstGeom prst="straightConnector1">
            <a:avLst/>
          </a:prstGeom>
          <a:ln w="19050">
            <a:solidFill>
              <a:schemeClr val="bg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5D89A8AD-88C5-7271-6FAB-037F6DD4A5C9}"/>
              </a:ext>
            </a:extLst>
          </p:cNvPr>
          <p:cNvCxnSpPr>
            <a:cxnSpLocks/>
          </p:cNvCxnSpPr>
          <p:nvPr/>
        </p:nvCxnSpPr>
        <p:spPr>
          <a:xfrm>
            <a:off x="1666818" y="3948540"/>
            <a:ext cx="0" cy="117736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E9FB8B25-F955-F595-05F7-BC1E354F03C6}"/>
              </a:ext>
            </a:extLst>
          </p:cNvPr>
          <p:cNvCxnSpPr>
            <a:cxnSpLocks/>
          </p:cNvCxnSpPr>
          <p:nvPr/>
        </p:nvCxnSpPr>
        <p:spPr>
          <a:xfrm>
            <a:off x="4261950" y="3954890"/>
            <a:ext cx="0" cy="117101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AE929EDF-D4C1-A8DD-5FBB-C5789D6BBA33}"/>
              </a:ext>
            </a:extLst>
          </p:cNvPr>
          <p:cNvSpPr txBox="1"/>
          <p:nvPr/>
        </p:nvSpPr>
        <p:spPr>
          <a:xfrm>
            <a:off x="1052082" y="4290998"/>
            <a:ext cx="1044663" cy="492443"/>
          </a:xfrm>
          <a:prstGeom prst="rect">
            <a:avLst/>
          </a:prstGeom>
          <a:solidFill>
            <a:schemeClr val="accent3">
              <a:lumMod val="20000"/>
              <a:lumOff val="80000"/>
            </a:schemeClr>
          </a:solidFill>
          <a:ln w="12700">
            <a:solidFill>
              <a:schemeClr val="accent3"/>
            </a:solidFill>
          </a:ln>
        </p:spPr>
        <p:txBody>
          <a:bodyPr wrap="square" anchor="ctr">
            <a:spAutoFit/>
          </a:bodyPr>
          <a:lstStyle/>
          <a:p>
            <a:pPr algn="ctr"/>
            <a:r>
              <a:rPr lang="en-US" sz="1300" dirty="0"/>
              <a:t>Cardiac embolism</a:t>
            </a:r>
          </a:p>
        </p:txBody>
      </p:sp>
      <p:sp>
        <p:nvSpPr>
          <p:cNvPr id="31" name="TextBox 30">
            <a:extLst>
              <a:ext uri="{FF2B5EF4-FFF2-40B4-BE49-F238E27FC236}">
                <a16:creationId xmlns:a16="http://schemas.microsoft.com/office/drawing/2014/main" id="{B0416C0E-0EE3-B9EA-FACC-F36C2941AB8F}"/>
              </a:ext>
            </a:extLst>
          </p:cNvPr>
          <p:cNvSpPr txBox="1"/>
          <p:nvPr/>
        </p:nvSpPr>
        <p:spPr>
          <a:xfrm>
            <a:off x="3719736" y="4028930"/>
            <a:ext cx="1130538" cy="492443"/>
          </a:xfrm>
          <a:prstGeom prst="rect">
            <a:avLst/>
          </a:prstGeom>
          <a:solidFill>
            <a:schemeClr val="accent3">
              <a:lumMod val="20000"/>
              <a:lumOff val="80000"/>
            </a:schemeClr>
          </a:solidFill>
          <a:ln w="12700">
            <a:solidFill>
              <a:schemeClr val="accent3"/>
            </a:solidFill>
          </a:ln>
        </p:spPr>
        <p:txBody>
          <a:bodyPr wrap="square" anchor="ctr">
            <a:spAutoFit/>
          </a:bodyPr>
          <a:lstStyle/>
          <a:p>
            <a:pPr algn="ctr"/>
            <a:r>
              <a:rPr lang="en-US" sz="1300" dirty="0"/>
              <a:t>Arterial </a:t>
            </a:r>
            <a:br>
              <a:rPr lang="en-US" sz="1300" dirty="0"/>
            </a:br>
            <a:r>
              <a:rPr lang="en-US" sz="1300" dirty="0"/>
              <a:t>stiffness</a:t>
            </a:r>
          </a:p>
        </p:txBody>
      </p:sp>
      <p:cxnSp>
        <p:nvCxnSpPr>
          <p:cNvPr id="32" name="Straight Connector 31">
            <a:extLst>
              <a:ext uri="{FF2B5EF4-FFF2-40B4-BE49-F238E27FC236}">
                <a16:creationId xmlns:a16="http://schemas.microsoft.com/office/drawing/2014/main" id="{92A3D099-5C73-FD73-6600-3738FB51F025}"/>
              </a:ext>
            </a:extLst>
          </p:cNvPr>
          <p:cNvCxnSpPr>
            <a:cxnSpLocks/>
          </p:cNvCxnSpPr>
          <p:nvPr/>
        </p:nvCxnSpPr>
        <p:spPr>
          <a:xfrm flipH="1">
            <a:off x="1679964" y="3948540"/>
            <a:ext cx="2579142"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DDF366B1-4194-879F-1AC0-2F1095098FA7}"/>
              </a:ext>
            </a:extLst>
          </p:cNvPr>
          <p:cNvCxnSpPr>
            <a:cxnSpLocks/>
          </p:cNvCxnSpPr>
          <p:nvPr/>
        </p:nvCxnSpPr>
        <p:spPr>
          <a:xfrm flipH="1">
            <a:off x="1679964" y="5125900"/>
            <a:ext cx="114935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0B2620AC-541B-B061-4B2C-105AE7F22F37}"/>
              </a:ext>
            </a:extLst>
          </p:cNvPr>
          <p:cNvCxnSpPr>
            <a:cxnSpLocks/>
          </p:cNvCxnSpPr>
          <p:nvPr/>
        </p:nvCxnSpPr>
        <p:spPr>
          <a:xfrm flipH="1">
            <a:off x="3109756" y="5125900"/>
            <a:ext cx="114935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35" name="TextBox 34">
            <a:extLst>
              <a:ext uri="{FF2B5EF4-FFF2-40B4-BE49-F238E27FC236}">
                <a16:creationId xmlns:a16="http://schemas.microsoft.com/office/drawing/2014/main" id="{09537E73-AC61-6283-E9DC-C61DD67E87F8}"/>
              </a:ext>
            </a:extLst>
          </p:cNvPr>
          <p:cNvSpPr txBox="1"/>
          <p:nvPr/>
        </p:nvSpPr>
        <p:spPr>
          <a:xfrm>
            <a:off x="3719736" y="4556930"/>
            <a:ext cx="1130538" cy="492443"/>
          </a:xfrm>
          <a:prstGeom prst="rect">
            <a:avLst/>
          </a:prstGeom>
          <a:solidFill>
            <a:schemeClr val="accent3">
              <a:lumMod val="20000"/>
              <a:lumOff val="80000"/>
            </a:schemeClr>
          </a:solidFill>
          <a:ln w="12700">
            <a:solidFill>
              <a:schemeClr val="accent3"/>
            </a:solidFill>
          </a:ln>
        </p:spPr>
        <p:txBody>
          <a:bodyPr wrap="square" anchor="ctr">
            <a:spAutoFit/>
          </a:bodyPr>
          <a:lstStyle/>
          <a:p>
            <a:pPr algn="ctr"/>
            <a:r>
              <a:rPr lang="en-US" sz="1300"/>
              <a:t>Small vessel disease</a:t>
            </a:r>
          </a:p>
        </p:txBody>
      </p:sp>
      <p:cxnSp>
        <p:nvCxnSpPr>
          <p:cNvPr id="36" name="Straight Arrow Connector 35">
            <a:extLst>
              <a:ext uri="{FF2B5EF4-FFF2-40B4-BE49-F238E27FC236}">
                <a16:creationId xmlns:a16="http://schemas.microsoft.com/office/drawing/2014/main" id="{48BD8A96-C1A4-4D8A-2BB5-3A6C24F57BE3}"/>
              </a:ext>
            </a:extLst>
          </p:cNvPr>
          <p:cNvCxnSpPr>
            <a:cxnSpLocks/>
          </p:cNvCxnSpPr>
          <p:nvPr/>
        </p:nvCxnSpPr>
        <p:spPr>
          <a:xfrm>
            <a:off x="2951178" y="4431140"/>
            <a:ext cx="0" cy="250010"/>
          </a:xfrm>
          <a:prstGeom prst="straightConnector1">
            <a:avLst/>
          </a:prstGeom>
          <a:ln w="19050">
            <a:solidFill>
              <a:schemeClr val="bg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id="{BD65BEC0-EB38-89A9-1663-C0D351F4FF0E}"/>
              </a:ext>
            </a:extLst>
          </p:cNvPr>
          <p:cNvCxnSpPr>
            <a:cxnSpLocks/>
          </p:cNvCxnSpPr>
          <p:nvPr/>
        </p:nvCxnSpPr>
        <p:spPr>
          <a:xfrm>
            <a:off x="4261950" y="3808575"/>
            <a:ext cx="0" cy="165365"/>
          </a:xfrm>
          <a:prstGeom prst="straightConnector1">
            <a:avLst/>
          </a:prstGeom>
          <a:ln w="19050">
            <a:solidFill>
              <a:schemeClr val="bg1"/>
            </a:solidFill>
            <a:tailEnd type="none" w="lg" len="lg"/>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33BF6854-5FF8-464D-4D10-04D75AC45F16}"/>
              </a:ext>
            </a:extLst>
          </p:cNvPr>
          <p:cNvCxnSpPr>
            <a:cxnSpLocks/>
          </p:cNvCxnSpPr>
          <p:nvPr/>
        </p:nvCxnSpPr>
        <p:spPr>
          <a:xfrm flipH="1">
            <a:off x="3385001" y="3617022"/>
            <a:ext cx="372612" cy="0"/>
          </a:xfrm>
          <a:prstGeom prst="line">
            <a:avLst/>
          </a:prstGeom>
          <a:ln w="19050">
            <a:solidFill>
              <a:schemeClr val="accent5"/>
            </a:solidFill>
            <a:headEnd type="triangle"/>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E66691A9-C79E-EBB4-53F2-94C12EFC8A26}"/>
              </a:ext>
            </a:extLst>
          </p:cNvPr>
          <p:cNvCxnSpPr>
            <a:cxnSpLocks/>
          </p:cNvCxnSpPr>
          <p:nvPr/>
        </p:nvCxnSpPr>
        <p:spPr>
          <a:xfrm flipH="1">
            <a:off x="3385001" y="3040958"/>
            <a:ext cx="372612" cy="0"/>
          </a:xfrm>
          <a:prstGeom prst="line">
            <a:avLst/>
          </a:prstGeom>
          <a:ln w="19050">
            <a:solidFill>
              <a:schemeClr val="accent5"/>
            </a:solidFill>
            <a:headEnd type="triangle"/>
          </a:ln>
        </p:spPr>
        <p:style>
          <a:lnRef idx="1">
            <a:schemeClr val="accent1"/>
          </a:lnRef>
          <a:fillRef idx="0">
            <a:schemeClr val="accent1"/>
          </a:fillRef>
          <a:effectRef idx="0">
            <a:schemeClr val="accent1"/>
          </a:effectRef>
          <a:fontRef idx="minor">
            <a:schemeClr val="tx1"/>
          </a:fontRef>
        </p:style>
      </p:cxnSp>
      <p:cxnSp>
        <p:nvCxnSpPr>
          <p:cNvPr id="40" name="Straight Arrow Connector 39">
            <a:extLst>
              <a:ext uri="{FF2B5EF4-FFF2-40B4-BE49-F238E27FC236}">
                <a16:creationId xmlns:a16="http://schemas.microsoft.com/office/drawing/2014/main" id="{B63396DC-7FEB-A796-9AFB-262DFFB9E683}"/>
              </a:ext>
            </a:extLst>
          </p:cNvPr>
          <p:cNvCxnSpPr>
            <a:cxnSpLocks/>
          </p:cNvCxnSpPr>
          <p:nvPr/>
        </p:nvCxnSpPr>
        <p:spPr>
          <a:xfrm>
            <a:off x="3394849" y="3043240"/>
            <a:ext cx="0" cy="182265"/>
          </a:xfrm>
          <a:prstGeom prst="straightConnector1">
            <a:avLst/>
          </a:prstGeom>
          <a:ln w="19050">
            <a:solidFill>
              <a:schemeClr val="accent5"/>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41" name="Straight Arrow Connector 40">
            <a:extLst>
              <a:ext uri="{FF2B5EF4-FFF2-40B4-BE49-F238E27FC236}">
                <a16:creationId xmlns:a16="http://schemas.microsoft.com/office/drawing/2014/main" id="{C56D7310-07A2-40C8-7A6A-13A71DD9D717}"/>
              </a:ext>
            </a:extLst>
          </p:cNvPr>
          <p:cNvCxnSpPr>
            <a:cxnSpLocks/>
          </p:cNvCxnSpPr>
          <p:nvPr/>
        </p:nvCxnSpPr>
        <p:spPr>
          <a:xfrm flipV="1">
            <a:off x="3394849" y="3432475"/>
            <a:ext cx="0" cy="191790"/>
          </a:xfrm>
          <a:prstGeom prst="straightConnector1">
            <a:avLst/>
          </a:prstGeom>
          <a:ln w="19050">
            <a:solidFill>
              <a:schemeClr val="accent5"/>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42" name="Straight Arrow Connector 41">
            <a:extLst>
              <a:ext uri="{FF2B5EF4-FFF2-40B4-BE49-F238E27FC236}">
                <a16:creationId xmlns:a16="http://schemas.microsoft.com/office/drawing/2014/main" id="{FCE2775C-FE5D-BF0F-5FB4-674670E0FA87}"/>
              </a:ext>
            </a:extLst>
          </p:cNvPr>
          <p:cNvCxnSpPr>
            <a:cxnSpLocks/>
          </p:cNvCxnSpPr>
          <p:nvPr/>
        </p:nvCxnSpPr>
        <p:spPr>
          <a:xfrm>
            <a:off x="3826897" y="3205165"/>
            <a:ext cx="0" cy="227310"/>
          </a:xfrm>
          <a:prstGeom prst="straightConnector1">
            <a:avLst/>
          </a:prstGeom>
          <a:ln w="19050">
            <a:solidFill>
              <a:schemeClr val="accent5"/>
            </a:solidFill>
            <a:headEnd type="triangle"/>
            <a:tailEnd type="triangle" w="med" len="med"/>
          </a:ln>
        </p:spPr>
        <p:style>
          <a:lnRef idx="1">
            <a:schemeClr val="accent1"/>
          </a:lnRef>
          <a:fillRef idx="0">
            <a:schemeClr val="accent1"/>
          </a:fillRef>
          <a:effectRef idx="0">
            <a:schemeClr val="accent1"/>
          </a:effectRef>
          <a:fontRef idx="minor">
            <a:schemeClr val="tx1"/>
          </a:fontRef>
        </p:style>
      </p:cxnSp>
      <p:graphicFrame>
        <p:nvGraphicFramePr>
          <p:cNvPr id="43" name="Table 11">
            <a:extLst>
              <a:ext uri="{FF2B5EF4-FFF2-40B4-BE49-F238E27FC236}">
                <a16:creationId xmlns:a16="http://schemas.microsoft.com/office/drawing/2014/main" id="{B4A5F0D0-00E2-A56B-2D7B-4E7620BD10D5}"/>
              </a:ext>
            </a:extLst>
          </p:cNvPr>
          <p:cNvGraphicFramePr>
            <a:graphicFrameLocks/>
          </p:cNvGraphicFramePr>
          <p:nvPr>
            <p:extLst>
              <p:ext uri="{D42A27DB-BD31-4B8C-83A1-F6EECF244321}">
                <p14:modId xmlns:p14="http://schemas.microsoft.com/office/powerpoint/2010/main" val="2292264113"/>
              </p:ext>
            </p:extLst>
          </p:nvPr>
        </p:nvGraphicFramePr>
        <p:xfrm>
          <a:off x="6229398" y="2071707"/>
          <a:ext cx="5256000" cy="2824800"/>
        </p:xfrm>
        <a:graphic>
          <a:graphicData uri="http://schemas.openxmlformats.org/drawingml/2006/table">
            <a:tbl>
              <a:tblPr bandRow="1">
                <a:tableStyleId>{5C22544A-7EE6-4342-B048-85BDC9FD1C3A}</a:tableStyleId>
              </a:tblPr>
              <a:tblGrid>
                <a:gridCol w="3060000">
                  <a:extLst>
                    <a:ext uri="{9D8B030D-6E8A-4147-A177-3AD203B41FA5}">
                      <a16:colId xmlns:a16="http://schemas.microsoft.com/office/drawing/2014/main" val="211284293"/>
                    </a:ext>
                  </a:extLst>
                </a:gridCol>
                <a:gridCol w="2196000">
                  <a:extLst>
                    <a:ext uri="{9D8B030D-6E8A-4147-A177-3AD203B41FA5}">
                      <a16:colId xmlns:a16="http://schemas.microsoft.com/office/drawing/2014/main" val="1159505650"/>
                    </a:ext>
                  </a:extLst>
                </a:gridCol>
              </a:tblGrid>
              <a:tr h="0">
                <a:tc>
                  <a:txBody>
                    <a:bodyPr/>
                    <a:lstStyle/>
                    <a:p>
                      <a:pPr algn="l" fontAlgn="b"/>
                      <a:endParaRPr lang="en-GB" sz="1400" b="1" i="0" u="none" strike="noStrike">
                        <a:solidFill>
                          <a:schemeClr val="bg1"/>
                        </a:solidFill>
                        <a:effectLst/>
                        <a:latin typeface="+mn-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solidFill>
                  </a:tcPr>
                </a:tc>
                <a:tc>
                  <a:txBody>
                    <a:bodyPr/>
                    <a:lstStyle/>
                    <a:p>
                      <a:pPr algn="ctr"/>
                      <a:r>
                        <a:rPr lang="en-GB" sz="1400" b="1">
                          <a:solidFill>
                            <a:schemeClr val="bg1"/>
                          </a:solidFill>
                          <a:latin typeface="+mn-lt"/>
                          <a:cs typeface="Arial" panose="020B0604020202020204" pitchFamily="34" charset="0"/>
                        </a:rPr>
                        <a:t>HR/RR (95% CI)</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solidFill>
                  </a:tcPr>
                </a:tc>
                <a:extLst>
                  <a:ext uri="{0D108BD9-81ED-4DB2-BD59-A6C34878D82A}">
                    <a16:rowId xmlns:a16="http://schemas.microsoft.com/office/drawing/2014/main" val="726149425"/>
                  </a:ext>
                </a:extLst>
              </a:tr>
              <a:tr h="360000">
                <a:tc>
                  <a:txBody>
                    <a:bodyPr/>
                    <a:lstStyle/>
                    <a:p>
                      <a:pPr algn="l" fontAlgn="b"/>
                      <a:r>
                        <a:rPr lang="en-GB" sz="1300" b="0" i="0" u="none" strike="noStrike" dirty="0">
                          <a:solidFill>
                            <a:srgbClr val="000000"/>
                          </a:solidFill>
                          <a:effectLst/>
                          <a:latin typeface="+mn-lt"/>
                        </a:rPr>
                        <a:t>Liu et al. 2021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endParaRPr lang="en-GB" sz="1400">
                        <a:latin typeface="+mn-lt"/>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12473892"/>
                  </a:ext>
                </a:extLst>
              </a:tr>
              <a:tr h="360000">
                <a:tc>
                  <a:txBody>
                    <a:bodyPr/>
                    <a:lstStyle/>
                    <a:p>
                      <a:pPr algn="l" fontAlgn="b"/>
                      <a:r>
                        <a:rPr lang="en-GB" sz="1300" b="0" i="0" u="none" strike="noStrike" dirty="0">
                          <a:solidFill>
                            <a:srgbClr val="000000"/>
                          </a:solidFill>
                          <a:effectLst/>
                          <a:latin typeface="+mn-lt"/>
                        </a:rPr>
                        <a:t>Lopez-de-Andres et al., 2021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tc>
                  <a:txBody>
                    <a:bodyPr/>
                    <a:lstStyle/>
                    <a:p>
                      <a:pPr algn="l"/>
                      <a:endParaRPr lang="en-GB" sz="1400">
                        <a:latin typeface="+mn-lt"/>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extLst>
                  <a:ext uri="{0D108BD9-81ED-4DB2-BD59-A6C34878D82A}">
                    <a16:rowId xmlns:a16="http://schemas.microsoft.com/office/drawing/2014/main" val="141967199"/>
                  </a:ext>
                </a:extLst>
              </a:tr>
              <a:tr h="360000">
                <a:tc>
                  <a:txBody>
                    <a:bodyPr/>
                    <a:lstStyle/>
                    <a:p>
                      <a:pPr algn="l" fontAlgn="b"/>
                      <a:r>
                        <a:rPr lang="en-GB" sz="1300" b="0" i="0" u="none" strike="noStrike" dirty="0" err="1">
                          <a:solidFill>
                            <a:srgbClr val="000000"/>
                          </a:solidFill>
                          <a:effectLst/>
                          <a:latin typeface="+mn-lt"/>
                        </a:rPr>
                        <a:t>Zabala</a:t>
                      </a:r>
                      <a:r>
                        <a:rPr lang="en-GB" sz="1300" b="0" i="0" u="none" strike="noStrike" dirty="0">
                          <a:solidFill>
                            <a:srgbClr val="000000"/>
                          </a:solidFill>
                          <a:effectLst/>
                          <a:latin typeface="+mn-lt"/>
                        </a:rPr>
                        <a:t> et al., 2020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endParaRPr lang="en-GB" sz="1400">
                        <a:latin typeface="+mn-lt"/>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32756731"/>
                  </a:ext>
                </a:extLst>
              </a:tr>
              <a:tr h="360000">
                <a:tc>
                  <a:txBody>
                    <a:bodyPr/>
                    <a:lstStyle/>
                    <a:p>
                      <a:pPr algn="l" fontAlgn="b"/>
                      <a:r>
                        <a:rPr lang="en-GB" sz="1300" b="0" i="0" u="none" strike="noStrike" dirty="0">
                          <a:solidFill>
                            <a:srgbClr val="000000"/>
                          </a:solidFill>
                          <a:effectLst/>
                          <a:latin typeface="+mn-lt"/>
                        </a:rPr>
                        <a:t>Shah et al., 2015</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tc>
                  <a:txBody>
                    <a:bodyPr/>
                    <a:lstStyle/>
                    <a:p>
                      <a:pPr algn="l"/>
                      <a:endParaRPr lang="en-GB" sz="1400">
                        <a:latin typeface="+mn-lt"/>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extLst>
                  <a:ext uri="{0D108BD9-81ED-4DB2-BD59-A6C34878D82A}">
                    <a16:rowId xmlns:a16="http://schemas.microsoft.com/office/drawing/2014/main" val="1770008190"/>
                  </a:ext>
                </a:extLst>
              </a:tr>
              <a:tr h="360000">
                <a:tc>
                  <a:txBody>
                    <a:bodyPr/>
                    <a:lstStyle/>
                    <a:p>
                      <a:pPr algn="l" fontAlgn="b"/>
                      <a:r>
                        <a:rPr lang="en-GB" sz="1300" b="0" i="0" u="none" strike="noStrike" dirty="0">
                          <a:solidFill>
                            <a:srgbClr val="000000"/>
                          </a:solidFill>
                          <a:effectLst/>
                          <a:latin typeface="+mn-lt"/>
                        </a:rPr>
                        <a:t>Liao et al., 2015</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endParaRPr lang="en-GB" sz="1400">
                        <a:latin typeface="+mn-lt"/>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55984458"/>
                  </a:ext>
                </a:extLst>
              </a:tr>
              <a:tr h="360000">
                <a:tc>
                  <a:txBody>
                    <a:bodyPr/>
                    <a:lstStyle/>
                    <a:p>
                      <a:pPr algn="l" fontAlgn="b"/>
                      <a:r>
                        <a:rPr lang="en-GB" sz="1300" b="0" i="0" u="none" strike="noStrike" dirty="0">
                          <a:solidFill>
                            <a:srgbClr val="000000"/>
                          </a:solidFill>
                          <a:effectLst/>
                          <a:latin typeface="+mn-lt"/>
                        </a:rPr>
                        <a:t>Banerjee et al., 2012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6E6E6"/>
                    </a:solidFill>
                  </a:tcPr>
                </a:tc>
                <a:tc>
                  <a:txBody>
                    <a:bodyPr/>
                    <a:lstStyle/>
                    <a:p>
                      <a:pPr algn="l"/>
                      <a:endParaRPr lang="en-GB" sz="1400" b="0">
                        <a:solidFill>
                          <a:schemeClr val="bg1"/>
                        </a:solidFill>
                        <a:latin typeface="+mn-lt"/>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6E6E6"/>
                    </a:solidFill>
                  </a:tcPr>
                </a:tc>
                <a:extLst>
                  <a:ext uri="{0D108BD9-81ED-4DB2-BD59-A6C34878D82A}">
                    <a16:rowId xmlns:a16="http://schemas.microsoft.com/office/drawing/2014/main" val="2602723463"/>
                  </a:ext>
                </a:extLst>
              </a:tr>
              <a:tr h="360000">
                <a:tc>
                  <a:txBody>
                    <a:bodyPr/>
                    <a:lstStyle/>
                    <a:p>
                      <a:pPr algn="l" fontAlgn="b"/>
                      <a:r>
                        <a:rPr lang="en-GB" sz="1300" b="0" i="0" u="none" strike="noStrike" dirty="0">
                          <a:solidFill>
                            <a:srgbClr val="000000"/>
                          </a:solidFill>
                          <a:effectLst/>
                          <a:latin typeface="+mn-lt"/>
                        </a:rPr>
                        <a:t>Emerging Risk Factors Collaboration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endParaRPr lang="en-GB" sz="1400" b="0" dirty="0">
                        <a:solidFill>
                          <a:schemeClr val="bg1"/>
                        </a:solidFill>
                        <a:latin typeface="+mn-lt"/>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91323866"/>
                  </a:ext>
                </a:extLst>
              </a:tr>
            </a:tbl>
          </a:graphicData>
        </a:graphic>
      </p:graphicFrame>
      <p:graphicFrame>
        <p:nvGraphicFramePr>
          <p:cNvPr id="44" name="Chart 43">
            <a:extLst>
              <a:ext uri="{FF2B5EF4-FFF2-40B4-BE49-F238E27FC236}">
                <a16:creationId xmlns:a16="http://schemas.microsoft.com/office/drawing/2014/main" id="{11A83F2B-796C-BC45-0060-B153E8E70812}"/>
              </a:ext>
            </a:extLst>
          </p:cNvPr>
          <p:cNvGraphicFramePr/>
          <p:nvPr>
            <p:extLst>
              <p:ext uri="{D42A27DB-BD31-4B8C-83A1-F6EECF244321}">
                <p14:modId xmlns:p14="http://schemas.microsoft.com/office/powerpoint/2010/main" val="1281798912"/>
              </p:ext>
            </p:extLst>
          </p:nvPr>
        </p:nvGraphicFramePr>
        <p:xfrm>
          <a:off x="8466930" y="2187442"/>
          <a:ext cx="3240360" cy="3257781"/>
        </p:xfrm>
        <a:graphic>
          <a:graphicData uri="http://schemas.openxmlformats.org/drawingml/2006/chart">
            <c:chart xmlns:c="http://schemas.openxmlformats.org/drawingml/2006/chart" xmlns:r="http://schemas.openxmlformats.org/officeDocument/2006/relationships" r:id="rId5"/>
          </a:graphicData>
        </a:graphic>
      </p:graphicFrame>
      <p:cxnSp>
        <p:nvCxnSpPr>
          <p:cNvPr id="45" name="Straight Arrow Connector 44">
            <a:extLst>
              <a:ext uri="{FF2B5EF4-FFF2-40B4-BE49-F238E27FC236}">
                <a16:creationId xmlns:a16="http://schemas.microsoft.com/office/drawing/2014/main" id="{139185C3-78F8-3690-8438-18E42A1FCDB4}"/>
              </a:ext>
            </a:extLst>
          </p:cNvPr>
          <p:cNvCxnSpPr>
            <a:cxnSpLocks/>
          </p:cNvCxnSpPr>
          <p:nvPr/>
        </p:nvCxnSpPr>
        <p:spPr>
          <a:xfrm>
            <a:off x="9753600" y="5301208"/>
            <a:ext cx="1330262" cy="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sp>
        <p:nvSpPr>
          <p:cNvPr id="46" name="TextBox 45">
            <a:extLst>
              <a:ext uri="{FF2B5EF4-FFF2-40B4-BE49-F238E27FC236}">
                <a16:creationId xmlns:a16="http://schemas.microsoft.com/office/drawing/2014/main" id="{055FFCBF-D4D7-7104-B833-C208276E530F}"/>
              </a:ext>
            </a:extLst>
          </p:cNvPr>
          <p:cNvSpPr txBox="1"/>
          <p:nvPr/>
        </p:nvSpPr>
        <p:spPr>
          <a:xfrm>
            <a:off x="9687580" y="5341770"/>
            <a:ext cx="2019710" cy="461665"/>
          </a:xfrm>
          <a:prstGeom prst="rect">
            <a:avLst/>
          </a:prstGeom>
          <a:noFill/>
        </p:spPr>
        <p:txBody>
          <a:bodyPr wrap="square" rIns="0">
            <a:spAutoFit/>
          </a:bodyPr>
          <a:lstStyle/>
          <a:p>
            <a:pPr rtl="0">
              <a:defRPr sz="1200" b="0" i="0" u="none" strike="noStrike" kern="1200" baseline="0">
                <a:solidFill>
                  <a:srgbClr val="3F1A01"/>
                </a:solidFill>
                <a:latin typeface="Arial" panose="020B0604020202020204" pitchFamily="34" charset="0"/>
                <a:ea typeface="+mn-ea"/>
                <a:cs typeface="Arial" panose="020B0604020202020204" pitchFamily="34" charset="0"/>
              </a:defRPr>
            </a:pPr>
            <a:r>
              <a:rPr lang="en-GB" sz="1200" dirty="0"/>
              <a:t>Greater risk of stroke among people with diabetes</a:t>
            </a:r>
          </a:p>
        </p:txBody>
      </p:sp>
      <p:sp>
        <p:nvSpPr>
          <p:cNvPr id="47" name="TextBox 46">
            <a:extLst>
              <a:ext uri="{FF2B5EF4-FFF2-40B4-BE49-F238E27FC236}">
                <a16:creationId xmlns:a16="http://schemas.microsoft.com/office/drawing/2014/main" id="{0A8A4E2C-950D-9E46-1E51-A704367917B9}"/>
              </a:ext>
            </a:extLst>
          </p:cNvPr>
          <p:cNvSpPr txBox="1"/>
          <p:nvPr/>
        </p:nvSpPr>
        <p:spPr>
          <a:xfrm>
            <a:off x="6229397" y="1412776"/>
            <a:ext cx="5329029" cy="492443"/>
          </a:xfrm>
          <a:prstGeom prst="rect">
            <a:avLst/>
          </a:prstGeom>
          <a:solidFill>
            <a:schemeClr val="accent5"/>
          </a:solidFill>
        </p:spPr>
        <p:txBody>
          <a:bodyPr wrap="square" rtlCol="0">
            <a:spAutoFit/>
          </a:bodyPr>
          <a:lstStyle/>
          <a:p>
            <a:pPr algn="ctr"/>
            <a:r>
              <a:rPr lang="en-GB" sz="1300" b="1" dirty="0">
                <a:solidFill>
                  <a:schemeClr val="bg1"/>
                </a:solidFill>
              </a:rPr>
              <a:t>Risk of stroke in people with diabetes compared </a:t>
            </a:r>
            <a:br>
              <a:rPr lang="en-GB" sz="1300" b="1" dirty="0">
                <a:solidFill>
                  <a:schemeClr val="bg1"/>
                </a:solidFill>
              </a:rPr>
            </a:br>
            <a:r>
              <a:rPr lang="en-GB" sz="1300" b="1" dirty="0">
                <a:solidFill>
                  <a:schemeClr val="bg1"/>
                </a:solidFill>
              </a:rPr>
              <a:t>with the general population</a:t>
            </a:r>
            <a:r>
              <a:rPr lang="en-GB" sz="1300" b="1" baseline="30000" dirty="0">
                <a:solidFill>
                  <a:schemeClr val="bg1"/>
                </a:solidFill>
              </a:rPr>
              <a:t>1</a:t>
            </a:r>
          </a:p>
        </p:txBody>
      </p:sp>
      <p:sp>
        <p:nvSpPr>
          <p:cNvPr id="16" name="TextBox 15">
            <a:extLst>
              <a:ext uri="{FF2B5EF4-FFF2-40B4-BE49-F238E27FC236}">
                <a16:creationId xmlns:a16="http://schemas.microsoft.com/office/drawing/2014/main" id="{991D7239-36F4-0D65-BC9F-EFD88B4FEC5E}"/>
              </a:ext>
            </a:extLst>
          </p:cNvPr>
          <p:cNvSpPr txBox="1"/>
          <p:nvPr/>
        </p:nvSpPr>
        <p:spPr>
          <a:xfrm>
            <a:off x="7172200" y="6214067"/>
            <a:ext cx="4307861" cy="5078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3F1A01"/>
                </a:solidFill>
                <a:effectLst/>
                <a:uLnTx/>
                <a:uFillTx/>
                <a:latin typeface="Arial"/>
                <a:ea typeface="+mn-ea"/>
                <a:cs typeface="+mn-cs"/>
              </a:rPr>
              <a:t>These figures are adapted from ‘</a:t>
            </a:r>
            <a:r>
              <a:rPr kumimoji="0" lang="en-GB" sz="900" b="0" i="0" u="none" strike="noStrike" kern="1200" cap="none" spc="0" normalizeH="0" baseline="0" noProof="0" dirty="0">
                <a:ln>
                  <a:noFill/>
                </a:ln>
                <a:solidFill>
                  <a:srgbClr val="3F1A01"/>
                </a:solidFill>
                <a:effectLst/>
                <a:uLnTx/>
                <a:uFillTx/>
                <a:latin typeface="Arial"/>
                <a:ea typeface="+mn-ea"/>
                <a:cs typeface="+mn-cs"/>
              </a:rPr>
              <a:t>Diabetes and stroke: what are the connections?</a:t>
            </a:r>
            <a:r>
              <a:rPr kumimoji="0" lang="en-US" sz="900" b="0" i="0" u="none" strike="noStrike" kern="1200" cap="none" spc="0" normalizeH="0" baseline="0" noProof="0" dirty="0">
                <a:ln>
                  <a:noFill/>
                </a:ln>
                <a:solidFill>
                  <a:srgbClr val="3F1A01"/>
                </a:solidFill>
                <a:effectLst/>
                <a:uLnTx/>
                <a:uFillTx/>
                <a:latin typeface="Arial"/>
                <a:ea typeface="+mn-ea"/>
                <a:cs typeface="+mn-cs"/>
              </a:rPr>
              <a:t>' by </a:t>
            </a:r>
            <a:r>
              <a:rPr kumimoji="0" lang="en-US" sz="900" b="0" i="0" u="none" strike="noStrike" kern="1200" cap="none" spc="0" normalizeH="0" baseline="0" noProof="0" dirty="0" err="1">
                <a:ln>
                  <a:noFill/>
                </a:ln>
                <a:solidFill>
                  <a:srgbClr val="3F1A01"/>
                </a:solidFill>
                <a:effectLst/>
                <a:uLnTx/>
                <a:uFillTx/>
                <a:latin typeface="Arial"/>
                <a:ea typeface="+mn-ea"/>
                <a:cs typeface="+mn-cs"/>
              </a:rPr>
              <a:t>Mosenzon</a:t>
            </a:r>
            <a:r>
              <a:rPr kumimoji="0" lang="en-US" sz="900" b="0" i="0" u="none" strike="noStrike" kern="1200" cap="none" spc="0" normalizeH="0" baseline="0" noProof="0" dirty="0">
                <a:ln>
                  <a:noFill/>
                </a:ln>
                <a:solidFill>
                  <a:srgbClr val="3F1A01"/>
                </a:solidFill>
                <a:effectLst/>
                <a:uLnTx/>
                <a:uFillTx/>
                <a:latin typeface="Arial"/>
                <a:ea typeface="+mn-ea"/>
                <a:cs typeface="+mn-cs"/>
              </a:rPr>
              <a:t> et al., used under CC BY-NC. This work is licensed under Creative Commons license CC BY-NC-SA by The Lundbeck Foundation.</a:t>
            </a:r>
          </a:p>
        </p:txBody>
      </p:sp>
    </p:spTree>
    <p:extLst>
      <p:ext uri="{BB962C8B-B14F-4D97-AF65-F5344CB8AC3E}">
        <p14:creationId xmlns:p14="http://schemas.microsoft.com/office/powerpoint/2010/main" val="3712797150"/>
      </p:ext>
    </p:extLst>
  </p:cSld>
  <p:clrMapOvr>
    <a:masterClrMapping/>
  </p:clrMapOvr>
</p:sld>
</file>

<file path=ppt/theme/theme1.xml><?xml version="1.0" encoding="utf-8"?>
<a:theme xmlns:a="http://schemas.openxmlformats.org/drawingml/2006/main" name="Office Theme">
  <a:themeElements>
    <a:clrScheme name="Neurotorium - Light Brown">
      <a:dk1>
        <a:srgbClr val="3F1A01"/>
      </a:dk1>
      <a:lt1>
        <a:srgbClr val="FFFFFF"/>
      </a:lt1>
      <a:dk2>
        <a:srgbClr val="1A1A17"/>
      </a:dk2>
      <a:lt2>
        <a:srgbClr val="F0F0F0"/>
      </a:lt2>
      <a:accent1>
        <a:srgbClr val="717171"/>
      </a:accent1>
      <a:accent2>
        <a:srgbClr val="B59E5F"/>
      </a:accent2>
      <a:accent3>
        <a:srgbClr val="99B3A8"/>
      </a:accent3>
      <a:accent4>
        <a:srgbClr val="B2A499"/>
      </a:accent4>
      <a:accent5>
        <a:srgbClr val="7B9CBB"/>
      </a:accent5>
      <a:accent6>
        <a:srgbClr val="DADADA"/>
      </a:accent6>
      <a:hlink>
        <a:srgbClr val="B59E5F"/>
      </a:hlink>
      <a:folHlink>
        <a:srgbClr val="DADADA"/>
      </a:folHlink>
    </a:clrScheme>
    <a:fontScheme name="Neurotoriu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Neurotorium - PowerPoint-Skabelon v4" id="{B78E2528-6A34-4D57-9586-40EB99C5AB5F}" vid="{5BD959D7-3C72-4A14-ABA8-21435FAD6A9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28627d7c-4416-4bc1-86cf-ca6c3a42a8f2">
      <Terms xmlns="http://schemas.microsoft.com/office/infopath/2007/PartnerControls"/>
    </lcf76f155ced4ddcb4097134ff3c332f>
    <TaxCatchAll xmlns="08562aa6-c0ad-4fb9-8a82-15409d3a28b4"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62B393518E922946AD600E2E02326B8A" ma:contentTypeVersion="15" ma:contentTypeDescription="Create a new document." ma:contentTypeScope="" ma:versionID="f3e46bd671af22874b8b36d04e1c77ea">
  <xsd:schema xmlns:xsd="http://www.w3.org/2001/XMLSchema" xmlns:xs="http://www.w3.org/2001/XMLSchema" xmlns:p="http://schemas.microsoft.com/office/2006/metadata/properties" xmlns:ns2="28627d7c-4416-4bc1-86cf-ca6c3a42a8f2" xmlns:ns3="08562aa6-c0ad-4fb9-8a82-15409d3a28b4" targetNamespace="http://schemas.microsoft.com/office/2006/metadata/properties" ma:root="true" ma:fieldsID="9f69a753dd815c958e9a0d3771e06274" ns2:_="" ns3:_="">
    <xsd:import namespace="28627d7c-4416-4bc1-86cf-ca6c3a42a8f2"/>
    <xsd:import namespace="08562aa6-c0ad-4fb9-8a82-15409d3a28b4"/>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Location" minOccurs="0"/>
                <xsd:element ref="ns2:MediaServiceOCR" minOccurs="0"/>
                <xsd:element ref="ns2:MediaServiceGenerationTime" minOccurs="0"/>
                <xsd:element ref="ns2:MediaServiceEventHashCode" minOccurs="0"/>
                <xsd:element ref="ns2:MediaLengthInSecond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8627d7c-4416-4bc1-86cf-ca6c3a42a8f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fe078bdb-18a8-4b38-96d3-955d15450c4a"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8562aa6-c0ad-4fb9-8a82-15409d3a28b4"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61de0876-55d8-41bd-b4f0-ce3da1a25b06}" ma:internalName="TaxCatchAll" ma:showField="CatchAllData" ma:web="08562aa6-c0ad-4fb9-8a82-15409d3a28b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EAD98DE-715D-4218-A8DC-58DC603D87D7}">
  <ds:schemaRefs>
    <ds:schemaRef ds:uri="08562aa6-c0ad-4fb9-8a82-15409d3a28b4"/>
    <ds:schemaRef ds:uri="28627d7c-4416-4bc1-86cf-ca6c3a42a8f2"/>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F556810E-450E-4FFF-BBB0-0621B79749EA}">
  <ds:schemaRefs>
    <ds:schemaRef ds:uri="08562aa6-c0ad-4fb9-8a82-15409d3a28b4"/>
    <ds:schemaRef ds:uri="28627d7c-4416-4bc1-86cf-ca6c3a42a8f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BFBE14FC-6830-41D9-B09E-A6AE3E264A0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Neurotorium - PowerPoint-Skabelon - Med slideeksempler</Template>
  <TotalTime>5263</TotalTime>
  <Words>390</Words>
  <Application>Microsoft Office PowerPoint</Application>
  <PresentationFormat>Widescreen</PresentationFormat>
  <Paragraphs>34</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Times New Roman</vt:lpstr>
      <vt:lpstr>Office Theme</vt:lpstr>
      <vt:lpstr>Diabetes mellitus</vt:lpstr>
    </vt:vector>
  </TitlesOfParts>
  <Company>Neurotorium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Addiction</dc:title>
  <dc:subject>Neurotorium PowerPoint</dc:subject>
  <dc:creator>Liz Kelly</dc:creator>
  <cp:lastModifiedBy>Cecilie Rørdam</cp:lastModifiedBy>
  <cp:revision>13</cp:revision>
  <cp:lastPrinted>2022-09-28T10:51:32Z</cp:lastPrinted>
  <dcterms:created xsi:type="dcterms:W3CDTF">2022-02-04T12:28:06Z</dcterms:created>
  <dcterms:modified xsi:type="dcterms:W3CDTF">2024-04-10T11:30:38Z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0x01010062B393518E922946AD600E2E02326B8A</vt:lpwstr>
  </property>
  <property fmtid="{D5CDD505-2E9C-101B-9397-08002B2CF9AE}" pid="3" name="Order">
    <vt:lpwstr>60400.0000000000</vt:lpwstr>
  </property>
  <property fmtid="{D5CDD505-2E9C-101B-9397-08002B2CF9AE}" pid="4" name="MediaServiceImageTags">
    <vt:lpwstr/>
  </property>
</Properties>
</file>