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1138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" userId="S::Penny.Staton@primeglobalpeople.com::b149baaa-0269-4f47-ac73-76ce41ebbc06" providerId="AD"/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F5B70F"/>
    <a:srgbClr val="F0ECDF"/>
    <a:srgbClr val="FFFFFF"/>
    <a:srgbClr val="D9D1CC"/>
    <a:srgbClr val="989E97"/>
    <a:srgbClr val="EBF0EE"/>
    <a:srgbClr val="0000FF"/>
    <a:srgbClr val="717171"/>
    <a:srgbClr val="B59E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70" autoAdjust="0"/>
    <p:restoredTop sz="75908" autoAdjust="0"/>
  </p:normalViewPr>
  <p:slideViewPr>
    <p:cSldViewPr snapToGrid="0">
      <p:cViewPr varScale="1">
        <p:scale>
          <a:sx n="63" d="100"/>
          <a:sy n="63" d="100"/>
        </p:scale>
        <p:origin x="10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6" d="100"/>
          <a:sy n="116" d="100"/>
        </p:scale>
        <p:origin x="768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Jagger" userId="cf4acb15-657a-45e0-bad4-d602a69c1922" providerId="ADAL" clId="{63BB961F-EA99-43A7-8C91-55B50DF0FD94}"/>
    <pc:docChg chg="">
      <pc:chgData name="Rachel Jagger" userId="cf4acb15-657a-45e0-bad4-d602a69c1922" providerId="ADAL" clId="{63BB961F-EA99-43A7-8C91-55B50DF0FD94}" dt="2024-04-05T19:26:58.894" v="0"/>
      <pc:docMkLst>
        <pc:docMk/>
      </pc:docMkLst>
      <pc:sldChg chg="delCm">
        <pc:chgData name="Rachel Jagger" userId="cf4acb15-657a-45e0-bad4-d602a69c1922" providerId="ADAL" clId="{63BB961F-EA99-43A7-8C91-55B50DF0FD94}" dt="2024-04-05T19:26:58.894" v="0"/>
        <pc:sldMkLst>
          <pc:docMk/>
          <pc:sldMk cId="1203519323" sldId="111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Rachel Jagger" userId="cf4acb15-657a-45e0-bad4-d602a69c1922" providerId="ADAL" clId="{63BB961F-EA99-43A7-8C91-55B50DF0FD94}" dt="2024-04-05T19:26:58.894" v="0"/>
              <pc2:cmMkLst xmlns:pc2="http://schemas.microsoft.com/office/powerpoint/2019/9/main/command">
                <pc:docMk/>
                <pc:sldMk cId="1203519323" sldId="1112"/>
                <pc2:cmMk id="{25CF30DF-D3DD-4BC7-A902-E5209FBA688A}"/>
              </pc2:cmMkLst>
            </pc226:cmChg>
          </p:ext>
        </pc:extLst>
      </pc:sldChg>
      <pc:sldChg chg="delCm">
        <pc:chgData name="Rachel Jagger" userId="cf4acb15-657a-45e0-bad4-d602a69c1922" providerId="ADAL" clId="{63BB961F-EA99-43A7-8C91-55B50DF0FD94}" dt="2024-04-05T19:26:58.894" v="0"/>
        <pc:sldMkLst>
          <pc:docMk/>
          <pc:sldMk cId="3573157743" sldId="114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Rachel Jagger" userId="cf4acb15-657a-45e0-bad4-d602a69c1922" providerId="ADAL" clId="{63BB961F-EA99-43A7-8C91-55B50DF0FD94}" dt="2024-04-05T19:26:58.894" v="0"/>
              <pc2:cmMkLst xmlns:pc2="http://schemas.microsoft.com/office/powerpoint/2019/9/main/command">
                <pc:docMk/>
                <pc:sldMk cId="3573157743" sldId="1143"/>
                <pc2:cmMk id="{A0C20730-B819-424C-B64C-C8A264A4E8D9}"/>
              </pc2:cmMkLst>
            </pc226:cmChg>
            <pc226:cmChg xmlns:pc226="http://schemas.microsoft.com/office/powerpoint/2022/06/main/command" chg="del">
              <pc226:chgData name="Rachel Jagger" userId="cf4acb15-657a-45e0-bad4-d602a69c1922" providerId="ADAL" clId="{63BB961F-EA99-43A7-8C91-55B50DF0FD94}" dt="2024-04-05T19:26:58.894" v="0"/>
              <pc2:cmMkLst xmlns:pc2="http://schemas.microsoft.com/office/powerpoint/2019/9/main/command">
                <pc:docMk/>
                <pc:sldMk cId="3573157743" sldId="1143"/>
                <pc2:cmMk id="{54CD74B7-1226-417C-8594-8674B5CCE8CA}"/>
              </pc2:cmMkLst>
            </pc226:cmChg>
            <pc226:cmChg xmlns:pc226="http://schemas.microsoft.com/office/powerpoint/2022/06/main/command" chg="del">
              <pc226:chgData name="Rachel Jagger" userId="cf4acb15-657a-45e0-bad4-d602a69c1922" providerId="ADAL" clId="{63BB961F-EA99-43A7-8C91-55B50DF0FD94}" dt="2024-04-05T19:26:58.894" v="0"/>
              <pc2:cmMkLst xmlns:pc2="http://schemas.microsoft.com/office/powerpoint/2019/9/main/command">
                <pc:docMk/>
                <pc:sldMk cId="3573157743" sldId="1143"/>
                <pc2:cmMk id="{5FB757EA-86C3-4957-8299-FDF891A56A06}"/>
              </pc2:cmMkLst>
            </pc226:cmChg>
          </p:ext>
        </pc:extLst>
      </pc:sldChg>
    </pc:docChg>
  </pc:docChgLst>
  <pc:docChgLst>
    <pc:chgData name="Cecilie Rørdam" userId="9e6ed0df-47b2-4b0e-a5a5-8ff8555efc23" providerId="ADAL" clId="{E68AAE6A-6343-41AB-8C6B-2CF7AE18B143}"/>
    <pc:docChg chg="custSel delSld modSld">
      <pc:chgData name="Cecilie Rørdam" userId="9e6ed0df-47b2-4b0e-a5a5-8ff8555efc23" providerId="ADAL" clId="{E68AAE6A-6343-41AB-8C6B-2CF7AE18B143}" dt="2024-04-10T11:43:27.362" v="33" actId="478"/>
      <pc:docMkLst>
        <pc:docMk/>
      </pc:docMkLst>
      <pc:sldChg chg="del">
        <pc:chgData name="Cecilie Rørdam" userId="9e6ed0df-47b2-4b0e-a5a5-8ff8555efc23" providerId="ADAL" clId="{E68AAE6A-6343-41AB-8C6B-2CF7AE18B143}" dt="2024-04-10T11:43:00.280" v="0" actId="47"/>
        <pc:sldMkLst>
          <pc:docMk/>
          <pc:sldMk cId="1226472582" sldId="980"/>
        </pc:sldMkLst>
      </pc:sldChg>
      <pc:sldChg chg="del">
        <pc:chgData name="Cecilie Rørdam" userId="9e6ed0df-47b2-4b0e-a5a5-8ff8555efc23" providerId="ADAL" clId="{E68AAE6A-6343-41AB-8C6B-2CF7AE18B143}" dt="2024-04-10T11:43:25.513" v="32" actId="47"/>
        <pc:sldMkLst>
          <pc:docMk/>
          <pc:sldMk cId="3878279412" sldId="1063"/>
        </pc:sldMkLst>
      </pc:sldChg>
      <pc:sldChg chg="del">
        <pc:chgData name="Cecilie Rørdam" userId="9e6ed0df-47b2-4b0e-a5a5-8ff8555efc23" providerId="ADAL" clId="{E68AAE6A-6343-41AB-8C6B-2CF7AE18B143}" dt="2024-04-10T11:43:24.824" v="30" actId="47"/>
        <pc:sldMkLst>
          <pc:docMk/>
          <pc:sldMk cId="1590399365" sldId="1085"/>
        </pc:sldMkLst>
      </pc:sldChg>
      <pc:sldChg chg="del">
        <pc:chgData name="Cecilie Rørdam" userId="9e6ed0df-47b2-4b0e-a5a5-8ff8555efc23" providerId="ADAL" clId="{E68AAE6A-6343-41AB-8C6B-2CF7AE18B143}" dt="2024-04-10T11:43:25.132" v="31" actId="47"/>
        <pc:sldMkLst>
          <pc:docMk/>
          <pc:sldMk cId="3621622273" sldId="1086"/>
        </pc:sldMkLst>
      </pc:sldChg>
      <pc:sldChg chg="del">
        <pc:chgData name="Cecilie Rørdam" userId="9e6ed0df-47b2-4b0e-a5a5-8ff8555efc23" providerId="ADAL" clId="{E68AAE6A-6343-41AB-8C6B-2CF7AE18B143}" dt="2024-04-10T11:43:23.234" v="24" actId="47"/>
        <pc:sldMkLst>
          <pc:docMk/>
          <pc:sldMk cId="448934443" sldId="1099"/>
        </pc:sldMkLst>
      </pc:sldChg>
      <pc:sldChg chg="del">
        <pc:chgData name="Cecilie Rørdam" userId="9e6ed0df-47b2-4b0e-a5a5-8ff8555efc23" providerId="ADAL" clId="{E68AAE6A-6343-41AB-8C6B-2CF7AE18B143}" dt="2024-04-10T11:43:00.487" v="1" actId="47"/>
        <pc:sldMkLst>
          <pc:docMk/>
          <pc:sldMk cId="3203905920" sldId="1100"/>
        </pc:sldMkLst>
      </pc:sldChg>
      <pc:sldChg chg="del">
        <pc:chgData name="Cecilie Rørdam" userId="9e6ed0df-47b2-4b0e-a5a5-8ff8555efc23" providerId="ADAL" clId="{E68AAE6A-6343-41AB-8C6B-2CF7AE18B143}" dt="2024-04-10T11:43:01.479" v="5" actId="47"/>
        <pc:sldMkLst>
          <pc:docMk/>
          <pc:sldMk cId="3219915911" sldId="1102"/>
        </pc:sldMkLst>
      </pc:sldChg>
      <pc:sldChg chg="del">
        <pc:chgData name="Cecilie Rørdam" userId="9e6ed0df-47b2-4b0e-a5a5-8ff8555efc23" providerId="ADAL" clId="{E68AAE6A-6343-41AB-8C6B-2CF7AE18B143}" dt="2024-04-10T11:43:02.434" v="9" actId="47"/>
        <pc:sldMkLst>
          <pc:docMk/>
          <pc:sldMk cId="3709457969" sldId="1103"/>
        </pc:sldMkLst>
      </pc:sldChg>
      <pc:sldChg chg="del">
        <pc:chgData name="Cecilie Rørdam" userId="9e6ed0df-47b2-4b0e-a5a5-8ff8555efc23" providerId="ADAL" clId="{E68AAE6A-6343-41AB-8C6B-2CF7AE18B143}" dt="2024-04-10T11:43:05.145" v="16" actId="47"/>
        <pc:sldMkLst>
          <pc:docMk/>
          <pc:sldMk cId="3801760399" sldId="1105"/>
        </pc:sldMkLst>
      </pc:sldChg>
      <pc:sldChg chg="del">
        <pc:chgData name="Cecilie Rørdam" userId="9e6ed0df-47b2-4b0e-a5a5-8ff8555efc23" providerId="ADAL" clId="{E68AAE6A-6343-41AB-8C6B-2CF7AE18B143}" dt="2024-04-10T11:43:22.519" v="21" actId="47"/>
        <pc:sldMkLst>
          <pc:docMk/>
          <pc:sldMk cId="2949873680" sldId="1106"/>
        </pc:sldMkLst>
      </pc:sldChg>
      <pc:sldChg chg="del">
        <pc:chgData name="Cecilie Rørdam" userId="9e6ed0df-47b2-4b0e-a5a5-8ff8555efc23" providerId="ADAL" clId="{E68AAE6A-6343-41AB-8C6B-2CF7AE18B143}" dt="2024-04-10T11:43:00.707" v="2" actId="47"/>
        <pc:sldMkLst>
          <pc:docMk/>
          <pc:sldMk cId="1084391173" sldId="1107"/>
        </pc:sldMkLst>
      </pc:sldChg>
      <pc:sldChg chg="del">
        <pc:chgData name="Cecilie Rørdam" userId="9e6ed0df-47b2-4b0e-a5a5-8ff8555efc23" providerId="ADAL" clId="{E68AAE6A-6343-41AB-8C6B-2CF7AE18B143}" dt="2024-04-10T11:43:01.002" v="3" actId="47"/>
        <pc:sldMkLst>
          <pc:docMk/>
          <pc:sldMk cId="2390977137" sldId="1108"/>
        </pc:sldMkLst>
      </pc:sldChg>
      <pc:sldChg chg="del">
        <pc:chgData name="Cecilie Rørdam" userId="9e6ed0df-47b2-4b0e-a5a5-8ff8555efc23" providerId="ADAL" clId="{E68AAE6A-6343-41AB-8C6B-2CF7AE18B143}" dt="2024-04-10T11:43:02.680" v="10" actId="47"/>
        <pc:sldMkLst>
          <pc:docMk/>
          <pc:sldMk cId="1203519323" sldId="1112"/>
        </pc:sldMkLst>
      </pc:sldChg>
      <pc:sldChg chg="del">
        <pc:chgData name="Cecilie Rørdam" userId="9e6ed0df-47b2-4b0e-a5a5-8ff8555efc23" providerId="ADAL" clId="{E68AAE6A-6343-41AB-8C6B-2CF7AE18B143}" dt="2024-04-10T11:43:03.390" v="12" actId="47"/>
        <pc:sldMkLst>
          <pc:docMk/>
          <pc:sldMk cId="3776959253" sldId="1113"/>
        </pc:sldMkLst>
      </pc:sldChg>
      <pc:sldChg chg="del">
        <pc:chgData name="Cecilie Rørdam" userId="9e6ed0df-47b2-4b0e-a5a5-8ff8555efc23" providerId="ADAL" clId="{E68AAE6A-6343-41AB-8C6B-2CF7AE18B143}" dt="2024-04-10T11:43:23.451" v="25" actId="47"/>
        <pc:sldMkLst>
          <pc:docMk/>
          <pc:sldMk cId="4293581588" sldId="1115"/>
        </pc:sldMkLst>
      </pc:sldChg>
      <pc:sldChg chg="del">
        <pc:chgData name="Cecilie Rørdam" userId="9e6ed0df-47b2-4b0e-a5a5-8ff8555efc23" providerId="ADAL" clId="{E68AAE6A-6343-41AB-8C6B-2CF7AE18B143}" dt="2024-04-10T11:43:01.734" v="6" actId="47"/>
        <pc:sldMkLst>
          <pc:docMk/>
          <pc:sldMk cId="1888755812" sldId="1116"/>
        </pc:sldMkLst>
      </pc:sldChg>
      <pc:sldChg chg="del">
        <pc:chgData name="Cecilie Rørdam" userId="9e6ed0df-47b2-4b0e-a5a5-8ff8555efc23" providerId="ADAL" clId="{E68AAE6A-6343-41AB-8C6B-2CF7AE18B143}" dt="2024-04-10T11:43:01.917" v="7" actId="47"/>
        <pc:sldMkLst>
          <pc:docMk/>
          <pc:sldMk cId="1753695429" sldId="1118"/>
        </pc:sldMkLst>
      </pc:sldChg>
      <pc:sldChg chg="del">
        <pc:chgData name="Cecilie Rørdam" userId="9e6ed0df-47b2-4b0e-a5a5-8ff8555efc23" providerId="ADAL" clId="{E68AAE6A-6343-41AB-8C6B-2CF7AE18B143}" dt="2024-04-10T11:43:03.191" v="11" actId="47"/>
        <pc:sldMkLst>
          <pc:docMk/>
          <pc:sldMk cId="147178911" sldId="1119"/>
        </pc:sldMkLst>
      </pc:sldChg>
      <pc:sldChg chg="del">
        <pc:chgData name="Cecilie Rørdam" userId="9e6ed0df-47b2-4b0e-a5a5-8ff8555efc23" providerId="ADAL" clId="{E68AAE6A-6343-41AB-8C6B-2CF7AE18B143}" dt="2024-04-10T11:43:03.932" v="13" actId="47"/>
        <pc:sldMkLst>
          <pc:docMk/>
          <pc:sldMk cId="1815739508" sldId="1120"/>
        </pc:sldMkLst>
      </pc:sldChg>
      <pc:sldChg chg="del">
        <pc:chgData name="Cecilie Rørdam" userId="9e6ed0df-47b2-4b0e-a5a5-8ff8555efc23" providerId="ADAL" clId="{E68AAE6A-6343-41AB-8C6B-2CF7AE18B143}" dt="2024-04-10T11:43:04.708" v="14" actId="47"/>
        <pc:sldMkLst>
          <pc:docMk/>
          <pc:sldMk cId="4197772273" sldId="1123"/>
        </pc:sldMkLst>
      </pc:sldChg>
      <pc:sldChg chg="del">
        <pc:chgData name="Cecilie Rørdam" userId="9e6ed0df-47b2-4b0e-a5a5-8ff8555efc23" providerId="ADAL" clId="{E68AAE6A-6343-41AB-8C6B-2CF7AE18B143}" dt="2024-04-10T11:43:08.125" v="19" actId="47"/>
        <pc:sldMkLst>
          <pc:docMk/>
          <pc:sldMk cId="3712797150" sldId="1129"/>
        </pc:sldMkLst>
      </pc:sldChg>
      <pc:sldChg chg="del">
        <pc:chgData name="Cecilie Rørdam" userId="9e6ed0df-47b2-4b0e-a5a5-8ff8555efc23" providerId="ADAL" clId="{E68AAE6A-6343-41AB-8C6B-2CF7AE18B143}" dt="2024-04-10T11:43:22.169" v="20" actId="47"/>
        <pc:sldMkLst>
          <pc:docMk/>
          <pc:sldMk cId="4042620341" sldId="1130"/>
        </pc:sldMkLst>
      </pc:sldChg>
      <pc:sldChg chg="del">
        <pc:chgData name="Cecilie Rørdam" userId="9e6ed0df-47b2-4b0e-a5a5-8ff8555efc23" providerId="ADAL" clId="{E68AAE6A-6343-41AB-8C6B-2CF7AE18B143}" dt="2024-04-10T11:43:23.783" v="27" actId="47"/>
        <pc:sldMkLst>
          <pc:docMk/>
          <pc:sldMk cId="3493796115" sldId="1133"/>
        </pc:sldMkLst>
      </pc:sldChg>
      <pc:sldChg chg="del">
        <pc:chgData name="Cecilie Rørdam" userId="9e6ed0df-47b2-4b0e-a5a5-8ff8555efc23" providerId="ADAL" clId="{E68AAE6A-6343-41AB-8C6B-2CF7AE18B143}" dt="2024-04-10T11:43:24.332" v="29" actId="47"/>
        <pc:sldMkLst>
          <pc:docMk/>
          <pc:sldMk cId="2775468708" sldId="1134"/>
        </pc:sldMkLst>
      </pc:sldChg>
      <pc:sldChg chg="del">
        <pc:chgData name="Cecilie Rørdam" userId="9e6ed0df-47b2-4b0e-a5a5-8ff8555efc23" providerId="ADAL" clId="{E68AAE6A-6343-41AB-8C6B-2CF7AE18B143}" dt="2024-04-10T11:43:04.777" v="15" actId="47"/>
        <pc:sldMkLst>
          <pc:docMk/>
          <pc:sldMk cId="3948310751" sldId="1135"/>
        </pc:sldMkLst>
      </pc:sldChg>
      <pc:sldChg chg="del">
        <pc:chgData name="Cecilie Rørdam" userId="9e6ed0df-47b2-4b0e-a5a5-8ff8555efc23" providerId="ADAL" clId="{E68AAE6A-6343-41AB-8C6B-2CF7AE18B143}" dt="2024-04-10T11:43:01.215" v="4" actId="47"/>
        <pc:sldMkLst>
          <pc:docMk/>
          <pc:sldMk cId="3417128293" sldId="1136"/>
        </pc:sldMkLst>
      </pc:sldChg>
      <pc:sldChg chg="del">
        <pc:chgData name="Cecilie Rørdam" userId="9e6ed0df-47b2-4b0e-a5a5-8ff8555efc23" providerId="ADAL" clId="{E68AAE6A-6343-41AB-8C6B-2CF7AE18B143}" dt="2024-04-10T11:43:06.068" v="17" actId="47"/>
        <pc:sldMkLst>
          <pc:docMk/>
          <pc:sldMk cId="2261646772" sldId="1137"/>
        </pc:sldMkLst>
      </pc:sldChg>
      <pc:sldChg chg="delSp mod">
        <pc:chgData name="Cecilie Rørdam" userId="9e6ed0df-47b2-4b0e-a5a5-8ff8555efc23" providerId="ADAL" clId="{E68AAE6A-6343-41AB-8C6B-2CF7AE18B143}" dt="2024-04-10T11:43:27.362" v="33" actId="478"/>
        <pc:sldMkLst>
          <pc:docMk/>
          <pc:sldMk cId="795070096" sldId="1138"/>
        </pc:sldMkLst>
        <pc:spChg chg="del">
          <ac:chgData name="Cecilie Rørdam" userId="9e6ed0df-47b2-4b0e-a5a5-8ff8555efc23" providerId="ADAL" clId="{E68AAE6A-6343-41AB-8C6B-2CF7AE18B143}" dt="2024-04-10T11:43:27.362" v="33" actId="478"/>
          <ac:spMkLst>
            <pc:docMk/>
            <pc:sldMk cId="795070096" sldId="1138"/>
            <ac:spMk id="6" creationId="{2B4DA48A-9653-5041-7348-13B7269B4D48}"/>
          </ac:spMkLst>
        </pc:spChg>
      </pc:sldChg>
      <pc:sldChg chg="del">
        <pc:chgData name="Cecilie Rørdam" userId="9e6ed0df-47b2-4b0e-a5a5-8ff8555efc23" providerId="ADAL" clId="{E68AAE6A-6343-41AB-8C6B-2CF7AE18B143}" dt="2024-04-10T11:43:22.962" v="23" actId="47"/>
        <pc:sldMkLst>
          <pc:docMk/>
          <pc:sldMk cId="3145130878" sldId="1140"/>
        </pc:sldMkLst>
      </pc:sldChg>
      <pc:sldChg chg="del">
        <pc:chgData name="Cecilie Rørdam" userId="9e6ed0df-47b2-4b0e-a5a5-8ff8555efc23" providerId="ADAL" clId="{E68AAE6A-6343-41AB-8C6B-2CF7AE18B143}" dt="2024-04-10T11:43:06.604" v="18" actId="47"/>
        <pc:sldMkLst>
          <pc:docMk/>
          <pc:sldMk cId="3573157743" sldId="1143"/>
        </pc:sldMkLst>
      </pc:sldChg>
      <pc:sldChg chg="del">
        <pc:chgData name="Cecilie Rørdam" userId="9e6ed0df-47b2-4b0e-a5a5-8ff8555efc23" providerId="ADAL" clId="{E68AAE6A-6343-41AB-8C6B-2CF7AE18B143}" dt="2024-04-10T11:43:23.600" v="26" actId="47"/>
        <pc:sldMkLst>
          <pc:docMk/>
          <pc:sldMk cId="2043404256" sldId="1144"/>
        </pc:sldMkLst>
      </pc:sldChg>
      <pc:sldChg chg="del">
        <pc:chgData name="Cecilie Rørdam" userId="9e6ed0df-47b2-4b0e-a5a5-8ff8555efc23" providerId="ADAL" clId="{E68AAE6A-6343-41AB-8C6B-2CF7AE18B143}" dt="2024-04-10T11:43:02.183" v="8" actId="47"/>
        <pc:sldMkLst>
          <pc:docMk/>
          <pc:sldMk cId="577581" sldId="1145"/>
        </pc:sldMkLst>
      </pc:sldChg>
      <pc:sldChg chg="del">
        <pc:chgData name="Cecilie Rørdam" userId="9e6ed0df-47b2-4b0e-a5a5-8ff8555efc23" providerId="ADAL" clId="{E68AAE6A-6343-41AB-8C6B-2CF7AE18B143}" dt="2024-04-10T11:43:24.076" v="28" actId="47"/>
        <pc:sldMkLst>
          <pc:docMk/>
          <pc:sldMk cId="2359199982" sldId="1146"/>
        </pc:sldMkLst>
      </pc:sldChg>
      <pc:sldChg chg="del">
        <pc:chgData name="Cecilie Rørdam" userId="9e6ed0df-47b2-4b0e-a5a5-8ff8555efc23" providerId="ADAL" clId="{E68AAE6A-6343-41AB-8C6B-2CF7AE18B143}" dt="2024-04-10T11:43:22.774" v="22" actId="47"/>
        <pc:sldMkLst>
          <pc:docMk/>
          <pc:sldMk cId="4218042352" sldId="6363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598591609479292"/>
          <c:y val="9.1589298114026052E-2"/>
          <c:w val="0.72416697290044696"/>
          <c:h val="0.6105783650221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1 cigarette a day</c:v>
                </c:pt>
                <c:pt idx="1">
                  <c:v>5 cigarettes a day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41</c:v>
                </c:pt>
                <c:pt idx="1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6E-4C4A-B723-4BEA2EA822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Women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1 cigarette a day</c:v>
                </c:pt>
                <c:pt idx="1">
                  <c:v>5 cigarettes a day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34</c:v>
                </c:pt>
                <c:pt idx="1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6E-4C4A-B723-4BEA2EA822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9194655"/>
        <c:axId val="2082993839"/>
      </c:barChart>
      <c:catAx>
        <c:axId val="7919465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accen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2082993839"/>
        <c:crosses val="autoZero"/>
        <c:auto val="1"/>
        <c:lblAlgn val="ctr"/>
        <c:lblOffset val="100"/>
        <c:noMultiLvlLbl val="0"/>
      </c:catAx>
      <c:valAx>
        <c:axId val="2082993839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79194655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2"/>
          </a:solidFill>
        </a:defRPr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10-04-2024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182" y="4473891"/>
            <a:ext cx="5505450" cy="4002843"/>
          </a:xfrm>
        </p:spPr>
        <p:txBody>
          <a:bodyPr/>
          <a:lstStyle/>
          <a:p>
            <a:r>
              <a:rPr lang="en-GB" dirty="0"/>
              <a:t>As outlined on the slide, there are several risk factors for stroke, which a person can modify in order to reduce their risk of stroke, for instance reducing alcohol consumption, improving diet, and stopping smoking.</a:t>
            </a:r>
            <a:r>
              <a:rPr lang="en-GB" baseline="30000" dirty="0"/>
              <a:t>2,5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GBD 2019 Stroke Collaborators. Global, regional, and national burden of stroke and its risk factors, 1990–2019: a systematic analysis for the Global Burden of Disease Study 2019. Lancet Neurol 2021; 20 (10): 795–820.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Harshfield</a:t>
            </a:r>
            <a:r>
              <a:rPr lang="en-GB" dirty="0"/>
              <a:t> EL, Georgakis MK, Malik R, et al. Modifiable lifestyle factors and risk of stroke: a Mendelian randomization analysis. Stroke 2021; 52 (3): 931–936.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Reynolds K, Lewis B, Nolen JD, et al. Alcohol consumption and risk of stroke: a meta-analysis. JAMA 2003; 289 (5): 579–588.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Ma LZ, Sun FR, Wang ZT, et al. Metabolically healthy obesity and risk of stroke: a meta-analysis of prospective cohort studies. Ann </a:t>
            </a:r>
            <a:r>
              <a:rPr lang="en-GB" dirty="0" err="1"/>
              <a:t>Transl</a:t>
            </a:r>
            <a:r>
              <a:rPr lang="en-GB" dirty="0"/>
              <a:t> Med 2021; 9 (3): 197.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Jeong SM, Lee HR, Han K, et al. Association of change in alcohol consumption with risk of ischemic stroke. Stroke 2022; 53 (8): 2488–2496.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Hackshaw</a:t>
            </a:r>
            <a:r>
              <a:rPr lang="en-GB" dirty="0"/>
              <a:t> A, Morris JK, Boniface S, et al. Low cigarette consumption and risk of coronary heart disease and stroke: meta-analysis of 141 cohort studies in 55 study reports. BMJ 2018; 360: j5855.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Parikh NS, Parasram M, White H, et al. Smoking cessation in stroke survivors in the United States: a nationwide analysis. Stroke 2022; 53 (4): 1285–1291.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0396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F570F8-A6EC-0599-962D-39B33DD13D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Neurobehavioural consequences of stroke – Overview of stroke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9303995-A0A4-7E2B-93D2-1DBA37FD7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Lifestyle factors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FEC859-7B98-9342-0925-F1F93F9A5EE1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GB" dirty="0">
                <a:solidFill>
                  <a:schemeClr val="tx1"/>
                </a:solidFill>
              </a:rPr>
              <a:t>Many modifiable lifestyle factors increase the risk </a:t>
            </a:r>
            <a:br>
              <a:rPr lang="en-GB" dirty="0">
                <a:solidFill>
                  <a:schemeClr val="tx1"/>
                </a:solidFill>
              </a:rPr>
            </a:br>
            <a:r>
              <a:rPr lang="en-GB" dirty="0">
                <a:solidFill>
                  <a:schemeClr val="tx1"/>
                </a:solidFill>
              </a:rPr>
              <a:t>of stroke, including alcohol use, obesity, </a:t>
            </a:r>
            <a:r>
              <a:rPr lang="en-US" dirty="0">
                <a:solidFill>
                  <a:schemeClr val="tx1"/>
                </a:solidFill>
              </a:rPr>
              <a:t>smoking, insufficient physical exercise, and poor diet</a:t>
            </a:r>
            <a:r>
              <a:rPr lang="en-GB" baseline="30000" dirty="0">
                <a:solidFill>
                  <a:schemeClr val="tx1"/>
                </a:solidFill>
              </a:rPr>
              <a:t>1,2</a:t>
            </a:r>
            <a:endParaRPr lang="en-GB" dirty="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</a:pPr>
            <a:r>
              <a:rPr lang="en-GB" b="1" dirty="0">
                <a:solidFill>
                  <a:schemeClr val="tx1"/>
                </a:solidFill>
              </a:rPr>
              <a:t>Alcohol</a:t>
            </a:r>
            <a:r>
              <a:rPr lang="en-GB" dirty="0">
                <a:solidFill>
                  <a:schemeClr val="tx1"/>
                </a:solidFill>
              </a:rPr>
              <a:t> – heavy consumption of alcohol increases </a:t>
            </a:r>
            <a:br>
              <a:rPr lang="en-GB" dirty="0">
                <a:solidFill>
                  <a:schemeClr val="tx1"/>
                </a:solidFill>
              </a:rPr>
            </a:br>
            <a:r>
              <a:rPr lang="en-GB" dirty="0">
                <a:solidFill>
                  <a:schemeClr val="tx1"/>
                </a:solidFill>
              </a:rPr>
              <a:t>stroke risk:</a:t>
            </a:r>
            <a:r>
              <a:rPr lang="en-GB" baseline="30000" dirty="0">
                <a:solidFill>
                  <a:schemeClr val="tx1"/>
                </a:solidFill>
              </a:rPr>
              <a:t>3</a:t>
            </a:r>
            <a:endParaRPr lang="en-GB" dirty="0">
              <a:solidFill>
                <a:schemeClr val="tx1"/>
              </a:solidFill>
            </a:endParaRPr>
          </a:p>
          <a:p>
            <a:pPr lvl="1">
              <a:buClr>
                <a:schemeClr val="tx1"/>
              </a:buClr>
            </a:pPr>
            <a:r>
              <a:rPr lang="en-GB" sz="1600" b="1" dirty="0">
                <a:solidFill>
                  <a:schemeClr val="tx1"/>
                </a:solidFill>
              </a:rPr>
              <a:t>HR: 1.64 </a:t>
            </a:r>
            <a:r>
              <a:rPr lang="en-GB" sz="1600" dirty="0">
                <a:solidFill>
                  <a:schemeClr val="tx1"/>
                </a:solidFill>
              </a:rPr>
              <a:t>(95% CI: 1.39, 1.93)</a:t>
            </a:r>
          </a:p>
          <a:p>
            <a:pPr>
              <a:buClr>
                <a:schemeClr val="tx1"/>
              </a:buClr>
            </a:pPr>
            <a:r>
              <a:rPr lang="en-GB" b="1" dirty="0">
                <a:solidFill>
                  <a:schemeClr val="tx1"/>
                </a:solidFill>
              </a:rPr>
              <a:t>Obesity</a:t>
            </a:r>
            <a:r>
              <a:rPr lang="en-GB" dirty="0">
                <a:solidFill>
                  <a:schemeClr val="tx1"/>
                </a:solidFill>
              </a:rPr>
              <a:t> – metabolically healthy obese individuals (those without metabolic complications) have an elevated stroke risk compared with those of healthy weight:</a:t>
            </a:r>
            <a:r>
              <a:rPr lang="en-GB" baseline="30000" dirty="0">
                <a:solidFill>
                  <a:schemeClr val="tx1"/>
                </a:solidFill>
              </a:rPr>
              <a:t>4</a:t>
            </a:r>
            <a:endParaRPr lang="en-GB" dirty="0">
              <a:solidFill>
                <a:schemeClr val="tx1"/>
              </a:solidFill>
            </a:endParaRPr>
          </a:p>
          <a:p>
            <a:pPr lvl="1">
              <a:buClr>
                <a:schemeClr val="tx1"/>
              </a:buClr>
            </a:pPr>
            <a:r>
              <a:rPr lang="en-GB" sz="1600" b="1" dirty="0">
                <a:solidFill>
                  <a:schemeClr val="tx1"/>
                </a:solidFill>
              </a:rPr>
              <a:t>RR: 1.17 </a:t>
            </a:r>
            <a:r>
              <a:rPr lang="en-GB" sz="1600" dirty="0">
                <a:solidFill>
                  <a:schemeClr val="tx1"/>
                </a:solidFill>
              </a:rPr>
              <a:t>(95% CI: 1.11, 1.23)</a:t>
            </a:r>
          </a:p>
          <a:p>
            <a:pPr>
              <a:buClr>
                <a:schemeClr val="tx1"/>
              </a:buClr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2875D91-2F5A-D84A-FD38-8AB4DC7D53C0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42052" y="1346426"/>
            <a:ext cx="5410197" cy="4415215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GB" b="1" dirty="0">
                <a:solidFill>
                  <a:schemeClr val="tx1"/>
                </a:solidFill>
              </a:rPr>
              <a:t>Smoking</a:t>
            </a:r>
            <a:r>
              <a:rPr lang="en-GB" dirty="0">
                <a:solidFill>
                  <a:schemeClr val="tx1"/>
                </a:solidFill>
              </a:rPr>
              <a:t> increases the risk of stroke:</a:t>
            </a:r>
            <a:r>
              <a:rPr lang="en-GB" baseline="30000" dirty="0">
                <a:solidFill>
                  <a:schemeClr val="tx1"/>
                </a:solidFill>
              </a:rPr>
              <a:t>1,2,6,7</a:t>
            </a:r>
            <a:endParaRPr lang="en-GB" dirty="0">
              <a:solidFill>
                <a:schemeClr val="tx1"/>
              </a:solidFill>
            </a:endParaRPr>
          </a:p>
          <a:p>
            <a:pPr lvl="1">
              <a:buClr>
                <a:schemeClr val="tx1"/>
              </a:buClr>
            </a:pPr>
            <a:r>
              <a:rPr lang="en-GB" dirty="0">
                <a:solidFill>
                  <a:schemeClr val="tx1"/>
                </a:solidFill>
              </a:rPr>
              <a:t>RR (men): </a:t>
            </a:r>
            <a:r>
              <a:rPr lang="en-GB" b="1" dirty="0">
                <a:solidFill>
                  <a:schemeClr val="tx1"/>
                </a:solidFill>
              </a:rPr>
              <a:t>1.64</a:t>
            </a:r>
            <a:r>
              <a:rPr lang="en-GB" dirty="0">
                <a:solidFill>
                  <a:schemeClr val="tx1"/>
                </a:solidFill>
              </a:rPr>
              <a:t> (95% CI: 1.48, 1.82)</a:t>
            </a:r>
          </a:p>
          <a:p>
            <a:pPr lvl="1">
              <a:buClr>
                <a:schemeClr val="tx1"/>
              </a:buClr>
            </a:pPr>
            <a:r>
              <a:rPr lang="en-GB" dirty="0">
                <a:solidFill>
                  <a:schemeClr val="tx1"/>
                </a:solidFill>
              </a:rPr>
              <a:t>RR (women): </a:t>
            </a:r>
            <a:r>
              <a:rPr lang="en-GB" b="1" dirty="0">
                <a:solidFill>
                  <a:schemeClr val="tx1"/>
                </a:solidFill>
              </a:rPr>
              <a:t>2.16</a:t>
            </a:r>
            <a:r>
              <a:rPr lang="en-GB" dirty="0">
                <a:solidFill>
                  <a:schemeClr val="tx1"/>
                </a:solidFill>
              </a:rPr>
              <a:t> (95% CI: 1.69, 2.75)</a:t>
            </a:r>
          </a:p>
          <a:p>
            <a:pPr>
              <a:buClr>
                <a:schemeClr val="tx1"/>
              </a:buClr>
            </a:pPr>
            <a:r>
              <a:rPr lang="en-GB" dirty="0">
                <a:solidFill>
                  <a:schemeClr val="tx1"/>
                </a:solidFill>
              </a:rPr>
              <a:t>Indeed, low cigarette consumption also substantially increases the risk of stroke:</a:t>
            </a:r>
            <a:r>
              <a:rPr lang="en-GB" baseline="30000" dirty="0">
                <a:solidFill>
                  <a:schemeClr val="tx1"/>
                </a:solidFill>
              </a:rPr>
              <a:t>6</a:t>
            </a:r>
            <a:endParaRPr lang="en-GB" dirty="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8DD77F-5C25-CBF2-0557-90F4BD05D39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CI=confidence interval; HR=hazard ratio; RR=risk ratio</a:t>
            </a:r>
          </a:p>
          <a:p>
            <a:endParaRPr lang="en-US" dirty="0"/>
          </a:p>
          <a:p>
            <a:r>
              <a:rPr lang="en-US" dirty="0"/>
              <a:t>1. GBD 2019 Stroke Collaborators. Lancet Neurol 2021;20(10):795–820; 2. </a:t>
            </a:r>
            <a:r>
              <a:rPr lang="en-US" dirty="0" err="1"/>
              <a:t>Harshfield</a:t>
            </a:r>
            <a:r>
              <a:rPr lang="en-US" dirty="0"/>
              <a:t> et al. Stroke 2021;52(3):931–936; 3. Reynolds et al. JAMA 2003;289(5):579–588;</a:t>
            </a:r>
          </a:p>
          <a:p>
            <a:r>
              <a:rPr lang="en-US" dirty="0"/>
              <a:t>4. Ma et al. Ann </a:t>
            </a:r>
            <a:r>
              <a:rPr lang="en-US" dirty="0" err="1"/>
              <a:t>Transl</a:t>
            </a:r>
            <a:r>
              <a:rPr lang="en-US" dirty="0"/>
              <a:t> Med 2021;9(3):197; 5. Jeong et al. Stroke 2022;53(8):2488–2496; </a:t>
            </a:r>
            <a:r>
              <a:rPr lang="en-GB" dirty="0"/>
              <a:t>6. </a:t>
            </a:r>
            <a:r>
              <a:rPr lang="en-GB" dirty="0" err="1"/>
              <a:t>Hackshaw</a:t>
            </a:r>
            <a:r>
              <a:rPr lang="en-GB" dirty="0"/>
              <a:t> et al. BMJ 2018;360:j5855; 7. Parikh et al. Stroke 2022;53(4):1285–1291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E8ADC9-DA2E-6DA5-BEF6-653E423664F1}"/>
              </a:ext>
            </a:extLst>
          </p:cNvPr>
          <p:cNvSpPr/>
          <p:nvPr/>
        </p:nvSpPr>
        <p:spPr>
          <a:xfrm>
            <a:off x="539749" y="4941168"/>
            <a:ext cx="5410200" cy="81153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solidFill>
                  <a:schemeClr val="bg1"/>
                </a:solidFill>
              </a:rPr>
              <a:t>Changing certain behaviours can reduce a person’s stroke risk, e.g., </a:t>
            </a:r>
            <a:r>
              <a:rPr lang="en-GB" sz="1600" b="1">
                <a:solidFill>
                  <a:schemeClr val="bg1"/>
                </a:solidFill>
              </a:rPr>
              <a:t>reducing alcohol consumption</a:t>
            </a:r>
            <a:r>
              <a:rPr lang="en-GB" sz="1600">
                <a:solidFill>
                  <a:schemeClr val="bg1"/>
                </a:solidFill>
              </a:rPr>
              <a:t>, 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 b="1">
                <a:solidFill>
                  <a:schemeClr val="bg1"/>
                </a:solidFill>
              </a:rPr>
              <a:t>losing weight</a:t>
            </a:r>
            <a:r>
              <a:rPr lang="en-GB" sz="1600">
                <a:solidFill>
                  <a:schemeClr val="bg1"/>
                </a:solidFill>
              </a:rPr>
              <a:t>, and </a:t>
            </a:r>
            <a:r>
              <a:rPr lang="en-GB" sz="1600" b="1">
                <a:solidFill>
                  <a:schemeClr val="bg1"/>
                </a:solidFill>
              </a:rPr>
              <a:t>stopping smoking</a:t>
            </a:r>
            <a:r>
              <a:rPr lang="en-GB" sz="1600" baseline="30000">
                <a:solidFill>
                  <a:schemeClr val="bg1"/>
                </a:solidFill>
              </a:rPr>
              <a:t>2,5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61FF9ABA-BC27-7E07-856E-9A4E22E938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5138308"/>
              </p:ext>
            </p:extLst>
          </p:nvPr>
        </p:nvGraphicFramePr>
        <p:xfrm>
          <a:off x="6528048" y="3401220"/>
          <a:ext cx="4680520" cy="2083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B6309AA6-CCBC-65DA-C6F2-0B0D099D919B}"/>
              </a:ext>
            </a:extLst>
          </p:cNvPr>
          <p:cNvSpPr txBox="1"/>
          <p:nvPr/>
        </p:nvSpPr>
        <p:spPr>
          <a:xfrm rot="16200000">
            <a:off x="5975414" y="3903094"/>
            <a:ext cx="19003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200" b="0" i="0" u="none" strike="noStrike" kern="1200" baseline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pPr>
            <a:r>
              <a:rPr lang="en-GB" b="1"/>
              <a:t>Excess risk as percent of that of smoking 20 cigarettes a day (%)</a:t>
            </a:r>
          </a:p>
        </p:txBody>
      </p:sp>
      <p:pic>
        <p:nvPicPr>
          <p:cNvPr id="16" name="Graphic 15" descr="Female with solid fill">
            <a:extLst>
              <a:ext uri="{FF2B5EF4-FFF2-40B4-BE49-F238E27FC236}">
                <a16:creationId xmlns:a16="http://schemas.microsoft.com/office/drawing/2014/main" id="{B31CBD5F-0AB2-1A1E-58E3-B3726D349E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37512" y="4553347"/>
            <a:ext cx="279181" cy="279181"/>
          </a:xfrm>
          <a:prstGeom prst="rect">
            <a:avLst/>
          </a:prstGeom>
        </p:spPr>
      </p:pic>
      <p:pic>
        <p:nvPicPr>
          <p:cNvPr id="17" name="Graphic 16" descr="Male with solid fill">
            <a:extLst>
              <a:ext uri="{FF2B5EF4-FFF2-40B4-BE49-F238E27FC236}">
                <a16:creationId xmlns:a16="http://schemas.microsoft.com/office/drawing/2014/main" id="{4765DF8B-AD75-AD55-D04D-CC5FB8A71D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49647" y="4553347"/>
            <a:ext cx="279181" cy="279181"/>
          </a:xfrm>
          <a:prstGeom prst="rect">
            <a:avLst/>
          </a:prstGeom>
        </p:spPr>
      </p:pic>
      <p:pic>
        <p:nvPicPr>
          <p:cNvPr id="21" name="Graphic 20" descr="Female with solid fill">
            <a:extLst>
              <a:ext uri="{FF2B5EF4-FFF2-40B4-BE49-F238E27FC236}">
                <a16:creationId xmlns:a16="http://schemas.microsoft.com/office/drawing/2014/main" id="{903EEDD4-9FA8-C1C2-D740-7098F77FDA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21997" y="4553347"/>
            <a:ext cx="279181" cy="279181"/>
          </a:xfrm>
          <a:prstGeom prst="rect">
            <a:avLst/>
          </a:prstGeom>
        </p:spPr>
      </p:pic>
      <p:pic>
        <p:nvPicPr>
          <p:cNvPr id="22" name="Graphic 21" descr="Male with solid fill">
            <a:extLst>
              <a:ext uri="{FF2B5EF4-FFF2-40B4-BE49-F238E27FC236}">
                <a16:creationId xmlns:a16="http://schemas.microsoft.com/office/drawing/2014/main" id="{4ED1AE02-541C-17F1-AFDB-3D635EB76E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45179" y="4553347"/>
            <a:ext cx="279181" cy="279181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2FDC5E6-8ACD-1DD7-DEC3-FE806F9A8E5A}"/>
              </a:ext>
            </a:extLst>
          </p:cNvPr>
          <p:cNvCxnSpPr>
            <a:cxnSpLocks/>
          </p:cNvCxnSpPr>
          <p:nvPr/>
        </p:nvCxnSpPr>
        <p:spPr>
          <a:xfrm>
            <a:off x="7703230" y="3593433"/>
            <a:ext cx="3390220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CC29459-9EF7-C837-77E6-06FAD035FC2D}"/>
              </a:ext>
            </a:extLst>
          </p:cNvPr>
          <p:cNvSpPr txBox="1"/>
          <p:nvPr/>
        </p:nvSpPr>
        <p:spPr>
          <a:xfrm>
            <a:off x="8496728" y="3441288"/>
            <a:ext cx="1863758" cy="279176"/>
          </a:xfrm>
          <a:prstGeom prst="rect">
            <a:avLst/>
          </a:prstGeom>
          <a:solidFill>
            <a:srgbClr val="D9D1CC"/>
          </a:solidFill>
        </p:spPr>
        <p:txBody>
          <a:bodyPr wrap="none" lIns="180000" rIns="180000">
            <a:noAutofit/>
          </a:bodyPr>
          <a:lstStyle/>
          <a:p>
            <a:pPr algn="ctr" rtl="0">
              <a:defRPr sz="1200" b="0" i="0" u="none" strike="noStrike" kern="1200" baseline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pPr>
            <a:r>
              <a:rPr lang="en-GB" sz="1100" b="1" dirty="0">
                <a:solidFill>
                  <a:schemeClr val="tx2"/>
                </a:solidFill>
              </a:rPr>
              <a:t>100% = 20 cigarettes a day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BF64511-8100-04D5-701F-4F70FEB638AD}"/>
              </a:ext>
            </a:extLst>
          </p:cNvPr>
          <p:cNvSpPr txBox="1"/>
          <p:nvPr/>
        </p:nvSpPr>
        <p:spPr>
          <a:xfrm>
            <a:off x="6386174" y="5259200"/>
            <a:ext cx="526607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This work is adapted from ‘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Low cigarette consumption and risk of coronary heart disease and stroke: meta-analysis of 141 cohort studies in 55 study reports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' by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Hackshaw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et al., used under CC BY. This work is licensed under Creative Commons license CC BY-SA by The Lundbeck Foundation.</a:t>
            </a:r>
          </a:p>
        </p:txBody>
      </p:sp>
    </p:spTree>
    <p:extLst>
      <p:ext uri="{BB962C8B-B14F-4D97-AF65-F5344CB8AC3E}">
        <p14:creationId xmlns:p14="http://schemas.microsoft.com/office/powerpoint/2010/main" val="795070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556810E-450E-4FFF-BBB0-0621B79749EA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5266</TotalTime>
  <Words>640</Words>
  <Application>Microsoft Office PowerPoint</Application>
  <PresentationFormat>Widescreen</PresentationFormat>
  <Paragraphs>30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Lifestyle factors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Cecilie Rørdam</cp:lastModifiedBy>
  <cp:revision>13</cp:revision>
  <cp:lastPrinted>2022-09-28T10:51:32Z</cp:lastPrinted>
  <dcterms:created xsi:type="dcterms:W3CDTF">2022-02-04T12:28:06Z</dcterms:created>
  <dcterms:modified xsi:type="dcterms:W3CDTF">2024-04-10T11:43:31Z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