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8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5B70F"/>
    <a:srgbClr val="F0ECDF"/>
    <a:srgbClr val="FFFFFF"/>
    <a:srgbClr val="D9D1CC"/>
    <a:srgbClr val="989E97"/>
    <a:srgbClr val="EBF0EE"/>
    <a:srgbClr val="0000FF"/>
    <a:srgbClr val="717171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0" autoAdjust="0"/>
    <p:restoredTop sz="75908" autoAdjust="0"/>
  </p:normalViewPr>
  <p:slideViewPr>
    <p:cSldViewPr snapToGrid="0">
      <p:cViewPr varScale="1">
        <p:scale>
          <a:sx n="63" d="100"/>
          <a:sy n="63" d="100"/>
        </p:scale>
        <p:origin x="10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76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63BB961F-EA99-43A7-8C91-55B50DF0FD94}"/>
    <pc:docChg chg="">
      <pc:chgData name="Rachel Jagger" userId="cf4acb15-657a-45e0-bad4-d602a69c1922" providerId="ADAL" clId="{63BB961F-EA99-43A7-8C91-55B50DF0FD94}" dt="2024-04-05T19:26:58.894" v="0"/>
      <pc:docMkLst>
        <pc:docMk/>
      </pc:docMkLst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1203519323" sldId="11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1203519323" sldId="1112"/>
                <pc2:cmMk id="{25CF30DF-D3DD-4BC7-A902-E5209FBA688A}"/>
              </pc2:cmMkLst>
            </pc226:cmChg>
          </p:ext>
        </pc:extLst>
      </pc:sldChg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3573157743" sldId="11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A0C20730-B819-424C-B64C-C8A264A4E8D9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4CD74B7-1226-417C-8594-8674B5CCE8CA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FB757EA-86C3-4957-8299-FDF891A56A06}"/>
              </pc2:cmMkLst>
            </pc226:cmChg>
          </p:ext>
        </pc:extLst>
      </pc:sldChg>
    </pc:docChg>
  </pc:docChgLst>
  <pc:docChgLst>
    <pc:chgData name="Cecilie Rørdam" userId="9e6ed0df-47b2-4b0e-a5a5-8ff8555efc23" providerId="ADAL" clId="{760CFC1B-6AEB-4F29-B44A-BE05E0032F37}"/>
    <pc:docChg chg="custSel delSld modSld">
      <pc:chgData name="Cecilie Rørdam" userId="9e6ed0df-47b2-4b0e-a5a5-8ff8555efc23" providerId="ADAL" clId="{760CFC1B-6AEB-4F29-B44A-BE05E0032F37}" dt="2024-04-10T12:09:54.187" v="33" actId="478"/>
      <pc:docMkLst>
        <pc:docMk/>
      </pc:docMkLst>
      <pc:sldChg chg="del">
        <pc:chgData name="Cecilie Rørdam" userId="9e6ed0df-47b2-4b0e-a5a5-8ff8555efc23" providerId="ADAL" clId="{760CFC1B-6AEB-4F29-B44A-BE05E0032F37}" dt="2024-04-10T12:09:43.178" v="0" actId="47"/>
        <pc:sldMkLst>
          <pc:docMk/>
          <pc:sldMk cId="1226472582" sldId="980"/>
        </pc:sldMkLst>
      </pc:sldChg>
      <pc:sldChg chg="del">
        <pc:chgData name="Cecilie Rørdam" userId="9e6ed0df-47b2-4b0e-a5a5-8ff8555efc23" providerId="ADAL" clId="{760CFC1B-6AEB-4F29-B44A-BE05E0032F37}" dt="2024-04-10T12:09:52.342" v="32" actId="47"/>
        <pc:sldMkLst>
          <pc:docMk/>
          <pc:sldMk cId="3878279412" sldId="1063"/>
        </pc:sldMkLst>
      </pc:sldChg>
      <pc:sldChg chg="del">
        <pc:chgData name="Cecilie Rørdam" userId="9e6ed0df-47b2-4b0e-a5a5-8ff8555efc23" providerId="ADAL" clId="{760CFC1B-6AEB-4F29-B44A-BE05E0032F37}" dt="2024-04-10T12:09:51.502" v="31" actId="47"/>
        <pc:sldMkLst>
          <pc:docMk/>
          <pc:sldMk cId="1590399365" sldId="1085"/>
        </pc:sldMkLst>
      </pc:sldChg>
      <pc:sldChg chg="delSp mod">
        <pc:chgData name="Cecilie Rørdam" userId="9e6ed0df-47b2-4b0e-a5a5-8ff8555efc23" providerId="ADAL" clId="{760CFC1B-6AEB-4F29-B44A-BE05E0032F37}" dt="2024-04-10T12:09:54.187" v="33" actId="478"/>
        <pc:sldMkLst>
          <pc:docMk/>
          <pc:sldMk cId="3621622273" sldId="1086"/>
        </pc:sldMkLst>
        <pc:spChg chg="del">
          <ac:chgData name="Cecilie Rørdam" userId="9e6ed0df-47b2-4b0e-a5a5-8ff8555efc23" providerId="ADAL" clId="{760CFC1B-6AEB-4F29-B44A-BE05E0032F37}" dt="2024-04-10T12:09:54.187" v="33" actId="478"/>
          <ac:spMkLst>
            <pc:docMk/>
            <pc:sldMk cId="3621622273" sldId="1086"/>
            <ac:spMk id="6" creationId="{E4F06B34-C1D3-8DF8-AFA8-039D09405C11}"/>
          </ac:spMkLst>
        </pc:spChg>
      </pc:sldChg>
      <pc:sldChg chg="del">
        <pc:chgData name="Cecilie Rørdam" userId="9e6ed0df-47b2-4b0e-a5a5-8ff8555efc23" providerId="ADAL" clId="{760CFC1B-6AEB-4F29-B44A-BE05E0032F37}" dt="2024-04-10T12:09:49.835" v="25" actId="47"/>
        <pc:sldMkLst>
          <pc:docMk/>
          <pc:sldMk cId="448934443" sldId="1099"/>
        </pc:sldMkLst>
      </pc:sldChg>
      <pc:sldChg chg="del">
        <pc:chgData name="Cecilie Rørdam" userId="9e6ed0df-47b2-4b0e-a5a5-8ff8555efc23" providerId="ADAL" clId="{760CFC1B-6AEB-4F29-B44A-BE05E0032F37}" dt="2024-04-10T12:09:43.658" v="1" actId="47"/>
        <pc:sldMkLst>
          <pc:docMk/>
          <pc:sldMk cId="3203905920" sldId="1100"/>
        </pc:sldMkLst>
      </pc:sldChg>
      <pc:sldChg chg="del">
        <pc:chgData name="Cecilie Rørdam" userId="9e6ed0df-47b2-4b0e-a5a5-8ff8555efc23" providerId="ADAL" clId="{760CFC1B-6AEB-4F29-B44A-BE05E0032F37}" dt="2024-04-10T12:09:44.682" v="5" actId="47"/>
        <pc:sldMkLst>
          <pc:docMk/>
          <pc:sldMk cId="3219915911" sldId="1102"/>
        </pc:sldMkLst>
      </pc:sldChg>
      <pc:sldChg chg="del">
        <pc:chgData name="Cecilie Rørdam" userId="9e6ed0df-47b2-4b0e-a5a5-8ff8555efc23" providerId="ADAL" clId="{760CFC1B-6AEB-4F29-B44A-BE05E0032F37}" dt="2024-04-10T12:09:45.623" v="9" actId="47"/>
        <pc:sldMkLst>
          <pc:docMk/>
          <pc:sldMk cId="3709457969" sldId="1103"/>
        </pc:sldMkLst>
      </pc:sldChg>
      <pc:sldChg chg="del">
        <pc:chgData name="Cecilie Rørdam" userId="9e6ed0df-47b2-4b0e-a5a5-8ff8555efc23" providerId="ADAL" clId="{760CFC1B-6AEB-4F29-B44A-BE05E0032F37}" dt="2024-04-10T12:09:47.895" v="16" actId="47"/>
        <pc:sldMkLst>
          <pc:docMk/>
          <pc:sldMk cId="3801760399" sldId="1105"/>
        </pc:sldMkLst>
      </pc:sldChg>
      <pc:sldChg chg="del">
        <pc:chgData name="Cecilie Rørdam" userId="9e6ed0df-47b2-4b0e-a5a5-8ff8555efc23" providerId="ADAL" clId="{760CFC1B-6AEB-4F29-B44A-BE05E0032F37}" dt="2024-04-10T12:09:48.821" v="22" actId="47"/>
        <pc:sldMkLst>
          <pc:docMk/>
          <pc:sldMk cId="2949873680" sldId="1106"/>
        </pc:sldMkLst>
      </pc:sldChg>
      <pc:sldChg chg="del">
        <pc:chgData name="Cecilie Rørdam" userId="9e6ed0df-47b2-4b0e-a5a5-8ff8555efc23" providerId="ADAL" clId="{760CFC1B-6AEB-4F29-B44A-BE05E0032F37}" dt="2024-04-10T12:09:44.034" v="2" actId="47"/>
        <pc:sldMkLst>
          <pc:docMk/>
          <pc:sldMk cId="1084391173" sldId="1107"/>
        </pc:sldMkLst>
      </pc:sldChg>
      <pc:sldChg chg="del">
        <pc:chgData name="Cecilie Rørdam" userId="9e6ed0df-47b2-4b0e-a5a5-8ff8555efc23" providerId="ADAL" clId="{760CFC1B-6AEB-4F29-B44A-BE05E0032F37}" dt="2024-04-10T12:09:44.182" v="3" actId="47"/>
        <pc:sldMkLst>
          <pc:docMk/>
          <pc:sldMk cId="2390977137" sldId="1108"/>
        </pc:sldMkLst>
      </pc:sldChg>
      <pc:sldChg chg="del">
        <pc:chgData name="Cecilie Rørdam" userId="9e6ed0df-47b2-4b0e-a5a5-8ff8555efc23" providerId="ADAL" clId="{760CFC1B-6AEB-4F29-B44A-BE05E0032F37}" dt="2024-04-10T12:09:45.778" v="10" actId="47"/>
        <pc:sldMkLst>
          <pc:docMk/>
          <pc:sldMk cId="1203519323" sldId="1112"/>
        </pc:sldMkLst>
      </pc:sldChg>
      <pc:sldChg chg="del">
        <pc:chgData name="Cecilie Rørdam" userId="9e6ed0df-47b2-4b0e-a5a5-8ff8555efc23" providerId="ADAL" clId="{760CFC1B-6AEB-4F29-B44A-BE05E0032F37}" dt="2024-04-10T12:09:46.853" v="12" actId="47"/>
        <pc:sldMkLst>
          <pc:docMk/>
          <pc:sldMk cId="3776959253" sldId="1113"/>
        </pc:sldMkLst>
      </pc:sldChg>
      <pc:sldChg chg="del">
        <pc:chgData name="Cecilie Rørdam" userId="9e6ed0df-47b2-4b0e-a5a5-8ff8555efc23" providerId="ADAL" clId="{760CFC1B-6AEB-4F29-B44A-BE05E0032F37}" dt="2024-04-10T12:09:49.994" v="26" actId="47"/>
        <pc:sldMkLst>
          <pc:docMk/>
          <pc:sldMk cId="4293581588" sldId="1115"/>
        </pc:sldMkLst>
      </pc:sldChg>
      <pc:sldChg chg="del">
        <pc:chgData name="Cecilie Rørdam" userId="9e6ed0df-47b2-4b0e-a5a5-8ff8555efc23" providerId="ADAL" clId="{760CFC1B-6AEB-4F29-B44A-BE05E0032F37}" dt="2024-04-10T12:09:44.803" v="6" actId="47"/>
        <pc:sldMkLst>
          <pc:docMk/>
          <pc:sldMk cId="1888755812" sldId="1116"/>
        </pc:sldMkLst>
      </pc:sldChg>
      <pc:sldChg chg="del">
        <pc:chgData name="Cecilie Rørdam" userId="9e6ed0df-47b2-4b0e-a5a5-8ff8555efc23" providerId="ADAL" clId="{760CFC1B-6AEB-4F29-B44A-BE05E0032F37}" dt="2024-04-10T12:09:44.920" v="7" actId="47"/>
        <pc:sldMkLst>
          <pc:docMk/>
          <pc:sldMk cId="1753695429" sldId="1118"/>
        </pc:sldMkLst>
      </pc:sldChg>
      <pc:sldChg chg="del">
        <pc:chgData name="Cecilie Rørdam" userId="9e6ed0df-47b2-4b0e-a5a5-8ff8555efc23" providerId="ADAL" clId="{760CFC1B-6AEB-4F29-B44A-BE05E0032F37}" dt="2024-04-10T12:09:46.329" v="11" actId="47"/>
        <pc:sldMkLst>
          <pc:docMk/>
          <pc:sldMk cId="147178911" sldId="1119"/>
        </pc:sldMkLst>
      </pc:sldChg>
      <pc:sldChg chg="del">
        <pc:chgData name="Cecilie Rørdam" userId="9e6ed0df-47b2-4b0e-a5a5-8ff8555efc23" providerId="ADAL" clId="{760CFC1B-6AEB-4F29-B44A-BE05E0032F37}" dt="2024-04-10T12:09:47.303" v="13" actId="47"/>
        <pc:sldMkLst>
          <pc:docMk/>
          <pc:sldMk cId="1815739508" sldId="1120"/>
        </pc:sldMkLst>
      </pc:sldChg>
      <pc:sldChg chg="del">
        <pc:chgData name="Cecilie Rørdam" userId="9e6ed0df-47b2-4b0e-a5a5-8ff8555efc23" providerId="ADAL" clId="{760CFC1B-6AEB-4F29-B44A-BE05E0032F37}" dt="2024-04-10T12:09:47.734" v="14" actId="47"/>
        <pc:sldMkLst>
          <pc:docMk/>
          <pc:sldMk cId="4197772273" sldId="1123"/>
        </pc:sldMkLst>
      </pc:sldChg>
      <pc:sldChg chg="del">
        <pc:chgData name="Cecilie Rørdam" userId="9e6ed0df-47b2-4b0e-a5a5-8ff8555efc23" providerId="ADAL" clId="{760CFC1B-6AEB-4F29-B44A-BE05E0032F37}" dt="2024-04-10T12:09:48.218" v="19" actId="47"/>
        <pc:sldMkLst>
          <pc:docMk/>
          <pc:sldMk cId="3712797150" sldId="1129"/>
        </pc:sldMkLst>
      </pc:sldChg>
      <pc:sldChg chg="del">
        <pc:chgData name="Cecilie Rørdam" userId="9e6ed0df-47b2-4b0e-a5a5-8ff8555efc23" providerId="ADAL" clId="{760CFC1B-6AEB-4F29-B44A-BE05E0032F37}" dt="2024-04-10T12:09:48.419" v="21" actId="47"/>
        <pc:sldMkLst>
          <pc:docMk/>
          <pc:sldMk cId="4042620341" sldId="1130"/>
        </pc:sldMkLst>
      </pc:sldChg>
      <pc:sldChg chg="del">
        <pc:chgData name="Cecilie Rørdam" userId="9e6ed0df-47b2-4b0e-a5a5-8ff8555efc23" providerId="ADAL" clId="{760CFC1B-6AEB-4F29-B44A-BE05E0032F37}" dt="2024-04-10T12:09:50.401" v="28" actId="47"/>
        <pc:sldMkLst>
          <pc:docMk/>
          <pc:sldMk cId="3493796115" sldId="1133"/>
        </pc:sldMkLst>
      </pc:sldChg>
      <pc:sldChg chg="del">
        <pc:chgData name="Cecilie Rørdam" userId="9e6ed0df-47b2-4b0e-a5a5-8ff8555efc23" providerId="ADAL" clId="{760CFC1B-6AEB-4F29-B44A-BE05E0032F37}" dt="2024-04-10T12:09:50.771" v="30" actId="47"/>
        <pc:sldMkLst>
          <pc:docMk/>
          <pc:sldMk cId="2775468708" sldId="1134"/>
        </pc:sldMkLst>
      </pc:sldChg>
      <pc:sldChg chg="del">
        <pc:chgData name="Cecilie Rørdam" userId="9e6ed0df-47b2-4b0e-a5a5-8ff8555efc23" providerId="ADAL" clId="{760CFC1B-6AEB-4F29-B44A-BE05E0032F37}" dt="2024-04-10T12:09:47.841" v="15" actId="47"/>
        <pc:sldMkLst>
          <pc:docMk/>
          <pc:sldMk cId="3948310751" sldId="1135"/>
        </pc:sldMkLst>
      </pc:sldChg>
      <pc:sldChg chg="del">
        <pc:chgData name="Cecilie Rørdam" userId="9e6ed0df-47b2-4b0e-a5a5-8ff8555efc23" providerId="ADAL" clId="{760CFC1B-6AEB-4F29-B44A-BE05E0032F37}" dt="2024-04-10T12:09:44.299" v="4" actId="47"/>
        <pc:sldMkLst>
          <pc:docMk/>
          <pc:sldMk cId="3417128293" sldId="1136"/>
        </pc:sldMkLst>
      </pc:sldChg>
      <pc:sldChg chg="del">
        <pc:chgData name="Cecilie Rørdam" userId="9e6ed0df-47b2-4b0e-a5a5-8ff8555efc23" providerId="ADAL" clId="{760CFC1B-6AEB-4F29-B44A-BE05E0032F37}" dt="2024-04-10T12:09:48.005" v="17" actId="47"/>
        <pc:sldMkLst>
          <pc:docMk/>
          <pc:sldMk cId="2261646772" sldId="1137"/>
        </pc:sldMkLst>
      </pc:sldChg>
      <pc:sldChg chg="del">
        <pc:chgData name="Cecilie Rørdam" userId="9e6ed0df-47b2-4b0e-a5a5-8ff8555efc23" providerId="ADAL" clId="{760CFC1B-6AEB-4F29-B44A-BE05E0032F37}" dt="2024-04-10T12:09:48.361" v="20" actId="47"/>
        <pc:sldMkLst>
          <pc:docMk/>
          <pc:sldMk cId="795070096" sldId="1138"/>
        </pc:sldMkLst>
      </pc:sldChg>
      <pc:sldChg chg="del">
        <pc:chgData name="Cecilie Rørdam" userId="9e6ed0df-47b2-4b0e-a5a5-8ff8555efc23" providerId="ADAL" clId="{760CFC1B-6AEB-4F29-B44A-BE05E0032F37}" dt="2024-04-10T12:09:49.499" v="24" actId="47"/>
        <pc:sldMkLst>
          <pc:docMk/>
          <pc:sldMk cId="3145130878" sldId="1140"/>
        </pc:sldMkLst>
      </pc:sldChg>
      <pc:sldChg chg="del">
        <pc:chgData name="Cecilie Rørdam" userId="9e6ed0df-47b2-4b0e-a5a5-8ff8555efc23" providerId="ADAL" clId="{760CFC1B-6AEB-4F29-B44A-BE05E0032F37}" dt="2024-04-10T12:09:48.113" v="18" actId="47"/>
        <pc:sldMkLst>
          <pc:docMk/>
          <pc:sldMk cId="3573157743" sldId="1143"/>
        </pc:sldMkLst>
      </pc:sldChg>
      <pc:sldChg chg="del">
        <pc:chgData name="Cecilie Rørdam" userId="9e6ed0df-47b2-4b0e-a5a5-8ff8555efc23" providerId="ADAL" clId="{760CFC1B-6AEB-4F29-B44A-BE05E0032F37}" dt="2024-04-10T12:09:50.157" v="27" actId="47"/>
        <pc:sldMkLst>
          <pc:docMk/>
          <pc:sldMk cId="2043404256" sldId="1144"/>
        </pc:sldMkLst>
      </pc:sldChg>
      <pc:sldChg chg="del">
        <pc:chgData name="Cecilie Rørdam" userId="9e6ed0df-47b2-4b0e-a5a5-8ff8555efc23" providerId="ADAL" clId="{760CFC1B-6AEB-4F29-B44A-BE05E0032F37}" dt="2024-04-10T12:09:45.084" v="8" actId="47"/>
        <pc:sldMkLst>
          <pc:docMk/>
          <pc:sldMk cId="577581" sldId="1145"/>
        </pc:sldMkLst>
      </pc:sldChg>
      <pc:sldChg chg="del">
        <pc:chgData name="Cecilie Rørdam" userId="9e6ed0df-47b2-4b0e-a5a5-8ff8555efc23" providerId="ADAL" clId="{760CFC1B-6AEB-4F29-B44A-BE05E0032F37}" dt="2024-04-10T12:09:50.577" v="29" actId="47"/>
        <pc:sldMkLst>
          <pc:docMk/>
          <pc:sldMk cId="2359199982" sldId="1146"/>
        </pc:sldMkLst>
      </pc:sldChg>
      <pc:sldChg chg="del">
        <pc:chgData name="Cecilie Rørdam" userId="9e6ed0df-47b2-4b0e-a5a5-8ff8555efc23" providerId="ADAL" clId="{760CFC1B-6AEB-4F29-B44A-BE05E0032F37}" dt="2024-04-10T12:09:49.258" v="23" actId="47"/>
        <pc:sldMkLst>
          <pc:docMk/>
          <pc:sldMk cId="4218042352" sldId="6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832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4333B6-52A6-E7CF-C5D4-C5FDEEB285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sz="1400"/>
              <a:t>Neurobehavioural consequences of stroke – Overview of stroke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1F9CDA-A988-02F9-F1C5-86C7A4046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00F1E-C33A-DE66-5A0B-F3752E709B4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7644481" cy="4415215"/>
          </a:xfrm>
        </p:spPr>
        <p:txBody>
          <a:bodyPr/>
          <a:lstStyle/>
          <a:p>
            <a:r>
              <a:rPr lang="en-GB" sz="1800">
                <a:solidFill>
                  <a:schemeClr val="tx1"/>
                </a:solidFill>
              </a:rPr>
              <a:t>When a stroke </a:t>
            </a:r>
            <a:r>
              <a:rPr lang="en-US" sz="1800">
                <a:solidFill>
                  <a:schemeClr val="tx1"/>
                </a:solidFill>
              </a:rPr>
              <a:t>occurs and blood stops flowing to any part of the brain, it</a:t>
            </a:r>
            <a:r>
              <a:rPr lang="en-GB" sz="1800">
                <a:solidFill>
                  <a:schemeClr val="tx1"/>
                </a:solidFill>
              </a:rPr>
              <a:t> is a </a:t>
            </a:r>
            <a:r>
              <a:rPr lang="en-GB" sz="1800" b="1">
                <a:solidFill>
                  <a:schemeClr val="tx1"/>
                </a:solidFill>
              </a:rPr>
              <a:t>medical emergency</a:t>
            </a:r>
            <a:endParaRPr lang="en-GB" sz="1800">
              <a:solidFill>
                <a:schemeClr val="tx1"/>
              </a:solidFill>
            </a:endParaRPr>
          </a:p>
          <a:p>
            <a:r>
              <a:rPr lang="en-GB" sz="1800">
                <a:solidFill>
                  <a:schemeClr val="tx1"/>
                </a:solidFill>
              </a:rPr>
              <a:t>Stroke has a </a:t>
            </a:r>
            <a:r>
              <a:rPr lang="en-GB" sz="1800" b="1">
                <a:solidFill>
                  <a:schemeClr val="tx1"/>
                </a:solidFill>
              </a:rPr>
              <a:t>high mortality rate</a:t>
            </a:r>
          </a:p>
          <a:p>
            <a:r>
              <a:rPr lang="en-US" sz="1800">
                <a:solidFill>
                  <a:schemeClr val="tx1"/>
                </a:solidFill>
              </a:rPr>
              <a:t>Strokes are either </a:t>
            </a:r>
            <a:r>
              <a:rPr lang="en-US" sz="1800" b="1" err="1">
                <a:solidFill>
                  <a:schemeClr val="tx1"/>
                </a:solidFill>
              </a:rPr>
              <a:t>haemorrhagic</a:t>
            </a:r>
            <a:r>
              <a:rPr lang="en-US" sz="1800">
                <a:solidFill>
                  <a:schemeClr val="tx1"/>
                </a:solidFill>
              </a:rPr>
              <a:t> or </a:t>
            </a:r>
            <a:r>
              <a:rPr lang="en-US" sz="1800" b="1" err="1">
                <a:solidFill>
                  <a:schemeClr val="tx1"/>
                </a:solidFill>
              </a:rPr>
              <a:t>ischaemic</a:t>
            </a:r>
            <a:r>
              <a:rPr lang="en-US" sz="180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GB" sz="1600">
                <a:solidFill>
                  <a:schemeClr val="tx1"/>
                </a:solidFill>
              </a:rPr>
              <a:t>In an </a:t>
            </a:r>
            <a:r>
              <a:rPr lang="en-US" sz="1600" err="1">
                <a:solidFill>
                  <a:schemeClr val="tx1"/>
                </a:solidFill>
              </a:rPr>
              <a:t>ischaemic</a:t>
            </a:r>
            <a:r>
              <a:rPr lang="en-US" sz="1600">
                <a:solidFill>
                  <a:schemeClr val="tx1"/>
                </a:solidFill>
              </a:rPr>
              <a:t> stroke, blood flow in a part of the brain is stopped by a blockage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A </a:t>
            </a:r>
            <a:r>
              <a:rPr lang="en-US" sz="1600" err="1">
                <a:solidFill>
                  <a:schemeClr val="tx1"/>
                </a:solidFill>
              </a:rPr>
              <a:t>haemorrhagic</a:t>
            </a:r>
            <a:r>
              <a:rPr lang="en-US" sz="1600">
                <a:solidFill>
                  <a:schemeClr val="tx1"/>
                </a:solidFill>
              </a:rPr>
              <a:t> stroke involves a ruptured blood vessel in the brain</a:t>
            </a:r>
          </a:p>
          <a:p>
            <a:r>
              <a:rPr lang="en-GB" sz="1800">
                <a:solidFill>
                  <a:schemeClr val="tx1"/>
                </a:solidFill>
              </a:rPr>
              <a:t>Modifiable risk factors for stroke account for roughly 90% of a person's stroke risk, and include </a:t>
            </a:r>
            <a:r>
              <a:rPr lang="en-GB" sz="1800" b="1">
                <a:solidFill>
                  <a:schemeClr val="tx1"/>
                </a:solidFill>
              </a:rPr>
              <a:t>hypertension</a:t>
            </a:r>
            <a:r>
              <a:rPr lang="en-GB" sz="1800">
                <a:solidFill>
                  <a:schemeClr val="tx1"/>
                </a:solidFill>
              </a:rPr>
              <a:t>, </a:t>
            </a:r>
            <a:r>
              <a:rPr lang="en-GB" sz="1800" b="1">
                <a:solidFill>
                  <a:schemeClr val="tx1"/>
                </a:solidFill>
              </a:rPr>
              <a:t>diabetes</a:t>
            </a:r>
            <a:r>
              <a:rPr lang="en-GB" sz="1800">
                <a:solidFill>
                  <a:schemeClr val="tx1"/>
                </a:solidFill>
              </a:rPr>
              <a:t>, </a:t>
            </a:r>
            <a:r>
              <a:rPr lang="en-GB" sz="1800" b="1">
                <a:solidFill>
                  <a:schemeClr val="tx1"/>
                </a:solidFill>
              </a:rPr>
              <a:t>high cholesterol, </a:t>
            </a:r>
            <a:r>
              <a:rPr lang="en-US" sz="1800" b="1">
                <a:solidFill>
                  <a:schemeClr val="tx1"/>
                </a:solidFill>
              </a:rPr>
              <a:t>alcohol consumption</a:t>
            </a:r>
            <a:r>
              <a:rPr lang="en-US" sz="1800">
                <a:solidFill>
                  <a:schemeClr val="tx1"/>
                </a:solidFill>
              </a:rPr>
              <a:t>, </a:t>
            </a:r>
            <a:r>
              <a:rPr lang="en-US" sz="1800" b="1">
                <a:solidFill>
                  <a:schemeClr val="tx1"/>
                </a:solidFill>
              </a:rPr>
              <a:t>obesity</a:t>
            </a:r>
            <a:r>
              <a:rPr lang="en-US" sz="1800">
                <a:solidFill>
                  <a:schemeClr val="tx1"/>
                </a:solidFill>
              </a:rPr>
              <a:t>, and </a:t>
            </a:r>
            <a:r>
              <a:rPr lang="en-US" sz="1800" b="1">
                <a:solidFill>
                  <a:schemeClr val="tx1"/>
                </a:solidFill>
              </a:rPr>
              <a:t>smoking</a:t>
            </a:r>
          </a:p>
          <a:p>
            <a:r>
              <a:rPr lang="en-GB" sz="1800">
                <a:solidFill>
                  <a:schemeClr val="tx1"/>
                </a:solidFill>
              </a:rPr>
              <a:t>The burden of stroke is rapidly rising in low- and middle-income countries, leading some to call for a </a:t>
            </a:r>
            <a:r>
              <a:rPr lang="en-GB" sz="1800" b="1">
                <a:solidFill>
                  <a:schemeClr val="tx1"/>
                </a:solidFill>
              </a:rPr>
              <a:t>global response to preventing stroke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8F78228-8166-95E0-245B-4DEF2240C5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9D6382-34A9-7125-E864-DE313B0AC9B1}"/>
              </a:ext>
            </a:extLst>
          </p:cNvPr>
          <p:cNvGrpSpPr/>
          <p:nvPr/>
        </p:nvGrpSpPr>
        <p:grpSpPr>
          <a:xfrm>
            <a:off x="9118569" y="977189"/>
            <a:ext cx="2622706" cy="2622706"/>
            <a:chOff x="6348027" y="764704"/>
            <a:chExt cx="4248472" cy="4248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9BC04EB-F00F-862C-9895-68617223E453}"/>
                </a:ext>
              </a:extLst>
            </p:cNvPr>
            <p:cNvSpPr/>
            <p:nvPr/>
          </p:nvSpPr>
          <p:spPr>
            <a:xfrm>
              <a:off x="7171563" y="2603149"/>
              <a:ext cx="428625" cy="569119"/>
            </a:xfrm>
            <a:custGeom>
              <a:avLst/>
              <a:gdLst>
                <a:gd name="connsiteX0" fmla="*/ 219075 w 445293"/>
                <a:gd name="connsiteY0" fmla="*/ 11906 h 581025"/>
                <a:gd name="connsiteX1" fmla="*/ 69056 w 445293"/>
                <a:gd name="connsiteY1" fmla="*/ 135731 h 581025"/>
                <a:gd name="connsiteX2" fmla="*/ 0 w 445293"/>
                <a:gd name="connsiteY2" fmla="*/ 342900 h 581025"/>
                <a:gd name="connsiteX3" fmla="*/ 33337 w 445293"/>
                <a:gd name="connsiteY3" fmla="*/ 550068 h 581025"/>
                <a:gd name="connsiteX4" fmla="*/ 142875 w 445293"/>
                <a:gd name="connsiteY4" fmla="*/ 581025 h 581025"/>
                <a:gd name="connsiteX5" fmla="*/ 304800 w 445293"/>
                <a:gd name="connsiteY5" fmla="*/ 481012 h 581025"/>
                <a:gd name="connsiteX6" fmla="*/ 321468 w 445293"/>
                <a:gd name="connsiteY6" fmla="*/ 271462 h 581025"/>
                <a:gd name="connsiteX7" fmla="*/ 428625 w 445293"/>
                <a:gd name="connsiteY7" fmla="*/ 159543 h 581025"/>
                <a:gd name="connsiteX8" fmla="*/ 445293 w 445293"/>
                <a:gd name="connsiteY8" fmla="*/ 64293 h 581025"/>
                <a:gd name="connsiteX9" fmla="*/ 273843 w 445293"/>
                <a:gd name="connsiteY9" fmla="*/ 0 h 581025"/>
                <a:gd name="connsiteX10" fmla="*/ 219075 w 445293"/>
                <a:gd name="connsiteY10" fmla="*/ 11906 h 581025"/>
                <a:gd name="connsiteX0" fmla="*/ 219075 w 428625"/>
                <a:gd name="connsiteY0" fmla="*/ 11906 h 581025"/>
                <a:gd name="connsiteX1" fmla="*/ 69056 w 428625"/>
                <a:gd name="connsiteY1" fmla="*/ 135731 h 581025"/>
                <a:gd name="connsiteX2" fmla="*/ 0 w 428625"/>
                <a:gd name="connsiteY2" fmla="*/ 342900 h 581025"/>
                <a:gd name="connsiteX3" fmla="*/ 33337 w 428625"/>
                <a:gd name="connsiteY3" fmla="*/ 550068 h 581025"/>
                <a:gd name="connsiteX4" fmla="*/ 142875 w 428625"/>
                <a:gd name="connsiteY4" fmla="*/ 581025 h 581025"/>
                <a:gd name="connsiteX5" fmla="*/ 304800 w 428625"/>
                <a:gd name="connsiteY5" fmla="*/ 481012 h 581025"/>
                <a:gd name="connsiteX6" fmla="*/ 321468 w 428625"/>
                <a:gd name="connsiteY6" fmla="*/ 271462 h 581025"/>
                <a:gd name="connsiteX7" fmla="*/ 428625 w 428625"/>
                <a:gd name="connsiteY7" fmla="*/ 159543 h 581025"/>
                <a:gd name="connsiteX8" fmla="*/ 273843 w 428625"/>
                <a:gd name="connsiteY8" fmla="*/ 0 h 581025"/>
                <a:gd name="connsiteX9" fmla="*/ 219075 w 428625"/>
                <a:gd name="connsiteY9" fmla="*/ 11906 h 581025"/>
                <a:gd name="connsiteX0" fmla="*/ 219075 w 428625"/>
                <a:gd name="connsiteY0" fmla="*/ 0 h 569119"/>
                <a:gd name="connsiteX1" fmla="*/ 69056 w 428625"/>
                <a:gd name="connsiteY1" fmla="*/ 123825 h 569119"/>
                <a:gd name="connsiteX2" fmla="*/ 0 w 428625"/>
                <a:gd name="connsiteY2" fmla="*/ 330994 h 569119"/>
                <a:gd name="connsiteX3" fmla="*/ 33337 w 428625"/>
                <a:gd name="connsiteY3" fmla="*/ 538162 h 569119"/>
                <a:gd name="connsiteX4" fmla="*/ 142875 w 428625"/>
                <a:gd name="connsiteY4" fmla="*/ 569119 h 569119"/>
                <a:gd name="connsiteX5" fmla="*/ 304800 w 428625"/>
                <a:gd name="connsiteY5" fmla="*/ 469106 h 569119"/>
                <a:gd name="connsiteX6" fmla="*/ 321468 w 428625"/>
                <a:gd name="connsiteY6" fmla="*/ 259556 h 569119"/>
                <a:gd name="connsiteX7" fmla="*/ 428625 w 428625"/>
                <a:gd name="connsiteY7" fmla="*/ 147637 h 569119"/>
                <a:gd name="connsiteX8" fmla="*/ 219075 w 428625"/>
                <a:gd name="connsiteY8" fmla="*/ 0 h 56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5" h="569119">
                  <a:moveTo>
                    <a:pt x="219075" y="0"/>
                  </a:moveTo>
                  <a:lnTo>
                    <a:pt x="69056" y="123825"/>
                  </a:lnTo>
                  <a:lnTo>
                    <a:pt x="0" y="330994"/>
                  </a:lnTo>
                  <a:lnTo>
                    <a:pt x="33337" y="538162"/>
                  </a:lnTo>
                  <a:lnTo>
                    <a:pt x="142875" y="569119"/>
                  </a:lnTo>
                  <a:lnTo>
                    <a:pt x="304800" y="469106"/>
                  </a:lnTo>
                  <a:lnTo>
                    <a:pt x="321468" y="259556"/>
                  </a:lnTo>
                  <a:lnTo>
                    <a:pt x="428625" y="147637"/>
                  </a:lnTo>
                  <a:lnTo>
                    <a:pt x="219075" y="0"/>
                  </a:lnTo>
                  <a:close/>
                </a:path>
              </a:pathLst>
            </a:custGeom>
            <a:pattFill prst="pct2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Graphic 7" descr="Brain with solid fill">
              <a:extLst>
                <a:ext uri="{FF2B5EF4-FFF2-40B4-BE49-F238E27FC236}">
                  <a16:creationId xmlns:a16="http://schemas.microsoft.com/office/drawing/2014/main" id="{E841F25A-4610-1CEF-6712-49D4CF35F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48027" y="764704"/>
              <a:ext cx="4248472" cy="4248472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1ABAC42-1F13-BFC5-31FE-54CEB6AB99C1}"/>
                </a:ext>
              </a:extLst>
            </p:cNvPr>
            <p:cNvSpPr/>
            <p:nvPr/>
          </p:nvSpPr>
          <p:spPr>
            <a:xfrm>
              <a:off x="7438335" y="2569012"/>
              <a:ext cx="149947" cy="1499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21622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5263</TotalTime>
  <Words>127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Summary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Cecilie Rørdam</cp:lastModifiedBy>
  <cp:revision>13</cp:revision>
  <cp:lastPrinted>2022-09-28T10:51:32Z</cp:lastPrinted>
  <dcterms:created xsi:type="dcterms:W3CDTF">2022-02-04T12:28:06Z</dcterms:created>
  <dcterms:modified xsi:type="dcterms:W3CDTF">2024-04-10T12:09:57Z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