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6"/>
  </p:notesMasterIdLst>
  <p:sldIdLst>
    <p:sldId id="1063" r:id="rId5"/>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 userId="S::Penny.Staton@primeglobalpeople.com::b149baaa-0269-4f47-ac73-76ce41ebbc06" providerId="AD"/>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F5B70F"/>
    <a:srgbClr val="F0ECDF"/>
    <a:srgbClr val="FFFFFF"/>
    <a:srgbClr val="D9D1CC"/>
    <a:srgbClr val="989E97"/>
    <a:srgbClr val="EBF0EE"/>
    <a:srgbClr val="0000FF"/>
    <a:srgbClr val="717171"/>
    <a:srgbClr val="B59E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70" autoAdjust="0"/>
    <p:restoredTop sz="75908" autoAdjust="0"/>
  </p:normalViewPr>
  <p:slideViewPr>
    <p:cSldViewPr snapToGrid="0">
      <p:cViewPr varScale="1">
        <p:scale>
          <a:sx n="63" d="100"/>
          <a:sy n="63" d="100"/>
        </p:scale>
        <p:origin x="354" y="60"/>
      </p:cViewPr>
      <p:guideLst/>
    </p:cSldViewPr>
  </p:slideViewPr>
  <p:notesTextViewPr>
    <p:cViewPr>
      <p:scale>
        <a:sx n="1" d="1"/>
        <a:sy n="1" d="1"/>
      </p:scale>
      <p:origin x="0" y="0"/>
    </p:cViewPr>
  </p:notesTextViewPr>
  <p:notesViewPr>
    <p:cSldViewPr snapToGrid="0">
      <p:cViewPr varScale="1">
        <p:scale>
          <a:sx n="116" d="100"/>
          <a:sy n="116" d="100"/>
        </p:scale>
        <p:origin x="768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63BB961F-EA99-43A7-8C91-55B50DF0FD94}"/>
    <pc:docChg chg="">
      <pc:chgData name="Rachel Jagger" userId="cf4acb15-657a-45e0-bad4-d602a69c1922" providerId="ADAL" clId="{63BB961F-EA99-43A7-8C91-55B50DF0FD94}" dt="2024-04-05T19:26:58.894" v="0"/>
      <pc:docMkLst>
        <pc:docMk/>
      </pc:docMkLst>
      <pc:sldChg chg="delCm">
        <pc:chgData name="Rachel Jagger" userId="cf4acb15-657a-45e0-bad4-d602a69c1922" providerId="ADAL" clId="{63BB961F-EA99-43A7-8C91-55B50DF0FD94}" dt="2024-04-05T19:26:58.894" v="0"/>
        <pc:sldMkLst>
          <pc:docMk/>
          <pc:sldMk cId="1203519323" sldId="111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1203519323" sldId="1112"/>
                <pc2:cmMk id="{25CF30DF-D3DD-4BC7-A902-E5209FBA688A}"/>
              </pc2:cmMkLst>
            </pc226:cmChg>
          </p:ext>
        </pc:extLst>
      </pc:sldChg>
      <pc:sldChg chg="delCm">
        <pc:chgData name="Rachel Jagger" userId="cf4acb15-657a-45e0-bad4-d602a69c1922" providerId="ADAL" clId="{63BB961F-EA99-43A7-8C91-55B50DF0FD94}" dt="2024-04-05T19:26:58.894" v="0"/>
        <pc:sldMkLst>
          <pc:docMk/>
          <pc:sldMk cId="3573157743" sldId="114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A0C20730-B819-424C-B64C-C8A264A4E8D9}"/>
              </pc2:cmMkLst>
            </pc226:cmChg>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54CD74B7-1226-417C-8594-8674B5CCE8CA}"/>
              </pc2:cmMkLst>
            </pc226:cmChg>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5FB757EA-86C3-4957-8299-FDF891A56A06}"/>
              </pc2:cmMkLst>
            </pc226:cmChg>
          </p:ext>
        </pc:extLst>
      </pc:sldChg>
    </pc:docChg>
  </pc:docChgLst>
  <pc:docChgLst>
    <pc:chgData name="Cecilie Rørdam" userId="9e6ed0df-47b2-4b0e-a5a5-8ff8555efc23" providerId="ADAL" clId="{53101D3B-A424-4CCF-AD32-B743ABF4C36A}"/>
    <pc:docChg chg="delSld">
      <pc:chgData name="Cecilie Rørdam" userId="9e6ed0df-47b2-4b0e-a5a5-8ff8555efc23" providerId="ADAL" clId="{53101D3B-A424-4CCF-AD32-B743ABF4C36A}" dt="2024-04-10T12:10:54.900" v="32" actId="47"/>
      <pc:docMkLst>
        <pc:docMk/>
      </pc:docMkLst>
      <pc:sldChg chg="del">
        <pc:chgData name="Cecilie Rørdam" userId="9e6ed0df-47b2-4b0e-a5a5-8ff8555efc23" providerId="ADAL" clId="{53101D3B-A424-4CCF-AD32-B743ABF4C36A}" dt="2024-04-10T12:10:46.572" v="0" actId="47"/>
        <pc:sldMkLst>
          <pc:docMk/>
          <pc:sldMk cId="1226472582" sldId="980"/>
        </pc:sldMkLst>
      </pc:sldChg>
      <pc:sldChg chg="del">
        <pc:chgData name="Cecilie Rørdam" userId="9e6ed0df-47b2-4b0e-a5a5-8ff8555efc23" providerId="ADAL" clId="{53101D3B-A424-4CCF-AD32-B743ABF4C36A}" dt="2024-04-10T12:10:54.197" v="31" actId="47"/>
        <pc:sldMkLst>
          <pc:docMk/>
          <pc:sldMk cId="1590399365" sldId="1085"/>
        </pc:sldMkLst>
      </pc:sldChg>
      <pc:sldChg chg="del">
        <pc:chgData name="Cecilie Rørdam" userId="9e6ed0df-47b2-4b0e-a5a5-8ff8555efc23" providerId="ADAL" clId="{53101D3B-A424-4CCF-AD32-B743ABF4C36A}" dt="2024-04-10T12:10:54.900" v="32" actId="47"/>
        <pc:sldMkLst>
          <pc:docMk/>
          <pc:sldMk cId="3621622273" sldId="1086"/>
        </pc:sldMkLst>
      </pc:sldChg>
      <pc:sldChg chg="del">
        <pc:chgData name="Cecilie Rørdam" userId="9e6ed0df-47b2-4b0e-a5a5-8ff8555efc23" providerId="ADAL" clId="{53101D3B-A424-4CCF-AD32-B743ABF4C36A}" dt="2024-04-10T12:10:52.173" v="25" actId="47"/>
        <pc:sldMkLst>
          <pc:docMk/>
          <pc:sldMk cId="448934443" sldId="1099"/>
        </pc:sldMkLst>
      </pc:sldChg>
      <pc:sldChg chg="del">
        <pc:chgData name="Cecilie Rørdam" userId="9e6ed0df-47b2-4b0e-a5a5-8ff8555efc23" providerId="ADAL" clId="{53101D3B-A424-4CCF-AD32-B743ABF4C36A}" dt="2024-04-10T12:10:46.746" v="1" actId="47"/>
        <pc:sldMkLst>
          <pc:docMk/>
          <pc:sldMk cId="3203905920" sldId="1100"/>
        </pc:sldMkLst>
      </pc:sldChg>
      <pc:sldChg chg="del">
        <pc:chgData name="Cecilie Rørdam" userId="9e6ed0df-47b2-4b0e-a5a5-8ff8555efc23" providerId="ADAL" clId="{53101D3B-A424-4CCF-AD32-B743ABF4C36A}" dt="2024-04-10T12:10:47.803" v="5" actId="47"/>
        <pc:sldMkLst>
          <pc:docMk/>
          <pc:sldMk cId="3219915911" sldId="1102"/>
        </pc:sldMkLst>
      </pc:sldChg>
      <pc:sldChg chg="del">
        <pc:chgData name="Cecilie Rørdam" userId="9e6ed0df-47b2-4b0e-a5a5-8ff8555efc23" providerId="ADAL" clId="{53101D3B-A424-4CCF-AD32-B743ABF4C36A}" dt="2024-04-10T12:10:48.158" v="9" actId="47"/>
        <pc:sldMkLst>
          <pc:docMk/>
          <pc:sldMk cId="3709457969" sldId="1103"/>
        </pc:sldMkLst>
      </pc:sldChg>
      <pc:sldChg chg="del">
        <pc:chgData name="Cecilie Rørdam" userId="9e6ed0df-47b2-4b0e-a5a5-8ff8555efc23" providerId="ADAL" clId="{53101D3B-A424-4CCF-AD32-B743ABF4C36A}" dt="2024-04-10T12:10:50.084" v="16" actId="47"/>
        <pc:sldMkLst>
          <pc:docMk/>
          <pc:sldMk cId="3801760399" sldId="1105"/>
        </pc:sldMkLst>
      </pc:sldChg>
      <pc:sldChg chg="del">
        <pc:chgData name="Cecilie Rørdam" userId="9e6ed0df-47b2-4b0e-a5a5-8ff8555efc23" providerId="ADAL" clId="{53101D3B-A424-4CCF-AD32-B743ABF4C36A}" dt="2024-04-10T12:10:50.744" v="22" actId="47"/>
        <pc:sldMkLst>
          <pc:docMk/>
          <pc:sldMk cId="2949873680" sldId="1106"/>
        </pc:sldMkLst>
      </pc:sldChg>
      <pc:sldChg chg="del">
        <pc:chgData name="Cecilie Rørdam" userId="9e6ed0df-47b2-4b0e-a5a5-8ff8555efc23" providerId="ADAL" clId="{53101D3B-A424-4CCF-AD32-B743ABF4C36A}" dt="2024-04-10T12:10:47.032" v="2" actId="47"/>
        <pc:sldMkLst>
          <pc:docMk/>
          <pc:sldMk cId="1084391173" sldId="1107"/>
        </pc:sldMkLst>
      </pc:sldChg>
      <pc:sldChg chg="del">
        <pc:chgData name="Cecilie Rørdam" userId="9e6ed0df-47b2-4b0e-a5a5-8ff8555efc23" providerId="ADAL" clId="{53101D3B-A424-4CCF-AD32-B743ABF4C36A}" dt="2024-04-10T12:10:47.165" v="3" actId="47"/>
        <pc:sldMkLst>
          <pc:docMk/>
          <pc:sldMk cId="2390977137" sldId="1108"/>
        </pc:sldMkLst>
      </pc:sldChg>
      <pc:sldChg chg="del">
        <pc:chgData name="Cecilie Rørdam" userId="9e6ed0df-47b2-4b0e-a5a5-8ff8555efc23" providerId="ADAL" clId="{53101D3B-A424-4CCF-AD32-B743ABF4C36A}" dt="2024-04-10T12:10:48.296" v="10" actId="47"/>
        <pc:sldMkLst>
          <pc:docMk/>
          <pc:sldMk cId="1203519323" sldId="1112"/>
        </pc:sldMkLst>
      </pc:sldChg>
      <pc:sldChg chg="del">
        <pc:chgData name="Cecilie Rørdam" userId="9e6ed0df-47b2-4b0e-a5a5-8ff8555efc23" providerId="ADAL" clId="{53101D3B-A424-4CCF-AD32-B743ABF4C36A}" dt="2024-04-10T12:10:49.343" v="12" actId="47"/>
        <pc:sldMkLst>
          <pc:docMk/>
          <pc:sldMk cId="3776959253" sldId="1113"/>
        </pc:sldMkLst>
      </pc:sldChg>
      <pc:sldChg chg="del">
        <pc:chgData name="Cecilie Rørdam" userId="9e6ed0df-47b2-4b0e-a5a5-8ff8555efc23" providerId="ADAL" clId="{53101D3B-A424-4CCF-AD32-B743ABF4C36A}" dt="2024-04-10T12:10:52.573" v="26" actId="47"/>
        <pc:sldMkLst>
          <pc:docMk/>
          <pc:sldMk cId="4293581588" sldId="1115"/>
        </pc:sldMkLst>
      </pc:sldChg>
      <pc:sldChg chg="del">
        <pc:chgData name="Cecilie Rørdam" userId="9e6ed0df-47b2-4b0e-a5a5-8ff8555efc23" providerId="ADAL" clId="{53101D3B-A424-4CCF-AD32-B743ABF4C36A}" dt="2024-04-10T12:10:47.949" v="6" actId="47"/>
        <pc:sldMkLst>
          <pc:docMk/>
          <pc:sldMk cId="1888755812" sldId="1116"/>
        </pc:sldMkLst>
      </pc:sldChg>
      <pc:sldChg chg="del">
        <pc:chgData name="Cecilie Rørdam" userId="9e6ed0df-47b2-4b0e-a5a5-8ff8555efc23" providerId="ADAL" clId="{53101D3B-A424-4CCF-AD32-B743ABF4C36A}" dt="2024-04-10T12:10:48.043" v="7" actId="47"/>
        <pc:sldMkLst>
          <pc:docMk/>
          <pc:sldMk cId="1753695429" sldId="1118"/>
        </pc:sldMkLst>
      </pc:sldChg>
      <pc:sldChg chg="del">
        <pc:chgData name="Cecilie Rørdam" userId="9e6ed0df-47b2-4b0e-a5a5-8ff8555efc23" providerId="ADAL" clId="{53101D3B-A424-4CCF-AD32-B743ABF4C36A}" dt="2024-04-10T12:10:48.929" v="11" actId="47"/>
        <pc:sldMkLst>
          <pc:docMk/>
          <pc:sldMk cId="147178911" sldId="1119"/>
        </pc:sldMkLst>
      </pc:sldChg>
      <pc:sldChg chg="del">
        <pc:chgData name="Cecilie Rørdam" userId="9e6ed0df-47b2-4b0e-a5a5-8ff8555efc23" providerId="ADAL" clId="{53101D3B-A424-4CCF-AD32-B743ABF4C36A}" dt="2024-04-10T12:10:49.688" v="13" actId="47"/>
        <pc:sldMkLst>
          <pc:docMk/>
          <pc:sldMk cId="1815739508" sldId="1120"/>
        </pc:sldMkLst>
      </pc:sldChg>
      <pc:sldChg chg="del">
        <pc:chgData name="Cecilie Rørdam" userId="9e6ed0df-47b2-4b0e-a5a5-8ff8555efc23" providerId="ADAL" clId="{53101D3B-A424-4CCF-AD32-B743ABF4C36A}" dt="2024-04-10T12:10:49.992" v="14" actId="47"/>
        <pc:sldMkLst>
          <pc:docMk/>
          <pc:sldMk cId="4197772273" sldId="1123"/>
        </pc:sldMkLst>
      </pc:sldChg>
      <pc:sldChg chg="del">
        <pc:chgData name="Cecilie Rørdam" userId="9e6ed0df-47b2-4b0e-a5a5-8ff8555efc23" providerId="ADAL" clId="{53101D3B-A424-4CCF-AD32-B743ABF4C36A}" dt="2024-04-10T12:10:50.453" v="19" actId="47"/>
        <pc:sldMkLst>
          <pc:docMk/>
          <pc:sldMk cId="3712797150" sldId="1129"/>
        </pc:sldMkLst>
      </pc:sldChg>
      <pc:sldChg chg="del">
        <pc:chgData name="Cecilie Rørdam" userId="9e6ed0df-47b2-4b0e-a5a5-8ff8555efc23" providerId="ADAL" clId="{53101D3B-A424-4CCF-AD32-B743ABF4C36A}" dt="2024-04-10T12:10:50.669" v="21" actId="47"/>
        <pc:sldMkLst>
          <pc:docMk/>
          <pc:sldMk cId="4042620341" sldId="1130"/>
        </pc:sldMkLst>
      </pc:sldChg>
      <pc:sldChg chg="del">
        <pc:chgData name="Cecilie Rørdam" userId="9e6ed0df-47b2-4b0e-a5a5-8ff8555efc23" providerId="ADAL" clId="{53101D3B-A424-4CCF-AD32-B743ABF4C36A}" dt="2024-04-10T12:10:53.041" v="28" actId="47"/>
        <pc:sldMkLst>
          <pc:docMk/>
          <pc:sldMk cId="3493796115" sldId="1133"/>
        </pc:sldMkLst>
      </pc:sldChg>
      <pc:sldChg chg="del">
        <pc:chgData name="Cecilie Rørdam" userId="9e6ed0df-47b2-4b0e-a5a5-8ff8555efc23" providerId="ADAL" clId="{53101D3B-A424-4CCF-AD32-B743ABF4C36A}" dt="2024-04-10T12:10:53.720" v="30" actId="47"/>
        <pc:sldMkLst>
          <pc:docMk/>
          <pc:sldMk cId="2775468708" sldId="1134"/>
        </pc:sldMkLst>
      </pc:sldChg>
      <pc:sldChg chg="del">
        <pc:chgData name="Cecilie Rørdam" userId="9e6ed0df-47b2-4b0e-a5a5-8ff8555efc23" providerId="ADAL" clId="{53101D3B-A424-4CCF-AD32-B743ABF4C36A}" dt="2024-04-10T12:10:50.036" v="15" actId="47"/>
        <pc:sldMkLst>
          <pc:docMk/>
          <pc:sldMk cId="3948310751" sldId="1135"/>
        </pc:sldMkLst>
      </pc:sldChg>
      <pc:sldChg chg="del">
        <pc:chgData name="Cecilie Rørdam" userId="9e6ed0df-47b2-4b0e-a5a5-8ff8555efc23" providerId="ADAL" clId="{53101D3B-A424-4CCF-AD32-B743ABF4C36A}" dt="2024-04-10T12:10:47.251" v="4" actId="47"/>
        <pc:sldMkLst>
          <pc:docMk/>
          <pc:sldMk cId="3417128293" sldId="1136"/>
        </pc:sldMkLst>
      </pc:sldChg>
      <pc:sldChg chg="del">
        <pc:chgData name="Cecilie Rørdam" userId="9e6ed0df-47b2-4b0e-a5a5-8ff8555efc23" providerId="ADAL" clId="{53101D3B-A424-4CCF-AD32-B743ABF4C36A}" dt="2024-04-10T12:10:50.223" v="17" actId="47"/>
        <pc:sldMkLst>
          <pc:docMk/>
          <pc:sldMk cId="2261646772" sldId="1137"/>
        </pc:sldMkLst>
      </pc:sldChg>
      <pc:sldChg chg="del">
        <pc:chgData name="Cecilie Rørdam" userId="9e6ed0df-47b2-4b0e-a5a5-8ff8555efc23" providerId="ADAL" clId="{53101D3B-A424-4CCF-AD32-B743ABF4C36A}" dt="2024-04-10T12:10:50.596" v="20" actId="47"/>
        <pc:sldMkLst>
          <pc:docMk/>
          <pc:sldMk cId="795070096" sldId="1138"/>
        </pc:sldMkLst>
      </pc:sldChg>
      <pc:sldChg chg="del">
        <pc:chgData name="Cecilie Rørdam" userId="9e6ed0df-47b2-4b0e-a5a5-8ff8555efc23" providerId="ADAL" clId="{53101D3B-A424-4CCF-AD32-B743ABF4C36A}" dt="2024-04-10T12:10:51.702" v="24" actId="47"/>
        <pc:sldMkLst>
          <pc:docMk/>
          <pc:sldMk cId="3145130878" sldId="1140"/>
        </pc:sldMkLst>
      </pc:sldChg>
      <pc:sldChg chg="del">
        <pc:chgData name="Cecilie Rørdam" userId="9e6ed0df-47b2-4b0e-a5a5-8ff8555efc23" providerId="ADAL" clId="{53101D3B-A424-4CCF-AD32-B743ABF4C36A}" dt="2024-04-10T12:10:50.338" v="18" actId="47"/>
        <pc:sldMkLst>
          <pc:docMk/>
          <pc:sldMk cId="3573157743" sldId="1143"/>
        </pc:sldMkLst>
      </pc:sldChg>
      <pc:sldChg chg="del">
        <pc:chgData name="Cecilie Rørdam" userId="9e6ed0df-47b2-4b0e-a5a5-8ff8555efc23" providerId="ADAL" clId="{53101D3B-A424-4CCF-AD32-B743ABF4C36A}" dt="2024-04-10T12:10:52.753" v="27" actId="47"/>
        <pc:sldMkLst>
          <pc:docMk/>
          <pc:sldMk cId="2043404256" sldId="1144"/>
        </pc:sldMkLst>
      </pc:sldChg>
      <pc:sldChg chg="del">
        <pc:chgData name="Cecilie Rørdam" userId="9e6ed0df-47b2-4b0e-a5a5-8ff8555efc23" providerId="ADAL" clId="{53101D3B-A424-4CCF-AD32-B743ABF4C36A}" dt="2024-04-10T12:10:48.094" v="8" actId="47"/>
        <pc:sldMkLst>
          <pc:docMk/>
          <pc:sldMk cId="577581" sldId="1145"/>
        </pc:sldMkLst>
      </pc:sldChg>
      <pc:sldChg chg="del">
        <pc:chgData name="Cecilie Rørdam" userId="9e6ed0df-47b2-4b0e-a5a5-8ff8555efc23" providerId="ADAL" clId="{53101D3B-A424-4CCF-AD32-B743ABF4C36A}" dt="2024-04-10T12:10:53.334" v="29" actId="47"/>
        <pc:sldMkLst>
          <pc:docMk/>
          <pc:sldMk cId="2359199982" sldId="1146"/>
        </pc:sldMkLst>
      </pc:sldChg>
      <pc:sldChg chg="del">
        <pc:chgData name="Cecilie Rørdam" userId="9e6ed0df-47b2-4b0e-a5a5-8ff8555efc23" providerId="ADAL" clId="{53101D3B-A424-4CCF-AD32-B743ABF4C36A}" dt="2024-04-10T12:10:51.448" v="23" actId="47"/>
        <pc:sldMkLst>
          <pc:docMk/>
          <pc:sldMk cId="4218042352" sldId="63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10-04-2024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Owolabi MO, Leonardi M, </a:t>
            </a:r>
            <a:r>
              <a:rPr lang="en-US" dirty="0" err="1"/>
              <a:t>Bassetti</a:t>
            </a:r>
            <a:r>
              <a:rPr lang="en-US" dirty="0"/>
              <a:t> C, et al. Global synergistic actions to improve brain health for human development. Nat Rev Neurol 2023; 19 (6): 371–383.</a:t>
            </a:r>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3043092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4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7012AD-D090-8A51-BD3B-4538EB801F0D}"/>
              </a:ext>
            </a:extLst>
          </p:cNvPr>
          <p:cNvSpPr>
            <a:spLocks noGrp="1"/>
          </p:cNvSpPr>
          <p:nvPr>
            <p:ph type="title"/>
          </p:nvPr>
        </p:nvSpPr>
        <p:spPr>
          <a:xfrm>
            <a:off x="1219200" y="1485000"/>
            <a:ext cx="6388968" cy="2429818"/>
          </a:xfrm>
        </p:spPr>
        <p:txBody>
          <a:bodyPr>
            <a:noAutofit/>
          </a:bodyPr>
          <a:lstStyle/>
          <a:p>
            <a:r>
              <a:rPr lang="en-US" sz="2400">
                <a:solidFill>
                  <a:schemeClr val="tx1"/>
                </a:solidFill>
              </a:rPr>
              <a:t>…neurological disorders must be prioritized at local, regional and global levels by all stakeholders to achieve the greatest benefit for individuals who are directly affected and to lessen the burden on the wider society. Synergistic revolutionary action  across the life course is urgently required in the four pillars of the neurological quadrangle – surveillance; primordial, primary and secondary prevention; treatment; and rehabilitation</a:t>
            </a:r>
            <a:endParaRPr lang="en-GB" sz="2400">
              <a:solidFill>
                <a:schemeClr val="tx1"/>
              </a:solidFill>
            </a:endParaRPr>
          </a:p>
        </p:txBody>
      </p:sp>
      <p:sp>
        <p:nvSpPr>
          <p:cNvPr id="5" name="Text Placeholder 4">
            <a:extLst>
              <a:ext uri="{FF2B5EF4-FFF2-40B4-BE49-F238E27FC236}">
                <a16:creationId xmlns:a16="http://schemas.microsoft.com/office/drawing/2014/main" id="{D824DBC5-46AB-C746-C009-6EEF462EE90A}"/>
              </a:ext>
            </a:extLst>
          </p:cNvPr>
          <p:cNvSpPr>
            <a:spLocks noGrp="1"/>
          </p:cNvSpPr>
          <p:nvPr>
            <p:ph type="body" idx="1"/>
          </p:nvPr>
        </p:nvSpPr>
        <p:spPr/>
        <p:txBody>
          <a:bodyPr/>
          <a:lstStyle/>
          <a:p>
            <a:r>
              <a:rPr lang="en-GB"/>
              <a:t>Owolabi et al. Nat Rev Neurol 2023;19(6):371–383</a:t>
            </a:r>
          </a:p>
        </p:txBody>
      </p:sp>
      <p:sp>
        <p:nvSpPr>
          <p:cNvPr id="6" name="Slide Number Placeholder 5">
            <a:extLst>
              <a:ext uri="{FF2B5EF4-FFF2-40B4-BE49-F238E27FC236}">
                <a16:creationId xmlns:a16="http://schemas.microsoft.com/office/drawing/2014/main" id="{1162EB85-5FE8-C387-2FB1-49A2EB0DC46E}"/>
              </a:ext>
            </a:extLst>
          </p:cNvPr>
          <p:cNvSpPr>
            <a:spLocks noGrp="1"/>
          </p:cNvSpPr>
          <p:nvPr>
            <p:ph type="sldNum" sz="quarter" idx="4"/>
          </p:nvPr>
        </p:nvSpPr>
        <p:spPr/>
        <p:txBody>
          <a:bodyPr/>
          <a:lstStyle/>
          <a:p>
            <a:fld id="{C5E73D8C-6D1C-4360-8101-83ED279A0FF1}" type="slidenum">
              <a:rPr lang="en-GB" smtClean="0"/>
              <a:pPr/>
              <a:t>1</a:t>
            </a:fld>
            <a:endParaRPr lang="en-GB"/>
          </a:p>
        </p:txBody>
      </p:sp>
    </p:spTree>
    <p:extLst>
      <p:ext uri="{BB962C8B-B14F-4D97-AF65-F5344CB8AC3E}">
        <p14:creationId xmlns:p14="http://schemas.microsoft.com/office/powerpoint/2010/main" val="3878279412"/>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556810E-450E-4FFF-BBB0-0621B79749EA}">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BE14FC-6830-41D9-B09E-A6AE3E264A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5263</TotalTime>
  <Words>117</Words>
  <Application>Microsoft Office PowerPoint</Application>
  <PresentationFormat>Widescreen</PresentationFormat>
  <Paragraphs>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…neurological disorders must be prioritized at local, regional and global levels by all stakeholders to achieve the greatest benefit for individuals who are directly affected and to lessen the burden on the wider society. Synergistic revolutionary action  across the life course is urgently required in the four pillars of the neurological quadrangle – surveillance; primordial, primary and secondary prevention; treatment; and rehabilitation</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Cecilie Rørdam</cp:lastModifiedBy>
  <cp:revision>13</cp:revision>
  <cp:lastPrinted>2022-09-28T10:51:32Z</cp:lastPrinted>
  <dcterms:created xsi:type="dcterms:W3CDTF">2022-02-04T12:28:06Z</dcterms:created>
  <dcterms:modified xsi:type="dcterms:W3CDTF">2024-04-10T12:11:04Z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