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086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12B644-C23D-6891-9B98-7E843A51D0A0}" name="Terry Quinn" initials="TQ" userId="S::Terry.Quinn@glasgow.ac.uk::d3276c42-adef-4085-8787-0a30b87ac44e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F7599"/>
    <a:srgbClr val="F0F0F0"/>
    <a:srgbClr val="FFFFFF"/>
    <a:srgbClr val="5E512C"/>
    <a:srgbClr val="E5EBF1"/>
    <a:srgbClr val="000000"/>
    <a:srgbClr val="D9D1CC"/>
    <a:srgbClr val="EBF0EE"/>
    <a:srgbClr val="F5F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7" autoAdjust="0"/>
    <p:restoredTop sz="82446" autoAdjust="0"/>
  </p:normalViewPr>
  <p:slideViewPr>
    <p:cSldViewPr snapToGrid="0">
      <p:cViewPr varScale="1">
        <p:scale>
          <a:sx n="86" d="100"/>
          <a:sy n="86" d="100"/>
        </p:scale>
        <p:origin x="534" y="9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774"/>
    </p:cViewPr>
  </p:sorterViewPr>
  <p:notesViewPr>
    <p:cSldViewPr snapToGrid="0">
      <p:cViewPr varScale="1">
        <p:scale>
          <a:sx n="116" d="100"/>
          <a:sy n="116" d="100"/>
        </p:scale>
        <p:origin x="340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15-04-2024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832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4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4333B6-52A6-E7CF-C5D4-C5FDEEB285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Neurobehavioural consequences of stroke – </a:t>
            </a:r>
            <a:r>
              <a:rPr lang="en-US" dirty="0"/>
              <a:t>Post-stroke cognitive impairment and dementia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D1F9CDA-A988-02F9-F1C5-86C7A4046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</a:t>
            </a:r>
            <a:endParaRPr lang="en-GB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1DC3032-E86E-D63A-21D2-E0148F5C51C7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Cognitive impairment and dementia are common after stroke – approximately 1 in 10 patients will develop dementia after their first stroke, and more than one-third have dementia after recurrent stroke</a:t>
            </a:r>
          </a:p>
          <a:p>
            <a:r>
              <a:rPr lang="en-US" dirty="0"/>
              <a:t>Approximately 1 in 10 patients have dementia at the point of their first stroke, and the stroke appears to accelerate the rate of any already existing cognitive decline</a:t>
            </a:r>
          </a:p>
          <a:p>
            <a:r>
              <a:rPr lang="en-GB" dirty="0">
                <a:solidFill>
                  <a:schemeClr val="tx1"/>
                </a:solidFill>
              </a:rPr>
              <a:t>There are many risk factors for post-stroke cognitive impairment, including: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The severity of the stroke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The location of lesions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Diabetes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Low baseline cognitive functioning</a:t>
            </a:r>
          </a:p>
          <a:p>
            <a:pPr lvl="1"/>
            <a:r>
              <a:rPr lang="en-GB" i="1" dirty="0">
                <a:solidFill>
                  <a:schemeClr val="tx1"/>
                </a:solidFill>
              </a:rPr>
              <a:t>APOE-</a:t>
            </a:r>
            <a:r>
              <a:rPr lang="el-GR" i="1" dirty="0">
                <a:solidFill>
                  <a:schemeClr val="tx1"/>
                </a:solidFill>
              </a:rPr>
              <a:t>ε4</a:t>
            </a:r>
            <a:r>
              <a:rPr lang="en-GB" i="1" dirty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genotype</a:t>
            </a:r>
          </a:p>
          <a:p>
            <a:r>
              <a:rPr lang="en-US" dirty="0"/>
              <a:t>Good collaboration among different healthcare professionals is important during the post-stroke phase, to ensure the best management and treatment of cognitive problems after stroke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A9425-BECA-CCF6-91E3-30E647FAB5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i="1" dirty="0"/>
              <a:t>APOE</a:t>
            </a:r>
            <a:r>
              <a:rPr lang="en-GB" dirty="0"/>
              <a:t>=apolipoprotein E gene</a:t>
            </a:r>
          </a:p>
        </p:txBody>
      </p:sp>
    </p:spTree>
    <p:extLst>
      <p:ext uri="{BB962C8B-B14F-4D97-AF65-F5344CB8AC3E}">
        <p14:creationId xmlns:p14="http://schemas.microsoft.com/office/powerpoint/2010/main" val="3621622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A62404-9371-48EB-9918-AAF4CB681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purl.org/dc/dcmitype/"/>
    <ds:schemaRef ds:uri="08562aa6-c0ad-4fb9-8a82-15409d3a28b4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28627d7c-4416-4bc1-86cf-ca6c3a42a8f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20684</TotalTime>
  <Words>131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Summary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72</cp:revision>
  <cp:lastPrinted>2022-09-28T10:51:32Z</cp:lastPrinted>
  <dcterms:created xsi:type="dcterms:W3CDTF">2022-02-04T12:28:06Z</dcterms:created>
  <dcterms:modified xsi:type="dcterms:W3CDTF">2024-04-15T07:16:45Z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