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63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99B3A8"/>
    <a:srgbClr val="717171"/>
    <a:srgbClr val="E6E6E6"/>
    <a:srgbClr val="B59E5F"/>
    <a:srgbClr val="7B9CBB"/>
    <a:srgbClr val="B8B8B8"/>
    <a:srgbClr val="D9D1CC"/>
    <a:srgbClr val="DACEAF"/>
    <a:srgbClr val="BD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Reference: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/>
              <a:t>Zhang S, Xu M, Liu ZJ, Feng J, Ma Y. Neuropsychiatric issues after stroke: Clinical significance and therapeutic implications. World J Psychiatry 2020; 10 (6): 125–138.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3092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6C98505-E51F-7022-9B1F-EBC3207AA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460976" cy="2429818"/>
          </a:xfrm>
        </p:spPr>
        <p:txBody>
          <a:bodyPr>
            <a:noAutofit/>
          </a:bodyPr>
          <a:lstStyle/>
          <a:p>
            <a:r>
              <a:rPr lang="en-US" sz="3200"/>
              <a:t>Current evidence reveals the limitations of our knowledge [about neuropsychiatric disorders after stroke] and may change as scientific research reflects that stroke is the pathological basis and cause of [these neuropsychiatric disorders]</a:t>
            </a:r>
            <a:endParaRPr lang="en-GB" sz="32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F52E78-B082-6E7F-5439-3AA310C03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Zhang et al. World J Psychiatry 2020;10(6):125–138</a:t>
            </a:r>
          </a:p>
        </p:txBody>
      </p:sp>
    </p:spTree>
    <p:extLst>
      <p:ext uri="{BB962C8B-B14F-4D97-AF65-F5344CB8AC3E}">
        <p14:creationId xmlns:p14="http://schemas.microsoft.com/office/powerpoint/2010/main" val="3878279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05BC77F-4784-4FB1-9FB8-1DFC57C20961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</TotalTime>
  <Words>86</Words>
  <Application>Microsoft Macintosh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Current evidence reveals the limitations of our knowledge [about neuropsychiatric disorders after stroke] and may change as scientific research reflects that stroke is the pathological basis and cause of [these neuropsychiatric disorders]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37</cp:revision>
  <cp:lastPrinted>2022-09-28T10:51:32Z</cp:lastPrinted>
  <dcterms:created xsi:type="dcterms:W3CDTF">2022-02-04T12:28:06Z</dcterms:created>
  <dcterms:modified xsi:type="dcterms:W3CDTF">2024-03-25T05:36:00Z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