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980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397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Placeholder 94" descr="A close-up of a brain&#10;&#10;Description automatically generated">
            <a:extLst>
              <a:ext uri="{FF2B5EF4-FFF2-40B4-BE49-F238E27FC236}">
                <a16:creationId xmlns:a16="http://schemas.microsoft.com/office/drawing/2014/main" id="{D3682D00-CBB1-C975-5C19-4FBAABED722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3125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8AE90A-2DEA-42AF-B216-8A11B00D10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</p:spPr>
        <p:txBody>
          <a:bodyPr/>
          <a:lstStyle/>
          <a:p>
            <a:r>
              <a:rPr lang="en-GB" dirty="0" err="1"/>
              <a:t>Neurobehavioural</a:t>
            </a:r>
            <a:r>
              <a:rPr lang="en-GB" dirty="0"/>
              <a:t> consequences of stroke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A29CA-D8ED-4032-A9A9-B4FD7399CD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</p:spPr>
        <p:txBody>
          <a:bodyPr/>
          <a:lstStyle/>
          <a:p>
            <a:br>
              <a:rPr lang="en-GB" dirty="0"/>
            </a:br>
            <a:r>
              <a:rPr lang="en-GB" dirty="0"/>
              <a:t>Stroke syndromes</a:t>
            </a:r>
          </a:p>
        </p:txBody>
      </p:sp>
    </p:spTree>
    <p:extLst>
      <p:ext uri="{BB962C8B-B14F-4D97-AF65-F5344CB8AC3E}">
        <p14:creationId xmlns:p14="http://schemas.microsoft.com/office/powerpoint/2010/main" val="1226472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19167</TotalTime>
  <Words>8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65</cp:revision>
  <cp:lastPrinted>2022-09-28T10:51:32Z</cp:lastPrinted>
  <dcterms:created xsi:type="dcterms:W3CDTF">2022-02-04T12:28:06Z</dcterms:created>
  <dcterms:modified xsi:type="dcterms:W3CDTF">2024-10-02T08:28:58Z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