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07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Tao WD, Liu M, Fisher M, et al. Posterior versus anterior circulation infarction: how different are the neurological deficits? Stroke 2012; 43 (8): 2060–2065.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Odier C, Michel P. Common stroke syndromes. In: </a:t>
            </a:r>
            <a:r>
              <a:rPr lang="en-US" dirty="0" err="1"/>
              <a:t>Brainin</a:t>
            </a:r>
            <a:r>
              <a:rPr lang="en-US" dirty="0"/>
              <a:t> M, </a:t>
            </a:r>
            <a:r>
              <a:rPr lang="en-US" dirty="0" err="1"/>
              <a:t>Heiss</a:t>
            </a:r>
            <a:r>
              <a:rPr lang="en-US" dirty="0"/>
              <a:t> WD (eds). Textbook of Stroke Medicine. Cambridge University Press, 2010. Pg. 121–134.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Tahir RA, Haider S, Kole M, et al. Anterior cerebral artery: variant anatomy and pathology. J </a:t>
            </a:r>
            <a:r>
              <a:rPr lang="en-US" dirty="0" err="1"/>
              <a:t>Vasc</a:t>
            </a:r>
            <a:r>
              <a:rPr lang="en-US" dirty="0"/>
              <a:t> </a:t>
            </a:r>
            <a:r>
              <a:rPr lang="en-US" dirty="0" err="1"/>
              <a:t>Interv</a:t>
            </a:r>
            <a:r>
              <a:rPr lang="en-US" dirty="0"/>
              <a:t> Neurol 2019; 10 (3): 16–22.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Yilmaz A, </a:t>
            </a:r>
            <a:r>
              <a:rPr lang="en-GB" dirty="0" err="1"/>
              <a:t>Kizilay</a:t>
            </a:r>
            <a:r>
              <a:rPr lang="en-GB" dirty="0"/>
              <a:t> Z, </a:t>
            </a:r>
            <a:r>
              <a:rPr lang="en-GB" dirty="0" err="1"/>
              <a:t>Ozkul</a:t>
            </a:r>
            <a:r>
              <a:rPr lang="en-GB" dirty="0"/>
              <a:t> A, </a:t>
            </a:r>
            <a:r>
              <a:rPr lang="en-GB" dirty="0" err="1"/>
              <a:t>Çirak</a:t>
            </a:r>
            <a:r>
              <a:rPr lang="en-GB" dirty="0"/>
              <a:t> B. Pure motor stroke secondary to cerebral infarction of recurrent artery of </a:t>
            </a:r>
            <a:r>
              <a:rPr lang="en-GB" dirty="0" err="1"/>
              <a:t>Heubner</a:t>
            </a:r>
            <a:r>
              <a:rPr lang="en-GB" dirty="0"/>
              <a:t> after mild head trauma: a case report. Open Access Maced J Med Sci 2016; 4 (1): 139–141.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Maga P, Tomaszewski KA, </a:t>
            </a:r>
            <a:r>
              <a:rPr lang="en-US" dirty="0" err="1"/>
              <a:t>Skrzat</a:t>
            </a:r>
            <a:r>
              <a:rPr lang="en-US" dirty="0"/>
              <a:t> J, et al. Microanatomical study of the recurrent artery of </a:t>
            </a:r>
            <a:r>
              <a:rPr lang="en-US" dirty="0" err="1"/>
              <a:t>Heubner</a:t>
            </a:r>
            <a:r>
              <a:rPr lang="en-US" dirty="0"/>
              <a:t>. Ann </a:t>
            </a:r>
            <a:r>
              <a:rPr lang="en-US" dirty="0" err="1"/>
              <a:t>Anat</a:t>
            </a:r>
            <a:r>
              <a:rPr lang="en-US" dirty="0"/>
              <a:t> 2013; 195 (4): 342–350.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Radiopaedia</a:t>
            </a:r>
            <a:r>
              <a:rPr lang="en-US" dirty="0"/>
              <a:t>. Anterior cerebral artery. Available at: https://radiopaedia.org/articles/anterior-cerebral-artery. Accessed Jul 2024.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7024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E9A150-0A33-CE12-A78E-5B1292A76C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789443-A259-21FE-375F-59E6634C2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Anterior cerebral artery (ACA) infarction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967E76-1A05-897D-D9CF-59408B640F9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510850" cy="4415215"/>
          </a:xfrm>
        </p:spPr>
        <p:txBody>
          <a:bodyPr/>
          <a:lstStyle/>
          <a:p>
            <a:r>
              <a:rPr lang="en-GB" dirty="0"/>
              <a:t>There are often differences between anterior, middle, and posterior cerebral artery infarctions</a:t>
            </a:r>
            <a:r>
              <a:rPr lang="en-GB" baseline="30000" dirty="0"/>
              <a:t>1,2</a:t>
            </a:r>
          </a:p>
          <a:p>
            <a:r>
              <a:rPr lang="en-US" dirty="0"/>
              <a:t>The anterior circulation refers to the part of the brain supplied by the carotid arteries, separated into parts</a:t>
            </a:r>
            <a:r>
              <a:rPr lang="en-US" baseline="30000" dirty="0"/>
              <a:t>2,3</a:t>
            </a:r>
            <a:endParaRPr lang="en-US" dirty="0"/>
          </a:p>
          <a:p>
            <a:pPr lvl="1"/>
            <a:r>
              <a:rPr lang="en-GB" dirty="0"/>
              <a:t>A1:</a:t>
            </a:r>
            <a:r>
              <a:rPr lang="en-US" dirty="0"/>
              <a:t> the horizontal/pre-communicating artery</a:t>
            </a:r>
          </a:p>
          <a:p>
            <a:pPr lvl="1"/>
            <a:r>
              <a:rPr lang="en-GB" dirty="0"/>
              <a:t>A2: the vertical/post-communicating artery</a:t>
            </a:r>
          </a:p>
          <a:p>
            <a:pPr lvl="1"/>
            <a:r>
              <a:rPr lang="en-GB" dirty="0"/>
              <a:t>A3: </a:t>
            </a:r>
            <a:r>
              <a:rPr lang="en-US" dirty="0"/>
              <a:t>the distal ACA and cortical branches</a:t>
            </a:r>
          </a:p>
          <a:p>
            <a:r>
              <a:rPr lang="en-US" dirty="0"/>
              <a:t>ACA infarcts </a:t>
            </a:r>
            <a:r>
              <a:rPr lang="en-US" b="1" dirty="0"/>
              <a:t>cause weakness predominantly of the distal lower limb</a:t>
            </a:r>
            <a:r>
              <a:rPr lang="en-US" dirty="0"/>
              <a:t>, with lesser involvement of the upper limb, motor hemineglect and transcortical motor aphasia</a:t>
            </a:r>
            <a:r>
              <a:rPr lang="en-US" baseline="30000" dirty="0"/>
              <a:t>2</a:t>
            </a:r>
          </a:p>
          <a:p>
            <a:r>
              <a:rPr lang="en-GB" dirty="0"/>
              <a:t>There are other ACA syndromes, e.g., ‘recurrent artery of </a:t>
            </a:r>
            <a:r>
              <a:rPr lang="en-GB" dirty="0" err="1"/>
              <a:t>Heubner</a:t>
            </a:r>
            <a:r>
              <a:rPr lang="en-GB" dirty="0"/>
              <a:t>’ (a large artery usually branching from the proximal A1 or A2 segment of the ACA) syndrome of pure motor stroke and hemiparesis</a:t>
            </a:r>
            <a:r>
              <a:rPr lang="en-GB" baseline="30000" dirty="0"/>
              <a:t>4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EA4900B-9FD0-6132-76F8-4BFD514CFF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ACA=anterior cerebral artery; ICA=internal carotid artery; MCA=middle cerebral artery 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US" dirty="0"/>
              <a:t>Tao et al. Stroke 2012;43(8):2060–2065; </a:t>
            </a:r>
            <a:r>
              <a:rPr lang="en-GB" dirty="0"/>
              <a:t>2. </a:t>
            </a:r>
            <a:r>
              <a:rPr lang="en-US" dirty="0"/>
              <a:t>Odier &amp; Michel. In: </a:t>
            </a:r>
            <a:r>
              <a:rPr lang="en-US" dirty="0" err="1"/>
              <a:t>Brainin</a:t>
            </a:r>
            <a:r>
              <a:rPr lang="en-US" dirty="0"/>
              <a:t> &amp; </a:t>
            </a:r>
            <a:r>
              <a:rPr lang="en-US" dirty="0" err="1"/>
              <a:t>Heiss</a:t>
            </a:r>
            <a:r>
              <a:rPr lang="en-US" dirty="0"/>
              <a:t> (eds). Textbook of Stroke Medicine. 2010; </a:t>
            </a:r>
            <a:br>
              <a:rPr lang="en-US" dirty="0"/>
            </a:br>
            <a:r>
              <a:rPr lang="en-US" dirty="0"/>
              <a:t>3. </a:t>
            </a:r>
            <a:r>
              <a:rPr lang="en-GB" dirty="0"/>
              <a:t>Tahir et al. J </a:t>
            </a:r>
            <a:r>
              <a:rPr lang="en-GB" dirty="0" err="1"/>
              <a:t>Vasc</a:t>
            </a:r>
            <a:r>
              <a:rPr lang="en-GB" dirty="0"/>
              <a:t> </a:t>
            </a:r>
            <a:r>
              <a:rPr lang="en-GB" dirty="0" err="1"/>
              <a:t>Interv</a:t>
            </a:r>
            <a:r>
              <a:rPr lang="en-GB" dirty="0"/>
              <a:t> </a:t>
            </a:r>
            <a:r>
              <a:rPr lang="en-GB" dirty="0" err="1"/>
              <a:t>Neurol</a:t>
            </a:r>
            <a:r>
              <a:rPr lang="en-GB" dirty="0"/>
              <a:t> 2019;10(3):16–22; </a:t>
            </a:r>
            <a:r>
              <a:rPr lang="en-US" dirty="0"/>
              <a:t>4. Yilmaz et al. Open Access Maced J Med Sci 2016;4(1):139–141; 5. Maga et al. Ann </a:t>
            </a:r>
            <a:r>
              <a:rPr lang="en-US" dirty="0" err="1"/>
              <a:t>Anat</a:t>
            </a:r>
            <a:r>
              <a:rPr lang="en-US" dirty="0"/>
              <a:t> 2013;195(4):342–350; </a:t>
            </a:r>
            <a:br>
              <a:rPr lang="en-US" dirty="0"/>
            </a:br>
            <a:r>
              <a:rPr lang="en-US" dirty="0"/>
              <a:t>6. </a:t>
            </a:r>
            <a:r>
              <a:rPr lang="en-US" dirty="0" err="1"/>
              <a:t>Radiopaedia</a:t>
            </a:r>
            <a:r>
              <a:rPr lang="en-US" dirty="0"/>
              <a:t>. Anterior cerebral artery. Available at: https://radiopaedia.org/articles/anterior-cerebral-artery. Accessed Jul 2024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404413-E1F0-D896-2A45-77CCF9FDC6C6}"/>
              </a:ext>
            </a:extLst>
          </p:cNvPr>
          <p:cNvGrpSpPr/>
          <p:nvPr/>
        </p:nvGrpSpPr>
        <p:grpSpPr>
          <a:xfrm>
            <a:off x="6232527" y="1666734"/>
            <a:ext cx="5477245" cy="4557441"/>
            <a:chOff x="6232527" y="1409559"/>
            <a:chExt cx="5477245" cy="455744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D2FDFBE-DBEC-183B-E227-F6AC819813BE}"/>
                </a:ext>
              </a:extLst>
            </p:cNvPr>
            <p:cNvGrpSpPr/>
            <p:nvPr/>
          </p:nvGrpSpPr>
          <p:grpSpPr>
            <a:xfrm>
              <a:off x="6867687" y="1752101"/>
              <a:ext cx="4842085" cy="4202430"/>
              <a:chOff x="873701" y="1116986"/>
              <a:chExt cx="5858923" cy="5084940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1303265-FCFB-4710-8F43-287A098DED62}"/>
                  </a:ext>
                </a:extLst>
              </p:cNvPr>
              <p:cNvSpPr/>
              <p:nvPr/>
            </p:nvSpPr>
            <p:spPr>
              <a:xfrm>
                <a:off x="873701" y="1116986"/>
                <a:ext cx="5858923" cy="3469462"/>
              </a:xfrm>
              <a:custGeom>
                <a:avLst/>
                <a:gdLst>
                  <a:gd name="connsiteX0" fmla="*/ 5837886 w 5858923"/>
                  <a:gd name="connsiteY0" fmla="*/ 2186917 h 3469462"/>
                  <a:gd name="connsiteX1" fmla="*/ 5746260 w 5858923"/>
                  <a:gd name="connsiteY1" fmla="*/ 1990296 h 3469462"/>
                  <a:gd name="connsiteX2" fmla="*/ 5664315 w 5858923"/>
                  <a:gd name="connsiteY2" fmla="*/ 1589332 h 3469462"/>
                  <a:gd name="connsiteX3" fmla="*/ 5634811 w 5858923"/>
                  <a:gd name="connsiteY3" fmla="*/ 1288638 h 3469462"/>
                  <a:gd name="connsiteX4" fmla="*/ 5394394 w 5858923"/>
                  <a:gd name="connsiteY4" fmla="*/ 1145956 h 3469462"/>
                  <a:gd name="connsiteX5" fmla="*/ 5020861 w 5858923"/>
                  <a:gd name="connsiteY5" fmla="*/ 797086 h 3469462"/>
                  <a:gd name="connsiteX6" fmla="*/ 4655741 w 5858923"/>
                  <a:gd name="connsiteY6" fmla="*/ 471729 h 3469462"/>
                  <a:gd name="connsiteX7" fmla="*/ 4323237 w 5858923"/>
                  <a:gd name="connsiteY7" fmla="*/ 343452 h 3469462"/>
                  <a:gd name="connsiteX8" fmla="*/ 4012401 w 5858923"/>
                  <a:gd name="connsiteY8" fmla="*/ 211488 h 3469462"/>
                  <a:gd name="connsiteX9" fmla="*/ 3605790 w 5858923"/>
                  <a:gd name="connsiteY9" fmla="*/ 47023 h 3469462"/>
                  <a:gd name="connsiteX10" fmla="*/ 3363645 w 5858923"/>
                  <a:gd name="connsiteY10" fmla="*/ 113869 h 3469462"/>
                  <a:gd name="connsiteX11" fmla="*/ 3083466 w 5858923"/>
                  <a:gd name="connsiteY11" fmla="*/ 47023 h 3469462"/>
                  <a:gd name="connsiteX12" fmla="*/ 2862988 w 5858923"/>
                  <a:gd name="connsiteY12" fmla="*/ 68691 h 3469462"/>
                  <a:gd name="connsiteX13" fmla="*/ 2599060 w 5858923"/>
                  <a:gd name="connsiteY13" fmla="*/ 0 h 3469462"/>
                  <a:gd name="connsiteX14" fmla="*/ 2392988 w 5858923"/>
                  <a:gd name="connsiteY14" fmla="*/ 43335 h 3469462"/>
                  <a:gd name="connsiteX15" fmla="*/ 2206855 w 5858923"/>
                  <a:gd name="connsiteY15" fmla="*/ 10834 h 3469462"/>
                  <a:gd name="connsiteX16" fmla="*/ 2023028 w 5858923"/>
                  <a:gd name="connsiteY16" fmla="*/ 65002 h 3469462"/>
                  <a:gd name="connsiteX17" fmla="*/ 1521794 w 5858923"/>
                  <a:gd name="connsiteY17" fmla="*/ 220478 h 3469462"/>
                  <a:gd name="connsiteX18" fmla="*/ 1062743 w 5858923"/>
                  <a:gd name="connsiteY18" fmla="*/ 444644 h 3469462"/>
                  <a:gd name="connsiteX19" fmla="*/ 712145 w 5858923"/>
                  <a:gd name="connsiteY19" fmla="*/ 784409 h 3469462"/>
                  <a:gd name="connsiteX20" fmla="*/ 318097 w 5858923"/>
                  <a:gd name="connsiteY20" fmla="*/ 1330245 h 3469462"/>
                  <a:gd name="connsiteX21" fmla="*/ 61430 w 5858923"/>
                  <a:gd name="connsiteY21" fmla="*/ 1839891 h 3469462"/>
                  <a:gd name="connsiteX22" fmla="*/ 0 w 5858923"/>
                  <a:gd name="connsiteY22" fmla="*/ 2389300 h 3469462"/>
                  <a:gd name="connsiteX23" fmla="*/ 878339 w 5858923"/>
                  <a:gd name="connsiteY23" fmla="*/ 3466450 h 3469462"/>
                  <a:gd name="connsiteX24" fmla="*/ 1319296 w 5858923"/>
                  <a:gd name="connsiteY24" fmla="*/ 3376092 h 3469462"/>
                  <a:gd name="connsiteX25" fmla="*/ 1561441 w 5858923"/>
                  <a:gd name="connsiteY25" fmla="*/ 3430261 h 3469462"/>
                  <a:gd name="connsiteX26" fmla="*/ 1676117 w 5858923"/>
                  <a:gd name="connsiteY26" fmla="*/ 3411474 h 3469462"/>
                  <a:gd name="connsiteX27" fmla="*/ 2193947 w 5858923"/>
                  <a:gd name="connsiteY27" fmla="*/ 2801789 h 3469462"/>
                  <a:gd name="connsiteX28" fmla="*/ 2008390 w 5858923"/>
                  <a:gd name="connsiteY28" fmla="*/ 2557914 h 3469462"/>
                  <a:gd name="connsiteX29" fmla="*/ 1528940 w 5858923"/>
                  <a:gd name="connsiteY29" fmla="*/ 2688956 h 3469462"/>
                  <a:gd name="connsiteX30" fmla="*/ 927783 w 5858923"/>
                  <a:gd name="connsiteY30" fmla="*/ 2115229 h 3469462"/>
                  <a:gd name="connsiteX31" fmla="*/ 1034391 w 5858923"/>
                  <a:gd name="connsiteY31" fmla="*/ 1970933 h 3469462"/>
                  <a:gd name="connsiteX32" fmla="*/ 1034852 w 5858923"/>
                  <a:gd name="connsiteY32" fmla="*/ 1969896 h 3469462"/>
                  <a:gd name="connsiteX33" fmla="*/ 1040269 w 5858923"/>
                  <a:gd name="connsiteY33" fmla="*/ 1956411 h 3469462"/>
                  <a:gd name="connsiteX34" fmla="*/ 1040961 w 5858923"/>
                  <a:gd name="connsiteY34" fmla="*/ 1954452 h 3469462"/>
                  <a:gd name="connsiteX35" fmla="*/ 1049144 w 5858923"/>
                  <a:gd name="connsiteY35" fmla="*/ 1929903 h 3469462"/>
                  <a:gd name="connsiteX36" fmla="*/ 1050642 w 5858923"/>
                  <a:gd name="connsiteY36" fmla="*/ 1925063 h 3469462"/>
                  <a:gd name="connsiteX37" fmla="*/ 1053523 w 5858923"/>
                  <a:gd name="connsiteY37" fmla="*/ 1913999 h 3469462"/>
                  <a:gd name="connsiteX38" fmla="*/ 1055483 w 5858923"/>
                  <a:gd name="connsiteY38" fmla="*/ 1905355 h 3469462"/>
                  <a:gd name="connsiteX39" fmla="*/ 1057672 w 5858923"/>
                  <a:gd name="connsiteY39" fmla="*/ 1895097 h 3469462"/>
                  <a:gd name="connsiteX40" fmla="*/ 1060554 w 5858923"/>
                  <a:gd name="connsiteY40" fmla="*/ 1877809 h 3469462"/>
                  <a:gd name="connsiteX41" fmla="*/ 1061591 w 5858923"/>
                  <a:gd name="connsiteY41" fmla="*/ 1869396 h 3469462"/>
                  <a:gd name="connsiteX42" fmla="*/ 1062974 w 5858923"/>
                  <a:gd name="connsiteY42" fmla="*/ 1855105 h 3469462"/>
                  <a:gd name="connsiteX43" fmla="*/ 1063550 w 5858923"/>
                  <a:gd name="connsiteY43" fmla="*/ 1846576 h 3469462"/>
                  <a:gd name="connsiteX44" fmla="*/ 1064127 w 5858923"/>
                  <a:gd name="connsiteY44" fmla="*/ 1830325 h 3469462"/>
                  <a:gd name="connsiteX45" fmla="*/ 1064242 w 5858923"/>
                  <a:gd name="connsiteY45" fmla="*/ 1824102 h 3469462"/>
                  <a:gd name="connsiteX46" fmla="*/ 1063550 w 5858923"/>
                  <a:gd name="connsiteY46" fmla="*/ 1801281 h 3469462"/>
                  <a:gd name="connsiteX47" fmla="*/ 1063089 w 5858923"/>
                  <a:gd name="connsiteY47" fmla="*/ 1794827 h 3469462"/>
                  <a:gd name="connsiteX48" fmla="*/ 1061360 w 5858923"/>
                  <a:gd name="connsiteY48" fmla="*/ 1776157 h 3469462"/>
                  <a:gd name="connsiteX49" fmla="*/ 1060438 w 5858923"/>
                  <a:gd name="connsiteY49" fmla="*/ 1768896 h 3469462"/>
                  <a:gd name="connsiteX50" fmla="*/ 1056520 w 5858923"/>
                  <a:gd name="connsiteY50" fmla="*/ 1743540 h 3469462"/>
                  <a:gd name="connsiteX51" fmla="*/ 1446880 w 5858923"/>
                  <a:gd name="connsiteY51" fmla="*/ 1290482 h 3469462"/>
                  <a:gd name="connsiteX52" fmla="*/ 1460249 w 5858923"/>
                  <a:gd name="connsiteY52" fmla="*/ 1282761 h 3469462"/>
                  <a:gd name="connsiteX53" fmla="*/ 1464283 w 5858923"/>
                  <a:gd name="connsiteY53" fmla="*/ 1280571 h 3469462"/>
                  <a:gd name="connsiteX54" fmla="*/ 1475117 w 5858923"/>
                  <a:gd name="connsiteY54" fmla="*/ 1274923 h 3469462"/>
                  <a:gd name="connsiteX55" fmla="*/ 1479151 w 5858923"/>
                  <a:gd name="connsiteY55" fmla="*/ 1272849 h 3469462"/>
                  <a:gd name="connsiteX56" fmla="*/ 1493788 w 5858923"/>
                  <a:gd name="connsiteY56" fmla="*/ 1265703 h 3469462"/>
                  <a:gd name="connsiteX57" fmla="*/ 1497822 w 5858923"/>
                  <a:gd name="connsiteY57" fmla="*/ 1263859 h 3469462"/>
                  <a:gd name="connsiteX58" fmla="*/ 1509462 w 5858923"/>
                  <a:gd name="connsiteY58" fmla="*/ 1258442 h 3469462"/>
                  <a:gd name="connsiteX59" fmla="*/ 1515916 w 5858923"/>
                  <a:gd name="connsiteY59" fmla="*/ 1255561 h 3469462"/>
                  <a:gd name="connsiteX60" fmla="*/ 1525367 w 5858923"/>
                  <a:gd name="connsiteY60" fmla="*/ 1251412 h 3469462"/>
                  <a:gd name="connsiteX61" fmla="*/ 1662518 w 5858923"/>
                  <a:gd name="connsiteY61" fmla="*/ 1189406 h 3469462"/>
                  <a:gd name="connsiteX62" fmla="*/ 1662518 w 5858923"/>
                  <a:gd name="connsiteY62" fmla="*/ 1189406 h 3469462"/>
                  <a:gd name="connsiteX63" fmla="*/ 1711846 w 5858923"/>
                  <a:gd name="connsiteY63" fmla="*/ 1160132 h 3469462"/>
                  <a:gd name="connsiteX64" fmla="*/ 1712998 w 5858923"/>
                  <a:gd name="connsiteY64" fmla="*/ 1159325 h 3469462"/>
                  <a:gd name="connsiteX65" fmla="*/ 1775580 w 5858923"/>
                  <a:gd name="connsiteY65" fmla="*/ 1090174 h 3469462"/>
                  <a:gd name="connsiteX66" fmla="*/ 1775580 w 5858923"/>
                  <a:gd name="connsiteY66" fmla="*/ 1090174 h 3469462"/>
                  <a:gd name="connsiteX67" fmla="*/ 2102091 w 5858923"/>
                  <a:gd name="connsiteY67" fmla="*/ 996589 h 3469462"/>
                  <a:gd name="connsiteX68" fmla="*/ 2680428 w 5858923"/>
                  <a:gd name="connsiteY68" fmla="*/ 861628 h 3469462"/>
                  <a:gd name="connsiteX69" fmla="*/ 3326303 w 5858923"/>
                  <a:gd name="connsiteY69" fmla="*/ 1054445 h 3469462"/>
                  <a:gd name="connsiteX70" fmla="*/ 3850010 w 5858923"/>
                  <a:gd name="connsiteY70" fmla="*/ 1415877 h 3469462"/>
                  <a:gd name="connsiteX71" fmla="*/ 4174562 w 5858923"/>
                  <a:gd name="connsiteY71" fmla="*/ 1801397 h 3469462"/>
                  <a:gd name="connsiteX72" fmla="*/ 3966300 w 5858923"/>
                  <a:gd name="connsiteY72" fmla="*/ 2332826 h 3469462"/>
                  <a:gd name="connsiteX73" fmla="*/ 4579789 w 5858923"/>
                  <a:gd name="connsiteY73" fmla="*/ 3103289 h 3469462"/>
                  <a:gd name="connsiteX74" fmla="*/ 4858931 w 5858923"/>
                  <a:gd name="connsiteY74" fmla="*/ 2963027 h 3469462"/>
                  <a:gd name="connsiteX75" fmla="*/ 5143259 w 5858923"/>
                  <a:gd name="connsiteY75" fmla="*/ 2881082 h 3469462"/>
                  <a:gd name="connsiteX76" fmla="*/ 5480603 w 5858923"/>
                  <a:gd name="connsiteY76" fmla="*/ 2689187 h 3469462"/>
                  <a:gd name="connsiteX77" fmla="*/ 5798700 w 5858923"/>
                  <a:gd name="connsiteY77" fmla="*/ 2423184 h 3469462"/>
                  <a:gd name="connsiteX78" fmla="*/ 5837310 w 5858923"/>
                  <a:gd name="connsiteY78" fmla="*/ 2187032 h 3469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58923" h="3469462">
                    <a:moveTo>
                      <a:pt x="5837886" y="2186917"/>
                    </a:moveTo>
                    <a:cubicBezTo>
                      <a:pt x="5842727" y="2114653"/>
                      <a:pt x="5837886" y="2049074"/>
                      <a:pt x="5746260" y="1990296"/>
                    </a:cubicBezTo>
                    <a:cubicBezTo>
                      <a:pt x="5857133" y="1854413"/>
                      <a:pt x="5765507" y="1661595"/>
                      <a:pt x="5664315" y="1589332"/>
                    </a:cubicBezTo>
                    <a:cubicBezTo>
                      <a:pt x="5760667" y="1483300"/>
                      <a:pt x="5736003" y="1356061"/>
                      <a:pt x="5634811" y="1288638"/>
                    </a:cubicBezTo>
                    <a:cubicBezTo>
                      <a:pt x="5533619" y="1221216"/>
                      <a:pt x="5534196" y="1141115"/>
                      <a:pt x="5394394" y="1145956"/>
                    </a:cubicBezTo>
                    <a:cubicBezTo>
                      <a:pt x="5375147" y="900122"/>
                      <a:pt x="5175069" y="784524"/>
                      <a:pt x="5020861" y="797086"/>
                    </a:cubicBezTo>
                    <a:cubicBezTo>
                      <a:pt x="4963004" y="596432"/>
                      <a:pt x="4764193" y="600120"/>
                      <a:pt x="4655741" y="471729"/>
                    </a:cubicBezTo>
                    <a:cubicBezTo>
                      <a:pt x="4547288" y="343452"/>
                      <a:pt x="4370145" y="377798"/>
                      <a:pt x="4323237" y="343452"/>
                    </a:cubicBezTo>
                    <a:cubicBezTo>
                      <a:pt x="4276214" y="309107"/>
                      <a:pt x="4166033" y="204227"/>
                      <a:pt x="4012401" y="211488"/>
                    </a:cubicBezTo>
                    <a:cubicBezTo>
                      <a:pt x="3903949" y="86785"/>
                      <a:pt x="3748473" y="47023"/>
                      <a:pt x="3605790" y="47023"/>
                    </a:cubicBezTo>
                    <a:cubicBezTo>
                      <a:pt x="3463108" y="47023"/>
                      <a:pt x="3363645" y="113869"/>
                      <a:pt x="3363645" y="113869"/>
                    </a:cubicBezTo>
                    <a:cubicBezTo>
                      <a:pt x="3363645" y="113869"/>
                      <a:pt x="3238941" y="47023"/>
                      <a:pt x="3083466" y="47023"/>
                    </a:cubicBezTo>
                    <a:cubicBezTo>
                      <a:pt x="2927990" y="47023"/>
                      <a:pt x="2862988" y="68691"/>
                      <a:pt x="2862988" y="68691"/>
                    </a:cubicBezTo>
                    <a:cubicBezTo>
                      <a:pt x="2862988" y="68691"/>
                      <a:pt x="2754535" y="0"/>
                      <a:pt x="2599060" y="0"/>
                    </a:cubicBezTo>
                    <a:cubicBezTo>
                      <a:pt x="2443584" y="0"/>
                      <a:pt x="2392988" y="43335"/>
                      <a:pt x="2392988" y="43335"/>
                    </a:cubicBezTo>
                    <a:cubicBezTo>
                      <a:pt x="2392988" y="43335"/>
                      <a:pt x="2335131" y="10834"/>
                      <a:pt x="2206855" y="10834"/>
                    </a:cubicBezTo>
                    <a:cubicBezTo>
                      <a:pt x="2078579" y="10834"/>
                      <a:pt x="2023028" y="65002"/>
                      <a:pt x="2023028" y="65002"/>
                    </a:cubicBezTo>
                    <a:cubicBezTo>
                      <a:pt x="2023028" y="65002"/>
                      <a:pt x="1742388" y="46908"/>
                      <a:pt x="1521794" y="220478"/>
                    </a:cubicBezTo>
                    <a:cubicBezTo>
                      <a:pt x="1301316" y="393933"/>
                      <a:pt x="1214531" y="404882"/>
                      <a:pt x="1062743" y="444644"/>
                    </a:cubicBezTo>
                    <a:cubicBezTo>
                      <a:pt x="910956" y="484406"/>
                      <a:pt x="816910" y="737386"/>
                      <a:pt x="712145" y="784409"/>
                    </a:cubicBezTo>
                    <a:cubicBezTo>
                      <a:pt x="607266" y="831432"/>
                      <a:pt x="357859" y="983219"/>
                      <a:pt x="318097" y="1330245"/>
                    </a:cubicBezTo>
                    <a:cubicBezTo>
                      <a:pt x="180716" y="1377268"/>
                      <a:pt x="0" y="1538736"/>
                      <a:pt x="61430" y="1839891"/>
                    </a:cubicBezTo>
                    <a:cubicBezTo>
                      <a:pt x="104649" y="2051495"/>
                      <a:pt x="0" y="2226679"/>
                      <a:pt x="0" y="2389300"/>
                    </a:cubicBezTo>
                    <a:cubicBezTo>
                      <a:pt x="0" y="2880852"/>
                      <a:pt x="487979" y="3431759"/>
                      <a:pt x="878339" y="3466450"/>
                    </a:cubicBezTo>
                    <a:cubicBezTo>
                      <a:pt x="1133970" y="3489155"/>
                      <a:pt x="1268700" y="3376092"/>
                      <a:pt x="1319296" y="3376092"/>
                    </a:cubicBezTo>
                    <a:cubicBezTo>
                      <a:pt x="1369891" y="3376092"/>
                      <a:pt x="1409654" y="3430261"/>
                      <a:pt x="1561441" y="3430261"/>
                    </a:cubicBezTo>
                    <a:cubicBezTo>
                      <a:pt x="1599359" y="3430261"/>
                      <a:pt x="1638660" y="3422769"/>
                      <a:pt x="1676117" y="3411474"/>
                    </a:cubicBezTo>
                    <a:cubicBezTo>
                      <a:pt x="1789641" y="3377244"/>
                      <a:pt x="2193947" y="3056151"/>
                      <a:pt x="2193947" y="2801789"/>
                    </a:cubicBezTo>
                    <a:cubicBezTo>
                      <a:pt x="2193947" y="2688956"/>
                      <a:pt x="2148076" y="2557914"/>
                      <a:pt x="2008390" y="2557914"/>
                    </a:cubicBezTo>
                    <a:cubicBezTo>
                      <a:pt x="1868704" y="2557914"/>
                      <a:pt x="1813268" y="2688956"/>
                      <a:pt x="1528940" y="2688956"/>
                    </a:cubicBezTo>
                    <a:cubicBezTo>
                      <a:pt x="1312035" y="2688956"/>
                      <a:pt x="927783" y="2528986"/>
                      <a:pt x="927783" y="2115229"/>
                    </a:cubicBezTo>
                    <a:cubicBezTo>
                      <a:pt x="966277" y="2081230"/>
                      <a:pt x="1007422" y="2033515"/>
                      <a:pt x="1034391" y="1970933"/>
                    </a:cubicBezTo>
                    <a:cubicBezTo>
                      <a:pt x="1034507" y="1970587"/>
                      <a:pt x="1034737" y="1970242"/>
                      <a:pt x="1034852" y="1969896"/>
                    </a:cubicBezTo>
                    <a:cubicBezTo>
                      <a:pt x="1036696" y="1965516"/>
                      <a:pt x="1038540" y="1961021"/>
                      <a:pt x="1040269" y="1956411"/>
                    </a:cubicBezTo>
                    <a:cubicBezTo>
                      <a:pt x="1040500" y="1955720"/>
                      <a:pt x="1040730" y="1955028"/>
                      <a:pt x="1040961" y="1954452"/>
                    </a:cubicBezTo>
                    <a:cubicBezTo>
                      <a:pt x="1043957" y="1946500"/>
                      <a:pt x="1046723" y="1938317"/>
                      <a:pt x="1049144" y="1929903"/>
                    </a:cubicBezTo>
                    <a:cubicBezTo>
                      <a:pt x="1049605" y="1928290"/>
                      <a:pt x="1050181" y="1926676"/>
                      <a:pt x="1050642" y="1925063"/>
                    </a:cubicBezTo>
                    <a:cubicBezTo>
                      <a:pt x="1051679" y="1921375"/>
                      <a:pt x="1052601" y="1917687"/>
                      <a:pt x="1053523" y="1913999"/>
                    </a:cubicBezTo>
                    <a:cubicBezTo>
                      <a:pt x="1054215" y="1911117"/>
                      <a:pt x="1054906" y="1908236"/>
                      <a:pt x="1055483" y="1905355"/>
                    </a:cubicBezTo>
                    <a:cubicBezTo>
                      <a:pt x="1056174" y="1901897"/>
                      <a:pt x="1056981" y="1898555"/>
                      <a:pt x="1057672" y="1895097"/>
                    </a:cubicBezTo>
                    <a:cubicBezTo>
                      <a:pt x="1058710" y="1889450"/>
                      <a:pt x="1059747" y="1883687"/>
                      <a:pt x="1060554" y="1877809"/>
                    </a:cubicBezTo>
                    <a:cubicBezTo>
                      <a:pt x="1060899" y="1875043"/>
                      <a:pt x="1061245" y="1872277"/>
                      <a:pt x="1061591" y="1869396"/>
                    </a:cubicBezTo>
                    <a:cubicBezTo>
                      <a:pt x="1062167" y="1864670"/>
                      <a:pt x="1062628" y="1859945"/>
                      <a:pt x="1062974" y="1855105"/>
                    </a:cubicBezTo>
                    <a:cubicBezTo>
                      <a:pt x="1063204" y="1852338"/>
                      <a:pt x="1063435" y="1849457"/>
                      <a:pt x="1063550" y="1846576"/>
                    </a:cubicBezTo>
                    <a:cubicBezTo>
                      <a:pt x="1063896" y="1841274"/>
                      <a:pt x="1064011" y="1835857"/>
                      <a:pt x="1064127" y="1830325"/>
                    </a:cubicBezTo>
                    <a:cubicBezTo>
                      <a:pt x="1064127" y="1828251"/>
                      <a:pt x="1064242" y="1826176"/>
                      <a:pt x="1064242" y="1824102"/>
                    </a:cubicBezTo>
                    <a:cubicBezTo>
                      <a:pt x="1064242" y="1816610"/>
                      <a:pt x="1064011" y="1809004"/>
                      <a:pt x="1063550" y="1801281"/>
                    </a:cubicBezTo>
                    <a:cubicBezTo>
                      <a:pt x="1063435" y="1799092"/>
                      <a:pt x="1063204" y="1797017"/>
                      <a:pt x="1063089" y="1794827"/>
                    </a:cubicBezTo>
                    <a:cubicBezTo>
                      <a:pt x="1062628" y="1788719"/>
                      <a:pt x="1062052" y="1782495"/>
                      <a:pt x="1061360" y="1776157"/>
                    </a:cubicBezTo>
                    <a:cubicBezTo>
                      <a:pt x="1061130" y="1773736"/>
                      <a:pt x="1060784" y="1771316"/>
                      <a:pt x="1060438" y="1768896"/>
                    </a:cubicBezTo>
                    <a:cubicBezTo>
                      <a:pt x="1059401" y="1760597"/>
                      <a:pt x="1058133" y="1752069"/>
                      <a:pt x="1056520" y="1743540"/>
                    </a:cubicBezTo>
                    <a:cubicBezTo>
                      <a:pt x="1268584" y="1651914"/>
                      <a:pt x="1336007" y="1358020"/>
                      <a:pt x="1446880" y="1290482"/>
                    </a:cubicBezTo>
                    <a:cubicBezTo>
                      <a:pt x="1451144" y="1287832"/>
                      <a:pt x="1455639" y="1285296"/>
                      <a:pt x="1460249" y="1282761"/>
                    </a:cubicBezTo>
                    <a:cubicBezTo>
                      <a:pt x="1461632" y="1282069"/>
                      <a:pt x="1463015" y="1281262"/>
                      <a:pt x="1464283" y="1280571"/>
                    </a:cubicBezTo>
                    <a:cubicBezTo>
                      <a:pt x="1467856" y="1278611"/>
                      <a:pt x="1471429" y="1276767"/>
                      <a:pt x="1475117" y="1274923"/>
                    </a:cubicBezTo>
                    <a:cubicBezTo>
                      <a:pt x="1476500" y="1274232"/>
                      <a:pt x="1477768" y="1273540"/>
                      <a:pt x="1479151" y="1272849"/>
                    </a:cubicBezTo>
                    <a:cubicBezTo>
                      <a:pt x="1483991" y="1270429"/>
                      <a:pt x="1488832" y="1268008"/>
                      <a:pt x="1493788" y="1265703"/>
                    </a:cubicBezTo>
                    <a:cubicBezTo>
                      <a:pt x="1495056" y="1265127"/>
                      <a:pt x="1496439" y="1264435"/>
                      <a:pt x="1497822" y="1263859"/>
                    </a:cubicBezTo>
                    <a:cubicBezTo>
                      <a:pt x="1501625" y="1262015"/>
                      <a:pt x="1505544" y="1260286"/>
                      <a:pt x="1509462" y="1258442"/>
                    </a:cubicBezTo>
                    <a:cubicBezTo>
                      <a:pt x="1511652" y="1257405"/>
                      <a:pt x="1513842" y="1256483"/>
                      <a:pt x="1515916" y="1255561"/>
                    </a:cubicBezTo>
                    <a:cubicBezTo>
                      <a:pt x="1519028" y="1254178"/>
                      <a:pt x="1522140" y="1252795"/>
                      <a:pt x="1525367" y="1251412"/>
                    </a:cubicBezTo>
                    <a:cubicBezTo>
                      <a:pt x="1569970" y="1231704"/>
                      <a:pt x="1619067" y="1212111"/>
                      <a:pt x="1662518" y="1189406"/>
                    </a:cubicBezTo>
                    <a:cubicBezTo>
                      <a:pt x="1662518" y="1189406"/>
                      <a:pt x="1662518" y="1189406"/>
                      <a:pt x="1662518" y="1189406"/>
                    </a:cubicBezTo>
                    <a:cubicBezTo>
                      <a:pt x="1680151" y="1180186"/>
                      <a:pt x="1696748" y="1170505"/>
                      <a:pt x="1711846" y="1160132"/>
                    </a:cubicBezTo>
                    <a:cubicBezTo>
                      <a:pt x="1712191" y="1159901"/>
                      <a:pt x="1712652" y="1159556"/>
                      <a:pt x="1712998" y="1159325"/>
                    </a:cubicBezTo>
                    <a:cubicBezTo>
                      <a:pt x="1741581" y="1139386"/>
                      <a:pt x="1764055" y="1116797"/>
                      <a:pt x="1775580" y="1090174"/>
                    </a:cubicBezTo>
                    <a:lnTo>
                      <a:pt x="1775580" y="1090174"/>
                    </a:lnTo>
                    <a:cubicBezTo>
                      <a:pt x="1935897" y="1135122"/>
                      <a:pt x="2029827" y="1078533"/>
                      <a:pt x="2102091" y="996589"/>
                    </a:cubicBezTo>
                    <a:cubicBezTo>
                      <a:pt x="2323837" y="1035198"/>
                      <a:pt x="2425028" y="861628"/>
                      <a:pt x="2680428" y="861628"/>
                    </a:cubicBezTo>
                    <a:cubicBezTo>
                      <a:pt x="2935827" y="861628"/>
                      <a:pt x="3234677" y="957979"/>
                      <a:pt x="3326303" y="1054445"/>
                    </a:cubicBezTo>
                    <a:cubicBezTo>
                      <a:pt x="3429915" y="1046032"/>
                      <a:pt x="3799876" y="1136390"/>
                      <a:pt x="3850010" y="1415877"/>
                    </a:cubicBezTo>
                    <a:cubicBezTo>
                      <a:pt x="4075790" y="1415877"/>
                      <a:pt x="4174562" y="1654450"/>
                      <a:pt x="4174562" y="1801397"/>
                    </a:cubicBezTo>
                    <a:cubicBezTo>
                      <a:pt x="4174562" y="2050573"/>
                      <a:pt x="4074407" y="2113846"/>
                      <a:pt x="3966300" y="2332826"/>
                    </a:cubicBezTo>
                    <a:lnTo>
                      <a:pt x="4579789" y="3103289"/>
                    </a:lnTo>
                    <a:cubicBezTo>
                      <a:pt x="4661964" y="3061222"/>
                      <a:pt x="4760390" y="2963027"/>
                      <a:pt x="4858931" y="2963027"/>
                    </a:cubicBezTo>
                    <a:cubicBezTo>
                      <a:pt x="4984211" y="2963027"/>
                      <a:pt x="5046908" y="2881082"/>
                      <a:pt x="5143259" y="2881082"/>
                    </a:cubicBezTo>
                    <a:cubicBezTo>
                      <a:pt x="5239610" y="2881082"/>
                      <a:pt x="5350483" y="2689187"/>
                      <a:pt x="5480603" y="2689187"/>
                    </a:cubicBezTo>
                    <a:cubicBezTo>
                      <a:pt x="5610723" y="2689187"/>
                      <a:pt x="5813107" y="2659337"/>
                      <a:pt x="5798700" y="2423184"/>
                    </a:cubicBezTo>
                    <a:cubicBezTo>
                      <a:pt x="5909573" y="2273817"/>
                      <a:pt x="5832469" y="2259295"/>
                      <a:pt x="5837310" y="2187032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996BD469-12AC-F141-F086-B26DB2E76EC4}"/>
                  </a:ext>
                </a:extLst>
              </p:cNvPr>
              <p:cNvSpPr/>
              <p:nvPr/>
            </p:nvSpPr>
            <p:spPr>
              <a:xfrm>
                <a:off x="1762377" y="1962835"/>
                <a:ext cx="3672867" cy="3152143"/>
              </a:xfrm>
              <a:custGeom>
                <a:avLst/>
                <a:gdLst>
                  <a:gd name="connsiteX0" fmla="*/ 1810617 w 3672867"/>
                  <a:gd name="connsiteY0" fmla="*/ 3116082 h 3116082"/>
                  <a:gd name="connsiteX1" fmla="*/ 1676233 w 3672867"/>
                  <a:gd name="connsiteY1" fmla="*/ 3093954 h 3116082"/>
                  <a:gd name="connsiteX2" fmla="*/ 1534587 w 3672867"/>
                  <a:gd name="connsiteY2" fmla="*/ 3071019 h 3116082"/>
                  <a:gd name="connsiteX3" fmla="*/ 1376807 w 3672867"/>
                  <a:gd name="connsiteY3" fmla="*/ 3092916 h 3116082"/>
                  <a:gd name="connsiteX4" fmla="*/ 1207385 w 3672867"/>
                  <a:gd name="connsiteY4" fmla="*/ 3116082 h 3116082"/>
                  <a:gd name="connsiteX5" fmla="*/ 919139 w 3672867"/>
                  <a:gd name="connsiteY5" fmla="*/ 2960146 h 3116082"/>
                  <a:gd name="connsiteX6" fmla="*/ 868658 w 3672867"/>
                  <a:gd name="connsiteY6" fmla="*/ 2966369 h 3116082"/>
                  <a:gd name="connsiteX7" fmla="*/ 661319 w 3672867"/>
                  <a:gd name="connsiteY7" fmla="*/ 2790724 h 3116082"/>
                  <a:gd name="connsiteX8" fmla="*/ 603001 w 3672867"/>
                  <a:gd name="connsiteY8" fmla="*/ 2715004 h 3116082"/>
                  <a:gd name="connsiteX9" fmla="*/ 559205 w 3672867"/>
                  <a:gd name="connsiteY9" fmla="*/ 2652652 h 3116082"/>
                  <a:gd name="connsiteX10" fmla="*/ 594934 w 3672867"/>
                  <a:gd name="connsiteY10" fmla="*/ 2485075 h 3116082"/>
                  <a:gd name="connsiteX11" fmla="*/ 595279 w 3672867"/>
                  <a:gd name="connsiteY11" fmla="*/ 2484383 h 3116082"/>
                  <a:gd name="connsiteX12" fmla="*/ 1178342 w 3672867"/>
                  <a:gd name="connsiteY12" fmla="*/ 1755642 h 3116082"/>
                  <a:gd name="connsiteX13" fmla="*/ 1107807 w 3672867"/>
                  <a:gd name="connsiteY13" fmla="*/ 1741811 h 3116082"/>
                  <a:gd name="connsiteX14" fmla="*/ 955674 w 3672867"/>
                  <a:gd name="connsiteY14" fmla="*/ 1790563 h 3116082"/>
                  <a:gd name="connsiteX15" fmla="*/ 618791 w 3672867"/>
                  <a:gd name="connsiteY15" fmla="*/ 1875389 h 3116082"/>
                  <a:gd name="connsiteX16" fmla="*/ 225895 w 3672867"/>
                  <a:gd name="connsiteY16" fmla="*/ 1739967 h 3116082"/>
                  <a:gd name="connsiteX17" fmla="*/ 0 w 3672867"/>
                  <a:gd name="connsiteY17" fmla="*/ 1284605 h 3116082"/>
                  <a:gd name="connsiteX18" fmla="*/ 0 w 3672867"/>
                  <a:gd name="connsiteY18" fmla="*/ 1281954 h 3116082"/>
                  <a:gd name="connsiteX19" fmla="*/ 1959 w 3672867"/>
                  <a:gd name="connsiteY19" fmla="*/ 1280225 h 3116082"/>
                  <a:gd name="connsiteX20" fmla="*/ 109259 w 3672867"/>
                  <a:gd name="connsiteY20" fmla="*/ 1135122 h 3116082"/>
                  <a:gd name="connsiteX21" fmla="*/ 115137 w 3672867"/>
                  <a:gd name="connsiteY21" fmla="*/ 1120600 h 3116082"/>
                  <a:gd name="connsiteX22" fmla="*/ 115829 w 3672867"/>
                  <a:gd name="connsiteY22" fmla="*/ 1118526 h 3116082"/>
                  <a:gd name="connsiteX23" fmla="*/ 124012 w 3672867"/>
                  <a:gd name="connsiteY23" fmla="*/ 1093862 h 3116082"/>
                  <a:gd name="connsiteX24" fmla="*/ 125395 w 3672867"/>
                  <a:gd name="connsiteY24" fmla="*/ 1089021 h 3116082"/>
                  <a:gd name="connsiteX25" fmla="*/ 128276 w 3672867"/>
                  <a:gd name="connsiteY25" fmla="*/ 1077842 h 3116082"/>
                  <a:gd name="connsiteX26" fmla="*/ 130351 w 3672867"/>
                  <a:gd name="connsiteY26" fmla="*/ 1069082 h 3116082"/>
                  <a:gd name="connsiteX27" fmla="*/ 132540 w 3672867"/>
                  <a:gd name="connsiteY27" fmla="*/ 1058710 h 3116082"/>
                  <a:gd name="connsiteX28" fmla="*/ 135422 w 3672867"/>
                  <a:gd name="connsiteY28" fmla="*/ 1041306 h 3116082"/>
                  <a:gd name="connsiteX29" fmla="*/ 136459 w 3672867"/>
                  <a:gd name="connsiteY29" fmla="*/ 1032893 h 3116082"/>
                  <a:gd name="connsiteX30" fmla="*/ 137842 w 3672867"/>
                  <a:gd name="connsiteY30" fmla="*/ 1018487 h 3116082"/>
                  <a:gd name="connsiteX31" fmla="*/ 138418 w 3672867"/>
                  <a:gd name="connsiteY31" fmla="*/ 1009958 h 3116082"/>
                  <a:gd name="connsiteX32" fmla="*/ 138995 w 3672867"/>
                  <a:gd name="connsiteY32" fmla="*/ 993592 h 3116082"/>
                  <a:gd name="connsiteX33" fmla="*/ 138995 w 3672867"/>
                  <a:gd name="connsiteY33" fmla="*/ 987368 h 3116082"/>
                  <a:gd name="connsiteX34" fmla="*/ 138418 w 3672867"/>
                  <a:gd name="connsiteY34" fmla="*/ 964433 h 3116082"/>
                  <a:gd name="connsiteX35" fmla="*/ 137957 w 3672867"/>
                  <a:gd name="connsiteY35" fmla="*/ 957864 h 3116082"/>
                  <a:gd name="connsiteX36" fmla="*/ 136228 w 3672867"/>
                  <a:gd name="connsiteY36" fmla="*/ 939193 h 3116082"/>
                  <a:gd name="connsiteX37" fmla="*/ 135306 w 3672867"/>
                  <a:gd name="connsiteY37" fmla="*/ 931817 h 3116082"/>
                  <a:gd name="connsiteX38" fmla="*/ 131273 w 3672867"/>
                  <a:gd name="connsiteY38" fmla="*/ 906230 h 3116082"/>
                  <a:gd name="connsiteX39" fmla="*/ 130466 w 3672867"/>
                  <a:gd name="connsiteY39" fmla="*/ 901736 h 3116082"/>
                  <a:gd name="connsiteX40" fmla="*/ 134730 w 3672867"/>
                  <a:gd name="connsiteY40" fmla="*/ 899892 h 3116082"/>
                  <a:gd name="connsiteX41" fmla="*/ 403038 w 3672867"/>
                  <a:gd name="connsiteY41" fmla="*/ 606459 h 3116082"/>
                  <a:gd name="connsiteX42" fmla="*/ 532121 w 3672867"/>
                  <a:gd name="connsiteY42" fmla="*/ 438305 h 3116082"/>
                  <a:gd name="connsiteX43" fmla="*/ 545951 w 3672867"/>
                  <a:gd name="connsiteY43" fmla="*/ 430353 h 3116082"/>
                  <a:gd name="connsiteX44" fmla="*/ 550216 w 3672867"/>
                  <a:gd name="connsiteY44" fmla="*/ 428048 h 3116082"/>
                  <a:gd name="connsiteX45" fmla="*/ 561395 w 3672867"/>
                  <a:gd name="connsiteY45" fmla="*/ 422170 h 3116082"/>
                  <a:gd name="connsiteX46" fmla="*/ 565544 w 3672867"/>
                  <a:gd name="connsiteY46" fmla="*/ 420095 h 3116082"/>
                  <a:gd name="connsiteX47" fmla="*/ 580642 w 3672867"/>
                  <a:gd name="connsiteY47" fmla="*/ 412719 h 3116082"/>
                  <a:gd name="connsiteX48" fmla="*/ 596778 w 3672867"/>
                  <a:gd name="connsiteY48" fmla="*/ 405228 h 3116082"/>
                  <a:gd name="connsiteX49" fmla="*/ 613028 w 3672867"/>
                  <a:gd name="connsiteY49" fmla="*/ 397967 h 3116082"/>
                  <a:gd name="connsiteX50" fmla="*/ 649333 w 3672867"/>
                  <a:gd name="connsiteY50" fmla="*/ 382177 h 3116082"/>
                  <a:gd name="connsiteX51" fmla="*/ 752484 w 3672867"/>
                  <a:gd name="connsiteY51" fmla="*/ 334924 h 3116082"/>
                  <a:gd name="connsiteX52" fmla="*/ 802273 w 3672867"/>
                  <a:gd name="connsiteY52" fmla="*/ 305419 h 3116082"/>
                  <a:gd name="connsiteX53" fmla="*/ 803425 w 3672867"/>
                  <a:gd name="connsiteY53" fmla="*/ 304612 h 3116082"/>
                  <a:gd name="connsiteX54" fmla="*/ 865201 w 3672867"/>
                  <a:gd name="connsiteY54" fmla="*/ 236613 h 3116082"/>
                  <a:gd name="connsiteX55" fmla="*/ 865546 w 3672867"/>
                  <a:gd name="connsiteY55" fmla="*/ 235691 h 3116082"/>
                  <a:gd name="connsiteX56" fmla="*/ 868543 w 3672867"/>
                  <a:gd name="connsiteY56" fmla="*/ 232349 h 3116082"/>
                  <a:gd name="connsiteX57" fmla="*/ 872116 w 3672867"/>
                  <a:gd name="connsiteY57" fmla="*/ 233156 h 3116082"/>
                  <a:gd name="connsiteX58" fmla="*/ 978840 w 3672867"/>
                  <a:gd name="connsiteY58" fmla="*/ 249176 h 3116082"/>
                  <a:gd name="connsiteX59" fmla="*/ 1199202 w 3672867"/>
                  <a:gd name="connsiteY59" fmla="*/ 139571 h 3116082"/>
                  <a:gd name="connsiteX60" fmla="*/ 1201392 w 3672867"/>
                  <a:gd name="connsiteY60" fmla="*/ 137151 h 3116082"/>
                  <a:gd name="connsiteX61" fmla="*/ 1204619 w 3672867"/>
                  <a:gd name="connsiteY61" fmla="*/ 137727 h 3116082"/>
                  <a:gd name="connsiteX62" fmla="*/ 1268008 w 3672867"/>
                  <a:gd name="connsiteY62" fmla="*/ 143374 h 3116082"/>
                  <a:gd name="connsiteX63" fmla="*/ 1494940 w 3672867"/>
                  <a:gd name="connsiteY63" fmla="*/ 78717 h 3116082"/>
                  <a:gd name="connsiteX64" fmla="*/ 1793329 w 3672867"/>
                  <a:gd name="connsiteY64" fmla="*/ 0 h 3116082"/>
                  <a:gd name="connsiteX65" fmla="*/ 2454072 w 3672867"/>
                  <a:gd name="connsiteY65" fmla="*/ 196390 h 3116082"/>
                  <a:gd name="connsiteX66" fmla="*/ 2466404 w 3672867"/>
                  <a:gd name="connsiteY66" fmla="*/ 196045 h 3116082"/>
                  <a:gd name="connsiteX67" fmla="*/ 2990457 w 3672867"/>
                  <a:gd name="connsiteY67" fmla="*/ 565198 h 3116082"/>
                  <a:gd name="connsiteX68" fmla="*/ 3322384 w 3672867"/>
                  <a:gd name="connsiteY68" fmla="*/ 964087 h 3116082"/>
                  <a:gd name="connsiteX69" fmla="*/ 3200562 w 3672867"/>
                  <a:gd name="connsiteY69" fmla="*/ 1346726 h 3116082"/>
                  <a:gd name="connsiteX70" fmla="*/ 3068598 w 3672867"/>
                  <a:gd name="connsiteY70" fmla="*/ 1599013 h 3116082"/>
                  <a:gd name="connsiteX71" fmla="*/ 3380702 w 3672867"/>
                  <a:gd name="connsiteY71" fmla="*/ 1788258 h 3116082"/>
                  <a:gd name="connsiteX72" fmla="*/ 3672867 w 3672867"/>
                  <a:gd name="connsiteY72" fmla="*/ 2268169 h 3116082"/>
                  <a:gd name="connsiteX73" fmla="*/ 3157458 w 3672867"/>
                  <a:gd name="connsiteY73" fmla="*/ 2800521 h 3116082"/>
                  <a:gd name="connsiteX74" fmla="*/ 2634442 w 3672867"/>
                  <a:gd name="connsiteY74" fmla="*/ 2674320 h 3116082"/>
                  <a:gd name="connsiteX75" fmla="*/ 2564714 w 3672867"/>
                  <a:gd name="connsiteY75" fmla="*/ 2324759 h 3116082"/>
                  <a:gd name="connsiteX76" fmla="*/ 2313925 w 3672867"/>
                  <a:gd name="connsiteY76" fmla="*/ 2346772 h 3116082"/>
                  <a:gd name="connsiteX77" fmla="*/ 2303322 w 3672867"/>
                  <a:gd name="connsiteY77" fmla="*/ 2346772 h 3116082"/>
                  <a:gd name="connsiteX78" fmla="*/ 2281424 w 3672867"/>
                  <a:gd name="connsiteY78" fmla="*/ 2827721 h 3116082"/>
                  <a:gd name="connsiteX79" fmla="*/ 1810386 w 3672867"/>
                  <a:gd name="connsiteY79" fmla="*/ 3115737 h 3116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672867" h="3116082">
                    <a:moveTo>
                      <a:pt x="1810617" y="3116082"/>
                    </a:moveTo>
                    <a:cubicBezTo>
                      <a:pt x="1751954" y="3116082"/>
                      <a:pt x="1713459" y="3104787"/>
                      <a:pt x="1676233" y="3093954"/>
                    </a:cubicBezTo>
                    <a:cubicBezTo>
                      <a:pt x="1637738" y="3082659"/>
                      <a:pt x="1597976" y="3071019"/>
                      <a:pt x="1534587" y="3071019"/>
                    </a:cubicBezTo>
                    <a:cubicBezTo>
                      <a:pt x="1471198" y="3071019"/>
                      <a:pt x="1426250" y="3081622"/>
                      <a:pt x="1376807" y="3092916"/>
                    </a:cubicBezTo>
                    <a:cubicBezTo>
                      <a:pt x="1327018" y="3104327"/>
                      <a:pt x="1275615" y="3116082"/>
                      <a:pt x="1207385" y="3116082"/>
                    </a:cubicBezTo>
                    <a:cubicBezTo>
                      <a:pt x="1065049" y="3116082"/>
                      <a:pt x="991056" y="3056497"/>
                      <a:pt x="919139" y="2960146"/>
                    </a:cubicBezTo>
                    <a:cubicBezTo>
                      <a:pt x="901966" y="2964295"/>
                      <a:pt x="885024" y="2966369"/>
                      <a:pt x="868658" y="2966369"/>
                    </a:cubicBezTo>
                    <a:cubicBezTo>
                      <a:pt x="760897" y="2966369"/>
                      <a:pt x="686905" y="2878201"/>
                      <a:pt x="661319" y="2790724"/>
                    </a:cubicBezTo>
                    <a:cubicBezTo>
                      <a:pt x="647719" y="2743932"/>
                      <a:pt x="623977" y="2728603"/>
                      <a:pt x="603001" y="2715004"/>
                    </a:cubicBezTo>
                    <a:cubicBezTo>
                      <a:pt x="582601" y="2701749"/>
                      <a:pt x="563354" y="2689302"/>
                      <a:pt x="559205" y="2652652"/>
                    </a:cubicBezTo>
                    <a:cubicBezTo>
                      <a:pt x="551253" y="2581311"/>
                      <a:pt x="593205" y="2488993"/>
                      <a:pt x="594934" y="2485075"/>
                    </a:cubicBezTo>
                    <a:lnTo>
                      <a:pt x="595279" y="2484383"/>
                    </a:lnTo>
                    <a:lnTo>
                      <a:pt x="1178342" y="1755642"/>
                    </a:lnTo>
                    <a:cubicBezTo>
                      <a:pt x="1157366" y="1746537"/>
                      <a:pt x="1133624" y="1741811"/>
                      <a:pt x="1107807" y="1741811"/>
                    </a:cubicBezTo>
                    <a:cubicBezTo>
                      <a:pt x="1050527" y="1741811"/>
                      <a:pt x="1006500" y="1764401"/>
                      <a:pt x="955674" y="1790563"/>
                    </a:cubicBezTo>
                    <a:cubicBezTo>
                      <a:pt x="882143" y="1828366"/>
                      <a:pt x="790747" y="1875389"/>
                      <a:pt x="618791" y="1875389"/>
                    </a:cubicBezTo>
                    <a:cubicBezTo>
                      <a:pt x="516792" y="1875389"/>
                      <a:pt x="360049" y="1839776"/>
                      <a:pt x="225895" y="1739967"/>
                    </a:cubicBezTo>
                    <a:cubicBezTo>
                      <a:pt x="122859" y="1663209"/>
                      <a:pt x="0" y="1522025"/>
                      <a:pt x="0" y="1284605"/>
                    </a:cubicBezTo>
                    <a:lnTo>
                      <a:pt x="0" y="1281954"/>
                    </a:lnTo>
                    <a:lnTo>
                      <a:pt x="1959" y="1280225"/>
                    </a:lnTo>
                    <a:cubicBezTo>
                      <a:pt x="49904" y="1237812"/>
                      <a:pt x="85978" y="1188945"/>
                      <a:pt x="109259" y="1135122"/>
                    </a:cubicBezTo>
                    <a:cubicBezTo>
                      <a:pt x="111564" y="1129705"/>
                      <a:pt x="113409" y="1125210"/>
                      <a:pt x="115137" y="1120600"/>
                    </a:cubicBezTo>
                    <a:lnTo>
                      <a:pt x="115829" y="1118526"/>
                    </a:lnTo>
                    <a:cubicBezTo>
                      <a:pt x="118825" y="1110689"/>
                      <a:pt x="121591" y="1102390"/>
                      <a:pt x="124012" y="1093862"/>
                    </a:cubicBezTo>
                    <a:lnTo>
                      <a:pt x="125395" y="1089021"/>
                    </a:lnTo>
                    <a:cubicBezTo>
                      <a:pt x="126432" y="1085333"/>
                      <a:pt x="127354" y="1081645"/>
                      <a:pt x="128276" y="1077842"/>
                    </a:cubicBezTo>
                    <a:cubicBezTo>
                      <a:pt x="128968" y="1074960"/>
                      <a:pt x="129659" y="1072079"/>
                      <a:pt x="130351" y="1069082"/>
                    </a:cubicBezTo>
                    <a:cubicBezTo>
                      <a:pt x="131157" y="1065510"/>
                      <a:pt x="131849" y="1062167"/>
                      <a:pt x="132540" y="1058710"/>
                    </a:cubicBezTo>
                    <a:cubicBezTo>
                      <a:pt x="133578" y="1052947"/>
                      <a:pt x="134615" y="1047184"/>
                      <a:pt x="135422" y="1041306"/>
                    </a:cubicBezTo>
                    <a:cubicBezTo>
                      <a:pt x="135652" y="1039347"/>
                      <a:pt x="136459" y="1032893"/>
                      <a:pt x="136459" y="1032893"/>
                    </a:cubicBezTo>
                    <a:cubicBezTo>
                      <a:pt x="137035" y="1028168"/>
                      <a:pt x="137496" y="1023327"/>
                      <a:pt x="137842" y="1018487"/>
                    </a:cubicBezTo>
                    <a:cubicBezTo>
                      <a:pt x="138073" y="1015720"/>
                      <a:pt x="138303" y="1012839"/>
                      <a:pt x="138418" y="1009958"/>
                    </a:cubicBezTo>
                    <a:cubicBezTo>
                      <a:pt x="138764" y="1004541"/>
                      <a:pt x="138879" y="999124"/>
                      <a:pt x="138995" y="993592"/>
                    </a:cubicBezTo>
                    <a:lnTo>
                      <a:pt x="138995" y="987368"/>
                    </a:lnTo>
                    <a:cubicBezTo>
                      <a:pt x="139110" y="979877"/>
                      <a:pt x="138995" y="972155"/>
                      <a:pt x="138418" y="964433"/>
                    </a:cubicBezTo>
                    <a:lnTo>
                      <a:pt x="137957" y="957864"/>
                    </a:lnTo>
                    <a:cubicBezTo>
                      <a:pt x="137496" y="951755"/>
                      <a:pt x="136920" y="945416"/>
                      <a:pt x="136228" y="939193"/>
                    </a:cubicBezTo>
                    <a:lnTo>
                      <a:pt x="135306" y="931817"/>
                    </a:lnTo>
                    <a:cubicBezTo>
                      <a:pt x="134154" y="923403"/>
                      <a:pt x="132886" y="914990"/>
                      <a:pt x="131273" y="906230"/>
                    </a:cubicBezTo>
                    <a:lnTo>
                      <a:pt x="130466" y="901736"/>
                    </a:lnTo>
                    <a:lnTo>
                      <a:pt x="134730" y="899892"/>
                    </a:lnTo>
                    <a:cubicBezTo>
                      <a:pt x="262430" y="844686"/>
                      <a:pt x="337114" y="718138"/>
                      <a:pt x="403038" y="606459"/>
                    </a:cubicBezTo>
                    <a:cubicBezTo>
                      <a:pt x="447295" y="531429"/>
                      <a:pt x="485559" y="466657"/>
                      <a:pt x="532121" y="438305"/>
                    </a:cubicBezTo>
                    <a:cubicBezTo>
                      <a:pt x="536501" y="435655"/>
                      <a:pt x="541226" y="433004"/>
                      <a:pt x="545951" y="430353"/>
                    </a:cubicBezTo>
                    <a:lnTo>
                      <a:pt x="550216" y="428048"/>
                    </a:lnTo>
                    <a:cubicBezTo>
                      <a:pt x="553788" y="426089"/>
                      <a:pt x="557592" y="424129"/>
                      <a:pt x="561395" y="422170"/>
                    </a:cubicBezTo>
                    <a:lnTo>
                      <a:pt x="565544" y="420095"/>
                    </a:lnTo>
                    <a:cubicBezTo>
                      <a:pt x="570500" y="417675"/>
                      <a:pt x="575456" y="415140"/>
                      <a:pt x="580642" y="412719"/>
                    </a:cubicBezTo>
                    <a:cubicBezTo>
                      <a:pt x="580642" y="412719"/>
                      <a:pt x="592629" y="407072"/>
                      <a:pt x="596778" y="405228"/>
                    </a:cubicBezTo>
                    <a:lnTo>
                      <a:pt x="613028" y="397967"/>
                    </a:lnTo>
                    <a:cubicBezTo>
                      <a:pt x="624899" y="392781"/>
                      <a:pt x="637116" y="387479"/>
                      <a:pt x="649333" y="382177"/>
                    </a:cubicBezTo>
                    <a:cubicBezTo>
                      <a:pt x="684024" y="367310"/>
                      <a:pt x="719982" y="351866"/>
                      <a:pt x="752484" y="334924"/>
                    </a:cubicBezTo>
                    <a:cubicBezTo>
                      <a:pt x="771731" y="324897"/>
                      <a:pt x="787982" y="315216"/>
                      <a:pt x="802273" y="305419"/>
                    </a:cubicBezTo>
                    <a:lnTo>
                      <a:pt x="803425" y="304612"/>
                    </a:lnTo>
                    <a:cubicBezTo>
                      <a:pt x="834543" y="282830"/>
                      <a:pt x="854828" y="260586"/>
                      <a:pt x="865201" y="236613"/>
                    </a:cubicBezTo>
                    <a:lnTo>
                      <a:pt x="865546" y="235691"/>
                    </a:lnTo>
                    <a:lnTo>
                      <a:pt x="868543" y="232349"/>
                    </a:lnTo>
                    <a:lnTo>
                      <a:pt x="872116" y="233156"/>
                    </a:lnTo>
                    <a:cubicBezTo>
                      <a:pt x="910034" y="243759"/>
                      <a:pt x="945877" y="249176"/>
                      <a:pt x="978840" y="249176"/>
                    </a:cubicBezTo>
                    <a:cubicBezTo>
                      <a:pt x="1064357" y="249176"/>
                      <a:pt x="1132356" y="215407"/>
                      <a:pt x="1199202" y="139571"/>
                    </a:cubicBezTo>
                    <a:lnTo>
                      <a:pt x="1201392" y="137151"/>
                    </a:lnTo>
                    <a:lnTo>
                      <a:pt x="1204619" y="137727"/>
                    </a:lnTo>
                    <a:cubicBezTo>
                      <a:pt x="1226056" y="141415"/>
                      <a:pt x="1247378" y="143374"/>
                      <a:pt x="1268008" y="143374"/>
                    </a:cubicBezTo>
                    <a:cubicBezTo>
                      <a:pt x="1353065" y="143374"/>
                      <a:pt x="1421986" y="112025"/>
                      <a:pt x="1494940" y="78717"/>
                    </a:cubicBezTo>
                    <a:cubicBezTo>
                      <a:pt x="1579881" y="39993"/>
                      <a:pt x="1667704" y="0"/>
                      <a:pt x="1793329" y="0"/>
                    </a:cubicBezTo>
                    <a:cubicBezTo>
                      <a:pt x="2039970" y="0"/>
                      <a:pt x="2353456" y="93355"/>
                      <a:pt x="2454072" y="196390"/>
                    </a:cubicBezTo>
                    <a:cubicBezTo>
                      <a:pt x="2457875" y="196160"/>
                      <a:pt x="2462024" y="196045"/>
                      <a:pt x="2466404" y="196045"/>
                    </a:cubicBezTo>
                    <a:cubicBezTo>
                      <a:pt x="2583155" y="196045"/>
                      <a:pt x="2936865" y="287094"/>
                      <a:pt x="2990457" y="565198"/>
                    </a:cubicBezTo>
                    <a:cubicBezTo>
                      <a:pt x="3216928" y="568425"/>
                      <a:pt x="3322384" y="804347"/>
                      <a:pt x="3322384" y="964087"/>
                    </a:cubicBezTo>
                    <a:cubicBezTo>
                      <a:pt x="3322384" y="1146302"/>
                      <a:pt x="3271328" y="1230436"/>
                      <a:pt x="3200562" y="1346726"/>
                    </a:cubicBezTo>
                    <a:cubicBezTo>
                      <a:pt x="3159994" y="1413342"/>
                      <a:pt x="3114123" y="1488832"/>
                      <a:pt x="3068598" y="1599013"/>
                    </a:cubicBezTo>
                    <a:lnTo>
                      <a:pt x="3380702" y="1788258"/>
                    </a:lnTo>
                    <a:lnTo>
                      <a:pt x="3672867" y="2268169"/>
                    </a:lnTo>
                    <a:lnTo>
                      <a:pt x="3157458" y="2800521"/>
                    </a:lnTo>
                    <a:lnTo>
                      <a:pt x="2634442" y="2674320"/>
                    </a:lnTo>
                    <a:lnTo>
                      <a:pt x="2564714" y="2324759"/>
                    </a:lnTo>
                    <a:cubicBezTo>
                      <a:pt x="2490376" y="2339395"/>
                      <a:pt x="2406011" y="2346772"/>
                      <a:pt x="2313925" y="2346772"/>
                    </a:cubicBezTo>
                    <a:cubicBezTo>
                      <a:pt x="2310352" y="2346772"/>
                      <a:pt x="2306895" y="2346772"/>
                      <a:pt x="2303322" y="2346772"/>
                    </a:cubicBezTo>
                    <a:cubicBezTo>
                      <a:pt x="2311505" y="2510430"/>
                      <a:pt x="2319226" y="2783809"/>
                      <a:pt x="2281424" y="2827721"/>
                    </a:cubicBezTo>
                    <a:cubicBezTo>
                      <a:pt x="2232902" y="2884194"/>
                      <a:pt x="1933361" y="3115737"/>
                      <a:pt x="1810386" y="3115737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9525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D3351242-159E-021D-CC4D-2C7EC620C6F3}"/>
                  </a:ext>
                </a:extLst>
              </p:cNvPr>
              <p:cNvSpPr/>
              <p:nvPr/>
            </p:nvSpPr>
            <p:spPr>
              <a:xfrm>
                <a:off x="2575853" y="2677736"/>
                <a:ext cx="2550089" cy="1654565"/>
              </a:xfrm>
              <a:custGeom>
                <a:avLst/>
                <a:gdLst>
                  <a:gd name="connsiteX0" fmla="*/ 967557 w 2550089"/>
                  <a:gd name="connsiteY0" fmla="*/ 0 h 1654565"/>
                  <a:gd name="connsiteX1" fmla="*/ 177501 w 2550089"/>
                  <a:gd name="connsiteY1" fmla="*/ 174031 h 1654565"/>
                  <a:gd name="connsiteX2" fmla="*/ 82418 w 2550089"/>
                  <a:gd name="connsiteY2" fmla="*/ 697623 h 1654565"/>
                  <a:gd name="connsiteX3" fmla="*/ 280076 w 2550089"/>
                  <a:gd name="connsiteY3" fmla="*/ 791324 h 1654565"/>
                  <a:gd name="connsiteX4" fmla="*/ 547462 w 2550089"/>
                  <a:gd name="connsiteY4" fmla="*/ 866238 h 1654565"/>
                  <a:gd name="connsiteX5" fmla="*/ 621454 w 2550089"/>
                  <a:gd name="connsiteY5" fmla="*/ 1042574 h 1654565"/>
                  <a:gd name="connsiteX6" fmla="*/ 661562 w 2550089"/>
                  <a:gd name="connsiteY6" fmla="*/ 1241154 h 1654565"/>
                  <a:gd name="connsiteX7" fmla="*/ 783845 w 2550089"/>
                  <a:gd name="connsiteY7" fmla="*/ 1241154 h 1654565"/>
                  <a:gd name="connsiteX8" fmla="*/ 817153 w 2550089"/>
                  <a:gd name="connsiteY8" fmla="*/ 1292211 h 1654565"/>
                  <a:gd name="connsiteX9" fmla="*/ 920189 w 2550089"/>
                  <a:gd name="connsiteY9" fmla="*/ 1213148 h 1654565"/>
                  <a:gd name="connsiteX10" fmla="*/ 1116233 w 2550089"/>
                  <a:gd name="connsiteY10" fmla="*/ 908305 h 1654565"/>
                  <a:gd name="connsiteX11" fmla="*/ 1504865 w 2550089"/>
                  <a:gd name="connsiteY11" fmla="*/ 812645 h 1654565"/>
                  <a:gd name="connsiteX12" fmla="*/ 1764874 w 2550089"/>
                  <a:gd name="connsiteY12" fmla="*/ 1042574 h 1654565"/>
                  <a:gd name="connsiteX13" fmla="*/ 1880818 w 2550089"/>
                  <a:gd name="connsiteY13" fmla="*/ 1317106 h 1654565"/>
                  <a:gd name="connsiteX14" fmla="*/ 2050816 w 2550089"/>
                  <a:gd name="connsiteY14" fmla="*/ 1654565 h 1654565"/>
                  <a:gd name="connsiteX15" fmla="*/ 2310365 w 2550089"/>
                  <a:gd name="connsiteY15" fmla="*/ 1594518 h 1654565"/>
                  <a:gd name="connsiteX16" fmla="*/ 2550090 w 2550089"/>
                  <a:gd name="connsiteY16" fmla="*/ 1428901 h 1654565"/>
                  <a:gd name="connsiteX17" fmla="*/ 2212746 w 2550089"/>
                  <a:gd name="connsiteY17" fmla="*/ 1292211 h 1654565"/>
                  <a:gd name="connsiteX18" fmla="*/ 2064531 w 2550089"/>
                  <a:gd name="connsiteY18" fmla="*/ 1225134 h 1654565"/>
                  <a:gd name="connsiteX19" fmla="*/ 1978437 w 2550089"/>
                  <a:gd name="connsiteY19" fmla="*/ 1002812 h 1654565"/>
                  <a:gd name="connsiteX20" fmla="*/ 2034911 w 2550089"/>
                  <a:gd name="connsiteY20" fmla="*/ 754673 h 1654565"/>
                  <a:gd name="connsiteX21" fmla="*/ 2100144 w 2550089"/>
                  <a:gd name="connsiteY21" fmla="*/ 597584 h 1654565"/>
                  <a:gd name="connsiteX22" fmla="*/ 1492532 w 2550089"/>
                  <a:gd name="connsiteY22" fmla="*/ 131734 h 1654565"/>
                  <a:gd name="connsiteX23" fmla="*/ 967673 w 2550089"/>
                  <a:gd name="connsiteY23" fmla="*/ 0 h 1654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0089" h="1654565">
                    <a:moveTo>
                      <a:pt x="967557" y="0"/>
                    </a:moveTo>
                    <a:cubicBezTo>
                      <a:pt x="967557" y="0"/>
                      <a:pt x="365017" y="16596"/>
                      <a:pt x="177501" y="174031"/>
                    </a:cubicBezTo>
                    <a:cubicBezTo>
                      <a:pt x="177501" y="174031"/>
                      <a:pt x="-147856" y="429777"/>
                      <a:pt x="82418" y="697623"/>
                    </a:cubicBezTo>
                    <a:lnTo>
                      <a:pt x="280076" y="791324"/>
                    </a:lnTo>
                    <a:lnTo>
                      <a:pt x="547462" y="866238"/>
                    </a:lnTo>
                    <a:lnTo>
                      <a:pt x="621454" y="1042574"/>
                    </a:lnTo>
                    <a:lnTo>
                      <a:pt x="661562" y="1241154"/>
                    </a:lnTo>
                    <a:lnTo>
                      <a:pt x="783845" y="1241154"/>
                    </a:lnTo>
                    <a:lnTo>
                      <a:pt x="817153" y="1292211"/>
                    </a:lnTo>
                    <a:lnTo>
                      <a:pt x="920189" y="1213148"/>
                    </a:lnTo>
                    <a:lnTo>
                      <a:pt x="1116233" y="908305"/>
                    </a:lnTo>
                    <a:lnTo>
                      <a:pt x="1504865" y="812645"/>
                    </a:lnTo>
                    <a:lnTo>
                      <a:pt x="1764874" y="1042574"/>
                    </a:lnTo>
                    <a:lnTo>
                      <a:pt x="1880818" y="1317106"/>
                    </a:lnTo>
                    <a:lnTo>
                      <a:pt x="2050816" y="1654565"/>
                    </a:lnTo>
                    <a:lnTo>
                      <a:pt x="2310365" y="1594518"/>
                    </a:lnTo>
                    <a:lnTo>
                      <a:pt x="2550090" y="1428901"/>
                    </a:lnTo>
                    <a:lnTo>
                      <a:pt x="2212746" y="1292211"/>
                    </a:lnTo>
                    <a:lnTo>
                      <a:pt x="2064531" y="1225134"/>
                    </a:lnTo>
                    <a:cubicBezTo>
                      <a:pt x="2064531" y="1225134"/>
                      <a:pt x="1976708" y="1160362"/>
                      <a:pt x="1978437" y="1002812"/>
                    </a:cubicBezTo>
                    <a:cubicBezTo>
                      <a:pt x="1978437" y="1002812"/>
                      <a:pt x="1974634" y="887790"/>
                      <a:pt x="2034911" y="754673"/>
                    </a:cubicBezTo>
                    <a:cubicBezTo>
                      <a:pt x="2034911" y="754673"/>
                      <a:pt x="2101066" y="635963"/>
                      <a:pt x="2100144" y="597584"/>
                    </a:cubicBezTo>
                    <a:lnTo>
                      <a:pt x="1492532" y="131734"/>
                    </a:lnTo>
                    <a:lnTo>
                      <a:pt x="96767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58851CA7-DF26-8BD7-ADDB-002CDD163EB0}"/>
                  </a:ext>
                </a:extLst>
              </p:cNvPr>
              <p:cNvSpPr/>
              <p:nvPr/>
            </p:nvSpPr>
            <p:spPr>
              <a:xfrm>
                <a:off x="3123315" y="4209839"/>
                <a:ext cx="840190" cy="634759"/>
              </a:xfrm>
              <a:custGeom>
                <a:avLst/>
                <a:gdLst>
                  <a:gd name="connsiteX0" fmla="*/ 0 w 840190"/>
                  <a:gd name="connsiteY0" fmla="*/ 634759 h 634759"/>
                  <a:gd name="connsiteX1" fmla="*/ 252403 w 840190"/>
                  <a:gd name="connsiteY1" fmla="*/ 404254 h 634759"/>
                  <a:gd name="connsiteX2" fmla="*/ 840191 w 840190"/>
                  <a:gd name="connsiteY2" fmla="*/ 871 h 634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0190" h="634759">
                    <a:moveTo>
                      <a:pt x="0" y="634759"/>
                    </a:moveTo>
                    <a:cubicBezTo>
                      <a:pt x="50711" y="519507"/>
                      <a:pt x="135076" y="508558"/>
                      <a:pt x="252403" y="404254"/>
                    </a:cubicBezTo>
                    <a:cubicBezTo>
                      <a:pt x="405113" y="268602"/>
                      <a:pt x="405113" y="-17800"/>
                      <a:pt x="840191" y="871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C53EFCF-698A-E095-D869-1F8BE9FA37FD}"/>
                  </a:ext>
                </a:extLst>
              </p:cNvPr>
              <p:cNvSpPr/>
              <p:nvPr/>
            </p:nvSpPr>
            <p:spPr>
              <a:xfrm>
                <a:off x="3237427" y="4683936"/>
                <a:ext cx="47701" cy="160662"/>
              </a:xfrm>
              <a:custGeom>
                <a:avLst/>
                <a:gdLst>
                  <a:gd name="connsiteX0" fmla="*/ 14394 w 47701"/>
                  <a:gd name="connsiteY0" fmla="*/ 160662 h 160662"/>
                  <a:gd name="connsiteX1" fmla="*/ 47702 w 47701"/>
                  <a:gd name="connsiteY1" fmla="*/ 0 h 1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701" h="160662">
                    <a:moveTo>
                      <a:pt x="14394" y="160662"/>
                    </a:moveTo>
                    <a:cubicBezTo>
                      <a:pt x="-23063" y="91511"/>
                      <a:pt x="21424" y="33539"/>
                      <a:pt x="47702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B86C51AF-C196-96C5-8F89-1DAAF2CBF289}"/>
                  </a:ext>
                </a:extLst>
              </p:cNvPr>
              <p:cNvSpPr/>
              <p:nvPr/>
            </p:nvSpPr>
            <p:spPr>
              <a:xfrm>
                <a:off x="3477140" y="4651925"/>
                <a:ext cx="429776" cy="139926"/>
              </a:xfrm>
              <a:custGeom>
                <a:avLst/>
                <a:gdLst>
                  <a:gd name="connsiteX0" fmla="*/ 0 w 429776"/>
                  <a:gd name="connsiteY0" fmla="*/ 137928 h 139926"/>
                  <a:gd name="connsiteX1" fmla="*/ 429777 w 429776"/>
                  <a:gd name="connsiteY1" fmla="*/ 2506 h 139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9776" h="139926">
                    <a:moveTo>
                      <a:pt x="0" y="137928"/>
                    </a:moveTo>
                    <a:cubicBezTo>
                      <a:pt x="114676" y="160978"/>
                      <a:pt x="219441" y="-23426"/>
                      <a:pt x="429777" y="2506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B1378CA5-A97A-CBA2-EFFE-5FC1C1EE4256}"/>
                  </a:ext>
                </a:extLst>
              </p:cNvPr>
              <p:cNvSpPr/>
              <p:nvPr/>
            </p:nvSpPr>
            <p:spPr>
              <a:xfrm>
                <a:off x="3528427" y="4753664"/>
                <a:ext cx="70188" cy="105340"/>
              </a:xfrm>
              <a:custGeom>
                <a:avLst/>
                <a:gdLst>
                  <a:gd name="connsiteX0" fmla="*/ 0 w 70188"/>
                  <a:gd name="connsiteY0" fmla="*/ 105341 h 105340"/>
                  <a:gd name="connsiteX1" fmla="*/ 70189 w 70188"/>
                  <a:gd name="connsiteY1" fmla="*/ 0 h 105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188" h="105340">
                    <a:moveTo>
                      <a:pt x="0" y="105341"/>
                    </a:moveTo>
                    <a:cubicBezTo>
                      <a:pt x="50481" y="60623"/>
                      <a:pt x="62582" y="34460"/>
                      <a:pt x="70189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D3216ACA-A481-EAC2-7C98-EDB0B440C9AF}"/>
                  </a:ext>
                </a:extLst>
              </p:cNvPr>
              <p:cNvSpPr/>
              <p:nvPr/>
            </p:nvSpPr>
            <p:spPr>
              <a:xfrm>
                <a:off x="3023750" y="4378863"/>
                <a:ext cx="190614" cy="223705"/>
              </a:xfrm>
              <a:custGeom>
                <a:avLst/>
                <a:gdLst>
                  <a:gd name="connsiteX0" fmla="*/ 190614 w 190614"/>
                  <a:gd name="connsiteY0" fmla="*/ 0 h 223705"/>
                  <a:gd name="connsiteX1" fmla="*/ 448 w 190614"/>
                  <a:gd name="connsiteY1" fmla="*/ 223705 h 22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0614" h="223705">
                    <a:moveTo>
                      <a:pt x="190614" y="0"/>
                    </a:moveTo>
                    <a:cubicBezTo>
                      <a:pt x="110283" y="39186"/>
                      <a:pt x="-8196" y="91165"/>
                      <a:pt x="448" y="223705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1F6296B-1D1A-70F6-42FE-F621621FDBB5}"/>
                  </a:ext>
                </a:extLst>
              </p:cNvPr>
              <p:cNvSpPr/>
              <p:nvPr/>
            </p:nvSpPr>
            <p:spPr>
              <a:xfrm>
                <a:off x="2836912" y="4155964"/>
                <a:ext cx="305419" cy="393817"/>
              </a:xfrm>
              <a:custGeom>
                <a:avLst/>
                <a:gdLst>
                  <a:gd name="connsiteX0" fmla="*/ 305419 w 305419"/>
                  <a:gd name="connsiteY0" fmla="*/ 0 h 393817"/>
                  <a:gd name="connsiteX1" fmla="*/ 0 w 305419"/>
                  <a:gd name="connsiteY1" fmla="*/ 393818 h 393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5419" h="393817">
                    <a:moveTo>
                      <a:pt x="305419" y="0"/>
                    </a:moveTo>
                    <a:cubicBezTo>
                      <a:pt x="246525" y="59586"/>
                      <a:pt x="227624" y="188323"/>
                      <a:pt x="0" y="39381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F24AE5F1-D570-C606-D44F-4FF633049EC2}"/>
                  </a:ext>
                </a:extLst>
              </p:cNvPr>
              <p:cNvSpPr/>
              <p:nvPr/>
            </p:nvSpPr>
            <p:spPr>
              <a:xfrm>
                <a:off x="2417424" y="4586548"/>
                <a:ext cx="8613" cy="127584"/>
              </a:xfrm>
              <a:custGeom>
                <a:avLst/>
                <a:gdLst>
                  <a:gd name="connsiteX0" fmla="*/ 1698 w 8613"/>
                  <a:gd name="connsiteY0" fmla="*/ 0 h 127584"/>
                  <a:gd name="connsiteX1" fmla="*/ 8613 w 8613"/>
                  <a:gd name="connsiteY1" fmla="*/ 127584 h 12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13" h="127584">
                    <a:moveTo>
                      <a:pt x="1698" y="0"/>
                    </a:moveTo>
                    <a:cubicBezTo>
                      <a:pt x="-1183" y="44833"/>
                      <a:pt x="-1299" y="73531"/>
                      <a:pt x="8613" y="12758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DB27458F-62DB-50D6-F7A5-6F1AC3AE1B5A}"/>
                  </a:ext>
                </a:extLst>
              </p:cNvPr>
              <p:cNvSpPr/>
              <p:nvPr/>
            </p:nvSpPr>
            <p:spPr>
              <a:xfrm>
                <a:off x="2619996" y="4467261"/>
                <a:ext cx="69969" cy="433234"/>
              </a:xfrm>
              <a:custGeom>
                <a:avLst/>
                <a:gdLst>
                  <a:gd name="connsiteX0" fmla="*/ 69970 w 69969"/>
                  <a:gd name="connsiteY0" fmla="*/ 433234 h 433234"/>
                  <a:gd name="connsiteX1" fmla="*/ 40926 w 69969"/>
                  <a:gd name="connsiteY1" fmla="*/ 0 h 433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969" h="433234">
                    <a:moveTo>
                      <a:pt x="69970" y="433234"/>
                    </a:moveTo>
                    <a:cubicBezTo>
                      <a:pt x="-12090" y="294701"/>
                      <a:pt x="-22233" y="132425"/>
                      <a:pt x="40926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F90F8B42-7FD9-FD22-D259-2FB81ECFE5D6}"/>
                  </a:ext>
                </a:extLst>
              </p:cNvPr>
              <p:cNvSpPr/>
              <p:nvPr/>
            </p:nvSpPr>
            <p:spPr>
              <a:xfrm>
                <a:off x="3306715" y="2825587"/>
                <a:ext cx="970853" cy="679776"/>
              </a:xfrm>
              <a:custGeom>
                <a:avLst/>
                <a:gdLst>
                  <a:gd name="connsiteX0" fmla="*/ 970854 w 970853"/>
                  <a:gd name="connsiteY0" fmla="*/ 173588 h 679776"/>
                  <a:gd name="connsiteX1" fmla="*/ 317372 w 970853"/>
                  <a:gd name="connsiteY1" fmla="*/ 65481 h 679776"/>
                  <a:gd name="connsiteX2" fmla="*/ 3078 w 970853"/>
                  <a:gd name="connsiteY2" fmla="*/ 462872 h 679776"/>
                  <a:gd name="connsiteX3" fmla="*/ 240729 w 970853"/>
                  <a:gd name="connsiteY3" fmla="*/ 619615 h 679776"/>
                  <a:gd name="connsiteX4" fmla="*/ 587754 w 970853"/>
                  <a:gd name="connsiteY4" fmla="*/ 679777 h 679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0853" h="679776">
                    <a:moveTo>
                      <a:pt x="970854" y="173588"/>
                    </a:moveTo>
                    <a:cubicBezTo>
                      <a:pt x="761555" y="-64178"/>
                      <a:pt x="538311" y="-12891"/>
                      <a:pt x="317372" y="65481"/>
                    </a:cubicBezTo>
                    <a:cubicBezTo>
                      <a:pt x="101158" y="142239"/>
                      <a:pt x="-21355" y="333212"/>
                      <a:pt x="3078" y="462872"/>
                    </a:cubicBezTo>
                    <a:cubicBezTo>
                      <a:pt x="31085" y="611547"/>
                      <a:pt x="153368" y="639669"/>
                      <a:pt x="240729" y="619615"/>
                    </a:cubicBezTo>
                    <a:cubicBezTo>
                      <a:pt x="328090" y="599561"/>
                      <a:pt x="489905" y="528796"/>
                      <a:pt x="587754" y="679777"/>
                    </a:cubicBezTo>
                  </a:path>
                </a:pathLst>
              </a:custGeom>
              <a:noFill/>
              <a:ln w="9525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235A39D6-B55B-4F7E-F99E-8301AC93EAA2}"/>
                  </a:ext>
                </a:extLst>
              </p:cNvPr>
              <p:cNvSpPr/>
              <p:nvPr/>
            </p:nvSpPr>
            <p:spPr>
              <a:xfrm>
                <a:off x="3926740" y="2171316"/>
                <a:ext cx="283175" cy="17645"/>
              </a:xfrm>
              <a:custGeom>
                <a:avLst/>
                <a:gdLst>
                  <a:gd name="connsiteX0" fmla="*/ 283175 w 283175"/>
                  <a:gd name="connsiteY0" fmla="*/ 0 h 17645"/>
                  <a:gd name="connsiteX1" fmla="*/ 0 w 283175"/>
                  <a:gd name="connsiteY1" fmla="*/ 15674 h 17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3175" h="17645">
                    <a:moveTo>
                      <a:pt x="283175" y="0"/>
                    </a:moveTo>
                    <a:cubicBezTo>
                      <a:pt x="79524" y="8413"/>
                      <a:pt x="119286" y="22935"/>
                      <a:pt x="0" y="1567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14F4CBF2-2520-3EB8-7CFB-CC9D0512D4C5}"/>
                  </a:ext>
                </a:extLst>
              </p:cNvPr>
              <p:cNvSpPr/>
              <p:nvPr/>
            </p:nvSpPr>
            <p:spPr>
              <a:xfrm>
                <a:off x="4710918" y="2532748"/>
                <a:ext cx="13470" cy="64426"/>
              </a:xfrm>
              <a:custGeom>
                <a:avLst/>
                <a:gdLst>
                  <a:gd name="connsiteX0" fmla="*/ 13369 w 13470"/>
                  <a:gd name="connsiteY0" fmla="*/ 0 h 64426"/>
                  <a:gd name="connsiteX1" fmla="*/ 0 w 13470"/>
                  <a:gd name="connsiteY1" fmla="*/ 64426 h 64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470" h="64426">
                    <a:moveTo>
                      <a:pt x="13369" y="0"/>
                    </a:moveTo>
                    <a:cubicBezTo>
                      <a:pt x="14407" y="24664"/>
                      <a:pt x="7261" y="50020"/>
                      <a:pt x="0" y="64426"/>
                    </a:cubicBezTo>
                  </a:path>
                </a:pathLst>
              </a:custGeom>
              <a:solidFill>
                <a:srgbClr val="EDECE5"/>
              </a:solidFill>
              <a:ln w="9525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090D8B16-93E0-1829-462F-1CBA785ED050}"/>
                  </a:ext>
                </a:extLst>
              </p:cNvPr>
              <p:cNvSpPr/>
              <p:nvPr/>
            </p:nvSpPr>
            <p:spPr>
              <a:xfrm>
                <a:off x="3393006" y="2298901"/>
                <a:ext cx="201807" cy="161583"/>
              </a:xfrm>
              <a:custGeom>
                <a:avLst/>
                <a:gdLst>
                  <a:gd name="connsiteX0" fmla="*/ 0 w 201807"/>
                  <a:gd name="connsiteY0" fmla="*/ 0 h 161583"/>
                  <a:gd name="connsiteX1" fmla="*/ 201807 w 201807"/>
                  <a:gd name="connsiteY1" fmla="*/ 161584 h 161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807" h="161583">
                    <a:moveTo>
                      <a:pt x="0" y="0"/>
                    </a:moveTo>
                    <a:cubicBezTo>
                      <a:pt x="24433" y="57626"/>
                      <a:pt x="89551" y="135883"/>
                      <a:pt x="201807" y="16158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357A532C-C737-9A04-EBB3-7C69FAD4809C}"/>
                  </a:ext>
                </a:extLst>
              </p:cNvPr>
              <p:cNvSpPr/>
              <p:nvPr/>
            </p:nvSpPr>
            <p:spPr>
              <a:xfrm>
                <a:off x="2340750" y="2738358"/>
                <a:ext cx="33807" cy="169421"/>
              </a:xfrm>
              <a:custGeom>
                <a:avLst/>
                <a:gdLst>
                  <a:gd name="connsiteX0" fmla="*/ 24664 w 33807"/>
                  <a:gd name="connsiteY0" fmla="*/ 0 h 169421"/>
                  <a:gd name="connsiteX1" fmla="*/ 0 w 33807"/>
                  <a:gd name="connsiteY1" fmla="*/ 169421 h 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807" h="169421">
                    <a:moveTo>
                      <a:pt x="24664" y="0"/>
                    </a:moveTo>
                    <a:cubicBezTo>
                      <a:pt x="39993" y="55667"/>
                      <a:pt x="38725" y="97389"/>
                      <a:pt x="0" y="169421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2E7FD2F8-0C86-AD89-3D8F-B8CFCF520ABA}"/>
                  </a:ext>
                </a:extLst>
              </p:cNvPr>
              <p:cNvSpPr/>
              <p:nvPr/>
            </p:nvSpPr>
            <p:spPr>
              <a:xfrm>
                <a:off x="2092611" y="3375359"/>
                <a:ext cx="101540" cy="164811"/>
              </a:xfrm>
              <a:custGeom>
                <a:avLst/>
                <a:gdLst>
                  <a:gd name="connsiteX0" fmla="*/ 0 w 101540"/>
                  <a:gd name="connsiteY0" fmla="*/ 0 h 164811"/>
                  <a:gd name="connsiteX1" fmla="*/ 100615 w 101540"/>
                  <a:gd name="connsiteY1" fmla="*/ 164811 h 16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1540" h="164811">
                    <a:moveTo>
                      <a:pt x="0" y="0"/>
                    </a:moveTo>
                    <a:cubicBezTo>
                      <a:pt x="0" y="0"/>
                      <a:pt x="112832" y="34921"/>
                      <a:pt x="100615" y="164811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357BD9C3-2EAE-B26B-8408-47655EC78152}"/>
                  </a:ext>
                </a:extLst>
              </p:cNvPr>
              <p:cNvSpPr/>
              <p:nvPr/>
            </p:nvSpPr>
            <p:spPr>
              <a:xfrm>
                <a:off x="2753354" y="2085799"/>
                <a:ext cx="319364" cy="304958"/>
              </a:xfrm>
              <a:custGeom>
                <a:avLst/>
                <a:gdLst>
                  <a:gd name="connsiteX0" fmla="*/ 0 w 319364"/>
                  <a:gd name="connsiteY0" fmla="*/ 304958 h 304958"/>
                  <a:gd name="connsiteX1" fmla="*/ 319365 w 319364"/>
                  <a:gd name="connsiteY1" fmla="*/ 0 h 304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9364" h="304958">
                    <a:moveTo>
                      <a:pt x="0" y="304958"/>
                    </a:moveTo>
                    <a:cubicBezTo>
                      <a:pt x="143374" y="256898"/>
                      <a:pt x="256783" y="188668"/>
                      <a:pt x="319365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grpSp>
            <p:nvGrpSpPr>
              <p:cNvPr id="69" name="Graphic 167">
                <a:extLst>
                  <a:ext uri="{FF2B5EF4-FFF2-40B4-BE49-F238E27FC236}">
                    <a16:creationId xmlns:a16="http://schemas.microsoft.com/office/drawing/2014/main" id="{CAF940A3-5472-5101-509D-38628FB85B4E}"/>
                  </a:ext>
                </a:extLst>
              </p:cNvPr>
              <p:cNvGrpSpPr/>
              <p:nvPr/>
            </p:nvGrpSpPr>
            <p:grpSpPr>
              <a:xfrm>
                <a:off x="873701" y="1116986"/>
                <a:ext cx="5858923" cy="3469462"/>
                <a:chOff x="873701" y="1116986"/>
                <a:chExt cx="5858923" cy="3469462"/>
              </a:xfrm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6FFF0BCC-79A0-B488-9411-E394F0779442}"/>
                    </a:ext>
                  </a:extLst>
                </p:cNvPr>
                <p:cNvSpPr/>
                <p:nvPr/>
              </p:nvSpPr>
              <p:spPr>
                <a:xfrm>
                  <a:off x="873701" y="1116986"/>
                  <a:ext cx="5858923" cy="3469462"/>
                </a:xfrm>
                <a:custGeom>
                  <a:avLst/>
                  <a:gdLst>
                    <a:gd name="connsiteX0" fmla="*/ 5837886 w 5858923"/>
                    <a:gd name="connsiteY0" fmla="*/ 2186917 h 3469462"/>
                    <a:gd name="connsiteX1" fmla="*/ 5746260 w 5858923"/>
                    <a:gd name="connsiteY1" fmla="*/ 1990296 h 3469462"/>
                    <a:gd name="connsiteX2" fmla="*/ 5664315 w 5858923"/>
                    <a:gd name="connsiteY2" fmla="*/ 1589332 h 3469462"/>
                    <a:gd name="connsiteX3" fmla="*/ 5634811 w 5858923"/>
                    <a:gd name="connsiteY3" fmla="*/ 1288638 h 3469462"/>
                    <a:gd name="connsiteX4" fmla="*/ 5394394 w 5858923"/>
                    <a:gd name="connsiteY4" fmla="*/ 1145956 h 3469462"/>
                    <a:gd name="connsiteX5" fmla="*/ 5020861 w 5858923"/>
                    <a:gd name="connsiteY5" fmla="*/ 797086 h 3469462"/>
                    <a:gd name="connsiteX6" fmla="*/ 4655741 w 5858923"/>
                    <a:gd name="connsiteY6" fmla="*/ 471729 h 3469462"/>
                    <a:gd name="connsiteX7" fmla="*/ 4323237 w 5858923"/>
                    <a:gd name="connsiteY7" fmla="*/ 343452 h 3469462"/>
                    <a:gd name="connsiteX8" fmla="*/ 4012401 w 5858923"/>
                    <a:gd name="connsiteY8" fmla="*/ 211488 h 3469462"/>
                    <a:gd name="connsiteX9" fmla="*/ 3605790 w 5858923"/>
                    <a:gd name="connsiteY9" fmla="*/ 47023 h 3469462"/>
                    <a:gd name="connsiteX10" fmla="*/ 3363645 w 5858923"/>
                    <a:gd name="connsiteY10" fmla="*/ 113869 h 3469462"/>
                    <a:gd name="connsiteX11" fmla="*/ 3083466 w 5858923"/>
                    <a:gd name="connsiteY11" fmla="*/ 47023 h 3469462"/>
                    <a:gd name="connsiteX12" fmla="*/ 2862988 w 5858923"/>
                    <a:gd name="connsiteY12" fmla="*/ 68691 h 3469462"/>
                    <a:gd name="connsiteX13" fmla="*/ 2599060 w 5858923"/>
                    <a:gd name="connsiteY13" fmla="*/ 0 h 3469462"/>
                    <a:gd name="connsiteX14" fmla="*/ 2392988 w 5858923"/>
                    <a:gd name="connsiteY14" fmla="*/ 43335 h 3469462"/>
                    <a:gd name="connsiteX15" fmla="*/ 2206855 w 5858923"/>
                    <a:gd name="connsiteY15" fmla="*/ 10834 h 3469462"/>
                    <a:gd name="connsiteX16" fmla="*/ 2023028 w 5858923"/>
                    <a:gd name="connsiteY16" fmla="*/ 65002 h 3469462"/>
                    <a:gd name="connsiteX17" fmla="*/ 1521794 w 5858923"/>
                    <a:gd name="connsiteY17" fmla="*/ 220478 h 3469462"/>
                    <a:gd name="connsiteX18" fmla="*/ 1062743 w 5858923"/>
                    <a:gd name="connsiteY18" fmla="*/ 444644 h 3469462"/>
                    <a:gd name="connsiteX19" fmla="*/ 712145 w 5858923"/>
                    <a:gd name="connsiteY19" fmla="*/ 784409 h 3469462"/>
                    <a:gd name="connsiteX20" fmla="*/ 318097 w 5858923"/>
                    <a:gd name="connsiteY20" fmla="*/ 1330245 h 3469462"/>
                    <a:gd name="connsiteX21" fmla="*/ 61430 w 5858923"/>
                    <a:gd name="connsiteY21" fmla="*/ 1839891 h 3469462"/>
                    <a:gd name="connsiteX22" fmla="*/ 0 w 5858923"/>
                    <a:gd name="connsiteY22" fmla="*/ 2389300 h 3469462"/>
                    <a:gd name="connsiteX23" fmla="*/ 878339 w 5858923"/>
                    <a:gd name="connsiteY23" fmla="*/ 3466450 h 3469462"/>
                    <a:gd name="connsiteX24" fmla="*/ 1319296 w 5858923"/>
                    <a:gd name="connsiteY24" fmla="*/ 3376092 h 3469462"/>
                    <a:gd name="connsiteX25" fmla="*/ 1561441 w 5858923"/>
                    <a:gd name="connsiteY25" fmla="*/ 3430261 h 3469462"/>
                    <a:gd name="connsiteX26" fmla="*/ 1676117 w 5858923"/>
                    <a:gd name="connsiteY26" fmla="*/ 3411474 h 3469462"/>
                    <a:gd name="connsiteX27" fmla="*/ 2193947 w 5858923"/>
                    <a:gd name="connsiteY27" fmla="*/ 2801789 h 3469462"/>
                    <a:gd name="connsiteX28" fmla="*/ 2008390 w 5858923"/>
                    <a:gd name="connsiteY28" fmla="*/ 2557914 h 3469462"/>
                    <a:gd name="connsiteX29" fmla="*/ 1528940 w 5858923"/>
                    <a:gd name="connsiteY29" fmla="*/ 2688956 h 3469462"/>
                    <a:gd name="connsiteX30" fmla="*/ 927783 w 5858923"/>
                    <a:gd name="connsiteY30" fmla="*/ 2115229 h 3469462"/>
                    <a:gd name="connsiteX31" fmla="*/ 1034391 w 5858923"/>
                    <a:gd name="connsiteY31" fmla="*/ 1970933 h 3469462"/>
                    <a:gd name="connsiteX32" fmla="*/ 1034852 w 5858923"/>
                    <a:gd name="connsiteY32" fmla="*/ 1969896 h 3469462"/>
                    <a:gd name="connsiteX33" fmla="*/ 1040269 w 5858923"/>
                    <a:gd name="connsiteY33" fmla="*/ 1956411 h 3469462"/>
                    <a:gd name="connsiteX34" fmla="*/ 1040961 w 5858923"/>
                    <a:gd name="connsiteY34" fmla="*/ 1954452 h 3469462"/>
                    <a:gd name="connsiteX35" fmla="*/ 1049144 w 5858923"/>
                    <a:gd name="connsiteY35" fmla="*/ 1929903 h 3469462"/>
                    <a:gd name="connsiteX36" fmla="*/ 1050642 w 5858923"/>
                    <a:gd name="connsiteY36" fmla="*/ 1925063 h 3469462"/>
                    <a:gd name="connsiteX37" fmla="*/ 1053523 w 5858923"/>
                    <a:gd name="connsiteY37" fmla="*/ 1913999 h 3469462"/>
                    <a:gd name="connsiteX38" fmla="*/ 1055483 w 5858923"/>
                    <a:gd name="connsiteY38" fmla="*/ 1905355 h 3469462"/>
                    <a:gd name="connsiteX39" fmla="*/ 1057672 w 5858923"/>
                    <a:gd name="connsiteY39" fmla="*/ 1895097 h 3469462"/>
                    <a:gd name="connsiteX40" fmla="*/ 1060554 w 5858923"/>
                    <a:gd name="connsiteY40" fmla="*/ 1877809 h 3469462"/>
                    <a:gd name="connsiteX41" fmla="*/ 1061591 w 5858923"/>
                    <a:gd name="connsiteY41" fmla="*/ 1869396 h 3469462"/>
                    <a:gd name="connsiteX42" fmla="*/ 1062974 w 5858923"/>
                    <a:gd name="connsiteY42" fmla="*/ 1855105 h 3469462"/>
                    <a:gd name="connsiteX43" fmla="*/ 1063550 w 5858923"/>
                    <a:gd name="connsiteY43" fmla="*/ 1846576 h 3469462"/>
                    <a:gd name="connsiteX44" fmla="*/ 1064127 w 5858923"/>
                    <a:gd name="connsiteY44" fmla="*/ 1830325 h 3469462"/>
                    <a:gd name="connsiteX45" fmla="*/ 1064242 w 5858923"/>
                    <a:gd name="connsiteY45" fmla="*/ 1824102 h 3469462"/>
                    <a:gd name="connsiteX46" fmla="*/ 1063550 w 5858923"/>
                    <a:gd name="connsiteY46" fmla="*/ 1801281 h 3469462"/>
                    <a:gd name="connsiteX47" fmla="*/ 1063089 w 5858923"/>
                    <a:gd name="connsiteY47" fmla="*/ 1794827 h 3469462"/>
                    <a:gd name="connsiteX48" fmla="*/ 1061360 w 5858923"/>
                    <a:gd name="connsiteY48" fmla="*/ 1776157 h 3469462"/>
                    <a:gd name="connsiteX49" fmla="*/ 1060438 w 5858923"/>
                    <a:gd name="connsiteY49" fmla="*/ 1768896 h 3469462"/>
                    <a:gd name="connsiteX50" fmla="*/ 1056520 w 5858923"/>
                    <a:gd name="connsiteY50" fmla="*/ 1743540 h 3469462"/>
                    <a:gd name="connsiteX51" fmla="*/ 1446880 w 5858923"/>
                    <a:gd name="connsiteY51" fmla="*/ 1290482 h 3469462"/>
                    <a:gd name="connsiteX52" fmla="*/ 1460249 w 5858923"/>
                    <a:gd name="connsiteY52" fmla="*/ 1282761 h 3469462"/>
                    <a:gd name="connsiteX53" fmla="*/ 1464283 w 5858923"/>
                    <a:gd name="connsiteY53" fmla="*/ 1280571 h 3469462"/>
                    <a:gd name="connsiteX54" fmla="*/ 1475117 w 5858923"/>
                    <a:gd name="connsiteY54" fmla="*/ 1274923 h 3469462"/>
                    <a:gd name="connsiteX55" fmla="*/ 1479151 w 5858923"/>
                    <a:gd name="connsiteY55" fmla="*/ 1272849 h 3469462"/>
                    <a:gd name="connsiteX56" fmla="*/ 1493788 w 5858923"/>
                    <a:gd name="connsiteY56" fmla="*/ 1265703 h 3469462"/>
                    <a:gd name="connsiteX57" fmla="*/ 1497822 w 5858923"/>
                    <a:gd name="connsiteY57" fmla="*/ 1263859 h 3469462"/>
                    <a:gd name="connsiteX58" fmla="*/ 1509462 w 5858923"/>
                    <a:gd name="connsiteY58" fmla="*/ 1258442 h 3469462"/>
                    <a:gd name="connsiteX59" fmla="*/ 1515916 w 5858923"/>
                    <a:gd name="connsiteY59" fmla="*/ 1255561 h 3469462"/>
                    <a:gd name="connsiteX60" fmla="*/ 1525367 w 5858923"/>
                    <a:gd name="connsiteY60" fmla="*/ 1251412 h 3469462"/>
                    <a:gd name="connsiteX61" fmla="*/ 1662518 w 5858923"/>
                    <a:gd name="connsiteY61" fmla="*/ 1189406 h 3469462"/>
                    <a:gd name="connsiteX62" fmla="*/ 1662518 w 5858923"/>
                    <a:gd name="connsiteY62" fmla="*/ 1189406 h 3469462"/>
                    <a:gd name="connsiteX63" fmla="*/ 1711846 w 5858923"/>
                    <a:gd name="connsiteY63" fmla="*/ 1160132 h 3469462"/>
                    <a:gd name="connsiteX64" fmla="*/ 1712998 w 5858923"/>
                    <a:gd name="connsiteY64" fmla="*/ 1159325 h 3469462"/>
                    <a:gd name="connsiteX65" fmla="*/ 1775580 w 5858923"/>
                    <a:gd name="connsiteY65" fmla="*/ 1090174 h 3469462"/>
                    <a:gd name="connsiteX66" fmla="*/ 1775580 w 5858923"/>
                    <a:gd name="connsiteY66" fmla="*/ 1090174 h 3469462"/>
                    <a:gd name="connsiteX67" fmla="*/ 2102091 w 5858923"/>
                    <a:gd name="connsiteY67" fmla="*/ 996589 h 3469462"/>
                    <a:gd name="connsiteX68" fmla="*/ 2680428 w 5858923"/>
                    <a:gd name="connsiteY68" fmla="*/ 861628 h 3469462"/>
                    <a:gd name="connsiteX69" fmla="*/ 3326303 w 5858923"/>
                    <a:gd name="connsiteY69" fmla="*/ 1054445 h 3469462"/>
                    <a:gd name="connsiteX70" fmla="*/ 3850010 w 5858923"/>
                    <a:gd name="connsiteY70" fmla="*/ 1415877 h 3469462"/>
                    <a:gd name="connsiteX71" fmla="*/ 4174562 w 5858923"/>
                    <a:gd name="connsiteY71" fmla="*/ 1801397 h 3469462"/>
                    <a:gd name="connsiteX72" fmla="*/ 3966300 w 5858923"/>
                    <a:gd name="connsiteY72" fmla="*/ 2332826 h 3469462"/>
                    <a:gd name="connsiteX73" fmla="*/ 4579789 w 5858923"/>
                    <a:gd name="connsiteY73" fmla="*/ 3103289 h 3469462"/>
                    <a:gd name="connsiteX74" fmla="*/ 4858931 w 5858923"/>
                    <a:gd name="connsiteY74" fmla="*/ 2963027 h 3469462"/>
                    <a:gd name="connsiteX75" fmla="*/ 5143259 w 5858923"/>
                    <a:gd name="connsiteY75" fmla="*/ 2881082 h 3469462"/>
                    <a:gd name="connsiteX76" fmla="*/ 5480603 w 5858923"/>
                    <a:gd name="connsiteY76" fmla="*/ 2689187 h 3469462"/>
                    <a:gd name="connsiteX77" fmla="*/ 5798700 w 5858923"/>
                    <a:gd name="connsiteY77" fmla="*/ 2423184 h 3469462"/>
                    <a:gd name="connsiteX78" fmla="*/ 5837310 w 5858923"/>
                    <a:gd name="connsiteY78" fmla="*/ 2187032 h 3469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5858923" h="3469462">
                      <a:moveTo>
                        <a:pt x="5837886" y="2186917"/>
                      </a:moveTo>
                      <a:cubicBezTo>
                        <a:pt x="5842727" y="2114653"/>
                        <a:pt x="5837886" y="2049074"/>
                        <a:pt x="5746260" y="1990296"/>
                      </a:cubicBezTo>
                      <a:cubicBezTo>
                        <a:pt x="5857133" y="1854413"/>
                        <a:pt x="5765507" y="1661595"/>
                        <a:pt x="5664315" y="1589332"/>
                      </a:cubicBezTo>
                      <a:cubicBezTo>
                        <a:pt x="5760667" y="1483300"/>
                        <a:pt x="5736003" y="1356061"/>
                        <a:pt x="5634811" y="1288638"/>
                      </a:cubicBezTo>
                      <a:cubicBezTo>
                        <a:pt x="5533619" y="1221216"/>
                        <a:pt x="5534196" y="1141115"/>
                        <a:pt x="5394394" y="1145956"/>
                      </a:cubicBezTo>
                      <a:cubicBezTo>
                        <a:pt x="5375147" y="900122"/>
                        <a:pt x="5175069" y="784524"/>
                        <a:pt x="5020861" y="797086"/>
                      </a:cubicBezTo>
                      <a:cubicBezTo>
                        <a:pt x="4963004" y="596432"/>
                        <a:pt x="4764193" y="600120"/>
                        <a:pt x="4655741" y="471729"/>
                      </a:cubicBezTo>
                      <a:cubicBezTo>
                        <a:pt x="4547288" y="343452"/>
                        <a:pt x="4370145" y="377798"/>
                        <a:pt x="4323237" y="343452"/>
                      </a:cubicBezTo>
                      <a:cubicBezTo>
                        <a:pt x="4276214" y="309107"/>
                        <a:pt x="4166033" y="204227"/>
                        <a:pt x="4012401" y="211488"/>
                      </a:cubicBezTo>
                      <a:cubicBezTo>
                        <a:pt x="3903949" y="86785"/>
                        <a:pt x="3748473" y="47023"/>
                        <a:pt x="3605790" y="47023"/>
                      </a:cubicBezTo>
                      <a:cubicBezTo>
                        <a:pt x="3463108" y="47023"/>
                        <a:pt x="3363645" y="113869"/>
                        <a:pt x="3363645" y="113869"/>
                      </a:cubicBezTo>
                      <a:cubicBezTo>
                        <a:pt x="3363645" y="113869"/>
                        <a:pt x="3238941" y="47023"/>
                        <a:pt x="3083466" y="47023"/>
                      </a:cubicBezTo>
                      <a:cubicBezTo>
                        <a:pt x="2927990" y="47023"/>
                        <a:pt x="2862988" y="68691"/>
                        <a:pt x="2862988" y="68691"/>
                      </a:cubicBezTo>
                      <a:cubicBezTo>
                        <a:pt x="2862988" y="68691"/>
                        <a:pt x="2754535" y="0"/>
                        <a:pt x="2599060" y="0"/>
                      </a:cubicBezTo>
                      <a:cubicBezTo>
                        <a:pt x="2443584" y="0"/>
                        <a:pt x="2392988" y="43335"/>
                        <a:pt x="2392988" y="43335"/>
                      </a:cubicBezTo>
                      <a:cubicBezTo>
                        <a:pt x="2392988" y="43335"/>
                        <a:pt x="2335131" y="10834"/>
                        <a:pt x="2206855" y="10834"/>
                      </a:cubicBezTo>
                      <a:cubicBezTo>
                        <a:pt x="2078579" y="10834"/>
                        <a:pt x="2023028" y="65002"/>
                        <a:pt x="2023028" y="65002"/>
                      </a:cubicBezTo>
                      <a:cubicBezTo>
                        <a:pt x="2023028" y="65002"/>
                        <a:pt x="1742388" y="46908"/>
                        <a:pt x="1521794" y="220478"/>
                      </a:cubicBezTo>
                      <a:cubicBezTo>
                        <a:pt x="1301316" y="393933"/>
                        <a:pt x="1214531" y="404882"/>
                        <a:pt x="1062743" y="444644"/>
                      </a:cubicBezTo>
                      <a:cubicBezTo>
                        <a:pt x="910956" y="484406"/>
                        <a:pt x="816910" y="737386"/>
                        <a:pt x="712145" y="784409"/>
                      </a:cubicBezTo>
                      <a:cubicBezTo>
                        <a:pt x="607266" y="831432"/>
                        <a:pt x="357859" y="983219"/>
                        <a:pt x="318097" y="1330245"/>
                      </a:cubicBezTo>
                      <a:cubicBezTo>
                        <a:pt x="180716" y="1377268"/>
                        <a:pt x="0" y="1538736"/>
                        <a:pt x="61430" y="1839891"/>
                      </a:cubicBezTo>
                      <a:cubicBezTo>
                        <a:pt x="104649" y="2051495"/>
                        <a:pt x="0" y="2226679"/>
                        <a:pt x="0" y="2389300"/>
                      </a:cubicBezTo>
                      <a:cubicBezTo>
                        <a:pt x="0" y="2880852"/>
                        <a:pt x="487979" y="3431759"/>
                        <a:pt x="878339" y="3466450"/>
                      </a:cubicBezTo>
                      <a:cubicBezTo>
                        <a:pt x="1133970" y="3489155"/>
                        <a:pt x="1268700" y="3376092"/>
                        <a:pt x="1319296" y="3376092"/>
                      </a:cubicBezTo>
                      <a:cubicBezTo>
                        <a:pt x="1369891" y="3376092"/>
                        <a:pt x="1409654" y="3430261"/>
                        <a:pt x="1561441" y="3430261"/>
                      </a:cubicBezTo>
                      <a:cubicBezTo>
                        <a:pt x="1599359" y="3430261"/>
                        <a:pt x="1638660" y="3422769"/>
                        <a:pt x="1676117" y="3411474"/>
                      </a:cubicBezTo>
                      <a:cubicBezTo>
                        <a:pt x="1789641" y="3377244"/>
                        <a:pt x="2193947" y="3056151"/>
                        <a:pt x="2193947" y="2801789"/>
                      </a:cubicBezTo>
                      <a:cubicBezTo>
                        <a:pt x="2193947" y="2688956"/>
                        <a:pt x="2148076" y="2557914"/>
                        <a:pt x="2008390" y="2557914"/>
                      </a:cubicBezTo>
                      <a:cubicBezTo>
                        <a:pt x="1868704" y="2557914"/>
                        <a:pt x="1813268" y="2688956"/>
                        <a:pt x="1528940" y="2688956"/>
                      </a:cubicBezTo>
                      <a:cubicBezTo>
                        <a:pt x="1312035" y="2688956"/>
                        <a:pt x="927783" y="2528986"/>
                        <a:pt x="927783" y="2115229"/>
                      </a:cubicBezTo>
                      <a:cubicBezTo>
                        <a:pt x="966277" y="2081230"/>
                        <a:pt x="1007422" y="2033515"/>
                        <a:pt x="1034391" y="1970933"/>
                      </a:cubicBezTo>
                      <a:cubicBezTo>
                        <a:pt x="1034507" y="1970587"/>
                        <a:pt x="1034737" y="1970242"/>
                        <a:pt x="1034852" y="1969896"/>
                      </a:cubicBezTo>
                      <a:cubicBezTo>
                        <a:pt x="1036696" y="1965516"/>
                        <a:pt x="1038540" y="1961021"/>
                        <a:pt x="1040269" y="1956411"/>
                      </a:cubicBezTo>
                      <a:cubicBezTo>
                        <a:pt x="1040500" y="1955720"/>
                        <a:pt x="1040730" y="1955028"/>
                        <a:pt x="1040961" y="1954452"/>
                      </a:cubicBezTo>
                      <a:cubicBezTo>
                        <a:pt x="1043957" y="1946500"/>
                        <a:pt x="1046723" y="1938317"/>
                        <a:pt x="1049144" y="1929903"/>
                      </a:cubicBezTo>
                      <a:cubicBezTo>
                        <a:pt x="1049605" y="1928290"/>
                        <a:pt x="1050181" y="1926676"/>
                        <a:pt x="1050642" y="1925063"/>
                      </a:cubicBezTo>
                      <a:cubicBezTo>
                        <a:pt x="1051679" y="1921375"/>
                        <a:pt x="1052601" y="1917687"/>
                        <a:pt x="1053523" y="1913999"/>
                      </a:cubicBezTo>
                      <a:cubicBezTo>
                        <a:pt x="1054215" y="1911117"/>
                        <a:pt x="1054906" y="1908236"/>
                        <a:pt x="1055483" y="1905355"/>
                      </a:cubicBezTo>
                      <a:cubicBezTo>
                        <a:pt x="1056174" y="1901897"/>
                        <a:pt x="1056981" y="1898555"/>
                        <a:pt x="1057672" y="1895097"/>
                      </a:cubicBezTo>
                      <a:cubicBezTo>
                        <a:pt x="1058710" y="1889450"/>
                        <a:pt x="1059747" y="1883687"/>
                        <a:pt x="1060554" y="1877809"/>
                      </a:cubicBezTo>
                      <a:cubicBezTo>
                        <a:pt x="1060899" y="1875043"/>
                        <a:pt x="1061245" y="1872277"/>
                        <a:pt x="1061591" y="1869396"/>
                      </a:cubicBezTo>
                      <a:cubicBezTo>
                        <a:pt x="1062167" y="1864670"/>
                        <a:pt x="1062628" y="1859945"/>
                        <a:pt x="1062974" y="1855105"/>
                      </a:cubicBezTo>
                      <a:cubicBezTo>
                        <a:pt x="1063204" y="1852338"/>
                        <a:pt x="1063435" y="1849457"/>
                        <a:pt x="1063550" y="1846576"/>
                      </a:cubicBezTo>
                      <a:cubicBezTo>
                        <a:pt x="1063896" y="1841274"/>
                        <a:pt x="1064011" y="1835857"/>
                        <a:pt x="1064127" y="1830325"/>
                      </a:cubicBezTo>
                      <a:cubicBezTo>
                        <a:pt x="1064127" y="1828251"/>
                        <a:pt x="1064242" y="1826176"/>
                        <a:pt x="1064242" y="1824102"/>
                      </a:cubicBezTo>
                      <a:cubicBezTo>
                        <a:pt x="1064242" y="1816610"/>
                        <a:pt x="1064011" y="1809004"/>
                        <a:pt x="1063550" y="1801281"/>
                      </a:cubicBezTo>
                      <a:cubicBezTo>
                        <a:pt x="1063435" y="1799092"/>
                        <a:pt x="1063204" y="1797017"/>
                        <a:pt x="1063089" y="1794827"/>
                      </a:cubicBezTo>
                      <a:cubicBezTo>
                        <a:pt x="1062628" y="1788719"/>
                        <a:pt x="1062052" y="1782495"/>
                        <a:pt x="1061360" y="1776157"/>
                      </a:cubicBezTo>
                      <a:cubicBezTo>
                        <a:pt x="1061130" y="1773736"/>
                        <a:pt x="1060784" y="1771316"/>
                        <a:pt x="1060438" y="1768896"/>
                      </a:cubicBezTo>
                      <a:cubicBezTo>
                        <a:pt x="1059401" y="1760597"/>
                        <a:pt x="1058133" y="1752069"/>
                        <a:pt x="1056520" y="1743540"/>
                      </a:cubicBezTo>
                      <a:cubicBezTo>
                        <a:pt x="1268584" y="1651914"/>
                        <a:pt x="1336007" y="1358020"/>
                        <a:pt x="1446880" y="1290482"/>
                      </a:cubicBezTo>
                      <a:cubicBezTo>
                        <a:pt x="1451144" y="1287832"/>
                        <a:pt x="1455639" y="1285296"/>
                        <a:pt x="1460249" y="1282761"/>
                      </a:cubicBezTo>
                      <a:cubicBezTo>
                        <a:pt x="1461632" y="1282069"/>
                        <a:pt x="1463015" y="1281262"/>
                        <a:pt x="1464283" y="1280571"/>
                      </a:cubicBezTo>
                      <a:cubicBezTo>
                        <a:pt x="1467856" y="1278611"/>
                        <a:pt x="1471429" y="1276767"/>
                        <a:pt x="1475117" y="1274923"/>
                      </a:cubicBezTo>
                      <a:cubicBezTo>
                        <a:pt x="1476500" y="1274232"/>
                        <a:pt x="1477768" y="1273540"/>
                        <a:pt x="1479151" y="1272849"/>
                      </a:cubicBezTo>
                      <a:cubicBezTo>
                        <a:pt x="1483991" y="1270429"/>
                        <a:pt x="1488832" y="1268008"/>
                        <a:pt x="1493788" y="1265703"/>
                      </a:cubicBezTo>
                      <a:cubicBezTo>
                        <a:pt x="1495056" y="1265127"/>
                        <a:pt x="1496439" y="1264435"/>
                        <a:pt x="1497822" y="1263859"/>
                      </a:cubicBezTo>
                      <a:cubicBezTo>
                        <a:pt x="1501625" y="1262015"/>
                        <a:pt x="1505544" y="1260286"/>
                        <a:pt x="1509462" y="1258442"/>
                      </a:cubicBezTo>
                      <a:cubicBezTo>
                        <a:pt x="1511652" y="1257405"/>
                        <a:pt x="1513842" y="1256483"/>
                        <a:pt x="1515916" y="1255561"/>
                      </a:cubicBezTo>
                      <a:cubicBezTo>
                        <a:pt x="1519028" y="1254178"/>
                        <a:pt x="1522140" y="1252795"/>
                        <a:pt x="1525367" y="1251412"/>
                      </a:cubicBezTo>
                      <a:cubicBezTo>
                        <a:pt x="1569970" y="1231704"/>
                        <a:pt x="1619067" y="1212111"/>
                        <a:pt x="1662518" y="1189406"/>
                      </a:cubicBezTo>
                      <a:cubicBezTo>
                        <a:pt x="1662518" y="1189406"/>
                        <a:pt x="1662518" y="1189406"/>
                        <a:pt x="1662518" y="1189406"/>
                      </a:cubicBezTo>
                      <a:cubicBezTo>
                        <a:pt x="1680151" y="1180186"/>
                        <a:pt x="1696748" y="1170505"/>
                        <a:pt x="1711846" y="1160132"/>
                      </a:cubicBezTo>
                      <a:cubicBezTo>
                        <a:pt x="1712191" y="1159901"/>
                        <a:pt x="1712652" y="1159556"/>
                        <a:pt x="1712998" y="1159325"/>
                      </a:cubicBezTo>
                      <a:cubicBezTo>
                        <a:pt x="1741581" y="1139386"/>
                        <a:pt x="1764055" y="1116797"/>
                        <a:pt x="1775580" y="1090174"/>
                      </a:cubicBezTo>
                      <a:lnTo>
                        <a:pt x="1775580" y="1090174"/>
                      </a:lnTo>
                      <a:cubicBezTo>
                        <a:pt x="1935897" y="1135122"/>
                        <a:pt x="2029827" y="1078533"/>
                        <a:pt x="2102091" y="996589"/>
                      </a:cubicBezTo>
                      <a:cubicBezTo>
                        <a:pt x="2323837" y="1035198"/>
                        <a:pt x="2425028" y="861628"/>
                        <a:pt x="2680428" y="861628"/>
                      </a:cubicBezTo>
                      <a:cubicBezTo>
                        <a:pt x="2935827" y="861628"/>
                        <a:pt x="3234677" y="957979"/>
                        <a:pt x="3326303" y="1054445"/>
                      </a:cubicBezTo>
                      <a:cubicBezTo>
                        <a:pt x="3429915" y="1046032"/>
                        <a:pt x="3799876" y="1136390"/>
                        <a:pt x="3850010" y="1415877"/>
                      </a:cubicBezTo>
                      <a:cubicBezTo>
                        <a:pt x="4075790" y="1415877"/>
                        <a:pt x="4174562" y="1654450"/>
                        <a:pt x="4174562" y="1801397"/>
                      </a:cubicBezTo>
                      <a:cubicBezTo>
                        <a:pt x="4174562" y="2050573"/>
                        <a:pt x="4074407" y="2113846"/>
                        <a:pt x="3966300" y="2332826"/>
                      </a:cubicBezTo>
                      <a:lnTo>
                        <a:pt x="4579789" y="3103289"/>
                      </a:lnTo>
                      <a:cubicBezTo>
                        <a:pt x="4661964" y="3061222"/>
                        <a:pt x="4760390" y="2963027"/>
                        <a:pt x="4858931" y="2963027"/>
                      </a:cubicBezTo>
                      <a:cubicBezTo>
                        <a:pt x="4984211" y="2963027"/>
                        <a:pt x="5046908" y="2881082"/>
                        <a:pt x="5143259" y="2881082"/>
                      </a:cubicBezTo>
                      <a:cubicBezTo>
                        <a:pt x="5239610" y="2881082"/>
                        <a:pt x="5350483" y="2689187"/>
                        <a:pt x="5480603" y="2689187"/>
                      </a:cubicBezTo>
                      <a:cubicBezTo>
                        <a:pt x="5610723" y="2689187"/>
                        <a:pt x="5813107" y="2659337"/>
                        <a:pt x="5798700" y="2423184"/>
                      </a:cubicBezTo>
                      <a:cubicBezTo>
                        <a:pt x="5909573" y="2273817"/>
                        <a:pt x="5832469" y="2259295"/>
                        <a:pt x="5837310" y="2187032"/>
                      </a:cubicBez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9525" cap="flat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2164EC56-FCEE-75F3-F4CA-9215E8442349}"/>
                    </a:ext>
                  </a:extLst>
                </p:cNvPr>
                <p:cNvSpPr/>
                <p:nvPr/>
              </p:nvSpPr>
              <p:spPr>
                <a:xfrm>
                  <a:off x="873701" y="1116986"/>
                  <a:ext cx="5858923" cy="3469462"/>
                </a:xfrm>
                <a:custGeom>
                  <a:avLst/>
                  <a:gdLst>
                    <a:gd name="connsiteX0" fmla="*/ 5837886 w 5858923"/>
                    <a:gd name="connsiteY0" fmla="*/ 2186917 h 3469462"/>
                    <a:gd name="connsiteX1" fmla="*/ 5746260 w 5858923"/>
                    <a:gd name="connsiteY1" fmla="*/ 1990296 h 3469462"/>
                    <a:gd name="connsiteX2" fmla="*/ 5664315 w 5858923"/>
                    <a:gd name="connsiteY2" fmla="*/ 1589332 h 3469462"/>
                    <a:gd name="connsiteX3" fmla="*/ 5634811 w 5858923"/>
                    <a:gd name="connsiteY3" fmla="*/ 1288638 h 3469462"/>
                    <a:gd name="connsiteX4" fmla="*/ 5394394 w 5858923"/>
                    <a:gd name="connsiteY4" fmla="*/ 1145956 h 3469462"/>
                    <a:gd name="connsiteX5" fmla="*/ 5020861 w 5858923"/>
                    <a:gd name="connsiteY5" fmla="*/ 797086 h 3469462"/>
                    <a:gd name="connsiteX6" fmla="*/ 4655741 w 5858923"/>
                    <a:gd name="connsiteY6" fmla="*/ 471729 h 3469462"/>
                    <a:gd name="connsiteX7" fmla="*/ 4323237 w 5858923"/>
                    <a:gd name="connsiteY7" fmla="*/ 343452 h 3469462"/>
                    <a:gd name="connsiteX8" fmla="*/ 4012401 w 5858923"/>
                    <a:gd name="connsiteY8" fmla="*/ 211488 h 3469462"/>
                    <a:gd name="connsiteX9" fmla="*/ 3605790 w 5858923"/>
                    <a:gd name="connsiteY9" fmla="*/ 47023 h 3469462"/>
                    <a:gd name="connsiteX10" fmla="*/ 3363645 w 5858923"/>
                    <a:gd name="connsiteY10" fmla="*/ 113869 h 3469462"/>
                    <a:gd name="connsiteX11" fmla="*/ 3083466 w 5858923"/>
                    <a:gd name="connsiteY11" fmla="*/ 47023 h 3469462"/>
                    <a:gd name="connsiteX12" fmla="*/ 2862988 w 5858923"/>
                    <a:gd name="connsiteY12" fmla="*/ 68691 h 3469462"/>
                    <a:gd name="connsiteX13" fmla="*/ 2599060 w 5858923"/>
                    <a:gd name="connsiteY13" fmla="*/ 0 h 3469462"/>
                    <a:gd name="connsiteX14" fmla="*/ 2392988 w 5858923"/>
                    <a:gd name="connsiteY14" fmla="*/ 43335 h 3469462"/>
                    <a:gd name="connsiteX15" fmla="*/ 2206855 w 5858923"/>
                    <a:gd name="connsiteY15" fmla="*/ 10834 h 3469462"/>
                    <a:gd name="connsiteX16" fmla="*/ 2023028 w 5858923"/>
                    <a:gd name="connsiteY16" fmla="*/ 65002 h 3469462"/>
                    <a:gd name="connsiteX17" fmla="*/ 1521794 w 5858923"/>
                    <a:gd name="connsiteY17" fmla="*/ 220478 h 3469462"/>
                    <a:gd name="connsiteX18" fmla="*/ 1062743 w 5858923"/>
                    <a:gd name="connsiteY18" fmla="*/ 444644 h 3469462"/>
                    <a:gd name="connsiteX19" fmla="*/ 712145 w 5858923"/>
                    <a:gd name="connsiteY19" fmla="*/ 784409 h 3469462"/>
                    <a:gd name="connsiteX20" fmla="*/ 318097 w 5858923"/>
                    <a:gd name="connsiteY20" fmla="*/ 1330245 h 3469462"/>
                    <a:gd name="connsiteX21" fmla="*/ 61430 w 5858923"/>
                    <a:gd name="connsiteY21" fmla="*/ 1839891 h 3469462"/>
                    <a:gd name="connsiteX22" fmla="*/ 0 w 5858923"/>
                    <a:gd name="connsiteY22" fmla="*/ 2389300 h 3469462"/>
                    <a:gd name="connsiteX23" fmla="*/ 878339 w 5858923"/>
                    <a:gd name="connsiteY23" fmla="*/ 3466450 h 3469462"/>
                    <a:gd name="connsiteX24" fmla="*/ 1319296 w 5858923"/>
                    <a:gd name="connsiteY24" fmla="*/ 3376092 h 3469462"/>
                    <a:gd name="connsiteX25" fmla="*/ 1561441 w 5858923"/>
                    <a:gd name="connsiteY25" fmla="*/ 3430261 h 3469462"/>
                    <a:gd name="connsiteX26" fmla="*/ 1676117 w 5858923"/>
                    <a:gd name="connsiteY26" fmla="*/ 3411474 h 3469462"/>
                    <a:gd name="connsiteX27" fmla="*/ 2193947 w 5858923"/>
                    <a:gd name="connsiteY27" fmla="*/ 2801789 h 3469462"/>
                    <a:gd name="connsiteX28" fmla="*/ 2008390 w 5858923"/>
                    <a:gd name="connsiteY28" fmla="*/ 2557914 h 3469462"/>
                    <a:gd name="connsiteX29" fmla="*/ 1528940 w 5858923"/>
                    <a:gd name="connsiteY29" fmla="*/ 2688956 h 3469462"/>
                    <a:gd name="connsiteX30" fmla="*/ 927783 w 5858923"/>
                    <a:gd name="connsiteY30" fmla="*/ 2115229 h 3469462"/>
                    <a:gd name="connsiteX31" fmla="*/ 1034391 w 5858923"/>
                    <a:gd name="connsiteY31" fmla="*/ 1970933 h 3469462"/>
                    <a:gd name="connsiteX32" fmla="*/ 1034852 w 5858923"/>
                    <a:gd name="connsiteY32" fmla="*/ 1969896 h 3469462"/>
                    <a:gd name="connsiteX33" fmla="*/ 1040269 w 5858923"/>
                    <a:gd name="connsiteY33" fmla="*/ 1956411 h 3469462"/>
                    <a:gd name="connsiteX34" fmla="*/ 1040961 w 5858923"/>
                    <a:gd name="connsiteY34" fmla="*/ 1954452 h 3469462"/>
                    <a:gd name="connsiteX35" fmla="*/ 1049144 w 5858923"/>
                    <a:gd name="connsiteY35" fmla="*/ 1929903 h 3469462"/>
                    <a:gd name="connsiteX36" fmla="*/ 1050642 w 5858923"/>
                    <a:gd name="connsiteY36" fmla="*/ 1925063 h 3469462"/>
                    <a:gd name="connsiteX37" fmla="*/ 1053523 w 5858923"/>
                    <a:gd name="connsiteY37" fmla="*/ 1913999 h 3469462"/>
                    <a:gd name="connsiteX38" fmla="*/ 1055483 w 5858923"/>
                    <a:gd name="connsiteY38" fmla="*/ 1905355 h 3469462"/>
                    <a:gd name="connsiteX39" fmla="*/ 1057672 w 5858923"/>
                    <a:gd name="connsiteY39" fmla="*/ 1895097 h 3469462"/>
                    <a:gd name="connsiteX40" fmla="*/ 1060554 w 5858923"/>
                    <a:gd name="connsiteY40" fmla="*/ 1877809 h 3469462"/>
                    <a:gd name="connsiteX41" fmla="*/ 1061591 w 5858923"/>
                    <a:gd name="connsiteY41" fmla="*/ 1869396 h 3469462"/>
                    <a:gd name="connsiteX42" fmla="*/ 1062974 w 5858923"/>
                    <a:gd name="connsiteY42" fmla="*/ 1855105 h 3469462"/>
                    <a:gd name="connsiteX43" fmla="*/ 1063550 w 5858923"/>
                    <a:gd name="connsiteY43" fmla="*/ 1846576 h 3469462"/>
                    <a:gd name="connsiteX44" fmla="*/ 1064127 w 5858923"/>
                    <a:gd name="connsiteY44" fmla="*/ 1830325 h 3469462"/>
                    <a:gd name="connsiteX45" fmla="*/ 1064242 w 5858923"/>
                    <a:gd name="connsiteY45" fmla="*/ 1824102 h 3469462"/>
                    <a:gd name="connsiteX46" fmla="*/ 1063550 w 5858923"/>
                    <a:gd name="connsiteY46" fmla="*/ 1801281 h 3469462"/>
                    <a:gd name="connsiteX47" fmla="*/ 1063089 w 5858923"/>
                    <a:gd name="connsiteY47" fmla="*/ 1794827 h 3469462"/>
                    <a:gd name="connsiteX48" fmla="*/ 1061360 w 5858923"/>
                    <a:gd name="connsiteY48" fmla="*/ 1776157 h 3469462"/>
                    <a:gd name="connsiteX49" fmla="*/ 1060438 w 5858923"/>
                    <a:gd name="connsiteY49" fmla="*/ 1768896 h 3469462"/>
                    <a:gd name="connsiteX50" fmla="*/ 1056520 w 5858923"/>
                    <a:gd name="connsiteY50" fmla="*/ 1743540 h 3469462"/>
                    <a:gd name="connsiteX51" fmla="*/ 1446880 w 5858923"/>
                    <a:gd name="connsiteY51" fmla="*/ 1290482 h 3469462"/>
                    <a:gd name="connsiteX52" fmla="*/ 1460249 w 5858923"/>
                    <a:gd name="connsiteY52" fmla="*/ 1282761 h 3469462"/>
                    <a:gd name="connsiteX53" fmla="*/ 1464283 w 5858923"/>
                    <a:gd name="connsiteY53" fmla="*/ 1280571 h 3469462"/>
                    <a:gd name="connsiteX54" fmla="*/ 1475117 w 5858923"/>
                    <a:gd name="connsiteY54" fmla="*/ 1274923 h 3469462"/>
                    <a:gd name="connsiteX55" fmla="*/ 1479151 w 5858923"/>
                    <a:gd name="connsiteY55" fmla="*/ 1272849 h 3469462"/>
                    <a:gd name="connsiteX56" fmla="*/ 1493788 w 5858923"/>
                    <a:gd name="connsiteY56" fmla="*/ 1265703 h 3469462"/>
                    <a:gd name="connsiteX57" fmla="*/ 1497822 w 5858923"/>
                    <a:gd name="connsiteY57" fmla="*/ 1263859 h 3469462"/>
                    <a:gd name="connsiteX58" fmla="*/ 1509462 w 5858923"/>
                    <a:gd name="connsiteY58" fmla="*/ 1258442 h 3469462"/>
                    <a:gd name="connsiteX59" fmla="*/ 1515916 w 5858923"/>
                    <a:gd name="connsiteY59" fmla="*/ 1255561 h 3469462"/>
                    <a:gd name="connsiteX60" fmla="*/ 1525367 w 5858923"/>
                    <a:gd name="connsiteY60" fmla="*/ 1251412 h 3469462"/>
                    <a:gd name="connsiteX61" fmla="*/ 1662518 w 5858923"/>
                    <a:gd name="connsiteY61" fmla="*/ 1189406 h 3469462"/>
                    <a:gd name="connsiteX62" fmla="*/ 1662518 w 5858923"/>
                    <a:gd name="connsiteY62" fmla="*/ 1189406 h 3469462"/>
                    <a:gd name="connsiteX63" fmla="*/ 1711846 w 5858923"/>
                    <a:gd name="connsiteY63" fmla="*/ 1160132 h 3469462"/>
                    <a:gd name="connsiteX64" fmla="*/ 1712998 w 5858923"/>
                    <a:gd name="connsiteY64" fmla="*/ 1159325 h 3469462"/>
                    <a:gd name="connsiteX65" fmla="*/ 1775580 w 5858923"/>
                    <a:gd name="connsiteY65" fmla="*/ 1090174 h 3469462"/>
                    <a:gd name="connsiteX66" fmla="*/ 1775580 w 5858923"/>
                    <a:gd name="connsiteY66" fmla="*/ 1090174 h 3469462"/>
                    <a:gd name="connsiteX67" fmla="*/ 2102091 w 5858923"/>
                    <a:gd name="connsiteY67" fmla="*/ 996589 h 3469462"/>
                    <a:gd name="connsiteX68" fmla="*/ 2680428 w 5858923"/>
                    <a:gd name="connsiteY68" fmla="*/ 861628 h 3469462"/>
                    <a:gd name="connsiteX69" fmla="*/ 3326303 w 5858923"/>
                    <a:gd name="connsiteY69" fmla="*/ 1054445 h 3469462"/>
                    <a:gd name="connsiteX70" fmla="*/ 3850010 w 5858923"/>
                    <a:gd name="connsiteY70" fmla="*/ 1415877 h 3469462"/>
                    <a:gd name="connsiteX71" fmla="*/ 4174562 w 5858923"/>
                    <a:gd name="connsiteY71" fmla="*/ 1801397 h 3469462"/>
                    <a:gd name="connsiteX72" fmla="*/ 3966300 w 5858923"/>
                    <a:gd name="connsiteY72" fmla="*/ 2332826 h 3469462"/>
                    <a:gd name="connsiteX73" fmla="*/ 4579789 w 5858923"/>
                    <a:gd name="connsiteY73" fmla="*/ 3103289 h 3469462"/>
                    <a:gd name="connsiteX74" fmla="*/ 4858931 w 5858923"/>
                    <a:gd name="connsiteY74" fmla="*/ 2963027 h 3469462"/>
                    <a:gd name="connsiteX75" fmla="*/ 5143259 w 5858923"/>
                    <a:gd name="connsiteY75" fmla="*/ 2881082 h 3469462"/>
                    <a:gd name="connsiteX76" fmla="*/ 5480603 w 5858923"/>
                    <a:gd name="connsiteY76" fmla="*/ 2689187 h 3469462"/>
                    <a:gd name="connsiteX77" fmla="*/ 5798700 w 5858923"/>
                    <a:gd name="connsiteY77" fmla="*/ 2423184 h 3469462"/>
                    <a:gd name="connsiteX78" fmla="*/ 5837310 w 5858923"/>
                    <a:gd name="connsiteY78" fmla="*/ 2187032 h 3469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5858923" h="3469462">
                      <a:moveTo>
                        <a:pt x="5837886" y="2186917"/>
                      </a:moveTo>
                      <a:cubicBezTo>
                        <a:pt x="5842727" y="2114653"/>
                        <a:pt x="5837886" y="2049074"/>
                        <a:pt x="5746260" y="1990296"/>
                      </a:cubicBezTo>
                      <a:cubicBezTo>
                        <a:pt x="5857133" y="1854413"/>
                        <a:pt x="5765507" y="1661595"/>
                        <a:pt x="5664315" y="1589332"/>
                      </a:cubicBezTo>
                      <a:cubicBezTo>
                        <a:pt x="5760667" y="1483300"/>
                        <a:pt x="5736003" y="1356061"/>
                        <a:pt x="5634811" y="1288638"/>
                      </a:cubicBezTo>
                      <a:cubicBezTo>
                        <a:pt x="5533619" y="1221216"/>
                        <a:pt x="5534196" y="1141115"/>
                        <a:pt x="5394394" y="1145956"/>
                      </a:cubicBezTo>
                      <a:cubicBezTo>
                        <a:pt x="5375147" y="900122"/>
                        <a:pt x="5175069" y="784524"/>
                        <a:pt x="5020861" y="797086"/>
                      </a:cubicBezTo>
                      <a:cubicBezTo>
                        <a:pt x="4963004" y="596432"/>
                        <a:pt x="4764193" y="600120"/>
                        <a:pt x="4655741" y="471729"/>
                      </a:cubicBezTo>
                      <a:cubicBezTo>
                        <a:pt x="4547288" y="343452"/>
                        <a:pt x="4370145" y="377798"/>
                        <a:pt x="4323237" y="343452"/>
                      </a:cubicBezTo>
                      <a:cubicBezTo>
                        <a:pt x="4276214" y="309107"/>
                        <a:pt x="4166033" y="204227"/>
                        <a:pt x="4012401" y="211488"/>
                      </a:cubicBezTo>
                      <a:cubicBezTo>
                        <a:pt x="3903949" y="86785"/>
                        <a:pt x="3748473" y="47023"/>
                        <a:pt x="3605790" y="47023"/>
                      </a:cubicBezTo>
                      <a:cubicBezTo>
                        <a:pt x="3463108" y="47023"/>
                        <a:pt x="3363645" y="113869"/>
                        <a:pt x="3363645" y="113869"/>
                      </a:cubicBezTo>
                      <a:cubicBezTo>
                        <a:pt x="3363645" y="113869"/>
                        <a:pt x="3238941" y="47023"/>
                        <a:pt x="3083466" y="47023"/>
                      </a:cubicBezTo>
                      <a:cubicBezTo>
                        <a:pt x="2927990" y="47023"/>
                        <a:pt x="2862988" y="68691"/>
                        <a:pt x="2862988" y="68691"/>
                      </a:cubicBezTo>
                      <a:cubicBezTo>
                        <a:pt x="2862988" y="68691"/>
                        <a:pt x="2754535" y="0"/>
                        <a:pt x="2599060" y="0"/>
                      </a:cubicBezTo>
                      <a:cubicBezTo>
                        <a:pt x="2443584" y="0"/>
                        <a:pt x="2392988" y="43335"/>
                        <a:pt x="2392988" y="43335"/>
                      </a:cubicBezTo>
                      <a:cubicBezTo>
                        <a:pt x="2392988" y="43335"/>
                        <a:pt x="2335131" y="10834"/>
                        <a:pt x="2206855" y="10834"/>
                      </a:cubicBezTo>
                      <a:cubicBezTo>
                        <a:pt x="2078579" y="10834"/>
                        <a:pt x="2023028" y="65002"/>
                        <a:pt x="2023028" y="65002"/>
                      </a:cubicBezTo>
                      <a:cubicBezTo>
                        <a:pt x="2023028" y="65002"/>
                        <a:pt x="1742388" y="46908"/>
                        <a:pt x="1521794" y="220478"/>
                      </a:cubicBezTo>
                      <a:cubicBezTo>
                        <a:pt x="1301316" y="393933"/>
                        <a:pt x="1214531" y="404882"/>
                        <a:pt x="1062743" y="444644"/>
                      </a:cubicBezTo>
                      <a:cubicBezTo>
                        <a:pt x="910956" y="484406"/>
                        <a:pt x="816910" y="737386"/>
                        <a:pt x="712145" y="784409"/>
                      </a:cubicBezTo>
                      <a:cubicBezTo>
                        <a:pt x="607266" y="831432"/>
                        <a:pt x="357859" y="983219"/>
                        <a:pt x="318097" y="1330245"/>
                      </a:cubicBezTo>
                      <a:cubicBezTo>
                        <a:pt x="180716" y="1377268"/>
                        <a:pt x="0" y="1538736"/>
                        <a:pt x="61430" y="1839891"/>
                      </a:cubicBezTo>
                      <a:cubicBezTo>
                        <a:pt x="104649" y="2051495"/>
                        <a:pt x="0" y="2226679"/>
                        <a:pt x="0" y="2389300"/>
                      </a:cubicBezTo>
                      <a:cubicBezTo>
                        <a:pt x="0" y="2880852"/>
                        <a:pt x="487979" y="3431759"/>
                        <a:pt x="878339" y="3466450"/>
                      </a:cubicBezTo>
                      <a:cubicBezTo>
                        <a:pt x="1133970" y="3489155"/>
                        <a:pt x="1268700" y="3376092"/>
                        <a:pt x="1319296" y="3376092"/>
                      </a:cubicBezTo>
                      <a:cubicBezTo>
                        <a:pt x="1369891" y="3376092"/>
                        <a:pt x="1409654" y="3430261"/>
                        <a:pt x="1561441" y="3430261"/>
                      </a:cubicBezTo>
                      <a:cubicBezTo>
                        <a:pt x="1599359" y="3430261"/>
                        <a:pt x="1638660" y="3422769"/>
                        <a:pt x="1676117" y="3411474"/>
                      </a:cubicBezTo>
                      <a:cubicBezTo>
                        <a:pt x="1789641" y="3377244"/>
                        <a:pt x="2193947" y="3056151"/>
                        <a:pt x="2193947" y="2801789"/>
                      </a:cubicBezTo>
                      <a:cubicBezTo>
                        <a:pt x="2193947" y="2688956"/>
                        <a:pt x="2148076" y="2557914"/>
                        <a:pt x="2008390" y="2557914"/>
                      </a:cubicBezTo>
                      <a:cubicBezTo>
                        <a:pt x="1868704" y="2557914"/>
                        <a:pt x="1813268" y="2688956"/>
                        <a:pt x="1528940" y="2688956"/>
                      </a:cubicBezTo>
                      <a:cubicBezTo>
                        <a:pt x="1312035" y="2688956"/>
                        <a:pt x="927783" y="2528986"/>
                        <a:pt x="927783" y="2115229"/>
                      </a:cubicBezTo>
                      <a:cubicBezTo>
                        <a:pt x="966277" y="2081230"/>
                        <a:pt x="1007422" y="2033515"/>
                        <a:pt x="1034391" y="1970933"/>
                      </a:cubicBezTo>
                      <a:cubicBezTo>
                        <a:pt x="1034507" y="1970587"/>
                        <a:pt x="1034737" y="1970242"/>
                        <a:pt x="1034852" y="1969896"/>
                      </a:cubicBezTo>
                      <a:cubicBezTo>
                        <a:pt x="1036696" y="1965516"/>
                        <a:pt x="1038540" y="1961021"/>
                        <a:pt x="1040269" y="1956411"/>
                      </a:cubicBezTo>
                      <a:cubicBezTo>
                        <a:pt x="1040500" y="1955720"/>
                        <a:pt x="1040730" y="1955028"/>
                        <a:pt x="1040961" y="1954452"/>
                      </a:cubicBezTo>
                      <a:cubicBezTo>
                        <a:pt x="1043957" y="1946500"/>
                        <a:pt x="1046723" y="1938317"/>
                        <a:pt x="1049144" y="1929903"/>
                      </a:cubicBezTo>
                      <a:cubicBezTo>
                        <a:pt x="1049605" y="1928290"/>
                        <a:pt x="1050181" y="1926676"/>
                        <a:pt x="1050642" y="1925063"/>
                      </a:cubicBezTo>
                      <a:cubicBezTo>
                        <a:pt x="1051679" y="1921375"/>
                        <a:pt x="1052601" y="1917687"/>
                        <a:pt x="1053523" y="1913999"/>
                      </a:cubicBezTo>
                      <a:cubicBezTo>
                        <a:pt x="1054215" y="1911117"/>
                        <a:pt x="1054906" y="1908236"/>
                        <a:pt x="1055483" y="1905355"/>
                      </a:cubicBezTo>
                      <a:cubicBezTo>
                        <a:pt x="1056174" y="1901897"/>
                        <a:pt x="1056981" y="1898555"/>
                        <a:pt x="1057672" y="1895097"/>
                      </a:cubicBezTo>
                      <a:cubicBezTo>
                        <a:pt x="1058710" y="1889450"/>
                        <a:pt x="1059747" y="1883687"/>
                        <a:pt x="1060554" y="1877809"/>
                      </a:cubicBezTo>
                      <a:cubicBezTo>
                        <a:pt x="1060899" y="1875043"/>
                        <a:pt x="1061245" y="1872277"/>
                        <a:pt x="1061591" y="1869396"/>
                      </a:cubicBezTo>
                      <a:cubicBezTo>
                        <a:pt x="1062167" y="1864670"/>
                        <a:pt x="1062628" y="1859945"/>
                        <a:pt x="1062974" y="1855105"/>
                      </a:cubicBezTo>
                      <a:cubicBezTo>
                        <a:pt x="1063204" y="1852338"/>
                        <a:pt x="1063435" y="1849457"/>
                        <a:pt x="1063550" y="1846576"/>
                      </a:cubicBezTo>
                      <a:cubicBezTo>
                        <a:pt x="1063896" y="1841274"/>
                        <a:pt x="1064011" y="1835857"/>
                        <a:pt x="1064127" y="1830325"/>
                      </a:cubicBezTo>
                      <a:cubicBezTo>
                        <a:pt x="1064127" y="1828251"/>
                        <a:pt x="1064242" y="1826176"/>
                        <a:pt x="1064242" y="1824102"/>
                      </a:cubicBezTo>
                      <a:cubicBezTo>
                        <a:pt x="1064242" y="1816610"/>
                        <a:pt x="1064011" y="1809004"/>
                        <a:pt x="1063550" y="1801281"/>
                      </a:cubicBezTo>
                      <a:cubicBezTo>
                        <a:pt x="1063435" y="1799092"/>
                        <a:pt x="1063204" y="1797017"/>
                        <a:pt x="1063089" y="1794827"/>
                      </a:cubicBezTo>
                      <a:cubicBezTo>
                        <a:pt x="1062628" y="1788719"/>
                        <a:pt x="1062052" y="1782495"/>
                        <a:pt x="1061360" y="1776157"/>
                      </a:cubicBezTo>
                      <a:cubicBezTo>
                        <a:pt x="1061130" y="1773736"/>
                        <a:pt x="1060784" y="1771316"/>
                        <a:pt x="1060438" y="1768896"/>
                      </a:cubicBezTo>
                      <a:cubicBezTo>
                        <a:pt x="1059401" y="1760597"/>
                        <a:pt x="1058133" y="1752069"/>
                        <a:pt x="1056520" y="1743540"/>
                      </a:cubicBezTo>
                      <a:cubicBezTo>
                        <a:pt x="1268584" y="1651914"/>
                        <a:pt x="1336007" y="1358020"/>
                        <a:pt x="1446880" y="1290482"/>
                      </a:cubicBezTo>
                      <a:cubicBezTo>
                        <a:pt x="1451144" y="1287832"/>
                        <a:pt x="1455639" y="1285296"/>
                        <a:pt x="1460249" y="1282761"/>
                      </a:cubicBezTo>
                      <a:cubicBezTo>
                        <a:pt x="1461632" y="1282069"/>
                        <a:pt x="1463015" y="1281262"/>
                        <a:pt x="1464283" y="1280571"/>
                      </a:cubicBezTo>
                      <a:cubicBezTo>
                        <a:pt x="1467856" y="1278611"/>
                        <a:pt x="1471429" y="1276767"/>
                        <a:pt x="1475117" y="1274923"/>
                      </a:cubicBezTo>
                      <a:cubicBezTo>
                        <a:pt x="1476500" y="1274232"/>
                        <a:pt x="1477768" y="1273540"/>
                        <a:pt x="1479151" y="1272849"/>
                      </a:cubicBezTo>
                      <a:cubicBezTo>
                        <a:pt x="1483991" y="1270429"/>
                        <a:pt x="1488832" y="1268008"/>
                        <a:pt x="1493788" y="1265703"/>
                      </a:cubicBezTo>
                      <a:cubicBezTo>
                        <a:pt x="1495056" y="1265127"/>
                        <a:pt x="1496439" y="1264435"/>
                        <a:pt x="1497822" y="1263859"/>
                      </a:cubicBezTo>
                      <a:cubicBezTo>
                        <a:pt x="1501625" y="1262015"/>
                        <a:pt x="1505544" y="1260286"/>
                        <a:pt x="1509462" y="1258442"/>
                      </a:cubicBezTo>
                      <a:cubicBezTo>
                        <a:pt x="1511652" y="1257405"/>
                        <a:pt x="1513842" y="1256483"/>
                        <a:pt x="1515916" y="1255561"/>
                      </a:cubicBezTo>
                      <a:cubicBezTo>
                        <a:pt x="1519028" y="1254178"/>
                        <a:pt x="1522140" y="1252795"/>
                        <a:pt x="1525367" y="1251412"/>
                      </a:cubicBezTo>
                      <a:cubicBezTo>
                        <a:pt x="1569970" y="1231704"/>
                        <a:pt x="1619067" y="1212111"/>
                        <a:pt x="1662518" y="1189406"/>
                      </a:cubicBezTo>
                      <a:cubicBezTo>
                        <a:pt x="1662518" y="1189406"/>
                        <a:pt x="1662518" y="1189406"/>
                        <a:pt x="1662518" y="1189406"/>
                      </a:cubicBezTo>
                      <a:cubicBezTo>
                        <a:pt x="1680151" y="1180186"/>
                        <a:pt x="1696748" y="1170505"/>
                        <a:pt x="1711846" y="1160132"/>
                      </a:cubicBezTo>
                      <a:cubicBezTo>
                        <a:pt x="1712191" y="1159901"/>
                        <a:pt x="1712652" y="1159556"/>
                        <a:pt x="1712998" y="1159325"/>
                      </a:cubicBezTo>
                      <a:cubicBezTo>
                        <a:pt x="1741581" y="1139386"/>
                        <a:pt x="1764055" y="1116797"/>
                        <a:pt x="1775580" y="1090174"/>
                      </a:cubicBezTo>
                      <a:lnTo>
                        <a:pt x="1775580" y="1090174"/>
                      </a:lnTo>
                      <a:cubicBezTo>
                        <a:pt x="1935897" y="1135122"/>
                        <a:pt x="2029827" y="1078533"/>
                        <a:pt x="2102091" y="996589"/>
                      </a:cubicBezTo>
                      <a:cubicBezTo>
                        <a:pt x="2323837" y="1035198"/>
                        <a:pt x="2425028" y="861628"/>
                        <a:pt x="2680428" y="861628"/>
                      </a:cubicBezTo>
                      <a:cubicBezTo>
                        <a:pt x="2935827" y="861628"/>
                        <a:pt x="3234677" y="957979"/>
                        <a:pt x="3326303" y="1054445"/>
                      </a:cubicBezTo>
                      <a:cubicBezTo>
                        <a:pt x="3429915" y="1046032"/>
                        <a:pt x="3799876" y="1136390"/>
                        <a:pt x="3850010" y="1415877"/>
                      </a:cubicBezTo>
                      <a:cubicBezTo>
                        <a:pt x="4075790" y="1415877"/>
                        <a:pt x="4174562" y="1654450"/>
                        <a:pt x="4174562" y="1801397"/>
                      </a:cubicBezTo>
                      <a:cubicBezTo>
                        <a:pt x="4174562" y="2050573"/>
                        <a:pt x="4074407" y="2113846"/>
                        <a:pt x="3966300" y="2332826"/>
                      </a:cubicBezTo>
                      <a:lnTo>
                        <a:pt x="4579789" y="3103289"/>
                      </a:lnTo>
                      <a:cubicBezTo>
                        <a:pt x="4661964" y="3061222"/>
                        <a:pt x="4760390" y="2963027"/>
                        <a:pt x="4858931" y="2963027"/>
                      </a:cubicBezTo>
                      <a:cubicBezTo>
                        <a:pt x="4984211" y="2963027"/>
                        <a:pt x="5046908" y="2881082"/>
                        <a:pt x="5143259" y="2881082"/>
                      </a:cubicBezTo>
                      <a:cubicBezTo>
                        <a:pt x="5239610" y="2881082"/>
                        <a:pt x="5350483" y="2689187"/>
                        <a:pt x="5480603" y="2689187"/>
                      </a:cubicBezTo>
                      <a:cubicBezTo>
                        <a:pt x="5610723" y="2689187"/>
                        <a:pt x="5813107" y="2659337"/>
                        <a:pt x="5798700" y="2423184"/>
                      </a:cubicBezTo>
                      <a:cubicBezTo>
                        <a:pt x="5909573" y="2273817"/>
                        <a:pt x="5832469" y="2259295"/>
                        <a:pt x="5837310" y="2187032"/>
                      </a:cubicBez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9525" cap="flat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BCEAB79-1708-AFFE-19B5-FEC3DE8E8500}"/>
                  </a:ext>
                </a:extLst>
              </p:cNvPr>
              <p:cNvSpPr/>
              <p:nvPr/>
            </p:nvSpPr>
            <p:spPr>
              <a:xfrm>
                <a:off x="5284645" y="4259807"/>
                <a:ext cx="49789" cy="41721"/>
              </a:xfrm>
              <a:custGeom>
                <a:avLst/>
                <a:gdLst>
                  <a:gd name="connsiteX0" fmla="*/ 0 w 49789"/>
                  <a:gd name="connsiteY0" fmla="*/ 41721 h 41721"/>
                  <a:gd name="connsiteX1" fmla="*/ 45410 w 49789"/>
                  <a:gd name="connsiteY1" fmla="*/ 36881 h 41721"/>
                  <a:gd name="connsiteX2" fmla="*/ 49789 w 49789"/>
                  <a:gd name="connsiteY2" fmla="*/ 0 h 41721"/>
                  <a:gd name="connsiteX3" fmla="*/ 0 w 49789"/>
                  <a:gd name="connsiteY3" fmla="*/ 41721 h 41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789" h="41721">
                    <a:moveTo>
                      <a:pt x="0" y="41721"/>
                    </a:moveTo>
                    <a:lnTo>
                      <a:pt x="45410" y="36881"/>
                    </a:lnTo>
                    <a:cubicBezTo>
                      <a:pt x="45410" y="36881"/>
                      <a:pt x="47023" y="23627"/>
                      <a:pt x="49789" y="0"/>
                    </a:cubicBezTo>
                    <a:cubicBezTo>
                      <a:pt x="33423" y="11064"/>
                      <a:pt x="16827" y="25701"/>
                      <a:pt x="0" y="41721"/>
                    </a:cubicBezTo>
                    <a:close/>
                  </a:path>
                </a:pathLst>
              </a:custGeom>
              <a:solidFill>
                <a:srgbClr val="EDECE5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1" name="Graphic 167">
                <a:extLst>
                  <a:ext uri="{FF2B5EF4-FFF2-40B4-BE49-F238E27FC236}">
                    <a16:creationId xmlns:a16="http://schemas.microsoft.com/office/drawing/2014/main" id="{D113B8B0-F210-BE41-8AB2-1141ECE959F6}"/>
                  </a:ext>
                </a:extLst>
              </p:cNvPr>
              <p:cNvGrpSpPr/>
              <p:nvPr/>
            </p:nvGrpSpPr>
            <p:grpSpPr>
              <a:xfrm>
                <a:off x="4268003" y="3753011"/>
                <a:ext cx="2057135" cy="1483560"/>
                <a:chOff x="4268003" y="3753011"/>
                <a:chExt cx="2057135" cy="1483560"/>
              </a:xfrm>
              <a:solidFill>
                <a:srgbClr val="B2A499"/>
              </a:solidFill>
            </p:grpSpPr>
            <p:grpSp>
              <p:nvGrpSpPr>
                <p:cNvPr id="162" name="Graphic 167">
                  <a:extLst>
                    <a:ext uri="{FF2B5EF4-FFF2-40B4-BE49-F238E27FC236}">
                      <a16:creationId xmlns:a16="http://schemas.microsoft.com/office/drawing/2014/main" id="{2C7CEF4C-408E-E36B-B4BF-259A6CF4A29A}"/>
                    </a:ext>
                  </a:extLst>
                </p:cNvPr>
                <p:cNvGrpSpPr/>
                <p:nvPr/>
              </p:nvGrpSpPr>
              <p:grpSpPr>
                <a:xfrm>
                  <a:off x="4268003" y="3753011"/>
                  <a:ext cx="2057135" cy="1483560"/>
                  <a:chOff x="4268003" y="3753011"/>
                  <a:chExt cx="2057135" cy="1483560"/>
                </a:xfrm>
                <a:grpFill/>
              </p:grpSpPr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F4AEB69B-8A5B-ABB6-4275-66D742E867A1}"/>
                      </a:ext>
                    </a:extLst>
                  </p:cNvPr>
                  <p:cNvSpPr/>
                  <p:nvPr/>
                </p:nvSpPr>
                <p:spPr>
                  <a:xfrm>
                    <a:off x="4268003" y="3753011"/>
                    <a:ext cx="2057135" cy="1483560"/>
                  </a:xfrm>
                  <a:custGeom>
                    <a:avLst/>
                    <a:gdLst>
                      <a:gd name="connsiteX0" fmla="*/ 115 w 2057135"/>
                      <a:gd name="connsiteY0" fmla="*/ 1058510 h 1483560"/>
                      <a:gd name="connsiteX1" fmla="*/ 703732 w 2057135"/>
                      <a:gd name="connsiteY1" fmla="*/ 1483561 h 1483560"/>
                      <a:gd name="connsiteX2" fmla="*/ 1629094 w 2057135"/>
                      <a:gd name="connsiteY2" fmla="*/ 1150942 h 1483560"/>
                      <a:gd name="connsiteX3" fmla="*/ 1990526 w 2057135"/>
                      <a:gd name="connsiteY3" fmla="*/ 776141 h 1483560"/>
                      <a:gd name="connsiteX4" fmla="*/ 2000323 w 2057135"/>
                      <a:gd name="connsiteY4" fmla="*/ 134876 h 1483560"/>
                      <a:gd name="connsiteX5" fmla="*/ 827283 w 2057135"/>
                      <a:gd name="connsiteY5" fmla="*/ 382208 h 1483560"/>
                      <a:gd name="connsiteX6" fmla="*/ 0 w 2057135"/>
                      <a:gd name="connsiteY6" fmla="*/ 1058510 h 14835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57135" h="1483560">
                        <a:moveTo>
                          <a:pt x="115" y="1058510"/>
                        </a:moveTo>
                        <a:cubicBezTo>
                          <a:pt x="115" y="1058510"/>
                          <a:pt x="178411" y="1483561"/>
                          <a:pt x="703732" y="1483561"/>
                        </a:cubicBezTo>
                        <a:cubicBezTo>
                          <a:pt x="1229053" y="1483561"/>
                          <a:pt x="1445958" y="1309991"/>
                          <a:pt x="1629094" y="1150942"/>
                        </a:cubicBezTo>
                        <a:cubicBezTo>
                          <a:pt x="1812230" y="991894"/>
                          <a:pt x="1913422" y="979792"/>
                          <a:pt x="1990526" y="776141"/>
                        </a:cubicBezTo>
                        <a:cubicBezTo>
                          <a:pt x="2067630" y="572490"/>
                          <a:pt x="2086532" y="312711"/>
                          <a:pt x="2000323" y="134876"/>
                        </a:cubicBezTo>
                        <a:cubicBezTo>
                          <a:pt x="1873315" y="-127324"/>
                          <a:pt x="1459904" y="12824"/>
                          <a:pt x="827283" y="382208"/>
                        </a:cubicBezTo>
                        <a:cubicBezTo>
                          <a:pt x="194662" y="751592"/>
                          <a:pt x="0" y="1058510"/>
                          <a:pt x="0" y="105851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accent4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98CAEBDC-A0C3-A3AF-E8A1-689DD83F6442}"/>
                      </a:ext>
                    </a:extLst>
                  </p:cNvPr>
                  <p:cNvSpPr/>
                  <p:nvPr/>
                </p:nvSpPr>
                <p:spPr>
                  <a:xfrm>
                    <a:off x="4268003" y="3753011"/>
                    <a:ext cx="2057135" cy="1483560"/>
                  </a:xfrm>
                  <a:custGeom>
                    <a:avLst/>
                    <a:gdLst>
                      <a:gd name="connsiteX0" fmla="*/ 115 w 2057135"/>
                      <a:gd name="connsiteY0" fmla="*/ 1058510 h 1483560"/>
                      <a:gd name="connsiteX1" fmla="*/ 703732 w 2057135"/>
                      <a:gd name="connsiteY1" fmla="*/ 1483561 h 1483560"/>
                      <a:gd name="connsiteX2" fmla="*/ 1629094 w 2057135"/>
                      <a:gd name="connsiteY2" fmla="*/ 1150942 h 1483560"/>
                      <a:gd name="connsiteX3" fmla="*/ 1990526 w 2057135"/>
                      <a:gd name="connsiteY3" fmla="*/ 776141 h 1483560"/>
                      <a:gd name="connsiteX4" fmla="*/ 2000323 w 2057135"/>
                      <a:gd name="connsiteY4" fmla="*/ 134876 h 1483560"/>
                      <a:gd name="connsiteX5" fmla="*/ 827283 w 2057135"/>
                      <a:gd name="connsiteY5" fmla="*/ 382208 h 1483560"/>
                      <a:gd name="connsiteX6" fmla="*/ 0 w 2057135"/>
                      <a:gd name="connsiteY6" fmla="*/ 1058510 h 14835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57135" h="1483560">
                        <a:moveTo>
                          <a:pt x="115" y="1058510"/>
                        </a:moveTo>
                        <a:cubicBezTo>
                          <a:pt x="115" y="1058510"/>
                          <a:pt x="178411" y="1483561"/>
                          <a:pt x="703732" y="1483561"/>
                        </a:cubicBezTo>
                        <a:cubicBezTo>
                          <a:pt x="1229053" y="1483561"/>
                          <a:pt x="1445958" y="1309991"/>
                          <a:pt x="1629094" y="1150942"/>
                        </a:cubicBezTo>
                        <a:cubicBezTo>
                          <a:pt x="1812230" y="991894"/>
                          <a:pt x="1913422" y="979792"/>
                          <a:pt x="1990526" y="776141"/>
                        </a:cubicBezTo>
                        <a:cubicBezTo>
                          <a:pt x="2067630" y="572490"/>
                          <a:pt x="2086532" y="312711"/>
                          <a:pt x="2000323" y="134876"/>
                        </a:cubicBezTo>
                        <a:cubicBezTo>
                          <a:pt x="1873315" y="-127324"/>
                          <a:pt x="1459904" y="12824"/>
                          <a:pt x="827283" y="382208"/>
                        </a:cubicBezTo>
                        <a:cubicBezTo>
                          <a:pt x="194662" y="751592"/>
                          <a:pt x="0" y="1058510"/>
                          <a:pt x="0" y="105851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accent4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63" name="Graphic 167">
                  <a:extLst>
                    <a:ext uri="{FF2B5EF4-FFF2-40B4-BE49-F238E27FC236}">
                      <a16:creationId xmlns:a16="http://schemas.microsoft.com/office/drawing/2014/main" id="{93E81F68-6CF2-2432-EEED-13C38CCDE3DD}"/>
                    </a:ext>
                  </a:extLst>
                </p:cNvPr>
                <p:cNvGrpSpPr/>
                <p:nvPr/>
              </p:nvGrpSpPr>
              <p:grpSpPr>
                <a:xfrm>
                  <a:off x="4268003" y="3753011"/>
                  <a:ext cx="2057135" cy="1483560"/>
                  <a:chOff x="4268003" y="3753011"/>
                  <a:chExt cx="2057135" cy="1483560"/>
                </a:xfrm>
                <a:grpFill/>
              </p:grpSpPr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07C8CF77-C7AF-4D99-927A-86D22F27718B}"/>
                      </a:ext>
                    </a:extLst>
                  </p:cNvPr>
                  <p:cNvSpPr/>
                  <p:nvPr/>
                </p:nvSpPr>
                <p:spPr>
                  <a:xfrm>
                    <a:off x="4268003" y="3753011"/>
                    <a:ext cx="2057135" cy="1483560"/>
                  </a:xfrm>
                  <a:custGeom>
                    <a:avLst/>
                    <a:gdLst>
                      <a:gd name="connsiteX0" fmla="*/ 115 w 2057135"/>
                      <a:gd name="connsiteY0" fmla="*/ 1058510 h 1483560"/>
                      <a:gd name="connsiteX1" fmla="*/ 703732 w 2057135"/>
                      <a:gd name="connsiteY1" fmla="*/ 1483561 h 1483560"/>
                      <a:gd name="connsiteX2" fmla="*/ 1629094 w 2057135"/>
                      <a:gd name="connsiteY2" fmla="*/ 1150942 h 1483560"/>
                      <a:gd name="connsiteX3" fmla="*/ 1990526 w 2057135"/>
                      <a:gd name="connsiteY3" fmla="*/ 776141 h 1483560"/>
                      <a:gd name="connsiteX4" fmla="*/ 2000323 w 2057135"/>
                      <a:gd name="connsiteY4" fmla="*/ 134876 h 1483560"/>
                      <a:gd name="connsiteX5" fmla="*/ 827283 w 2057135"/>
                      <a:gd name="connsiteY5" fmla="*/ 382208 h 1483560"/>
                      <a:gd name="connsiteX6" fmla="*/ 0 w 2057135"/>
                      <a:gd name="connsiteY6" fmla="*/ 1058510 h 14835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57135" h="1483560">
                        <a:moveTo>
                          <a:pt x="115" y="1058510"/>
                        </a:moveTo>
                        <a:cubicBezTo>
                          <a:pt x="115" y="1058510"/>
                          <a:pt x="178411" y="1483561"/>
                          <a:pt x="703732" y="1483561"/>
                        </a:cubicBezTo>
                        <a:cubicBezTo>
                          <a:pt x="1229053" y="1483561"/>
                          <a:pt x="1445958" y="1309991"/>
                          <a:pt x="1629094" y="1150942"/>
                        </a:cubicBezTo>
                        <a:cubicBezTo>
                          <a:pt x="1812230" y="991894"/>
                          <a:pt x="1913422" y="979792"/>
                          <a:pt x="1990526" y="776141"/>
                        </a:cubicBezTo>
                        <a:cubicBezTo>
                          <a:pt x="2067630" y="572490"/>
                          <a:pt x="2086532" y="312711"/>
                          <a:pt x="2000323" y="134876"/>
                        </a:cubicBezTo>
                        <a:cubicBezTo>
                          <a:pt x="1873315" y="-127324"/>
                          <a:pt x="1459904" y="12824"/>
                          <a:pt x="827283" y="382208"/>
                        </a:cubicBezTo>
                        <a:cubicBezTo>
                          <a:pt x="194662" y="751592"/>
                          <a:pt x="0" y="1058510"/>
                          <a:pt x="0" y="105851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accent4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74715538-785A-D418-DB4C-30CDF311B7F8}"/>
                      </a:ext>
                    </a:extLst>
                  </p:cNvPr>
                  <p:cNvSpPr/>
                  <p:nvPr/>
                </p:nvSpPr>
                <p:spPr>
                  <a:xfrm>
                    <a:off x="4268003" y="3753011"/>
                    <a:ext cx="2057135" cy="1483560"/>
                  </a:xfrm>
                  <a:custGeom>
                    <a:avLst/>
                    <a:gdLst>
                      <a:gd name="connsiteX0" fmla="*/ 115 w 2057135"/>
                      <a:gd name="connsiteY0" fmla="*/ 1058510 h 1483560"/>
                      <a:gd name="connsiteX1" fmla="*/ 703732 w 2057135"/>
                      <a:gd name="connsiteY1" fmla="*/ 1483561 h 1483560"/>
                      <a:gd name="connsiteX2" fmla="*/ 1629094 w 2057135"/>
                      <a:gd name="connsiteY2" fmla="*/ 1150942 h 1483560"/>
                      <a:gd name="connsiteX3" fmla="*/ 1990526 w 2057135"/>
                      <a:gd name="connsiteY3" fmla="*/ 776141 h 1483560"/>
                      <a:gd name="connsiteX4" fmla="*/ 2000323 w 2057135"/>
                      <a:gd name="connsiteY4" fmla="*/ 134876 h 1483560"/>
                      <a:gd name="connsiteX5" fmla="*/ 827283 w 2057135"/>
                      <a:gd name="connsiteY5" fmla="*/ 382208 h 1483560"/>
                      <a:gd name="connsiteX6" fmla="*/ 0 w 2057135"/>
                      <a:gd name="connsiteY6" fmla="*/ 1058510 h 14835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57135" h="1483560">
                        <a:moveTo>
                          <a:pt x="115" y="1058510"/>
                        </a:moveTo>
                        <a:cubicBezTo>
                          <a:pt x="115" y="1058510"/>
                          <a:pt x="178411" y="1483561"/>
                          <a:pt x="703732" y="1483561"/>
                        </a:cubicBezTo>
                        <a:cubicBezTo>
                          <a:pt x="1229053" y="1483561"/>
                          <a:pt x="1445958" y="1309991"/>
                          <a:pt x="1629094" y="1150942"/>
                        </a:cubicBezTo>
                        <a:cubicBezTo>
                          <a:pt x="1812230" y="991894"/>
                          <a:pt x="1913422" y="979792"/>
                          <a:pt x="1990526" y="776141"/>
                        </a:cubicBezTo>
                        <a:cubicBezTo>
                          <a:pt x="2067630" y="572490"/>
                          <a:pt x="2086532" y="312711"/>
                          <a:pt x="2000323" y="134876"/>
                        </a:cubicBezTo>
                        <a:cubicBezTo>
                          <a:pt x="1873315" y="-127324"/>
                          <a:pt x="1459904" y="12824"/>
                          <a:pt x="827283" y="382208"/>
                        </a:cubicBezTo>
                        <a:cubicBezTo>
                          <a:pt x="194662" y="751592"/>
                          <a:pt x="0" y="1058510"/>
                          <a:pt x="0" y="105851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accent4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BEC23F4A-84A2-B3A6-B0F2-588755EBC8F3}"/>
                  </a:ext>
                </a:extLst>
              </p:cNvPr>
              <p:cNvSpPr/>
              <p:nvPr/>
            </p:nvSpPr>
            <p:spPr>
              <a:xfrm>
                <a:off x="4295779" y="4549782"/>
                <a:ext cx="1632667" cy="317855"/>
              </a:xfrm>
              <a:custGeom>
                <a:avLst/>
                <a:gdLst>
                  <a:gd name="connsiteX0" fmla="*/ 0 w 1632667"/>
                  <a:gd name="connsiteY0" fmla="*/ 314524 h 317855"/>
                  <a:gd name="connsiteX1" fmla="*/ 531314 w 1632667"/>
                  <a:gd name="connsiteY1" fmla="*/ 224166 h 317855"/>
                  <a:gd name="connsiteX2" fmla="*/ 859092 w 1632667"/>
                  <a:gd name="connsiteY2" fmla="*/ 238572 h 317855"/>
                  <a:gd name="connsiteX3" fmla="*/ 1632667 w 1632667"/>
                  <a:gd name="connsiteY3" fmla="*/ 0 h 317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32667" h="317855">
                    <a:moveTo>
                      <a:pt x="0" y="314524"/>
                    </a:moveTo>
                    <a:cubicBezTo>
                      <a:pt x="120439" y="338612"/>
                      <a:pt x="372265" y="224166"/>
                      <a:pt x="531314" y="224166"/>
                    </a:cubicBezTo>
                    <a:cubicBezTo>
                      <a:pt x="690363" y="224166"/>
                      <a:pt x="709610" y="238572"/>
                      <a:pt x="859092" y="238572"/>
                    </a:cubicBezTo>
                    <a:cubicBezTo>
                      <a:pt x="1150681" y="238572"/>
                      <a:pt x="1314570" y="0"/>
                      <a:pt x="1632667" y="0"/>
                    </a:cubicBezTo>
                  </a:path>
                </a:pathLst>
              </a:custGeom>
              <a:solidFill>
                <a:srgbClr val="B2A499"/>
              </a:solidFill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CAFAE84B-1BBF-3B26-9AB0-09F0F727A0A7}"/>
                  </a:ext>
                </a:extLst>
              </p:cNvPr>
              <p:cNvSpPr/>
              <p:nvPr/>
            </p:nvSpPr>
            <p:spPr>
              <a:xfrm>
                <a:off x="5605508" y="4135219"/>
                <a:ext cx="718138" cy="394048"/>
              </a:xfrm>
              <a:custGeom>
                <a:avLst/>
                <a:gdLst>
                  <a:gd name="connsiteX0" fmla="*/ 0 w 718138"/>
                  <a:gd name="connsiteY0" fmla="*/ 394048 h 394048"/>
                  <a:gd name="connsiteX1" fmla="*/ 381371 w 718138"/>
                  <a:gd name="connsiteY1" fmla="*/ 303690 h 394048"/>
                  <a:gd name="connsiteX2" fmla="*/ 718138 w 718138"/>
                  <a:gd name="connsiteY2" fmla="*/ 0 h 394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8138" h="394048">
                    <a:moveTo>
                      <a:pt x="0" y="394048"/>
                    </a:moveTo>
                    <a:cubicBezTo>
                      <a:pt x="0" y="394048"/>
                      <a:pt x="133693" y="318443"/>
                      <a:pt x="381371" y="303690"/>
                    </a:cubicBezTo>
                    <a:cubicBezTo>
                      <a:pt x="583178" y="291589"/>
                      <a:pt x="718138" y="0"/>
                      <a:pt x="718138" y="0"/>
                    </a:cubicBezTo>
                  </a:path>
                </a:pathLst>
              </a:custGeom>
              <a:solidFill>
                <a:srgbClr val="B2A499"/>
              </a:solidFill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1E0A07D7-02E2-772F-7033-65F7A241DAAA}"/>
                  </a:ext>
                </a:extLst>
              </p:cNvPr>
              <p:cNvSpPr/>
              <p:nvPr/>
            </p:nvSpPr>
            <p:spPr>
              <a:xfrm>
                <a:off x="4525707" y="4833649"/>
                <a:ext cx="909918" cy="187272"/>
              </a:xfrm>
              <a:custGeom>
                <a:avLst/>
                <a:gdLst>
                  <a:gd name="connsiteX0" fmla="*/ 909919 w 909918"/>
                  <a:gd name="connsiteY0" fmla="*/ 183597 h 187272"/>
                  <a:gd name="connsiteX1" fmla="*/ 354401 w 909918"/>
                  <a:gd name="connsiteY1" fmla="*/ 108913 h 187272"/>
                  <a:gd name="connsiteX2" fmla="*/ 0 w 909918"/>
                  <a:gd name="connsiteY2" fmla="*/ 0 h 187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09918" h="187272">
                    <a:moveTo>
                      <a:pt x="909919" y="183597"/>
                    </a:moveTo>
                    <a:cubicBezTo>
                      <a:pt x="585829" y="208953"/>
                      <a:pt x="602656" y="94276"/>
                      <a:pt x="354401" y="108913"/>
                    </a:cubicBezTo>
                    <a:cubicBezTo>
                      <a:pt x="110412" y="123320"/>
                      <a:pt x="0" y="0"/>
                      <a:pt x="0" y="0"/>
                    </a:cubicBezTo>
                  </a:path>
                </a:pathLst>
              </a:custGeom>
              <a:solidFill>
                <a:srgbClr val="B2A499"/>
              </a:solidFill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5" name="Graphic 167">
                <a:extLst>
                  <a:ext uri="{FF2B5EF4-FFF2-40B4-BE49-F238E27FC236}">
                    <a16:creationId xmlns:a16="http://schemas.microsoft.com/office/drawing/2014/main" id="{29F3BC9E-F329-C00D-0E28-49C2A9757C7C}"/>
                  </a:ext>
                </a:extLst>
              </p:cNvPr>
              <p:cNvGrpSpPr/>
              <p:nvPr/>
            </p:nvGrpSpPr>
            <p:grpSpPr>
              <a:xfrm>
                <a:off x="4386021" y="3762608"/>
                <a:ext cx="1940852" cy="1473964"/>
                <a:chOff x="4386021" y="3762608"/>
                <a:chExt cx="1940852" cy="1473964"/>
              </a:xfrm>
              <a:solidFill>
                <a:srgbClr val="B2A499"/>
              </a:solidFill>
            </p:grpSpPr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CA2177D2-E73A-F305-162F-E64CDE85E12F}"/>
                    </a:ext>
                  </a:extLst>
                </p:cNvPr>
                <p:cNvSpPr/>
                <p:nvPr/>
              </p:nvSpPr>
              <p:spPr>
                <a:xfrm>
                  <a:off x="4386021" y="4311440"/>
                  <a:ext cx="662817" cy="892284"/>
                </a:xfrm>
                <a:custGeom>
                  <a:avLst/>
                  <a:gdLst>
                    <a:gd name="connsiteX0" fmla="*/ 346449 w 662817"/>
                    <a:gd name="connsiteY0" fmla="*/ 892285 h 892284"/>
                    <a:gd name="connsiteX1" fmla="*/ 0 w 662817"/>
                    <a:gd name="connsiteY1" fmla="*/ 552059 h 892284"/>
                    <a:gd name="connsiteX2" fmla="*/ 662817 w 662817"/>
                    <a:gd name="connsiteY2" fmla="*/ 0 h 892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62817" h="892284">
                      <a:moveTo>
                        <a:pt x="346449" y="892285"/>
                      </a:moveTo>
                      <a:cubicBezTo>
                        <a:pt x="109721" y="761819"/>
                        <a:pt x="0" y="552059"/>
                        <a:pt x="0" y="552059"/>
                      </a:cubicBezTo>
                      <a:cubicBezTo>
                        <a:pt x="0" y="552059"/>
                        <a:pt x="477261" y="339880"/>
                        <a:pt x="662817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AA5D8C4B-04F8-693E-E7FF-4EA2F98D59B7}"/>
                    </a:ext>
                  </a:extLst>
                </p:cNvPr>
                <p:cNvSpPr/>
                <p:nvPr/>
              </p:nvSpPr>
              <p:spPr>
                <a:xfrm>
                  <a:off x="4460705" y="4849554"/>
                  <a:ext cx="346103" cy="372035"/>
                </a:xfrm>
                <a:custGeom>
                  <a:avLst/>
                  <a:gdLst>
                    <a:gd name="connsiteX0" fmla="*/ 346103 w 346103"/>
                    <a:gd name="connsiteY0" fmla="*/ 372035 h 372035"/>
                    <a:gd name="connsiteX1" fmla="*/ 0 w 346103"/>
                    <a:gd name="connsiteY1" fmla="*/ 0 h 372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6103" h="372035">
                      <a:moveTo>
                        <a:pt x="346103" y="372035"/>
                      </a:moveTo>
                      <a:cubicBezTo>
                        <a:pt x="104649" y="250674"/>
                        <a:pt x="0" y="0"/>
                        <a:pt x="0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D9B72105-728D-32C0-6DE5-05730C68E383}"/>
                    </a:ext>
                  </a:extLst>
                </p:cNvPr>
                <p:cNvSpPr/>
                <p:nvPr/>
              </p:nvSpPr>
              <p:spPr>
                <a:xfrm>
                  <a:off x="4525707" y="4833649"/>
                  <a:ext cx="413756" cy="402461"/>
                </a:xfrm>
                <a:custGeom>
                  <a:avLst/>
                  <a:gdLst>
                    <a:gd name="connsiteX0" fmla="*/ 413757 w 413756"/>
                    <a:gd name="connsiteY0" fmla="*/ 402462 h 402461"/>
                    <a:gd name="connsiteX1" fmla="*/ 0 w 413756"/>
                    <a:gd name="connsiteY1" fmla="*/ 0 h 402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3756" h="402461">
                      <a:moveTo>
                        <a:pt x="413757" y="402462"/>
                      </a:moveTo>
                      <a:cubicBezTo>
                        <a:pt x="299426" y="352327"/>
                        <a:pt x="151788" y="288707"/>
                        <a:pt x="0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0E5D10CE-547D-E70F-2094-48326155E119}"/>
                    </a:ext>
                  </a:extLst>
                </p:cNvPr>
                <p:cNvSpPr/>
                <p:nvPr/>
              </p:nvSpPr>
              <p:spPr>
                <a:xfrm>
                  <a:off x="4588290" y="4279861"/>
                  <a:ext cx="579950" cy="956711"/>
                </a:xfrm>
                <a:custGeom>
                  <a:avLst/>
                  <a:gdLst>
                    <a:gd name="connsiteX0" fmla="*/ 444298 w 579950"/>
                    <a:gd name="connsiteY0" fmla="*/ 956711 h 956711"/>
                    <a:gd name="connsiteX1" fmla="*/ 0 w 579950"/>
                    <a:gd name="connsiteY1" fmla="*/ 537423 h 956711"/>
                    <a:gd name="connsiteX2" fmla="*/ 301501 w 579950"/>
                    <a:gd name="connsiteY2" fmla="*/ 365466 h 956711"/>
                    <a:gd name="connsiteX3" fmla="*/ 579950 w 579950"/>
                    <a:gd name="connsiteY3" fmla="*/ 0 h 956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9950" h="956711">
                      <a:moveTo>
                        <a:pt x="444298" y="956711"/>
                      </a:moveTo>
                      <a:cubicBezTo>
                        <a:pt x="189475" y="809649"/>
                        <a:pt x="65694" y="669617"/>
                        <a:pt x="0" y="537423"/>
                      </a:cubicBezTo>
                      <a:cubicBezTo>
                        <a:pt x="0" y="537423"/>
                        <a:pt x="196505" y="457783"/>
                        <a:pt x="301501" y="365466"/>
                      </a:cubicBezTo>
                      <a:cubicBezTo>
                        <a:pt x="457552" y="228085"/>
                        <a:pt x="579950" y="0"/>
                        <a:pt x="579950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9D4330F7-03EE-9B56-0DA6-364C53D5B91A}"/>
                    </a:ext>
                  </a:extLst>
                </p:cNvPr>
                <p:cNvSpPr/>
                <p:nvPr/>
              </p:nvSpPr>
              <p:spPr>
                <a:xfrm>
                  <a:off x="4667698" y="4797344"/>
                  <a:ext cx="444413" cy="434847"/>
                </a:xfrm>
                <a:custGeom>
                  <a:avLst/>
                  <a:gdLst>
                    <a:gd name="connsiteX0" fmla="*/ 0 w 444413"/>
                    <a:gd name="connsiteY0" fmla="*/ 0 h 434847"/>
                    <a:gd name="connsiteX1" fmla="*/ 444414 w 444413"/>
                    <a:gd name="connsiteY1" fmla="*/ 434848 h 4348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4413" h="434847">
                      <a:moveTo>
                        <a:pt x="0" y="0"/>
                      </a:moveTo>
                      <a:cubicBezTo>
                        <a:pt x="46216" y="97043"/>
                        <a:pt x="245027" y="317060"/>
                        <a:pt x="444414" y="434848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0F007824-AAE5-23C2-3A53-1CF603A7B6D0}"/>
                    </a:ext>
                  </a:extLst>
                </p:cNvPr>
                <p:cNvSpPr/>
                <p:nvPr/>
              </p:nvSpPr>
              <p:spPr>
                <a:xfrm>
                  <a:off x="4724287" y="4785243"/>
                  <a:ext cx="474033" cy="439112"/>
                </a:xfrm>
                <a:custGeom>
                  <a:avLst/>
                  <a:gdLst>
                    <a:gd name="connsiteX0" fmla="*/ 0 w 474033"/>
                    <a:gd name="connsiteY0" fmla="*/ 0 h 439112"/>
                    <a:gd name="connsiteX1" fmla="*/ 474034 w 474033"/>
                    <a:gd name="connsiteY1" fmla="*/ 439112 h 439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4033" h="439112">
                      <a:moveTo>
                        <a:pt x="0" y="0"/>
                      </a:moveTo>
                      <a:cubicBezTo>
                        <a:pt x="154093" y="107530"/>
                        <a:pt x="224512" y="329392"/>
                        <a:pt x="474034" y="439112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0A334ED4-4056-11B6-1FAA-AA21BE46E3D8}"/>
                    </a:ext>
                  </a:extLst>
                </p:cNvPr>
                <p:cNvSpPr/>
                <p:nvPr/>
              </p:nvSpPr>
              <p:spPr>
                <a:xfrm>
                  <a:off x="4827093" y="4175557"/>
                  <a:ext cx="525320" cy="1031279"/>
                </a:xfrm>
                <a:custGeom>
                  <a:avLst/>
                  <a:gdLst>
                    <a:gd name="connsiteX0" fmla="*/ 486135 w 525320"/>
                    <a:gd name="connsiteY0" fmla="*/ 1031279 h 1031279"/>
                    <a:gd name="connsiteX1" fmla="*/ 0 w 525320"/>
                    <a:gd name="connsiteY1" fmla="*/ 598391 h 1031279"/>
                    <a:gd name="connsiteX2" fmla="*/ 525321 w 525320"/>
                    <a:gd name="connsiteY2" fmla="*/ 0 h 1031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25320" h="1031279">
                      <a:moveTo>
                        <a:pt x="486135" y="1031279"/>
                      </a:moveTo>
                      <a:cubicBezTo>
                        <a:pt x="286748" y="942996"/>
                        <a:pt x="175875" y="689901"/>
                        <a:pt x="0" y="598391"/>
                      </a:cubicBezTo>
                      <a:cubicBezTo>
                        <a:pt x="173455" y="509186"/>
                        <a:pt x="418136" y="300924"/>
                        <a:pt x="525321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F74D0147-7DF7-D8B6-B9FB-83302D864302}"/>
                    </a:ext>
                  </a:extLst>
                </p:cNvPr>
                <p:cNvSpPr/>
                <p:nvPr/>
              </p:nvSpPr>
              <p:spPr>
                <a:xfrm>
                  <a:off x="4961246" y="4071139"/>
                  <a:ext cx="579720" cy="1113915"/>
                </a:xfrm>
                <a:custGeom>
                  <a:avLst/>
                  <a:gdLst>
                    <a:gd name="connsiteX0" fmla="*/ 445451 w 579720"/>
                    <a:gd name="connsiteY0" fmla="*/ 1113916 h 1113915"/>
                    <a:gd name="connsiteX1" fmla="*/ 0 w 579720"/>
                    <a:gd name="connsiteY1" fmla="*/ 707305 h 1113915"/>
                    <a:gd name="connsiteX2" fmla="*/ 579720 w 579720"/>
                    <a:gd name="connsiteY2" fmla="*/ 0 h 1113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79720" h="1113915">
                      <a:moveTo>
                        <a:pt x="445451" y="1113916"/>
                      </a:moveTo>
                      <a:cubicBezTo>
                        <a:pt x="230390" y="997971"/>
                        <a:pt x="150866" y="776226"/>
                        <a:pt x="0" y="707305"/>
                      </a:cubicBezTo>
                      <a:cubicBezTo>
                        <a:pt x="150866" y="609801"/>
                        <a:pt x="463546" y="364198"/>
                        <a:pt x="579720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DF48FD83-9A92-B3E1-5AD2-5C2D91714A6A}"/>
                    </a:ext>
                  </a:extLst>
                </p:cNvPr>
                <p:cNvSpPr/>
                <p:nvPr/>
              </p:nvSpPr>
              <p:spPr>
                <a:xfrm>
                  <a:off x="6026525" y="4135334"/>
                  <a:ext cx="297236" cy="297581"/>
                </a:xfrm>
                <a:custGeom>
                  <a:avLst/>
                  <a:gdLst>
                    <a:gd name="connsiteX0" fmla="*/ 0 w 297236"/>
                    <a:gd name="connsiteY0" fmla="*/ 297582 h 297581"/>
                    <a:gd name="connsiteX1" fmla="*/ 297236 w 297236"/>
                    <a:gd name="connsiteY1" fmla="*/ 0 h 297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236" h="297581">
                      <a:moveTo>
                        <a:pt x="0" y="297582"/>
                      </a:moveTo>
                      <a:cubicBezTo>
                        <a:pt x="99578" y="115713"/>
                        <a:pt x="297236" y="0"/>
                        <a:pt x="297236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4E0CDDCB-712E-0460-1CA4-D608812303B5}"/>
                    </a:ext>
                  </a:extLst>
                </p:cNvPr>
                <p:cNvSpPr/>
                <p:nvPr/>
              </p:nvSpPr>
              <p:spPr>
                <a:xfrm>
                  <a:off x="5079496" y="3941940"/>
                  <a:ext cx="871193" cy="843417"/>
                </a:xfrm>
                <a:custGeom>
                  <a:avLst/>
                  <a:gdLst>
                    <a:gd name="connsiteX0" fmla="*/ 871194 w 871193"/>
                    <a:gd name="connsiteY0" fmla="*/ 0 h 843417"/>
                    <a:gd name="connsiteX1" fmla="*/ 0 w 871193"/>
                    <a:gd name="connsiteY1" fmla="*/ 843418 h 843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71193" h="843417">
                      <a:moveTo>
                        <a:pt x="871194" y="0"/>
                      </a:moveTo>
                      <a:cubicBezTo>
                        <a:pt x="453634" y="258511"/>
                        <a:pt x="283752" y="643455"/>
                        <a:pt x="0" y="843418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39EF7B93-DAAD-3B2D-8A28-35D41D1A0AE5}"/>
                    </a:ext>
                  </a:extLst>
                </p:cNvPr>
                <p:cNvSpPr/>
                <p:nvPr/>
              </p:nvSpPr>
              <p:spPr>
                <a:xfrm>
                  <a:off x="5079611" y="4785243"/>
                  <a:ext cx="435538" cy="364428"/>
                </a:xfrm>
                <a:custGeom>
                  <a:avLst/>
                  <a:gdLst>
                    <a:gd name="connsiteX0" fmla="*/ 435539 w 435538"/>
                    <a:gd name="connsiteY0" fmla="*/ 364428 h 364428"/>
                    <a:gd name="connsiteX1" fmla="*/ 0 w 435538"/>
                    <a:gd name="connsiteY1" fmla="*/ 0 h 364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35538" h="364428">
                      <a:moveTo>
                        <a:pt x="435539" y="364428"/>
                      </a:moveTo>
                      <a:cubicBezTo>
                        <a:pt x="229467" y="297121"/>
                        <a:pt x="171495" y="78487"/>
                        <a:pt x="0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C2A8EC9C-C694-43CA-978D-555CA5DA6B22}"/>
                    </a:ext>
                  </a:extLst>
                </p:cNvPr>
                <p:cNvSpPr/>
                <p:nvPr/>
              </p:nvSpPr>
              <p:spPr>
                <a:xfrm>
                  <a:off x="5229670" y="3762608"/>
                  <a:ext cx="884678" cy="1020445"/>
                </a:xfrm>
                <a:custGeom>
                  <a:avLst/>
                  <a:gdLst>
                    <a:gd name="connsiteX0" fmla="*/ 0 w 884678"/>
                    <a:gd name="connsiteY0" fmla="*/ 1020446 h 1020445"/>
                    <a:gd name="connsiteX1" fmla="*/ 884678 w 884678"/>
                    <a:gd name="connsiteY1" fmla="*/ 0 h 102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84678" h="1020445">
                      <a:moveTo>
                        <a:pt x="0" y="1020446"/>
                      </a:moveTo>
                      <a:cubicBezTo>
                        <a:pt x="216444" y="748795"/>
                        <a:pt x="734965" y="321324"/>
                        <a:pt x="884678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987DCF02-F684-1C82-F18E-B61787B663C3}"/>
                    </a:ext>
                  </a:extLst>
                </p:cNvPr>
                <p:cNvSpPr/>
                <p:nvPr/>
              </p:nvSpPr>
              <p:spPr>
                <a:xfrm>
                  <a:off x="5229785" y="4783053"/>
                  <a:ext cx="394624" cy="317059"/>
                </a:xfrm>
                <a:custGeom>
                  <a:avLst/>
                  <a:gdLst>
                    <a:gd name="connsiteX0" fmla="*/ 394625 w 394624"/>
                    <a:gd name="connsiteY0" fmla="*/ 317060 h 317059"/>
                    <a:gd name="connsiteX1" fmla="*/ 0 w 394624"/>
                    <a:gd name="connsiteY1" fmla="*/ 0 h 317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94624" h="317059">
                      <a:moveTo>
                        <a:pt x="394625" y="317060"/>
                      </a:moveTo>
                      <a:cubicBezTo>
                        <a:pt x="169767" y="214370"/>
                        <a:pt x="113869" y="76528"/>
                        <a:pt x="0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ED0D0256-37D2-4236-BC6E-0607F59F8790}"/>
                    </a:ext>
                  </a:extLst>
                </p:cNvPr>
                <p:cNvSpPr/>
                <p:nvPr/>
              </p:nvSpPr>
              <p:spPr>
                <a:xfrm>
                  <a:off x="5333512" y="4758274"/>
                  <a:ext cx="397736" cy="277297"/>
                </a:xfrm>
                <a:custGeom>
                  <a:avLst/>
                  <a:gdLst>
                    <a:gd name="connsiteX0" fmla="*/ 0 w 397736"/>
                    <a:gd name="connsiteY0" fmla="*/ 0 h 277297"/>
                    <a:gd name="connsiteX1" fmla="*/ 397736 w 397736"/>
                    <a:gd name="connsiteY1" fmla="*/ 277298 h 277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97736" h="277297">
                      <a:moveTo>
                        <a:pt x="0" y="0"/>
                      </a:moveTo>
                      <a:cubicBezTo>
                        <a:pt x="111103" y="85517"/>
                        <a:pt x="218058" y="239610"/>
                        <a:pt x="397736" y="277298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7D9804CD-E7D0-E63A-A451-27A157C99108}"/>
                    </a:ext>
                  </a:extLst>
                </p:cNvPr>
                <p:cNvSpPr/>
                <p:nvPr/>
              </p:nvSpPr>
              <p:spPr>
                <a:xfrm>
                  <a:off x="5412114" y="4727501"/>
                  <a:ext cx="425973" cy="226817"/>
                </a:xfrm>
                <a:custGeom>
                  <a:avLst/>
                  <a:gdLst>
                    <a:gd name="connsiteX0" fmla="*/ 0 w 425973"/>
                    <a:gd name="connsiteY0" fmla="*/ 0 h 226817"/>
                    <a:gd name="connsiteX1" fmla="*/ 425974 w 425973"/>
                    <a:gd name="connsiteY1" fmla="*/ 226817 h 226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5973" h="226817">
                      <a:moveTo>
                        <a:pt x="0" y="0"/>
                      </a:moveTo>
                      <a:cubicBezTo>
                        <a:pt x="117212" y="81484"/>
                        <a:pt x="253210" y="216329"/>
                        <a:pt x="425974" y="226817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03A1CE57-4520-9167-5363-3DC6DD852937}"/>
                    </a:ext>
                  </a:extLst>
                </p:cNvPr>
                <p:cNvSpPr/>
                <p:nvPr/>
              </p:nvSpPr>
              <p:spPr>
                <a:xfrm>
                  <a:off x="5549957" y="4659848"/>
                  <a:ext cx="540764" cy="116002"/>
                </a:xfrm>
                <a:custGeom>
                  <a:avLst/>
                  <a:gdLst>
                    <a:gd name="connsiteX0" fmla="*/ 0 w 540764"/>
                    <a:gd name="connsiteY0" fmla="*/ 0 h 116002"/>
                    <a:gd name="connsiteX1" fmla="*/ 540765 w 540764"/>
                    <a:gd name="connsiteY1" fmla="*/ 98426 h 116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40764" h="116002">
                      <a:moveTo>
                        <a:pt x="0" y="0"/>
                      </a:moveTo>
                      <a:cubicBezTo>
                        <a:pt x="129198" y="73416"/>
                        <a:pt x="332157" y="151788"/>
                        <a:pt x="540765" y="98426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3D662381-6720-642F-2C72-77C9A33D3655}"/>
                    </a:ext>
                  </a:extLst>
                </p:cNvPr>
                <p:cNvSpPr/>
                <p:nvPr/>
              </p:nvSpPr>
              <p:spPr>
                <a:xfrm>
                  <a:off x="5633399" y="4619510"/>
                  <a:ext cx="565083" cy="85981"/>
                </a:xfrm>
                <a:custGeom>
                  <a:avLst/>
                  <a:gdLst>
                    <a:gd name="connsiteX0" fmla="*/ 0 w 565083"/>
                    <a:gd name="connsiteY0" fmla="*/ 0 h 85981"/>
                    <a:gd name="connsiteX1" fmla="*/ 565083 w 565083"/>
                    <a:gd name="connsiteY1" fmla="*/ 27430 h 85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65083" h="85981">
                      <a:moveTo>
                        <a:pt x="0" y="0"/>
                      </a:moveTo>
                      <a:cubicBezTo>
                        <a:pt x="135191" y="69382"/>
                        <a:pt x="331121" y="138764"/>
                        <a:pt x="565083" y="2743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555F6491-5FA8-A4A8-7A3A-258A2C424E9B}"/>
                    </a:ext>
                  </a:extLst>
                </p:cNvPr>
                <p:cNvSpPr/>
                <p:nvPr/>
              </p:nvSpPr>
              <p:spPr>
                <a:xfrm>
                  <a:off x="5707045" y="4570413"/>
                  <a:ext cx="534541" cy="78487"/>
                </a:xfrm>
                <a:custGeom>
                  <a:avLst/>
                  <a:gdLst>
                    <a:gd name="connsiteX0" fmla="*/ 0 w 534541"/>
                    <a:gd name="connsiteY0" fmla="*/ 19247 h 78487"/>
                    <a:gd name="connsiteX1" fmla="*/ 534541 w 534541"/>
                    <a:gd name="connsiteY1" fmla="*/ 0 h 78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4541" h="78487">
                      <a:moveTo>
                        <a:pt x="0" y="19247"/>
                      </a:moveTo>
                      <a:cubicBezTo>
                        <a:pt x="141184" y="84595"/>
                        <a:pt x="377337" y="118018"/>
                        <a:pt x="534541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95492EB1-A76B-A69D-7A25-D0C3484B591D}"/>
                    </a:ext>
                  </a:extLst>
                </p:cNvPr>
                <p:cNvSpPr/>
                <p:nvPr/>
              </p:nvSpPr>
              <p:spPr>
                <a:xfrm>
                  <a:off x="5928446" y="4315589"/>
                  <a:ext cx="378719" cy="234193"/>
                </a:xfrm>
                <a:custGeom>
                  <a:avLst/>
                  <a:gdLst>
                    <a:gd name="connsiteX0" fmla="*/ 378720 w 378719"/>
                    <a:gd name="connsiteY0" fmla="*/ 0 h 234193"/>
                    <a:gd name="connsiteX1" fmla="*/ 0 w 378719"/>
                    <a:gd name="connsiteY1" fmla="*/ 234193 h 23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8719" h="234193">
                      <a:moveTo>
                        <a:pt x="378720" y="0"/>
                      </a:moveTo>
                      <a:cubicBezTo>
                        <a:pt x="302423" y="134154"/>
                        <a:pt x="213793" y="213678"/>
                        <a:pt x="0" y="234193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7EB2C0A2-7DD8-9E22-C0C7-1F5A90CD1767}"/>
                    </a:ext>
                  </a:extLst>
                </p:cNvPr>
                <p:cNvSpPr/>
                <p:nvPr/>
              </p:nvSpPr>
              <p:spPr>
                <a:xfrm>
                  <a:off x="5915998" y="4071254"/>
                  <a:ext cx="410875" cy="373879"/>
                </a:xfrm>
                <a:custGeom>
                  <a:avLst/>
                  <a:gdLst>
                    <a:gd name="connsiteX0" fmla="*/ 0 w 410875"/>
                    <a:gd name="connsiteY0" fmla="*/ 373879 h 373879"/>
                    <a:gd name="connsiteX1" fmla="*/ 410876 w 410875"/>
                    <a:gd name="connsiteY1" fmla="*/ 0 h 373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0875" h="373879">
                      <a:moveTo>
                        <a:pt x="0" y="373879"/>
                      </a:moveTo>
                      <a:cubicBezTo>
                        <a:pt x="49213" y="232234"/>
                        <a:pt x="293548" y="22705"/>
                        <a:pt x="410876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A5BE94BA-85C9-BF6C-61E3-CEA975A331E8}"/>
                    </a:ext>
                  </a:extLst>
                </p:cNvPr>
                <p:cNvSpPr/>
                <p:nvPr/>
              </p:nvSpPr>
              <p:spPr>
                <a:xfrm>
                  <a:off x="5752455" y="3846972"/>
                  <a:ext cx="491321" cy="628356"/>
                </a:xfrm>
                <a:custGeom>
                  <a:avLst/>
                  <a:gdLst>
                    <a:gd name="connsiteX0" fmla="*/ 0 w 491321"/>
                    <a:gd name="connsiteY0" fmla="*/ 628357 h 628356"/>
                    <a:gd name="connsiteX1" fmla="*/ 491322 w 491321"/>
                    <a:gd name="connsiteY1" fmla="*/ 0 h 628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321" h="628356">
                      <a:moveTo>
                        <a:pt x="0" y="628357"/>
                      </a:moveTo>
                      <a:cubicBezTo>
                        <a:pt x="100616" y="437153"/>
                        <a:pt x="390245" y="412719"/>
                        <a:pt x="491322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8276C7B5-5014-2895-0B6E-E0F90D2692CB}"/>
                    </a:ext>
                  </a:extLst>
                </p:cNvPr>
                <p:cNvSpPr/>
                <p:nvPr/>
              </p:nvSpPr>
              <p:spPr>
                <a:xfrm>
                  <a:off x="5489337" y="4653164"/>
                  <a:ext cx="425973" cy="226817"/>
                </a:xfrm>
                <a:custGeom>
                  <a:avLst/>
                  <a:gdLst>
                    <a:gd name="connsiteX0" fmla="*/ 0 w 425973"/>
                    <a:gd name="connsiteY0" fmla="*/ 0 h 226817"/>
                    <a:gd name="connsiteX1" fmla="*/ 425974 w 425973"/>
                    <a:gd name="connsiteY1" fmla="*/ 226817 h 226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5973" h="226817">
                      <a:moveTo>
                        <a:pt x="0" y="0"/>
                      </a:moveTo>
                      <a:cubicBezTo>
                        <a:pt x="117212" y="81484"/>
                        <a:pt x="253210" y="216329"/>
                        <a:pt x="425974" y="226817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D5C6C96B-59F1-9DE8-A134-20C8E0B0CC28}"/>
                    </a:ext>
                  </a:extLst>
                </p:cNvPr>
                <p:cNvSpPr/>
                <p:nvPr/>
              </p:nvSpPr>
              <p:spPr>
                <a:xfrm>
                  <a:off x="5698517" y="3796961"/>
                  <a:ext cx="491321" cy="628356"/>
                </a:xfrm>
                <a:custGeom>
                  <a:avLst/>
                  <a:gdLst>
                    <a:gd name="connsiteX0" fmla="*/ 0 w 491321"/>
                    <a:gd name="connsiteY0" fmla="*/ 628357 h 628356"/>
                    <a:gd name="connsiteX1" fmla="*/ 491322 w 491321"/>
                    <a:gd name="connsiteY1" fmla="*/ 0 h 628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321" h="628356">
                      <a:moveTo>
                        <a:pt x="0" y="628357"/>
                      </a:moveTo>
                      <a:cubicBezTo>
                        <a:pt x="100616" y="437153"/>
                        <a:pt x="390245" y="412719"/>
                        <a:pt x="491322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80160B0D-91A9-9D8A-D9B9-D8998EBD1A49}"/>
                    </a:ext>
                  </a:extLst>
                </p:cNvPr>
                <p:cNvSpPr/>
                <p:nvPr/>
              </p:nvSpPr>
              <p:spPr>
                <a:xfrm>
                  <a:off x="5666469" y="3772754"/>
                  <a:ext cx="491321" cy="628356"/>
                </a:xfrm>
                <a:custGeom>
                  <a:avLst/>
                  <a:gdLst>
                    <a:gd name="connsiteX0" fmla="*/ 0 w 491321"/>
                    <a:gd name="connsiteY0" fmla="*/ 628357 h 628356"/>
                    <a:gd name="connsiteX1" fmla="*/ 491322 w 491321"/>
                    <a:gd name="connsiteY1" fmla="*/ 0 h 628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321" h="628356">
                      <a:moveTo>
                        <a:pt x="0" y="628357"/>
                      </a:moveTo>
                      <a:cubicBezTo>
                        <a:pt x="100616" y="437153"/>
                        <a:pt x="390245" y="412719"/>
                        <a:pt x="491322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2AF86CB8-1193-FB3C-BF4E-873D84E90C8D}"/>
                    </a:ext>
                  </a:extLst>
                </p:cNvPr>
                <p:cNvSpPr/>
                <p:nvPr/>
              </p:nvSpPr>
              <p:spPr>
                <a:xfrm>
                  <a:off x="5237341" y="3762608"/>
                  <a:ext cx="804487" cy="908595"/>
                </a:xfrm>
                <a:custGeom>
                  <a:avLst/>
                  <a:gdLst>
                    <a:gd name="connsiteX0" fmla="*/ 0 w 884678"/>
                    <a:gd name="connsiteY0" fmla="*/ 1020446 h 1020445"/>
                    <a:gd name="connsiteX1" fmla="*/ 884678 w 884678"/>
                    <a:gd name="connsiteY1" fmla="*/ 0 h 102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84678" h="1020445">
                      <a:moveTo>
                        <a:pt x="0" y="1020446"/>
                      </a:moveTo>
                      <a:cubicBezTo>
                        <a:pt x="216444" y="748795"/>
                        <a:pt x="734965" y="321324"/>
                        <a:pt x="884678" y="0"/>
                      </a:cubicBezTo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562890B-A24A-A4D1-66CC-6FC186995966}"/>
                  </a:ext>
                </a:extLst>
              </p:cNvPr>
              <p:cNvSpPr/>
              <p:nvPr/>
            </p:nvSpPr>
            <p:spPr>
              <a:xfrm>
                <a:off x="6065827" y="3434023"/>
                <a:ext cx="607380" cy="212064"/>
              </a:xfrm>
              <a:custGeom>
                <a:avLst/>
                <a:gdLst>
                  <a:gd name="connsiteX0" fmla="*/ 0 w 607380"/>
                  <a:gd name="connsiteY0" fmla="*/ 212065 h 212064"/>
                  <a:gd name="connsiteX1" fmla="*/ 303690 w 607380"/>
                  <a:gd name="connsiteY1" fmla="*/ 0 h 212064"/>
                  <a:gd name="connsiteX2" fmla="*/ 607381 w 607380"/>
                  <a:gd name="connsiteY2" fmla="*/ 106032 h 212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7380" h="212064">
                    <a:moveTo>
                      <a:pt x="0" y="212065"/>
                    </a:moveTo>
                    <a:cubicBezTo>
                      <a:pt x="0" y="212065"/>
                      <a:pt x="96351" y="0"/>
                      <a:pt x="303690" y="0"/>
                    </a:cubicBezTo>
                    <a:cubicBezTo>
                      <a:pt x="511030" y="0"/>
                      <a:pt x="468732" y="121131"/>
                      <a:pt x="607381" y="10603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56D3261-983C-E5BD-A8E8-2F7CD637E8DE}"/>
                  </a:ext>
                </a:extLst>
              </p:cNvPr>
              <p:cNvSpPr/>
              <p:nvPr/>
            </p:nvSpPr>
            <p:spPr>
              <a:xfrm>
                <a:off x="6032058" y="3409935"/>
                <a:ext cx="164695" cy="80446"/>
              </a:xfrm>
              <a:custGeom>
                <a:avLst/>
                <a:gdLst>
                  <a:gd name="connsiteX0" fmla="*/ 0 w 164695"/>
                  <a:gd name="connsiteY0" fmla="*/ 0 h 80446"/>
                  <a:gd name="connsiteX1" fmla="*/ 164696 w 164695"/>
                  <a:gd name="connsiteY1" fmla="*/ 80446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4695" h="80446">
                    <a:moveTo>
                      <a:pt x="0" y="0"/>
                    </a:moveTo>
                    <a:cubicBezTo>
                      <a:pt x="0" y="0"/>
                      <a:pt x="107646" y="1844"/>
                      <a:pt x="164696" y="80446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F25E721-A44F-A00B-87DD-3BF5CCE08288}"/>
                  </a:ext>
                </a:extLst>
              </p:cNvPr>
              <p:cNvSpPr/>
              <p:nvPr/>
            </p:nvSpPr>
            <p:spPr>
              <a:xfrm>
                <a:off x="6299559" y="3090063"/>
                <a:ext cx="320517" cy="134315"/>
              </a:xfrm>
              <a:custGeom>
                <a:avLst/>
                <a:gdLst>
                  <a:gd name="connsiteX0" fmla="*/ 0 w 320517"/>
                  <a:gd name="connsiteY0" fmla="*/ 134316 h 134315"/>
                  <a:gd name="connsiteX1" fmla="*/ 320517 w 320517"/>
                  <a:gd name="connsiteY1" fmla="*/ 17219 h 134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517" h="134315">
                    <a:moveTo>
                      <a:pt x="0" y="134316"/>
                    </a:moveTo>
                    <a:cubicBezTo>
                      <a:pt x="106032" y="90981"/>
                      <a:pt x="189821" y="-48245"/>
                      <a:pt x="320517" y="17219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35EBEBB-58B1-F74E-7D00-5B81E6F6D488}"/>
                  </a:ext>
                </a:extLst>
              </p:cNvPr>
              <p:cNvSpPr/>
              <p:nvPr/>
            </p:nvSpPr>
            <p:spPr>
              <a:xfrm>
                <a:off x="5048838" y="3331249"/>
                <a:ext cx="607265" cy="173979"/>
              </a:xfrm>
              <a:custGeom>
                <a:avLst/>
                <a:gdLst>
                  <a:gd name="connsiteX0" fmla="*/ 0 w 607265"/>
                  <a:gd name="connsiteY0" fmla="*/ 159132 h 173979"/>
                  <a:gd name="connsiteX1" fmla="*/ 607266 w 607265"/>
                  <a:gd name="connsiteY1" fmla="*/ 1582 h 173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7265" h="173979">
                    <a:moveTo>
                      <a:pt x="0" y="159132"/>
                    </a:moveTo>
                    <a:cubicBezTo>
                      <a:pt x="303690" y="237734"/>
                      <a:pt x="496393" y="-22506"/>
                      <a:pt x="607266" y="1582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C4FDF260-2879-58B0-332D-0F589CBC3179}"/>
                  </a:ext>
                </a:extLst>
              </p:cNvPr>
              <p:cNvSpPr/>
              <p:nvPr/>
            </p:nvSpPr>
            <p:spPr>
              <a:xfrm>
                <a:off x="5294672" y="2180075"/>
                <a:ext cx="448233" cy="738307"/>
              </a:xfrm>
              <a:custGeom>
                <a:avLst/>
                <a:gdLst>
                  <a:gd name="connsiteX0" fmla="*/ 255169 w 448233"/>
                  <a:gd name="connsiteY0" fmla="*/ 0 h 738307"/>
                  <a:gd name="connsiteX1" fmla="*/ 0 w 448233"/>
                  <a:gd name="connsiteY1" fmla="*/ 386442 h 738307"/>
                  <a:gd name="connsiteX2" fmla="*/ 448217 w 448233"/>
                  <a:gd name="connsiteY2" fmla="*/ 738308 h 7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8233" h="738307">
                    <a:moveTo>
                      <a:pt x="255169" y="0"/>
                    </a:moveTo>
                    <a:cubicBezTo>
                      <a:pt x="292050" y="151211"/>
                      <a:pt x="202499" y="302653"/>
                      <a:pt x="0" y="386442"/>
                    </a:cubicBezTo>
                    <a:cubicBezTo>
                      <a:pt x="457898" y="386442"/>
                      <a:pt x="448217" y="738308"/>
                      <a:pt x="448217" y="73830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8CBEF976-B906-F015-D05E-E297DEC7C2D1}"/>
                  </a:ext>
                </a:extLst>
              </p:cNvPr>
              <p:cNvSpPr/>
              <p:nvPr/>
            </p:nvSpPr>
            <p:spPr>
              <a:xfrm>
                <a:off x="4295779" y="1932974"/>
                <a:ext cx="830163" cy="409607"/>
              </a:xfrm>
              <a:custGeom>
                <a:avLst/>
                <a:gdLst>
                  <a:gd name="connsiteX0" fmla="*/ 0 w 830163"/>
                  <a:gd name="connsiteY0" fmla="*/ 0 h 409607"/>
                  <a:gd name="connsiteX1" fmla="*/ 77104 w 830163"/>
                  <a:gd name="connsiteY1" fmla="*/ 96351 h 409607"/>
                  <a:gd name="connsiteX2" fmla="*/ 585598 w 830163"/>
                  <a:gd name="connsiteY2" fmla="*/ 409607 h 409607"/>
                  <a:gd name="connsiteX3" fmla="*/ 830164 w 830163"/>
                  <a:gd name="connsiteY3" fmla="*/ 375838 h 409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0163" h="409607">
                    <a:moveTo>
                      <a:pt x="0" y="0"/>
                    </a:moveTo>
                    <a:cubicBezTo>
                      <a:pt x="0" y="0"/>
                      <a:pt x="62697" y="43335"/>
                      <a:pt x="77104" y="96351"/>
                    </a:cubicBezTo>
                    <a:cubicBezTo>
                      <a:pt x="279487" y="48176"/>
                      <a:pt x="520480" y="187977"/>
                      <a:pt x="585598" y="409607"/>
                    </a:cubicBezTo>
                    <a:cubicBezTo>
                      <a:pt x="698891" y="322822"/>
                      <a:pt x="830164" y="375838"/>
                      <a:pt x="830164" y="37583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77B90E18-7A08-6C65-E092-5A3DDD53516E}"/>
                  </a:ext>
                </a:extLst>
              </p:cNvPr>
              <p:cNvSpPr/>
              <p:nvPr/>
            </p:nvSpPr>
            <p:spPr>
              <a:xfrm>
                <a:off x="1756996" y="3841555"/>
                <a:ext cx="1055482" cy="265045"/>
              </a:xfrm>
              <a:custGeom>
                <a:avLst/>
                <a:gdLst>
                  <a:gd name="connsiteX0" fmla="*/ 0 w 1055482"/>
                  <a:gd name="connsiteY0" fmla="*/ 156398 h 265045"/>
                  <a:gd name="connsiteX1" fmla="*/ 1055483 w 1055482"/>
                  <a:gd name="connsiteY1" fmla="*/ 0 h 265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5482" h="265045">
                    <a:moveTo>
                      <a:pt x="0" y="156398"/>
                    </a:moveTo>
                    <a:cubicBezTo>
                      <a:pt x="260240" y="291358"/>
                      <a:pt x="689210" y="359242"/>
                      <a:pt x="1055483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9D8AA9D-1B3E-D750-53C9-670C124E70D5}"/>
                  </a:ext>
                </a:extLst>
              </p:cNvPr>
              <p:cNvSpPr/>
              <p:nvPr/>
            </p:nvSpPr>
            <p:spPr>
              <a:xfrm>
                <a:off x="1756996" y="4056847"/>
                <a:ext cx="139455" cy="75843"/>
              </a:xfrm>
              <a:custGeom>
                <a:avLst/>
                <a:gdLst>
                  <a:gd name="connsiteX0" fmla="*/ 0 w 139455"/>
                  <a:gd name="connsiteY0" fmla="*/ 75836 h 75843"/>
                  <a:gd name="connsiteX1" fmla="*/ 139456 w 139455"/>
                  <a:gd name="connsiteY1" fmla="*/ 0 h 75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9455" h="75843">
                    <a:moveTo>
                      <a:pt x="0" y="75836"/>
                    </a:moveTo>
                    <a:cubicBezTo>
                      <a:pt x="0" y="75836"/>
                      <a:pt x="81253" y="78141"/>
                      <a:pt x="139456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CBA7EDA-EA30-B977-9FEB-7549BDE6CF9C}"/>
                  </a:ext>
                </a:extLst>
              </p:cNvPr>
              <p:cNvSpPr/>
              <p:nvPr/>
            </p:nvSpPr>
            <p:spPr>
              <a:xfrm>
                <a:off x="2724656" y="3918890"/>
                <a:ext cx="131272" cy="79063"/>
              </a:xfrm>
              <a:custGeom>
                <a:avLst/>
                <a:gdLst>
                  <a:gd name="connsiteX0" fmla="*/ 131273 w 131272"/>
                  <a:gd name="connsiteY0" fmla="*/ 79063 h 79063"/>
                  <a:gd name="connsiteX1" fmla="*/ 0 w 131272"/>
                  <a:gd name="connsiteY1" fmla="*/ 0 h 7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272" h="79063">
                    <a:moveTo>
                      <a:pt x="131273" y="79063"/>
                    </a:moveTo>
                    <a:cubicBezTo>
                      <a:pt x="87938" y="21206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6D3EE34-9F6D-9B5C-6D16-1052CB8B98F7}"/>
                  </a:ext>
                </a:extLst>
              </p:cNvPr>
              <p:cNvSpPr/>
              <p:nvPr/>
            </p:nvSpPr>
            <p:spPr>
              <a:xfrm>
                <a:off x="1397013" y="3502252"/>
                <a:ext cx="471201" cy="592513"/>
              </a:xfrm>
              <a:custGeom>
                <a:avLst/>
                <a:gdLst>
                  <a:gd name="connsiteX0" fmla="*/ 41886 w 471201"/>
                  <a:gd name="connsiteY0" fmla="*/ 592513 h 592513"/>
                  <a:gd name="connsiteX1" fmla="*/ 471201 w 471201"/>
                  <a:gd name="connsiteY1" fmla="*/ 0 h 592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1201" h="592513">
                    <a:moveTo>
                      <a:pt x="41886" y="592513"/>
                    </a:moveTo>
                    <a:cubicBezTo>
                      <a:pt x="-83394" y="370306"/>
                      <a:pt x="76001" y="104880"/>
                      <a:pt x="471201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89C19F7E-37F1-178E-688C-F3F02D181526}"/>
                  </a:ext>
                </a:extLst>
              </p:cNvPr>
              <p:cNvSpPr/>
              <p:nvPr/>
            </p:nvSpPr>
            <p:spPr>
              <a:xfrm>
                <a:off x="1101555" y="3726303"/>
                <a:ext cx="329737" cy="70658"/>
              </a:xfrm>
              <a:custGeom>
                <a:avLst/>
                <a:gdLst>
                  <a:gd name="connsiteX0" fmla="*/ 0 w 329737"/>
                  <a:gd name="connsiteY0" fmla="*/ 0 h 70658"/>
                  <a:gd name="connsiteX1" fmla="*/ 329737 w 329737"/>
                  <a:gd name="connsiteY1" fmla="*/ 63735 h 7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9737" h="70658">
                    <a:moveTo>
                      <a:pt x="0" y="0"/>
                    </a:moveTo>
                    <a:cubicBezTo>
                      <a:pt x="0" y="0"/>
                      <a:pt x="57050" y="96927"/>
                      <a:pt x="329737" y="63735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159981F4-897E-20AD-54B7-581D215A9312}"/>
                  </a:ext>
                </a:extLst>
              </p:cNvPr>
              <p:cNvSpPr/>
              <p:nvPr/>
            </p:nvSpPr>
            <p:spPr>
              <a:xfrm>
                <a:off x="1101555" y="3779204"/>
                <a:ext cx="86785" cy="39821"/>
              </a:xfrm>
              <a:custGeom>
                <a:avLst/>
                <a:gdLst>
                  <a:gd name="connsiteX0" fmla="*/ 0 w 86785"/>
                  <a:gd name="connsiteY0" fmla="*/ 39762 h 39821"/>
                  <a:gd name="connsiteX1" fmla="*/ 86785 w 86785"/>
                  <a:gd name="connsiteY1" fmla="*/ 0 h 39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785" h="39821">
                    <a:moveTo>
                      <a:pt x="0" y="39762"/>
                    </a:moveTo>
                    <a:cubicBezTo>
                      <a:pt x="41606" y="41606"/>
                      <a:pt x="86785" y="0"/>
                      <a:pt x="86785" y="0"/>
                    </a:cubicBezTo>
                  </a:path>
                </a:pathLst>
              </a:custGeom>
              <a:noFill/>
              <a:ln w="11509" cap="flat">
                <a:solidFill>
                  <a:srgbClr val="B1AF9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8AA5D7AF-E5B1-F1DA-8A9B-5E28D1893D57}"/>
                  </a:ext>
                </a:extLst>
              </p:cNvPr>
              <p:cNvSpPr/>
              <p:nvPr/>
            </p:nvSpPr>
            <p:spPr>
              <a:xfrm>
                <a:off x="1938980" y="4400415"/>
                <a:ext cx="254247" cy="93873"/>
              </a:xfrm>
              <a:custGeom>
                <a:avLst/>
                <a:gdLst>
                  <a:gd name="connsiteX0" fmla="*/ 0 w 254247"/>
                  <a:gd name="connsiteY0" fmla="*/ 0 h 93873"/>
                  <a:gd name="connsiteX1" fmla="*/ 254247 w 254247"/>
                  <a:gd name="connsiteY1" fmla="*/ 92778 h 9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4247" h="93873">
                    <a:moveTo>
                      <a:pt x="0" y="0"/>
                    </a:moveTo>
                    <a:cubicBezTo>
                      <a:pt x="100039" y="110873"/>
                      <a:pt x="254247" y="92778"/>
                      <a:pt x="254247" y="9277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AD7AAEBE-1539-F996-AFA4-705A64A55052}"/>
                  </a:ext>
                </a:extLst>
              </p:cNvPr>
              <p:cNvSpPr/>
              <p:nvPr/>
            </p:nvSpPr>
            <p:spPr>
              <a:xfrm>
                <a:off x="5894677" y="1914073"/>
                <a:ext cx="40453" cy="101422"/>
              </a:xfrm>
              <a:custGeom>
                <a:avLst/>
                <a:gdLst>
                  <a:gd name="connsiteX0" fmla="*/ 0 w 40453"/>
                  <a:gd name="connsiteY0" fmla="*/ 0 h 101422"/>
                  <a:gd name="connsiteX1" fmla="*/ 40453 w 40453"/>
                  <a:gd name="connsiteY1" fmla="*/ 101422 h 101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453" h="101422">
                    <a:moveTo>
                      <a:pt x="0" y="0"/>
                    </a:moveTo>
                    <a:cubicBezTo>
                      <a:pt x="19362" y="62697"/>
                      <a:pt x="40453" y="101422"/>
                      <a:pt x="40453" y="101422"/>
                    </a:cubicBezTo>
                  </a:path>
                </a:pathLst>
              </a:custGeom>
              <a:noFill/>
              <a:ln w="11509" cap="flat">
                <a:solidFill>
                  <a:srgbClr val="B1AF9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FC074D2D-C94A-5D79-2B19-E1C5F04F3DB5}"/>
                  </a:ext>
                </a:extLst>
              </p:cNvPr>
              <p:cNvSpPr/>
              <p:nvPr/>
            </p:nvSpPr>
            <p:spPr>
              <a:xfrm>
                <a:off x="6268210" y="2262827"/>
                <a:ext cx="922" cy="72263"/>
              </a:xfrm>
              <a:custGeom>
                <a:avLst/>
                <a:gdLst>
                  <a:gd name="connsiteX0" fmla="*/ 0 w 922"/>
                  <a:gd name="connsiteY0" fmla="*/ 0 h 72263"/>
                  <a:gd name="connsiteX1" fmla="*/ 0 w 922"/>
                  <a:gd name="connsiteY1" fmla="*/ 72263 h 72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2" h="72263">
                    <a:moveTo>
                      <a:pt x="0" y="0"/>
                    </a:moveTo>
                    <a:cubicBezTo>
                      <a:pt x="2075" y="31464"/>
                      <a:pt x="0" y="72263"/>
                      <a:pt x="0" y="72263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8ABC72F8-ACB0-BEB7-D986-ED2FFF023698}"/>
                  </a:ext>
                </a:extLst>
              </p:cNvPr>
              <p:cNvSpPr/>
              <p:nvPr/>
            </p:nvSpPr>
            <p:spPr>
              <a:xfrm>
                <a:off x="6446391" y="2677736"/>
                <a:ext cx="91740" cy="28582"/>
              </a:xfrm>
              <a:custGeom>
                <a:avLst/>
                <a:gdLst>
                  <a:gd name="connsiteX0" fmla="*/ 0 w 91740"/>
                  <a:gd name="connsiteY0" fmla="*/ 0 h 28582"/>
                  <a:gd name="connsiteX1" fmla="*/ 91741 w 91740"/>
                  <a:gd name="connsiteY1" fmla="*/ 28583 h 2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1740" h="28582">
                    <a:moveTo>
                      <a:pt x="0" y="0"/>
                    </a:moveTo>
                    <a:cubicBezTo>
                      <a:pt x="0" y="0"/>
                      <a:pt x="61660" y="3227"/>
                      <a:pt x="91741" y="28583"/>
                    </a:cubicBezTo>
                  </a:path>
                </a:pathLst>
              </a:custGeom>
              <a:noFill/>
              <a:ln w="11509" cap="flat">
                <a:solidFill>
                  <a:srgbClr val="B1AF9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AE10C40-F8E3-4B08-8E04-C216614BF571}"/>
                  </a:ext>
                </a:extLst>
              </p:cNvPr>
              <p:cNvSpPr/>
              <p:nvPr/>
            </p:nvSpPr>
            <p:spPr>
              <a:xfrm>
                <a:off x="2830228" y="1182104"/>
                <a:ext cx="66615" cy="78025"/>
              </a:xfrm>
              <a:custGeom>
                <a:avLst/>
                <a:gdLst>
                  <a:gd name="connsiteX0" fmla="*/ 66616 w 66615"/>
                  <a:gd name="connsiteY0" fmla="*/ 0 h 78025"/>
                  <a:gd name="connsiteX1" fmla="*/ 0 w 66615"/>
                  <a:gd name="connsiteY1" fmla="*/ 78026 h 78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615" h="78025">
                    <a:moveTo>
                      <a:pt x="66616" y="0"/>
                    </a:moveTo>
                    <a:cubicBezTo>
                      <a:pt x="26278" y="35037"/>
                      <a:pt x="0" y="78026"/>
                      <a:pt x="0" y="78026"/>
                    </a:cubicBezTo>
                  </a:path>
                </a:pathLst>
              </a:custGeom>
              <a:solidFill>
                <a:srgbClr val="CECBBA"/>
              </a:solidFill>
              <a:ln w="11509" cap="flat">
                <a:solidFill>
                  <a:srgbClr val="B1AF9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BC41A256-00CF-AE1C-D6A4-C1741E20B975}"/>
                  </a:ext>
                </a:extLst>
              </p:cNvPr>
              <p:cNvSpPr/>
              <p:nvPr/>
            </p:nvSpPr>
            <p:spPr>
              <a:xfrm>
                <a:off x="3127925" y="1160321"/>
                <a:ext cx="138879" cy="252518"/>
              </a:xfrm>
              <a:custGeom>
                <a:avLst/>
                <a:gdLst>
                  <a:gd name="connsiteX0" fmla="*/ 138879 w 138879"/>
                  <a:gd name="connsiteY0" fmla="*/ 0 h 252518"/>
                  <a:gd name="connsiteX1" fmla="*/ 0 w 138879"/>
                  <a:gd name="connsiteY1" fmla="*/ 252518 h 25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879" h="252518">
                    <a:moveTo>
                      <a:pt x="138879" y="0"/>
                    </a:moveTo>
                    <a:cubicBezTo>
                      <a:pt x="89321" y="40684"/>
                      <a:pt x="10603" y="113754"/>
                      <a:pt x="0" y="25251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A51A748-A350-3E3E-A1B1-236BB43DEF30}"/>
                  </a:ext>
                </a:extLst>
              </p:cNvPr>
              <p:cNvSpPr/>
              <p:nvPr/>
            </p:nvSpPr>
            <p:spPr>
              <a:xfrm>
                <a:off x="4147679" y="1230856"/>
                <a:ext cx="90826" cy="175414"/>
              </a:xfrm>
              <a:custGeom>
                <a:avLst/>
                <a:gdLst>
                  <a:gd name="connsiteX0" fmla="*/ 89666 w 90826"/>
                  <a:gd name="connsiteY0" fmla="*/ 0 h 175414"/>
                  <a:gd name="connsiteX1" fmla="*/ 0 w 90826"/>
                  <a:gd name="connsiteY1" fmla="*/ 175414 h 175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826" h="175414">
                    <a:moveTo>
                      <a:pt x="89666" y="0"/>
                    </a:moveTo>
                    <a:cubicBezTo>
                      <a:pt x="102805" y="135883"/>
                      <a:pt x="0" y="175414"/>
                      <a:pt x="0" y="175414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161DB886-FD47-3A4E-CDAF-170FAACB6E74}"/>
                  </a:ext>
                </a:extLst>
              </p:cNvPr>
              <p:cNvSpPr/>
              <p:nvPr/>
            </p:nvSpPr>
            <p:spPr>
              <a:xfrm>
                <a:off x="1584578" y="2015379"/>
                <a:ext cx="374224" cy="639766"/>
              </a:xfrm>
              <a:custGeom>
                <a:avLst/>
                <a:gdLst>
                  <a:gd name="connsiteX0" fmla="*/ 374225 w 374224"/>
                  <a:gd name="connsiteY0" fmla="*/ 0 h 639766"/>
                  <a:gd name="connsiteX1" fmla="*/ 0 w 374224"/>
                  <a:gd name="connsiteY1" fmla="*/ 375377 h 639766"/>
                  <a:gd name="connsiteX2" fmla="*/ 278565 w 374224"/>
                  <a:gd name="connsiteY2" fmla="*/ 639767 h 639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4224" h="639766">
                    <a:moveTo>
                      <a:pt x="374225" y="0"/>
                    </a:moveTo>
                    <a:cubicBezTo>
                      <a:pt x="157665" y="32271"/>
                      <a:pt x="0" y="181753"/>
                      <a:pt x="0" y="375377"/>
                    </a:cubicBezTo>
                    <a:cubicBezTo>
                      <a:pt x="0" y="569002"/>
                      <a:pt x="160547" y="639767"/>
                      <a:pt x="278565" y="639767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55124276-CB1B-989D-A2ED-27E231C4BF3C}"/>
                  </a:ext>
                </a:extLst>
              </p:cNvPr>
              <p:cNvSpPr/>
              <p:nvPr/>
            </p:nvSpPr>
            <p:spPr>
              <a:xfrm>
                <a:off x="1410968" y="2390757"/>
                <a:ext cx="173610" cy="411105"/>
              </a:xfrm>
              <a:custGeom>
                <a:avLst/>
                <a:gdLst>
                  <a:gd name="connsiteX0" fmla="*/ 173611 w 173610"/>
                  <a:gd name="connsiteY0" fmla="*/ 0 h 411105"/>
                  <a:gd name="connsiteX1" fmla="*/ 22745 w 173610"/>
                  <a:gd name="connsiteY1" fmla="*/ 411106 h 411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610" h="411105">
                    <a:moveTo>
                      <a:pt x="173611" y="0"/>
                    </a:moveTo>
                    <a:cubicBezTo>
                      <a:pt x="35538" y="80216"/>
                      <a:pt x="-40989" y="234078"/>
                      <a:pt x="22745" y="411106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F06C1FCB-279E-8B24-675A-450AADF3AA7C}"/>
                  </a:ext>
                </a:extLst>
              </p:cNvPr>
              <p:cNvSpPr/>
              <p:nvPr/>
            </p:nvSpPr>
            <p:spPr>
              <a:xfrm>
                <a:off x="1294257" y="2773491"/>
                <a:ext cx="276145" cy="467218"/>
              </a:xfrm>
              <a:custGeom>
                <a:avLst/>
                <a:gdLst>
                  <a:gd name="connsiteX0" fmla="*/ 261969 w 276145"/>
                  <a:gd name="connsiteY0" fmla="*/ 6819 h 467218"/>
                  <a:gd name="connsiteX1" fmla="*/ 0 w 276145"/>
                  <a:gd name="connsiteY1" fmla="*/ 259453 h 467218"/>
                  <a:gd name="connsiteX2" fmla="*/ 276145 w 276145"/>
                  <a:gd name="connsiteY2" fmla="*/ 448351 h 467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6145" h="467218">
                    <a:moveTo>
                      <a:pt x="261969" y="6819"/>
                    </a:moveTo>
                    <a:cubicBezTo>
                      <a:pt x="194661" y="-28564"/>
                      <a:pt x="0" y="76432"/>
                      <a:pt x="0" y="259453"/>
                    </a:cubicBezTo>
                    <a:cubicBezTo>
                      <a:pt x="0" y="442473"/>
                      <a:pt x="173455" y="501829"/>
                      <a:pt x="276145" y="448351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0601E8B3-966C-5514-0465-BD8EAF2DBDF6}"/>
                  </a:ext>
                </a:extLst>
              </p:cNvPr>
              <p:cNvSpPr/>
              <p:nvPr/>
            </p:nvSpPr>
            <p:spPr>
              <a:xfrm>
                <a:off x="1166673" y="3032829"/>
                <a:ext cx="127469" cy="38321"/>
              </a:xfrm>
              <a:custGeom>
                <a:avLst/>
                <a:gdLst>
                  <a:gd name="connsiteX0" fmla="*/ 0 w 127469"/>
                  <a:gd name="connsiteY0" fmla="*/ 30657 h 38321"/>
                  <a:gd name="connsiteX1" fmla="*/ 127469 w 127469"/>
                  <a:gd name="connsiteY1" fmla="*/ 0 h 38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469" h="38321">
                    <a:moveTo>
                      <a:pt x="0" y="30657"/>
                    </a:moveTo>
                    <a:cubicBezTo>
                      <a:pt x="0" y="30657"/>
                      <a:pt x="70765" y="61314"/>
                      <a:pt x="127469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3A6A7A74-4F16-2C90-FC5D-AB1F38AB5E0A}"/>
                  </a:ext>
                </a:extLst>
              </p:cNvPr>
              <p:cNvSpPr/>
              <p:nvPr/>
            </p:nvSpPr>
            <p:spPr>
              <a:xfrm>
                <a:off x="2599262" y="2053182"/>
                <a:ext cx="59009" cy="153746"/>
              </a:xfrm>
              <a:custGeom>
                <a:avLst/>
                <a:gdLst>
                  <a:gd name="connsiteX0" fmla="*/ 50596 w 59009"/>
                  <a:gd name="connsiteY0" fmla="*/ 153747 h 153746"/>
                  <a:gd name="connsiteX1" fmla="*/ 59009 w 59009"/>
                  <a:gd name="connsiteY1" fmla="*/ 113293 h 153746"/>
                  <a:gd name="connsiteX2" fmla="*/ 0 w 59009"/>
                  <a:gd name="connsiteY2" fmla="*/ 0 h 153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009" h="153746">
                    <a:moveTo>
                      <a:pt x="50596" y="153747"/>
                    </a:moveTo>
                    <a:cubicBezTo>
                      <a:pt x="56013" y="141184"/>
                      <a:pt x="59009" y="127815"/>
                      <a:pt x="59009" y="113293"/>
                    </a:cubicBezTo>
                    <a:cubicBezTo>
                      <a:pt x="59009" y="19362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B8BE5DA4-610C-4C45-5A1C-8755514315FC}"/>
                  </a:ext>
                </a:extLst>
              </p:cNvPr>
              <p:cNvSpPr/>
              <p:nvPr/>
            </p:nvSpPr>
            <p:spPr>
              <a:xfrm>
                <a:off x="2878403" y="1772081"/>
                <a:ext cx="131746" cy="341377"/>
              </a:xfrm>
              <a:custGeom>
                <a:avLst/>
                <a:gdLst>
                  <a:gd name="connsiteX0" fmla="*/ 0 w 131746"/>
                  <a:gd name="connsiteY0" fmla="*/ 0 h 341377"/>
                  <a:gd name="connsiteX1" fmla="*/ 97965 w 131746"/>
                  <a:gd name="connsiteY1" fmla="*/ 341378 h 34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746" h="341377">
                    <a:moveTo>
                      <a:pt x="0" y="0"/>
                    </a:moveTo>
                    <a:cubicBezTo>
                      <a:pt x="147984" y="90012"/>
                      <a:pt x="156513" y="265311"/>
                      <a:pt x="97965" y="341378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EFA983D-D3A0-2890-39E1-1C97A779CE97}"/>
                  </a:ext>
                </a:extLst>
              </p:cNvPr>
              <p:cNvSpPr/>
              <p:nvPr/>
            </p:nvSpPr>
            <p:spPr>
              <a:xfrm>
                <a:off x="1191913" y="2429129"/>
                <a:ext cx="113408" cy="18101"/>
              </a:xfrm>
              <a:custGeom>
                <a:avLst/>
                <a:gdLst>
                  <a:gd name="connsiteX0" fmla="*/ 113408 w 113408"/>
                  <a:gd name="connsiteY0" fmla="*/ 7 h 18101"/>
                  <a:gd name="connsiteX1" fmla="*/ 0 w 113408"/>
                  <a:gd name="connsiteY1" fmla="*/ 18102 h 1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408" h="18101">
                    <a:moveTo>
                      <a:pt x="113408" y="7"/>
                    </a:moveTo>
                    <a:cubicBezTo>
                      <a:pt x="113408" y="7"/>
                      <a:pt x="54975" y="-915"/>
                      <a:pt x="0" y="18102"/>
                    </a:cubicBezTo>
                  </a:path>
                </a:pathLst>
              </a:custGeom>
              <a:solidFill>
                <a:srgbClr val="CECBBA"/>
              </a:solidFill>
              <a:ln w="11509" cap="flat">
                <a:solidFill>
                  <a:srgbClr val="B1AF9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B3AA9867-903B-9329-3A87-8F7A27E47AED}"/>
                  </a:ext>
                </a:extLst>
              </p:cNvPr>
              <p:cNvSpPr/>
              <p:nvPr/>
            </p:nvSpPr>
            <p:spPr>
              <a:xfrm>
                <a:off x="4710918" y="1329397"/>
                <a:ext cx="175299" cy="200308"/>
              </a:xfrm>
              <a:custGeom>
                <a:avLst/>
                <a:gdLst>
                  <a:gd name="connsiteX0" fmla="*/ 175299 w 175299"/>
                  <a:gd name="connsiteY0" fmla="*/ 0 h 200308"/>
                  <a:gd name="connsiteX1" fmla="*/ 0 w 175299"/>
                  <a:gd name="connsiteY1" fmla="*/ 200309 h 20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5299" h="200308">
                    <a:moveTo>
                      <a:pt x="175299" y="0"/>
                    </a:moveTo>
                    <a:cubicBezTo>
                      <a:pt x="168499" y="116059"/>
                      <a:pt x="84480" y="172303"/>
                      <a:pt x="0" y="200309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259F389C-74B0-43D3-E3F3-C1AEA31EA995}"/>
                  </a:ext>
                </a:extLst>
              </p:cNvPr>
              <p:cNvSpPr/>
              <p:nvPr/>
            </p:nvSpPr>
            <p:spPr>
              <a:xfrm>
                <a:off x="4788598" y="1713737"/>
                <a:ext cx="656362" cy="99720"/>
              </a:xfrm>
              <a:custGeom>
                <a:avLst/>
                <a:gdLst>
                  <a:gd name="connsiteX0" fmla="*/ 0 w 656362"/>
                  <a:gd name="connsiteY0" fmla="*/ 99720 h 99720"/>
                  <a:gd name="connsiteX1" fmla="*/ 413987 w 656362"/>
                  <a:gd name="connsiteY1" fmla="*/ 36447 h 99720"/>
                  <a:gd name="connsiteX2" fmla="*/ 656363 w 656362"/>
                  <a:gd name="connsiteY2" fmla="*/ 75056 h 99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6362" h="99720">
                    <a:moveTo>
                      <a:pt x="0" y="99720"/>
                    </a:moveTo>
                    <a:cubicBezTo>
                      <a:pt x="97619" y="2908"/>
                      <a:pt x="273494" y="-33742"/>
                      <a:pt x="413987" y="36447"/>
                    </a:cubicBezTo>
                    <a:cubicBezTo>
                      <a:pt x="554480" y="106751"/>
                      <a:pt x="656363" y="75056"/>
                      <a:pt x="656363" y="75056"/>
                    </a:cubicBezTo>
                  </a:path>
                </a:pathLst>
              </a:custGeom>
              <a:noFill/>
              <a:ln w="9525" cap="rnd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  <a:effectLst>
                <a:outerShdw blurRad="38100" dist="12700" dir="2700000" algn="tl" rotWithShape="0">
                  <a:schemeClr val="tx2">
                    <a:lumMod val="75000"/>
                    <a:lumOff val="25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D4E457D5-E2BF-1FC2-D0B6-FF552D52051B}"/>
                  </a:ext>
                </a:extLst>
              </p:cNvPr>
              <p:cNvSpPr/>
              <p:nvPr/>
            </p:nvSpPr>
            <p:spPr>
              <a:xfrm>
                <a:off x="1703980" y="3232331"/>
                <a:ext cx="97734" cy="66731"/>
              </a:xfrm>
              <a:custGeom>
                <a:avLst/>
                <a:gdLst>
                  <a:gd name="connsiteX0" fmla="*/ 0 w 97734"/>
                  <a:gd name="connsiteY0" fmla="*/ 66731 h 66731"/>
                  <a:gd name="connsiteX1" fmla="*/ 97734 w 97734"/>
                  <a:gd name="connsiteY1" fmla="*/ 0 h 6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7734" h="66731">
                    <a:moveTo>
                      <a:pt x="0" y="66731"/>
                    </a:moveTo>
                    <a:cubicBezTo>
                      <a:pt x="0" y="66731"/>
                      <a:pt x="46332" y="45525"/>
                      <a:pt x="97734" y="0"/>
                    </a:cubicBezTo>
                  </a:path>
                </a:pathLst>
              </a:custGeom>
              <a:noFill/>
              <a:ln w="11509" cap="flat">
                <a:solidFill>
                  <a:srgbClr val="B1AF9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05" name="Graphic 167">
                <a:extLst>
                  <a:ext uri="{FF2B5EF4-FFF2-40B4-BE49-F238E27FC236}">
                    <a16:creationId xmlns:a16="http://schemas.microsoft.com/office/drawing/2014/main" id="{BA7FE1EC-41B5-833D-FC03-C8AA5A81CB65}"/>
                  </a:ext>
                </a:extLst>
              </p:cNvPr>
              <p:cNvGrpSpPr/>
              <p:nvPr/>
            </p:nvGrpSpPr>
            <p:grpSpPr>
              <a:xfrm>
                <a:off x="2257077" y="2446654"/>
                <a:ext cx="3309591" cy="3755272"/>
                <a:chOff x="2257077" y="2446654"/>
                <a:chExt cx="3309591" cy="3755272"/>
              </a:xfrm>
            </p:grpSpPr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A105E0FD-E651-C958-3E30-C282374FAFF4}"/>
                    </a:ext>
                  </a:extLst>
                </p:cNvPr>
                <p:cNvSpPr/>
                <p:nvPr/>
              </p:nvSpPr>
              <p:spPr>
                <a:xfrm>
                  <a:off x="2257077" y="2446654"/>
                  <a:ext cx="3309591" cy="3755272"/>
                </a:xfrm>
                <a:custGeom>
                  <a:avLst/>
                  <a:gdLst>
                    <a:gd name="connsiteX0" fmla="*/ 2803402 w 3309591"/>
                    <a:gd name="connsiteY0" fmla="*/ 2598137 h 3755272"/>
                    <a:gd name="connsiteX1" fmla="*/ 2659913 w 3309591"/>
                    <a:gd name="connsiteY1" fmla="*/ 2368785 h 3755272"/>
                    <a:gd name="connsiteX2" fmla="*/ 2659913 w 3309591"/>
                    <a:gd name="connsiteY2" fmla="*/ 2368785 h 3755272"/>
                    <a:gd name="connsiteX3" fmla="*/ 2854920 w 3309591"/>
                    <a:gd name="connsiteY3" fmla="*/ 1734320 h 3755272"/>
                    <a:gd name="connsiteX4" fmla="*/ 2536478 w 3309591"/>
                    <a:gd name="connsiteY4" fmla="*/ 1810271 h 3755272"/>
                    <a:gd name="connsiteX5" fmla="*/ 2364751 w 3309591"/>
                    <a:gd name="connsiteY5" fmla="*/ 1741811 h 3755272"/>
                    <a:gd name="connsiteX6" fmla="*/ 2364290 w 3309591"/>
                    <a:gd name="connsiteY6" fmla="*/ 1739160 h 3755272"/>
                    <a:gd name="connsiteX7" fmla="*/ 2209621 w 3309591"/>
                    <a:gd name="connsiteY7" fmla="*/ 1395016 h 3755272"/>
                    <a:gd name="connsiteX8" fmla="*/ 2038010 w 3309591"/>
                    <a:gd name="connsiteY8" fmla="*/ 1113224 h 3755272"/>
                    <a:gd name="connsiteX9" fmla="*/ 1785607 w 3309591"/>
                    <a:gd name="connsiteY9" fmla="*/ 956481 h 3755272"/>
                    <a:gd name="connsiteX10" fmla="*/ 1466704 w 3309591"/>
                    <a:gd name="connsiteY10" fmla="*/ 1060323 h 3755272"/>
                    <a:gd name="connsiteX11" fmla="*/ 1157942 w 3309591"/>
                    <a:gd name="connsiteY11" fmla="*/ 1468547 h 3755272"/>
                    <a:gd name="connsiteX12" fmla="*/ 1000507 w 3309591"/>
                    <a:gd name="connsiteY12" fmla="*/ 1414264 h 3755272"/>
                    <a:gd name="connsiteX13" fmla="*/ 696817 w 3309591"/>
                    <a:gd name="connsiteY13" fmla="*/ 988175 h 3755272"/>
                    <a:gd name="connsiteX14" fmla="*/ 423899 w 3309591"/>
                    <a:gd name="connsiteY14" fmla="*/ 724131 h 3755272"/>
                    <a:gd name="connsiteX15" fmla="*/ 1253141 w 3309591"/>
                    <a:gd name="connsiteY15" fmla="*/ 310836 h 3755272"/>
                    <a:gd name="connsiteX16" fmla="*/ 1416569 w 3309591"/>
                    <a:gd name="connsiteY16" fmla="*/ 317866 h 3755272"/>
                    <a:gd name="connsiteX17" fmla="*/ 1310882 w 3309591"/>
                    <a:gd name="connsiteY17" fmla="*/ 359127 h 3755272"/>
                    <a:gd name="connsiteX18" fmla="*/ 1207731 w 3309591"/>
                    <a:gd name="connsiteY18" fmla="*/ 403960 h 3755272"/>
                    <a:gd name="connsiteX19" fmla="*/ 1111611 w 3309591"/>
                    <a:gd name="connsiteY19" fmla="*/ 465735 h 3755272"/>
                    <a:gd name="connsiteX20" fmla="*/ 1051334 w 3309591"/>
                    <a:gd name="connsiteY20" fmla="*/ 562893 h 3755272"/>
                    <a:gd name="connsiteX21" fmla="*/ 998663 w 3309591"/>
                    <a:gd name="connsiteY21" fmla="*/ 661780 h 3755272"/>
                    <a:gd name="connsiteX22" fmla="*/ 963742 w 3309591"/>
                    <a:gd name="connsiteY22" fmla="*/ 768734 h 3755272"/>
                    <a:gd name="connsiteX23" fmla="*/ 993131 w 3309591"/>
                    <a:gd name="connsiteY23" fmla="*/ 836848 h 3755272"/>
                    <a:gd name="connsiteX24" fmla="*/ 1060093 w 3309591"/>
                    <a:gd name="connsiteY24" fmla="*/ 796164 h 3755272"/>
                    <a:gd name="connsiteX25" fmla="*/ 1089252 w 3309591"/>
                    <a:gd name="connsiteY25" fmla="*/ 686213 h 3755272"/>
                    <a:gd name="connsiteX26" fmla="*/ 1153563 w 3309591"/>
                    <a:gd name="connsiteY26" fmla="*/ 592283 h 3755272"/>
                    <a:gd name="connsiteX27" fmla="*/ 1236199 w 3309591"/>
                    <a:gd name="connsiteY27" fmla="*/ 515409 h 3755272"/>
                    <a:gd name="connsiteX28" fmla="*/ 1334394 w 3309591"/>
                    <a:gd name="connsiteY28" fmla="*/ 459627 h 3755272"/>
                    <a:gd name="connsiteX29" fmla="*/ 1443653 w 3309591"/>
                    <a:gd name="connsiteY29" fmla="*/ 430929 h 3755272"/>
                    <a:gd name="connsiteX30" fmla="*/ 1555448 w 3309591"/>
                    <a:gd name="connsiteY30" fmla="*/ 408109 h 3755272"/>
                    <a:gd name="connsiteX31" fmla="*/ 1668972 w 3309591"/>
                    <a:gd name="connsiteY31" fmla="*/ 419980 h 3755272"/>
                    <a:gd name="connsiteX32" fmla="*/ 1803356 w 3309591"/>
                    <a:gd name="connsiteY32" fmla="*/ 432543 h 3755272"/>
                    <a:gd name="connsiteX33" fmla="*/ 1902243 w 3309591"/>
                    <a:gd name="connsiteY33" fmla="*/ 470922 h 3755272"/>
                    <a:gd name="connsiteX34" fmla="*/ 2078464 w 3309591"/>
                    <a:gd name="connsiteY34" fmla="*/ 707420 h 3755272"/>
                    <a:gd name="connsiteX35" fmla="*/ 2116728 w 3309591"/>
                    <a:gd name="connsiteY35" fmla="*/ 818178 h 3755272"/>
                    <a:gd name="connsiteX36" fmla="*/ 2184151 w 3309591"/>
                    <a:gd name="connsiteY36" fmla="*/ 900814 h 3755272"/>
                    <a:gd name="connsiteX37" fmla="*/ 2194869 w 3309591"/>
                    <a:gd name="connsiteY37" fmla="*/ 907153 h 3755272"/>
                    <a:gd name="connsiteX38" fmla="*/ 2352189 w 3309591"/>
                    <a:gd name="connsiteY38" fmla="*/ 907268 h 3755272"/>
                    <a:gd name="connsiteX39" fmla="*/ 2352189 w 3309591"/>
                    <a:gd name="connsiteY39" fmla="*/ 907268 h 3755272"/>
                    <a:gd name="connsiteX40" fmla="*/ 2428371 w 3309591"/>
                    <a:gd name="connsiteY40" fmla="*/ 771270 h 3755272"/>
                    <a:gd name="connsiteX41" fmla="*/ 2333172 w 3309591"/>
                    <a:gd name="connsiteY41" fmla="*/ 516331 h 3755272"/>
                    <a:gd name="connsiteX42" fmla="*/ 1089021 w 3309591"/>
                    <a:gd name="connsiteY42" fmla="*/ 0 h 3755272"/>
                    <a:gd name="connsiteX43" fmla="*/ 0 w 3309591"/>
                    <a:gd name="connsiteY43" fmla="*/ 727820 h 3755272"/>
                    <a:gd name="connsiteX44" fmla="*/ 363852 w 3309591"/>
                    <a:gd name="connsiteY44" fmla="*/ 1125441 h 3755272"/>
                    <a:gd name="connsiteX45" fmla="*/ 679875 w 3309591"/>
                    <a:gd name="connsiteY45" fmla="*/ 1089136 h 3755272"/>
                    <a:gd name="connsiteX46" fmla="*/ 948644 w 3309591"/>
                    <a:gd name="connsiteY46" fmla="*/ 1439619 h 3755272"/>
                    <a:gd name="connsiteX47" fmla="*/ 858747 w 3309591"/>
                    <a:gd name="connsiteY47" fmla="*/ 1679460 h 3755272"/>
                    <a:gd name="connsiteX48" fmla="*/ 850679 w 3309591"/>
                    <a:gd name="connsiteY48" fmla="*/ 1784224 h 3755272"/>
                    <a:gd name="connsiteX49" fmla="*/ 958094 w 3309591"/>
                    <a:gd name="connsiteY49" fmla="*/ 1613535 h 3755272"/>
                    <a:gd name="connsiteX50" fmla="*/ 1068967 w 3309591"/>
                    <a:gd name="connsiteY50" fmla="*/ 1563516 h 3755272"/>
                    <a:gd name="connsiteX51" fmla="*/ 872462 w 3309591"/>
                    <a:gd name="connsiteY51" fmla="*/ 1934052 h 3755272"/>
                    <a:gd name="connsiteX52" fmla="*/ 951294 w 3309591"/>
                    <a:gd name="connsiteY52" fmla="*/ 2019339 h 3755272"/>
                    <a:gd name="connsiteX53" fmla="*/ 1143651 w 3309591"/>
                    <a:gd name="connsiteY53" fmla="*/ 1833322 h 3755272"/>
                    <a:gd name="connsiteX54" fmla="*/ 1087292 w 3309591"/>
                    <a:gd name="connsiteY54" fmla="*/ 1689948 h 3755272"/>
                    <a:gd name="connsiteX55" fmla="*/ 1323791 w 3309591"/>
                    <a:gd name="connsiteY55" fmla="*/ 1422331 h 3755272"/>
                    <a:gd name="connsiteX56" fmla="*/ 1513150 w 3309591"/>
                    <a:gd name="connsiteY56" fmla="*/ 1199779 h 3755272"/>
                    <a:gd name="connsiteX57" fmla="*/ 1706429 w 3309591"/>
                    <a:gd name="connsiteY57" fmla="*/ 1407694 h 3755272"/>
                    <a:gd name="connsiteX58" fmla="*/ 1822949 w 3309591"/>
                    <a:gd name="connsiteY58" fmla="*/ 1523523 h 3755272"/>
                    <a:gd name="connsiteX59" fmla="*/ 1632091 w 3309591"/>
                    <a:gd name="connsiteY59" fmla="*/ 2135053 h 3755272"/>
                    <a:gd name="connsiteX60" fmla="*/ 2157066 w 3309591"/>
                    <a:gd name="connsiteY60" fmla="*/ 2645276 h 3755272"/>
                    <a:gd name="connsiteX61" fmla="*/ 2216998 w 3309591"/>
                    <a:gd name="connsiteY61" fmla="*/ 2627873 h 3755272"/>
                    <a:gd name="connsiteX62" fmla="*/ 2379273 w 3309591"/>
                    <a:gd name="connsiteY62" fmla="*/ 2979047 h 3755272"/>
                    <a:gd name="connsiteX63" fmla="*/ 2876588 w 3309591"/>
                    <a:gd name="connsiteY63" fmla="*/ 3338289 h 3755272"/>
                    <a:gd name="connsiteX64" fmla="*/ 3227301 w 3309591"/>
                    <a:gd name="connsiteY64" fmla="*/ 3755273 h 3755272"/>
                    <a:gd name="connsiteX65" fmla="*/ 3309591 w 3309591"/>
                    <a:gd name="connsiteY65" fmla="*/ 3693728 h 3755272"/>
                    <a:gd name="connsiteX66" fmla="*/ 2802711 w 3309591"/>
                    <a:gd name="connsiteY66" fmla="*/ 2598253 h 3755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3309591" h="3755272">
                      <a:moveTo>
                        <a:pt x="2803402" y="2598137"/>
                      </a:moveTo>
                      <a:cubicBezTo>
                        <a:pt x="2757647" y="2515963"/>
                        <a:pt x="2708204" y="2440587"/>
                        <a:pt x="2659913" y="2368785"/>
                      </a:cubicBezTo>
                      <a:lnTo>
                        <a:pt x="2659913" y="2368785"/>
                      </a:lnTo>
                      <a:cubicBezTo>
                        <a:pt x="2538091" y="2164557"/>
                        <a:pt x="2588456" y="1844962"/>
                        <a:pt x="2854920" y="1734320"/>
                      </a:cubicBezTo>
                      <a:cubicBezTo>
                        <a:pt x="3055921" y="1650877"/>
                        <a:pt x="2747159" y="1665745"/>
                        <a:pt x="2536478" y="1810271"/>
                      </a:cubicBezTo>
                      <a:cubicBezTo>
                        <a:pt x="2470668" y="1855450"/>
                        <a:pt x="2379734" y="1820298"/>
                        <a:pt x="2364751" y="1741811"/>
                      </a:cubicBezTo>
                      <a:cubicBezTo>
                        <a:pt x="2364521" y="1740774"/>
                        <a:pt x="2364406" y="1739852"/>
                        <a:pt x="2364290" y="1739160"/>
                      </a:cubicBezTo>
                      <a:cubicBezTo>
                        <a:pt x="2345965" y="1615264"/>
                        <a:pt x="2261600" y="1538852"/>
                        <a:pt x="2209621" y="1395016"/>
                      </a:cubicBezTo>
                      <a:cubicBezTo>
                        <a:pt x="2178849" y="1309845"/>
                        <a:pt x="2226909" y="1185026"/>
                        <a:pt x="2038010" y="1113224"/>
                      </a:cubicBezTo>
                      <a:cubicBezTo>
                        <a:pt x="1957218" y="1082452"/>
                        <a:pt x="1948920" y="960053"/>
                        <a:pt x="1785607" y="956481"/>
                      </a:cubicBezTo>
                      <a:cubicBezTo>
                        <a:pt x="1622410" y="952908"/>
                        <a:pt x="1607312" y="1028744"/>
                        <a:pt x="1466704" y="1060323"/>
                      </a:cubicBezTo>
                      <a:cubicBezTo>
                        <a:pt x="1287256" y="1100546"/>
                        <a:pt x="1320679" y="1352027"/>
                        <a:pt x="1157942" y="1468547"/>
                      </a:cubicBezTo>
                      <a:cubicBezTo>
                        <a:pt x="1152986" y="1420372"/>
                        <a:pt x="1085333" y="1359749"/>
                        <a:pt x="1000507" y="1414264"/>
                      </a:cubicBezTo>
                      <a:cubicBezTo>
                        <a:pt x="1012263" y="1290943"/>
                        <a:pt x="976304" y="1019869"/>
                        <a:pt x="696817" y="988175"/>
                      </a:cubicBezTo>
                      <a:cubicBezTo>
                        <a:pt x="600466" y="977226"/>
                        <a:pt x="423899" y="883411"/>
                        <a:pt x="423899" y="724131"/>
                      </a:cubicBezTo>
                      <a:cubicBezTo>
                        <a:pt x="423899" y="489823"/>
                        <a:pt x="732660" y="310836"/>
                        <a:pt x="1253141" y="310836"/>
                      </a:cubicBezTo>
                      <a:cubicBezTo>
                        <a:pt x="1311689" y="310836"/>
                        <a:pt x="1365858" y="313372"/>
                        <a:pt x="1416569" y="317866"/>
                      </a:cubicBezTo>
                      <a:cubicBezTo>
                        <a:pt x="1378535" y="325704"/>
                        <a:pt x="1345573" y="346103"/>
                        <a:pt x="1310882" y="359127"/>
                      </a:cubicBezTo>
                      <a:cubicBezTo>
                        <a:pt x="1274923" y="372611"/>
                        <a:pt x="1239771" y="384252"/>
                        <a:pt x="1207731" y="403960"/>
                      </a:cubicBezTo>
                      <a:cubicBezTo>
                        <a:pt x="1175691" y="423783"/>
                        <a:pt x="1139041" y="438882"/>
                        <a:pt x="1111611" y="465735"/>
                      </a:cubicBezTo>
                      <a:cubicBezTo>
                        <a:pt x="1085333" y="491437"/>
                        <a:pt x="1072886" y="529931"/>
                        <a:pt x="1051334" y="562893"/>
                      </a:cubicBezTo>
                      <a:cubicBezTo>
                        <a:pt x="1031510" y="593089"/>
                        <a:pt x="1014107" y="625014"/>
                        <a:pt x="998663" y="661780"/>
                      </a:cubicBezTo>
                      <a:cubicBezTo>
                        <a:pt x="984833" y="694857"/>
                        <a:pt x="973769" y="729894"/>
                        <a:pt x="963742" y="768734"/>
                      </a:cubicBezTo>
                      <a:cubicBezTo>
                        <a:pt x="956596" y="796280"/>
                        <a:pt x="962935" y="827974"/>
                        <a:pt x="993131" y="836848"/>
                      </a:cubicBezTo>
                      <a:cubicBezTo>
                        <a:pt x="1023788" y="842726"/>
                        <a:pt x="1053293" y="822442"/>
                        <a:pt x="1060093" y="796164"/>
                      </a:cubicBezTo>
                      <a:cubicBezTo>
                        <a:pt x="1070235" y="756979"/>
                        <a:pt x="1074154" y="718254"/>
                        <a:pt x="1089252" y="686213"/>
                      </a:cubicBezTo>
                      <a:cubicBezTo>
                        <a:pt x="1106309" y="649909"/>
                        <a:pt x="1131088" y="620289"/>
                        <a:pt x="1153563" y="592283"/>
                      </a:cubicBezTo>
                      <a:cubicBezTo>
                        <a:pt x="1178227" y="561741"/>
                        <a:pt x="1206348" y="537077"/>
                        <a:pt x="1236199" y="515409"/>
                      </a:cubicBezTo>
                      <a:cubicBezTo>
                        <a:pt x="1267086" y="492935"/>
                        <a:pt x="1299472" y="473803"/>
                        <a:pt x="1334394" y="459627"/>
                      </a:cubicBezTo>
                      <a:cubicBezTo>
                        <a:pt x="1369315" y="445451"/>
                        <a:pt x="1406311" y="438190"/>
                        <a:pt x="1443653" y="430929"/>
                      </a:cubicBezTo>
                      <a:cubicBezTo>
                        <a:pt x="1480649" y="423899"/>
                        <a:pt x="1517530" y="409607"/>
                        <a:pt x="1555448" y="408109"/>
                      </a:cubicBezTo>
                      <a:cubicBezTo>
                        <a:pt x="1593366" y="406611"/>
                        <a:pt x="1631515" y="417099"/>
                        <a:pt x="1668972" y="419980"/>
                      </a:cubicBezTo>
                      <a:cubicBezTo>
                        <a:pt x="1704354" y="422746"/>
                        <a:pt x="1752991" y="418597"/>
                        <a:pt x="1803356" y="432543"/>
                      </a:cubicBezTo>
                      <a:cubicBezTo>
                        <a:pt x="1835051" y="441302"/>
                        <a:pt x="1868589" y="455017"/>
                        <a:pt x="1902243" y="470922"/>
                      </a:cubicBezTo>
                      <a:cubicBezTo>
                        <a:pt x="1984187" y="528779"/>
                        <a:pt x="2045502" y="612106"/>
                        <a:pt x="2078464" y="707420"/>
                      </a:cubicBezTo>
                      <a:lnTo>
                        <a:pt x="2116728" y="818178"/>
                      </a:lnTo>
                      <a:cubicBezTo>
                        <a:pt x="2128714" y="852869"/>
                        <a:pt x="2152571" y="882143"/>
                        <a:pt x="2184151" y="900814"/>
                      </a:cubicBezTo>
                      <a:lnTo>
                        <a:pt x="2194869" y="907153"/>
                      </a:lnTo>
                      <a:cubicBezTo>
                        <a:pt x="2243391" y="935850"/>
                        <a:pt x="2303667" y="935850"/>
                        <a:pt x="2352189" y="907268"/>
                      </a:cubicBezTo>
                      <a:lnTo>
                        <a:pt x="2352189" y="907268"/>
                      </a:lnTo>
                      <a:cubicBezTo>
                        <a:pt x="2400249" y="878916"/>
                        <a:pt x="2429293" y="826937"/>
                        <a:pt x="2428371" y="771270"/>
                      </a:cubicBezTo>
                      <a:cubicBezTo>
                        <a:pt x="2426757" y="677915"/>
                        <a:pt x="2393219" y="587903"/>
                        <a:pt x="2333172" y="516331"/>
                      </a:cubicBezTo>
                      <a:cubicBezTo>
                        <a:pt x="2174585" y="327087"/>
                        <a:pt x="1798055" y="0"/>
                        <a:pt x="1089021" y="0"/>
                      </a:cubicBezTo>
                      <a:cubicBezTo>
                        <a:pt x="433580" y="0"/>
                        <a:pt x="0" y="385520"/>
                        <a:pt x="0" y="727820"/>
                      </a:cubicBezTo>
                      <a:cubicBezTo>
                        <a:pt x="0" y="1070120"/>
                        <a:pt x="252979" y="1125441"/>
                        <a:pt x="363852" y="1125441"/>
                      </a:cubicBezTo>
                      <a:cubicBezTo>
                        <a:pt x="474725" y="1125441"/>
                        <a:pt x="540189" y="1089136"/>
                        <a:pt x="679875" y="1089136"/>
                      </a:cubicBezTo>
                      <a:cubicBezTo>
                        <a:pt x="914414" y="1089136"/>
                        <a:pt x="950257" y="1365396"/>
                        <a:pt x="948644" y="1439619"/>
                      </a:cubicBezTo>
                      <a:cubicBezTo>
                        <a:pt x="946339" y="1541848"/>
                        <a:pt x="910610" y="1628864"/>
                        <a:pt x="858747" y="1679460"/>
                      </a:cubicBezTo>
                      <a:cubicBezTo>
                        <a:pt x="810917" y="1726137"/>
                        <a:pt x="811839" y="1783417"/>
                        <a:pt x="850679" y="1784224"/>
                      </a:cubicBezTo>
                      <a:cubicBezTo>
                        <a:pt x="939654" y="1786184"/>
                        <a:pt x="936542" y="1689141"/>
                        <a:pt x="958094" y="1613535"/>
                      </a:cubicBezTo>
                      <a:cubicBezTo>
                        <a:pt x="985870" y="1516262"/>
                        <a:pt x="1071157" y="1468432"/>
                        <a:pt x="1068967" y="1563516"/>
                      </a:cubicBezTo>
                      <a:cubicBezTo>
                        <a:pt x="1066316" y="1684531"/>
                        <a:pt x="873960" y="1864901"/>
                        <a:pt x="872462" y="1934052"/>
                      </a:cubicBezTo>
                      <a:cubicBezTo>
                        <a:pt x="870963" y="2003204"/>
                        <a:pt x="905193" y="2018302"/>
                        <a:pt x="951294" y="2019339"/>
                      </a:cubicBezTo>
                      <a:cubicBezTo>
                        <a:pt x="1072309" y="2021990"/>
                        <a:pt x="1142152" y="1900629"/>
                        <a:pt x="1143651" y="1833322"/>
                      </a:cubicBezTo>
                      <a:cubicBezTo>
                        <a:pt x="1145149" y="1766129"/>
                        <a:pt x="1085909" y="1751377"/>
                        <a:pt x="1087292" y="1689948"/>
                      </a:cubicBezTo>
                      <a:cubicBezTo>
                        <a:pt x="1088675" y="1628518"/>
                        <a:pt x="1232972" y="1531821"/>
                        <a:pt x="1323791" y="1422331"/>
                      </a:cubicBezTo>
                      <a:cubicBezTo>
                        <a:pt x="1414609" y="1312841"/>
                        <a:pt x="1430514" y="1197935"/>
                        <a:pt x="1513150" y="1199779"/>
                      </a:cubicBezTo>
                      <a:cubicBezTo>
                        <a:pt x="1595787" y="1201623"/>
                        <a:pt x="1641888" y="1287140"/>
                        <a:pt x="1706429" y="1407694"/>
                      </a:cubicBezTo>
                      <a:cubicBezTo>
                        <a:pt x="1740313" y="1470853"/>
                        <a:pt x="1786529" y="1505083"/>
                        <a:pt x="1822949" y="1523523"/>
                      </a:cubicBezTo>
                      <a:cubicBezTo>
                        <a:pt x="1667243" y="1629440"/>
                        <a:pt x="1584722" y="1873314"/>
                        <a:pt x="1632091" y="2135053"/>
                      </a:cubicBezTo>
                      <a:cubicBezTo>
                        <a:pt x="1690755" y="2458797"/>
                        <a:pt x="1925754" y="2687228"/>
                        <a:pt x="2157066" y="2645276"/>
                      </a:cubicBezTo>
                      <a:cubicBezTo>
                        <a:pt x="2177812" y="2641472"/>
                        <a:pt x="2197866" y="2635594"/>
                        <a:pt x="2216998" y="2627873"/>
                      </a:cubicBezTo>
                      <a:cubicBezTo>
                        <a:pt x="2204204" y="2748542"/>
                        <a:pt x="2305281" y="2907014"/>
                        <a:pt x="2379273" y="2979047"/>
                      </a:cubicBezTo>
                      <a:cubicBezTo>
                        <a:pt x="2545006" y="3140401"/>
                        <a:pt x="2749464" y="3192264"/>
                        <a:pt x="2876588" y="3338289"/>
                      </a:cubicBezTo>
                      <a:cubicBezTo>
                        <a:pt x="2973054" y="3449047"/>
                        <a:pt x="3227301" y="3755273"/>
                        <a:pt x="3227301" y="3755273"/>
                      </a:cubicBezTo>
                      <a:lnTo>
                        <a:pt x="3309591" y="3693728"/>
                      </a:lnTo>
                      <a:cubicBezTo>
                        <a:pt x="2976973" y="3282853"/>
                        <a:pt x="2949543" y="2861720"/>
                        <a:pt x="2802711" y="2598253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9525" cap="flat">
                  <a:solidFill>
                    <a:schemeClr val="accent4"/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027EB89A-5064-3605-EB66-6D50EC4212C2}"/>
                    </a:ext>
                  </a:extLst>
                </p:cNvPr>
                <p:cNvSpPr/>
                <p:nvPr/>
              </p:nvSpPr>
              <p:spPr>
                <a:xfrm>
                  <a:off x="2257077" y="2446654"/>
                  <a:ext cx="3309591" cy="3755272"/>
                </a:xfrm>
                <a:custGeom>
                  <a:avLst/>
                  <a:gdLst>
                    <a:gd name="connsiteX0" fmla="*/ 2803402 w 3309591"/>
                    <a:gd name="connsiteY0" fmla="*/ 2598137 h 3755272"/>
                    <a:gd name="connsiteX1" fmla="*/ 2659913 w 3309591"/>
                    <a:gd name="connsiteY1" fmla="*/ 2368785 h 3755272"/>
                    <a:gd name="connsiteX2" fmla="*/ 2659913 w 3309591"/>
                    <a:gd name="connsiteY2" fmla="*/ 2368785 h 3755272"/>
                    <a:gd name="connsiteX3" fmla="*/ 2854920 w 3309591"/>
                    <a:gd name="connsiteY3" fmla="*/ 1734320 h 3755272"/>
                    <a:gd name="connsiteX4" fmla="*/ 2536478 w 3309591"/>
                    <a:gd name="connsiteY4" fmla="*/ 1810271 h 3755272"/>
                    <a:gd name="connsiteX5" fmla="*/ 2364751 w 3309591"/>
                    <a:gd name="connsiteY5" fmla="*/ 1741811 h 3755272"/>
                    <a:gd name="connsiteX6" fmla="*/ 2364290 w 3309591"/>
                    <a:gd name="connsiteY6" fmla="*/ 1739160 h 3755272"/>
                    <a:gd name="connsiteX7" fmla="*/ 2209621 w 3309591"/>
                    <a:gd name="connsiteY7" fmla="*/ 1395016 h 3755272"/>
                    <a:gd name="connsiteX8" fmla="*/ 2038010 w 3309591"/>
                    <a:gd name="connsiteY8" fmla="*/ 1113224 h 3755272"/>
                    <a:gd name="connsiteX9" fmla="*/ 1785607 w 3309591"/>
                    <a:gd name="connsiteY9" fmla="*/ 956481 h 3755272"/>
                    <a:gd name="connsiteX10" fmla="*/ 1466704 w 3309591"/>
                    <a:gd name="connsiteY10" fmla="*/ 1060323 h 3755272"/>
                    <a:gd name="connsiteX11" fmla="*/ 1157942 w 3309591"/>
                    <a:gd name="connsiteY11" fmla="*/ 1468547 h 3755272"/>
                    <a:gd name="connsiteX12" fmla="*/ 1000507 w 3309591"/>
                    <a:gd name="connsiteY12" fmla="*/ 1414264 h 3755272"/>
                    <a:gd name="connsiteX13" fmla="*/ 696817 w 3309591"/>
                    <a:gd name="connsiteY13" fmla="*/ 988175 h 3755272"/>
                    <a:gd name="connsiteX14" fmla="*/ 423899 w 3309591"/>
                    <a:gd name="connsiteY14" fmla="*/ 724131 h 3755272"/>
                    <a:gd name="connsiteX15" fmla="*/ 1253141 w 3309591"/>
                    <a:gd name="connsiteY15" fmla="*/ 310836 h 3755272"/>
                    <a:gd name="connsiteX16" fmla="*/ 1416569 w 3309591"/>
                    <a:gd name="connsiteY16" fmla="*/ 317866 h 3755272"/>
                    <a:gd name="connsiteX17" fmla="*/ 1310882 w 3309591"/>
                    <a:gd name="connsiteY17" fmla="*/ 359127 h 3755272"/>
                    <a:gd name="connsiteX18" fmla="*/ 1207731 w 3309591"/>
                    <a:gd name="connsiteY18" fmla="*/ 403960 h 3755272"/>
                    <a:gd name="connsiteX19" fmla="*/ 1111611 w 3309591"/>
                    <a:gd name="connsiteY19" fmla="*/ 465735 h 3755272"/>
                    <a:gd name="connsiteX20" fmla="*/ 1051334 w 3309591"/>
                    <a:gd name="connsiteY20" fmla="*/ 562893 h 3755272"/>
                    <a:gd name="connsiteX21" fmla="*/ 998663 w 3309591"/>
                    <a:gd name="connsiteY21" fmla="*/ 661780 h 3755272"/>
                    <a:gd name="connsiteX22" fmla="*/ 963742 w 3309591"/>
                    <a:gd name="connsiteY22" fmla="*/ 768734 h 3755272"/>
                    <a:gd name="connsiteX23" fmla="*/ 993131 w 3309591"/>
                    <a:gd name="connsiteY23" fmla="*/ 836848 h 3755272"/>
                    <a:gd name="connsiteX24" fmla="*/ 1060093 w 3309591"/>
                    <a:gd name="connsiteY24" fmla="*/ 796164 h 3755272"/>
                    <a:gd name="connsiteX25" fmla="*/ 1089252 w 3309591"/>
                    <a:gd name="connsiteY25" fmla="*/ 686213 h 3755272"/>
                    <a:gd name="connsiteX26" fmla="*/ 1153563 w 3309591"/>
                    <a:gd name="connsiteY26" fmla="*/ 592283 h 3755272"/>
                    <a:gd name="connsiteX27" fmla="*/ 1236199 w 3309591"/>
                    <a:gd name="connsiteY27" fmla="*/ 515409 h 3755272"/>
                    <a:gd name="connsiteX28" fmla="*/ 1334394 w 3309591"/>
                    <a:gd name="connsiteY28" fmla="*/ 459627 h 3755272"/>
                    <a:gd name="connsiteX29" fmla="*/ 1443653 w 3309591"/>
                    <a:gd name="connsiteY29" fmla="*/ 430929 h 3755272"/>
                    <a:gd name="connsiteX30" fmla="*/ 1555448 w 3309591"/>
                    <a:gd name="connsiteY30" fmla="*/ 408109 h 3755272"/>
                    <a:gd name="connsiteX31" fmla="*/ 1668972 w 3309591"/>
                    <a:gd name="connsiteY31" fmla="*/ 419980 h 3755272"/>
                    <a:gd name="connsiteX32" fmla="*/ 1803356 w 3309591"/>
                    <a:gd name="connsiteY32" fmla="*/ 432543 h 3755272"/>
                    <a:gd name="connsiteX33" fmla="*/ 1902243 w 3309591"/>
                    <a:gd name="connsiteY33" fmla="*/ 470922 h 3755272"/>
                    <a:gd name="connsiteX34" fmla="*/ 2078464 w 3309591"/>
                    <a:gd name="connsiteY34" fmla="*/ 707420 h 3755272"/>
                    <a:gd name="connsiteX35" fmla="*/ 2116728 w 3309591"/>
                    <a:gd name="connsiteY35" fmla="*/ 818178 h 3755272"/>
                    <a:gd name="connsiteX36" fmla="*/ 2184151 w 3309591"/>
                    <a:gd name="connsiteY36" fmla="*/ 900814 h 3755272"/>
                    <a:gd name="connsiteX37" fmla="*/ 2194869 w 3309591"/>
                    <a:gd name="connsiteY37" fmla="*/ 907153 h 3755272"/>
                    <a:gd name="connsiteX38" fmla="*/ 2352189 w 3309591"/>
                    <a:gd name="connsiteY38" fmla="*/ 907268 h 3755272"/>
                    <a:gd name="connsiteX39" fmla="*/ 2352189 w 3309591"/>
                    <a:gd name="connsiteY39" fmla="*/ 907268 h 3755272"/>
                    <a:gd name="connsiteX40" fmla="*/ 2428371 w 3309591"/>
                    <a:gd name="connsiteY40" fmla="*/ 771270 h 3755272"/>
                    <a:gd name="connsiteX41" fmla="*/ 2333172 w 3309591"/>
                    <a:gd name="connsiteY41" fmla="*/ 516331 h 3755272"/>
                    <a:gd name="connsiteX42" fmla="*/ 1089021 w 3309591"/>
                    <a:gd name="connsiteY42" fmla="*/ 0 h 3755272"/>
                    <a:gd name="connsiteX43" fmla="*/ 0 w 3309591"/>
                    <a:gd name="connsiteY43" fmla="*/ 727820 h 3755272"/>
                    <a:gd name="connsiteX44" fmla="*/ 363852 w 3309591"/>
                    <a:gd name="connsiteY44" fmla="*/ 1125441 h 3755272"/>
                    <a:gd name="connsiteX45" fmla="*/ 679875 w 3309591"/>
                    <a:gd name="connsiteY45" fmla="*/ 1089136 h 3755272"/>
                    <a:gd name="connsiteX46" fmla="*/ 948644 w 3309591"/>
                    <a:gd name="connsiteY46" fmla="*/ 1439619 h 3755272"/>
                    <a:gd name="connsiteX47" fmla="*/ 858747 w 3309591"/>
                    <a:gd name="connsiteY47" fmla="*/ 1679460 h 3755272"/>
                    <a:gd name="connsiteX48" fmla="*/ 850679 w 3309591"/>
                    <a:gd name="connsiteY48" fmla="*/ 1784224 h 3755272"/>
                    <a:gd name="connsiteX49" fmla="*/ 958094 w 3309591"/>
                    <a:gd name="connsiteY49" fmla="*/ 1613535 h 3755272"/>
                    <a:gd name="connsiteX50" fmla="*/ 1068967 w 3309591"/>
                    <a:gd name="connsiteY50" fmla="*/ 1563516 h 3755272"/>
                    <a:gd name="connsiteX51" fmla="*/ 872462 w 3309591"/>
                    <a:gd name="connsiteY51" fmla="*/ 1934052 h 3755272"/>
                    <a:gd name="connsiteX52" fmla="*/ 951294 w 3309591"/>
                    <a:gd name="connsiteY52" fmla="*/ 2019339 h 3755272"/>
                    <a:gd name="connsiteX53" fmla="*/ 1143651 w 3309591"/>
                    <a:gd name="connsiteY53" fmla="*/ 1833322 h 3755272"/>
                    <a:gd name="connsiteX54" fmla="*/ 1087292 w 3309591"/>
                    <a:gd name="connsiteY54" fmla="*/ 1689948 h 3755272"/>
                    <a:gd name="connsiteX55" fmla="*/ 1323791 w 3309591"/>
                    <a:gd name="connsiteY55" fmla="*/ 1422331 h 3755272"/>
                    <a:gd name="connsiteX56" fmla="*/ 1513150 w 3309591"/>
                    <a:gd name="connsiteY56" fmla="*/ 1199779 h 3755272"/>
                    <a:gd name="connsiteX57" fmla="*/ 1706429 w 3309591"/>
                    <a:gd name="connsiteY57" fmla="*/ 1407694 h 3755272"/>
                    <a:gd name="connsiteX58" fmla="*/ 1822949 w 3309591"/>
                    <a:gd name="connsiteY58" fmla="*/ 1523523 h 3755272"/>
                    <a:gd name="connsiteX59" fmla="*/ 1632091 w 3309591"/>
                    <a:gd name="connsiteY59" fmla="*/ 2135053 h 3755272"/>
                    <a:gd name="connsiteX60" fmla="*/ 2157066 w 3309591"/>
                    <a:gd name="connsiteY60" fmla="*/ 2645276 h 3755272"/>
                    <a:gd name="connsiteX61" fmla="*/ 2216998 w 3309591"/>
                    <a:gd name="connsiteY61" fmla="*/ 2627873 h 3755272"/>
                    <a:gd name="connsiteX62" fmla="*/ 2379273 w 3309591"/>
                    <a:gd name="connsiteY62" fmla="*/ 2979047 h 3755272"/>
                    <a:gd name="connsiteX63" fmla="*/ 2876588 w 3309591"/>
                    <a:gd name="connsiteY63" fmla="*/ 3338289 h 3755272"/>
                    <a:gd name="connsiteX64" fmla="*/ 3227301 w 3309591"/>
                    <a:gd name="connsiteY64" fmla="*/ 3755273 h 3755272"/>
                    <a:gd name="connsiteX65" fmla="*/ 3309591 w 3309591"/>
                    <a:gd name="connsiteY65" fmla="*/ 3693728 h 3755272"/>
                    <a:gd name="connsiteX66" fmla="*/ 2802711 w 3309591"/>
                    <a:gd name="connsiteY66" fmla="*/ 2598253 h 3755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3309591" h="3755272">
                      <a:moveTo>
                        <a:pt x="2803402" y="2598137"/>
                      </a:moveTo>
                      <a:cubicBezTo>
                        <a:pt x="2757647" y="2515963"/>
                        <a:pt x="2708204" y="2440587"/>
                        <a:pt x="2659913" y="2368785"/>
                      </a:cubicBezTo>
                      <a:lnTo>
                        <a:pt x="2659913" y="2368785"/>
                      </a:lnTo>
                      <a:cubicBezTo>
                        <a:pt x="2538091" y="2164557"/>
                        <a:pt x="2588456" y="1844962"/>
                        <a:pt x="2854920" y="1734320"/>
                      </a:cubicBezTo>
                      <a:cubicBezTo>
                        <a:pt x="3055921" y="1650877"/>
                        <a:pt x="2747159" y="1665745"/>
                        <a:pt x="2536478" y="1810271"/>
                      </a:cubicBezTo>
                      <a:cubicBezTo>
                        <a:pt x="2470668" y="1855450"/>
                        <a:pt x="2379734" y="1820298"/>
                        <a:pt x="2364751" y="1741811"/>
                      </a:cubicBezTo>
                      <a:cubicBezTo>
                        <a:pt x="2364521" y="1740774"/>
                        <a:pt x="2364406" y="1739852"/>
                        <a:pt x="2364290" y="1739160"/>
                      </a:cubicBezTo>
                      <a:cubicBezTo>
                        <a:pt x="2345965" y="1615264"/>
                        <a:pt x="2261600" y="1538852"/>
                        <a:pt x="2209621" y="1395016"/>
                      </a:cubicBezTo>
                      <a:cubicBezTo>
                        <a:pt x="2178849" y="1309845"/>
                        <a:pt x="2226909" y="1185026"/>
                        <a:pt x="2038010" y="1113224"/>
                      </a:cubicBezTo>
                      <a:cubicBezTo>
                        <a:pt x="1957218" y="1082452"/>
                        <a:pt x="1948920" y="960053"/>
                        <a:pt x="1785607" y="956481"/>
                      </a:cubicBezTo>
                      <a:cubicBezTo>
                        <a:pt x="1622410" y="952908"/>
                        <a:pt x="1607312" y="1028744"/>
                        <a:pt x="1466704" y="1060323"/>
                      </a:cubicBezTo>
                      <a:cubicBezTo>
                        <a:pt x="1287256" y="1100546"/>
                        <a:pt x="1320679" y="1352027"/>
                        <a:pt x="1157942" y="1468547"/>
                      </a:cubicBezTo>
                      <a:cubicBezTo>
                        <a:pt x="1152986" y="1420372"/>
                        <a:pt x="1085333" y="1359749"/>
                        <a:pt x="1000507" y="1414264"/>
                      </a:cubicBezTo>
                      <a:cubicBezTo>
                        <a:pt x="1012263" y="1290943"/>
                        <a:pt x="976304" y="1019869"/>
                        <a:pt x="696817" y="988175"/>
                      </a:cubicBezTo>
                      <a:cubicBezTo>
                        <a:pt x="600466" y="977226"/>
                        <a:pt x="423899" y="883411"/>
                        <a:pt x="423899" y="724131"/>
                      </a:cubicBezTo>
                      <a:cubicBezTo>
                        <a:pt x="423899" y="489823"/>
                        <a:pt x="732660" y="310836"/>
                        <a:pt x="1253141" y="310836"/>
                      </a:cubicBezTo>
                      <a:cubicBezTo>
                        <a:pt x="1311689" y="310836"/>
                        <a:pt x="1365858" y="313372"/>
                        <a:pt x="1416569" y="317866"/>
                      </a:cubicBezTo>
                      <a:cubicBezTo>
                        <a:pt x="1378535" y="325704"/>
                        <a:pt x="1345573" y="346103"/>
                        <a:pt x="1310882" y="359127"/>
                      </a:cubicBezTo>
                      <a:cubicBezTo>
                        <a:pt x="1274923" y="372611"/>
                        <a:pt x="1239771" y="384252"/>
                        <a:pt x="1207731" y="403960"/>
                      </a:cubicBezTo>
                      <a:cubicBezTo>
                        <a:pt x="1175691" y="423783"/>
                        <a:pt x="1139041" y="438882"/>
                        <a:pt x="1111611" y="465735"/>
                      </a:cubicBezTo>
                      <a:cubicBezTo>
                        <a:pt x="1085333" y="491437"/>
                        <a:pt x="1072886" y="529931"/>
                        <a:pt x="1051334" y="562893"/>
                      </a:cubicBezTo>
                      <a:cubicBezTo>
                        <a:pt x="1031510" y="593089"/>
                        <a:pt x="1014107" y="625014"/>
                        <a:pt x="998663" y="661780"/>
                      </a:cubicBezTo>
                      <a:cubicBezTo>
                        <a:pt x="984833" y="694857"/>
                        <a:pt x="973769" y="729894"/>
                        <a:pt x="963742" y="768734"/>
                      </a:cubicBezTo>
                      <a:cubicBezTo>
                        <a:pt x="956596" y="796280"/>
                        <a:pt x="962935" y="827974"/>
                        <a:pt x="993131" y="836848"/>
                      </a:cubicBezTo>
                      <a:cubicBezTo>
                        <a:pt x="1023788" y="842726"/>
                        <a:pt x="1053293" y="822442"/>
                        <a:pt x="1060093" y="796164"/>
                      </a:cubicBezTo>
                      <a:cubicBezTo>
                        <a:pt x="1070235" y="756979"/>
                        <a:pt x="1074154" y="718254"/>
                        <a:pt x="1089252" y="686213"/>
                      </a:cubicBezTo>
                      <a:cubicBezTo>
                        <a:pt x="1106309" y="649909"/>
                        <a:pt x="1131088" y="620289"/>
                        <a:pt x="1153563" y="592283"/>
                      </a:cubicBezTo>
                      <a:cubicBezTo>
                        <a:pt x="1178227" y="561741"/>
                        <a:pt x="1206348" y="537077"/>
                        <a:pt x="1236199" y="515409"/>
                      </a:cubicBezTo>
                      <a:cubicBezTo>
                        <a:pt x="1267086" y="492935"/>
                        <a:pt x="1299472" y="473803"/>
                        <a:pt x="1334394" y="459627"/>
                      </a:cubicBezTo>
                      <a:cubicBezTo>
                        <a:pt x="1369315" y="445451"/>
                        <a:pt x="1406311" y="438190"/>
                        <a:pt x="1443653" y="430929"/>
                      </a:cubicBezTo>
                      <a:cubicBezTo>
                        <a:pt x="1480649" y="423899"/>
                        <a:pt x="1517530" y="409607"/>
                        <a:pt x="1555448" y="408109"/>
                      </a:cubicBezTo>
                      <a:cubicBezTo>
                        <a:pt x="1593366" y="406611"/>
                        <a:pt x="1631515" y="417099"/>
                        <a:pt x="1668972" y="419980"/>
                      </a:cubicBezTo>
                      <a:cubicBezTo>
                        <a:pt x="1704354" y="422746"/>
                        <a:pt x="1752991" y="418597"/>
                        <a:pt x="1803356" y="432543"/>
                      </a:cubicBezTo>
                      <a:cubicBezTo>
                        <a:pt x="1835051" y="441302"/>
                        <a:pt x="1868589" y="455017"/>
                        <a:pt x="1902243" y="470922"/>
                      </a:cubicBezTo>
                      <a:cubicBezTo>
                        <a:pt x="1984187" y="528779"/>
                        <a:pt x="2045502" y="612106"/>
                        <a:pt x="2078464" y="707420"/>
                      </a:cubicBezTo>
                      <a:lnTo>
                        <a:pt x="2116728" y="818178"/>
                      </a:lnTo>
                      <a:cubicBezTo>
                        <a:pt x="2128714" y="852869"/>
                        <a:pt x="2152571" y="882143"/>
                        <a:pt x="2184151" y="900814"/>
                      </a:cubicBezTo>
                      <a:lnTo>
                        <a:pt x="2194869" y="907153"/>
                      </a:lnTo>
                      <a:cubicBezTo>
                        <a:pt x="2243391" y="935850"/>
                        <a:pt x="2303667" y="935850"/>
                        <a:pt x="2352189" y="907268"/>
                      </a:cubicBezTo>
                      <a:lnTo>
                        <a:pt x="2352189" y="907268"/>
                      </a:lnTo>
                      <a:cubicBezTo>
                        <a:pt x="2400249" y="878916"/>
                        <a:pt x="2429293" y="826937"/>
                        <a:pt x="2428371" y="771270"/>
                      </a:cubicBezTo>
                      <a:cubicBezTo>
                        <a:pt x="2426757" y="677915"/>
                        <a:pt x="2393219" y="587903"/>
                        <a:pt x="2333172" y="516331"/>
                      </a:cubicBezTo>
                      <a:cubicBezTo>
                        <a:pt x="2174585" y="327087"/>
                        <a:pt x="1798055" y="0"/>
                        <a:pt x="1089021" y="0"/>
                      </a:cubicBezTo>
                      <a:cubicBezTo>
                        <a:pt x="433580" y="0"/>
                        <a:pt x="0" y="385520"/>
                        <a:pt x="0" y="727820"/>
                      </a:cubicBezTo>
                      <a:cubicBezTo>
                        <a:pt x="0" y="1070120"/>
                        <a:pt x="252979" y="1125441"/>
                        <a:pt x="363852" y="1125441"/>
                      </a:cubicBezTo>
                      <a:cubicBezTo>
                        <a:pt x="474725" y="1125441"/>
                        <a:pt x="540189" y="1089136"/>
                        <a:pt x="679875" y="1089136"/>
                      </a:cubicBezTo>
                      <a:cubicBezTo>
                        <a:pt x="914414" y="1089136"/>
                        <a:pt x="950257" y="1365396"/>
                        <a:pt x="948644" y="1439619"/>
                      </a:cubicBezTo>
                      <a:cubicBezTo>
                        <a:pt x="946339" y="1541848"/>
                        <a:pt x="910610" y="1628864"/>
                        <a:pt x="858747" y="1679460"/>
                      </a:cubicBezTo>
                      <a:cubicBezTo>
                        <a:pt x="810917" y="1726137"/>
                        <a:pt x="811839" y="1783417"/>
                        <a:pt x="850679" y="1784224"/>
                      </a:cubicBezTo>
                      <a:cubicBezTo>
                        <a:pt x="939654" y="1786184"/>
                        <a:pt x="936542" y="1689141"/>
                        <a:pt x="958094" y="1613535"/>
                      </a:cubicBezTo>
                      <a:cubicBezTo>
                        <a:pt x="985870" y="1516262"/>
                        <a:pt x="1071157" y="1468432"/>
                        <a:pt x="1068967" y="1563516"/>
                      </a:cubicBezTo>
                      <a:cubicBezTo>
                        <a:pt x="1066316" y="1684531"/>
                        <a:pt x="873960" y="1864901"/>
                        <a:pt x="872462" y="1934052"/>
                      </a:cubicBezTo>
                      <a:cubicBezTo>
                        <a:pt x="870963" y="2003204"/>
                        <a:pt x="905193" y="2018302"/>
                        <a:pt x="951294" y="2019339"/>
                      </a:cubicBezTo>
                      <a:cubicBezTo>
                        <a:pt x="1072309" y="2021990"/>
                        <a:pt x="1142152" y="1900629"/>
                        <a:pt x="1143651" y="1833322"/>
                      </a:cubicBezTo>
                      <a:cubicBezTo>
                        <a:pt x="1145149" y="1766129"/>
                        <a:pt x="1085909" y="1751377"/>
                        <a:pt x="1087292" y="1689948"/>
                      </a:cubicBezTo>
                      <a:cubicBezTo>
                        <a:pt x="1088675" y="1628518"/>
                        <a:pt x="1232972" y="1531821"/>
                        <a:pt x="1323791" y="1422331"/>
                      </a:cubicBezTo>
                      <a:cubicBezTo>
                        <a:pt x="1414609" y="1312841"/>
                        <a:pt x="1430514" y="1197935"/>
                        <a:pt x="1513150" y="1199779"/>
                      </a:cubicBezTo>
                      <a:cubicBezTo>
                        <a:pt x="1595787" y="1201623"/>
                        <a:pt x="1641888" y="1287140"/>
                        <a:pt x="1706429" y="1407694"/>
                      </a:cubicBezTo>
                      <a:cubicBezTo>
                        <a:pt x="1740313" y="1470853"/>
                        <a:pt x="1786529" y="1505083"/>
                        <a:pt x="1822949" y="1523523"/>
                      </a:cubicBezTo>
                      <a:cubicBezTo>
                        <a:pt x="1667243" y="1629440"/>
                        <a:pt x="1584722" y="1873314"/>
                        <a:pt x="1632091" y="2135053"/>
                      </a:cubicBezTo>
                      <a:cubicBezTo>
                        <a:pt x="1690755" y="2458797"/>
                        <a:pt x="1925754" y="2687228"/>
                        <a:pt x="2157066" y="2645276"/>
                      </a:cubicBezTo>
                      <a:cubicBezTo>
                        <a:pt x="2177812" y="2641472"/>
                        <a:pt x="2197866" y="2635594"/>
                        <a:pt x="2216998" y="2627873"/>
                      </a:cubicBezTo>
                      <a:cubicBezTo>
                        <a:pt x="2204204" y="2748542"/>
                        <a:pt x="2305281" y="2907014"/>
                        <a:pt x="2379273" y="2979047"/>
                      </a:cubicBezTo>
                      <a:cubicBezTo>
                        <a:pt x="2545006" y="3140401"/>
                        <a:pt x="2749464" y="3192264"/>
                        <a:pt x="2876588" y="3338289"/>
                      </a:cubicBezTo>
                      <a:cubicBezTo>
                        <a:pt x="2973054" y="3449047"/>
                        <a:pt x="3227301" y="3755273"/>
                        <a:pt x="3227301" y="3755273"/>
                      </a:cubicBezTo>
                      <a:lnTo>
                        <a:pt x="3309591" y="3693728"/>
                      </a:lnTo>
                      <a:cubicBezTo>
                        <a:pt x="2976973" y="3282853"/>
                        <a:pt x="2949543" y="2861720"/>
                        <a:pt x="2802711" y="2598253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9525" cap="flat">
                  <a:solidFill>
                    <a:schemeClr val="accent4"/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06" name="Graphic 167">
                <a:extLst>
                  <a:ext uri="{FF2B5EF4-FFF2-40B4-BE49-F238E27FC236}">
                    <a16:creationId xmlns:a16="http://schemas.microsoft.com/office/drawing/2014/main" id="{19F25507-DEF2-FDBE-370D-D590274902B6}"/>
                  </a:ext>
                </a:extLst>
              </p:cNvPr>
              <p:cNvGrpSpPr/>
              <p:nvPr/>
            </p:nvGrpSpPr>
            <p:grpSpPr>
              <a:xfrm>
                <a:off x="2257077" y="2446654"/>
                <a:ext cx="3309591" cy="3755272"/>
                <a:chOff x="2257077" y="2446654"/>
                <a:chExt cx="3309591" cy="3755272"/>
              </a:xfrm>
            </p:grpSpPr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1A03FCDA-0FF8-99BD-2424-D1C5BA642AA9}"/>
                    </a:ext>
                  </a:extLst>
                </p:cNvPr>
                <p:cNvSpPr/>
                <p:nvPr/>
              </p:nvSpPr>
              <p:spPr>
                <a:xfrm>
                  <a:off x="2257077" y="2446654"/>
                  <a:ext cx="3309591" cy="3755272"/>
                </a:xfrm>
                <a:custGeom>
                  <a:avLst/>
                  <a:gdLst>
                    <a:gd name="connsiteX0" fmla="*/ 2803402 w 3309591"/>
                    <a:gd name="connsiteY0" fmla="*/ 2598137 h 3755272"/>
                    <a:gd name="connsiteX1" fmla="*/ 2659913 w 3309591"/>
                    <a:gd name="connsiteY1" fmla="*/ 2368785 h 3755272"/>
                    <a:gd name="connsiteX2" fmla="*/ 2659913 w 3309591"/>
                    <a:gd name="connsiteY2" fmla="*/ 2368785 h 3755272"/>
                    <a:gd name="connsiteX3" fmla="*/ 2854920 w 3309591"/>
                    <a:gd name="connsiteY3" fmla="*/ 1734320 h 3755272"/>
                    <a:gd name="connsiteX4" fmla="*/ 2536478 w 3309591"/>
                    <a:gd name="connsiteY4" fmla="*/ 1810271 h 3755272"/>
                    <a:gd name="connsiteX5" fmla="*/ 2364751 w 3309591"/>
                    <a:gd name="connsiteY5" fmla="*/ 1741811 h 3755272"/>
                    <a:gd name="connsiteX6" fmla="*/ 2364290 w 3309591"/>
                    <a:gd name="connsiteY6" fmla="*/ 1739160 h 3755272"/>
                    <a:gd name="connsiteX7" fmla="*/ 2209621 w 3309591"/>
                    <a:gd name="connsiteY7" fmla="*/ 1395016 h 3755272"/>
                    <a:gd name="connsiteX8" fmla="*/ 2038010 w 3309591"/>
                    <a:gd name="connsiteY8" fmla="*/ 1113224 h 3755272"/>
                    <a:gd name="connsiteX9" fmla="*/ 1785607 w 3309591"/>
                    <a:gd name="connsiteY9" fmla="*/ 956481 h 3755272"/>
                    <a:gd name="connsiteX10" fmla="*/ 1466704 w 3309591"/>
                    <a:gd name="connsiteY10" fmla="*/ 1060323 h 3755272"/>
                    <a:gd name="connsiteX11" fmla="*/ 1157942 w 3309591"/>
                    <a:gd name="connsiteY11" fmla="*/ 1468547 h 3755272"/>
                    <a:gd name="connsiteX12" fmla="*/ 1000507 w 3309591"/>
                    <a:gd name="connsiteY12" fmla="*/ 1414264 h 3755272"/>
                    <a:gd name="connsiteX13" fmla="*/ 696817 w 3309591"/>
                    <a:gd name="connsiteY13" fmla="*/ 988175 h 3755272"/>
                    <a:gd name="connsiteX14" fmla="*/ 423899 w 3309591"/>
                    <a:gd name="connsiteY14" fmla="*/ 724131 h 3755272"/>
                    <a:gd name="connsiteX15" fmla="*/ 1253141 w 3309591"/>
                    <a:gd name="connsiteY15" fmla="*/ 310836 h 3755272"/>
                    <a:gd name="connsiteX16" fmla="*/ 1416569 w 3309591"/>
                    <a:gd name="connsiteY16" fmla="*/ 317866 h 3755272"/>
                    <a:gd name="connsiteX17" fmla="*/ 1310882 w 3309591"/>
                    <a:gd name="connsiteY17" fmla="*/ 359127 h 3755272"/>
                    <a:gd name="connsiteX18" fmla="*/ 1207731 w 3309591"/>
                    <a:gd name="connsiteY18" fmla="*/ 403960 h 3755272"/>
                    <a:gd name="connsiteX19" fmla="*/ 1111611 w 3309591"/>
                    <a:gd name="connsiteY19" fmla="*/ 465735 h 3755272"/>
                    <a:gd name="connsiteX20" fmla="*/ 1051334 w 3309591"/>
                    <a:gd name="connsiteY20" fmla="*/ 562893 h 3755272"/>
                    <a:gd name="connsiteX21" fmla="*/ 998663 w 3309591"/>
                    <a:gd name="connsiteY21" fmla="*/ 661780 h 3755272"/>
                    <a:gd name="connsiteX22" fmla="*/ 963742 w 3309591"/>
                    <a:gd name="connsiteY22" fmla="*/ 768734 h 3755272"/>
                    <a:gd name="connsiteX23" fmla="*/ 993131 w 3309591"/>
                    <a:gd name="connsiteY23" fmla="*/ 836848 h 3755272"/>
                    <a:gd name="connsiteX24" fmla="*/ 1060093 w 3309591"/>
                    <a:gd name="connsiteY24" fmla="*/ 796164 h 3755272"/>
                    <a:gd name="connsiteX25" fmla="*/ 1089252 w 3309591"/>
                    <a:gd name="connsiteY25" fmla="*/ 686213 h 3755272"/>
                    <a:gd name="connsiteX26" fmla="*/ 1153563 w 3309591"/>
                    <a:gd name="connsiteY26" fmla="*/ 592283 h 3755272"/>
                    <a:gd name="connsiteX27" fmla="*/ 1236199 w 3309591"/>
                    <a:gd name="connsiteY27" fmla="*/ 515409 h 3755272"/>
                    <a:gd name="connsiteX28" fmla="*/ 1334394 w 3309591"/>
                    <a:gd name="connsiteY28" fmla="*/ 459627 h 3755272"/>
                    <a:gd name="connsiteX29" fmla="*/ 1443653 w 3309591"/>
                    <a:gd name="connsiteY29" fmla="*/ 430929 h 3755272"/>
                    <a:gd name="connsiteX30" fmla="*/ 1555448 w 3309591"/>
                    <a:gd name="connsiteY30" fmla="*/ 408109 h 3755272"/>
                    <a:gd name="connsiteX31" fmla="*/ 1668972 w 3309591"/>
                    <a:gd name="connsiteY31" fmla="*/ 419980 h 3755272"/>
                    <a:gd name="connsiteX32" fmla="*/ 1803356 w 3309591"/>
                    <a:gd name="connsiteY32" fmla="*/ 432543 h 3755272"/>
                    <a:gd name="connsiteX33" fmla="*/ 1902243 w 3309591"/>
                    <a:gd name="connsiteY33" fmla="*/ 470922 h 3755272"/>
                    <a:gd name="connsiteX34" fmla="*/ 2078464 w 3309591"/>
                    <a:gd name="connsiteY34" fmla="*/ 707420 h 3755272"/>
                    <a:gd name="connsiteX35" fmla="*/ 2116728 w 3309591"/>
                    <a:gd name="connsiteY35" fmla="*/ 818178 h 3755272"/>
                    <a:gd name="connsiteX36" fmla="*/ 2184151 w 3309591"/>
                    <a:gd name="connsiteY36" fmla="*/ 900814 h 3755272"/>
                    <a:gd name="connsiteX37" fmla="*/ 2194869 w 3309591"/>
                    <a:gd name="connsiteY37" fmla="*/ 907153 h 3755272"/>
                    <a:gd name="connsiteX38" fmla="*/ 2352189 w 3309591"/>
                    <a:gd name="connsiteY38" fmla="*/ 907268 h 3755272"/>
                    <a:gd name="connsiteX39" fmla="*/ 2352189 w 3309591"/>
                    <a:gd name="connsiteY39" fmla="*/ 907268 h 3755272"/>
                    <a:gd name="connsiteX40" fmla="*/ 2428371 w 3309591"/>
                    <a:gd name="connsiteY40" fmla="*/ 771270 h 3755272"/>
                    <a:gd name="connsiteX41" fmla="*/ 2333172 w 3309591"/>
                    <a:gd name="connsiteY41" fmla="*/ 516331 h 3755272"/>
                    <a:gd name="connsiteX42" fmla="*/ 1089021 w 3309591"/>
                    <a:gd name="connsiteY42" fmla="*/ 0 h 3755272"/>
                    <a:gd name="connsiteX43" fmla="*/ 0 w 3309591"/>
                    <a:gd name="connsiteY43" fmla="*/ 727820 h 3755272"/>
                    <a:gd name="connsiteX44" fmla="*/ 363852 w 3309591"/>
                    <a:gd name="connsiteY44" fmla="*/ 1125441 h 3755272"/>
                    <a:gd name="connsiteX45" fmla="*/ 679875 w 3309591"/>
                    <a:gd name="connsiteY45" fmla="*/ 1089136 h 3755272"/>
                    <a:gd name="connsiteX46" fmla="*/ 948644 w 3309591"/>
                    <a:gd name="connsiteY46" fmla="*/ 1439619 h 3755272"/>
                    <a:gd name="connsiteX47" fmla="*/ 858747 w 3309591"/>
                    <a:gd name="connsiteY47" fmla="*/ 1679460 h 3755272"/>
                    <a:gd name="connsiteX48" fmla="*/ 850679 w 3309591"/>
                    <a:gd name="connsiteY48" fmla="*/ 1784224 h 3755272"/>
                    <a:gd name="connsiteX49" fmla="*/ 958094 w 3309591"/>
                    <a:gd name="connsiteY49" fmla="*/ 1613535 h 3755272"/>
                    <a:gd name="connsiteX50" fmla="*/ 1068967 w 3309591"/>
                    <a:gd name="connsiteY50" fmla="*/ 1563516 h 3755272"/>
                    <a:gd name="connsiteX51" fmla="*/ 872462 w 3309591"/>
                    <a:gd name="connsiteY51" fmla="*/ 1934052 h 3755272"/>
                    <a:gd name="connsiteX52" fmla="*/ 951294 w 3309591"/>
                    <a:gd name="connsiteY52" fmla="*/ 2019339 h 3755272"/>
                    <a:gd name="connsiteX53" fmla="*/ 1143651 w 3309591"/>
                    <a:gd name="connsiteY53" fmla="*/ 1833322 h 3755272"/>
                    <a:gd name="connsiteX54" fmla="*/ 1087292 w 3309591"/>
                    <a:gd name="connsiteY54" fmla="*/ 1689948 h 3755272"/>
                    <a:gd name="connsiteX55" fmla="*/ 1323791 w 3309591"/>
                    <a:gd name="connsiteY55" fmla="*/ 1422331 h 3755272"/>
                    <a:gd name="connsiteX56" fmla="*/ 1513150 w 3309591"/>
                    <a:gd name="connsiteY56" fmla="*/ 1199779 h 3755272"/>
                    <a:gd name="connsiteX57" fmla="*/ 1706429 w 3309591"/>
                    <a:gd name="connsiteY57" fmla="*/ 1407694 h 3755272"/>
                    <a:gd name="connsiteX58" fmla="*/ 1822949 w 3309591"/>
                    <a:gd name="connsiteY58" fmla="*/ 1523523 h 3755272"/>
                    <a:gd name="connsiteX59" fmla="*/ 1632091 w 3309591"/>
                    <a:gd name="connsiteY59" fmla="*/ 2135053 h 3755272"/>
                    <a:gd name="connsiteX60" fmla="*/ 2157066 w 3309591"/>
                    <a:gd name="connsiteY60" fmla="*/ 2645276 h 3755272"/>
                    <a:gd name="connsiteX61" fmla="*/ 2216998 w 3309591"/>
                    <a:gd name="connsiteY61" fmla="*/ 2627873 h 3755272"/>
                    <a:gd name="connsiteX62" fmla="*/ 2379273 w 3309591"/>
                    <a:gd name="connsiteY62" fmla="*/ 2979047 h 3755272"/>
                    <a:gd name="connsiteX63" fmla="*/ 2876588 w 3309591"/>
                    <a:gd name="connsiteY63" fmla="*/ 3338289 h 3755272"/>
                    <a:gd name="connsiteX64" fmla="*/ 3227301 w 3309591"/>
                    <a:gd name="connsiteY64" fmla="*/ 3755273 h 3755272"/>
                    <a:gd name="connsiteX65" fmla="*/ 3309591 w 3309591"/>
                    <a:gd name="connsiteY65" fmla="*/ 3693728 h 3755272"/>
                    <a:gd name="connsiteX66" fmla="*/ 2802711 w 3309591"/>
                    <a:gd name="connsiteY66" fmla="*/ 2598253 h 3755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3309591" h="3755272">
                      <a:moveTo>
                        <a:pt x="2803402" y="2598137"/>
                      </a:moveTo>
                      <a:cubicBezTo>
                        <a:pt x="2757647" y="2515963"/>
                        <a:pt x="2708204" y="2440587"/>
                        <a:pt x="2659913" y="2368785"/>
                      </a:cubicBezTo>
                      <a:lnTo>
                        <a:pt x="2659913" y="2368785"/>
                      </a:lnTo>
                      <a:cubicBezTo>
                        <a:pt x="2538091" y="2164557"/>
                        <a:pt x="2588456" y="1844962"/>
                        <a:pt x="2854920" y="1734320"/>
                      </a:cubicBezTo>
                      <a:cubicBezTo>
                        <a:pt x="3055921" y="1650877"/>
                        <a:pt x="2747159" y="1665745"/>
                        <a:pt x="2536478" y="1810271"/>
                      </a:cubicBezTo>
                      <a:cubicBezTo>
                        <a:pt x="2470668" y="1855450"/>
                        <a:pt x="2379734" y="1820298"/>
                        <a:pt x="2364751" y="1741811"/>
                      </a:cubicBezTo>
                      <a:cubicBezTo>
                        <a:pt x="2364521" y="1740774"/>
                        <a:pt x="2364406" y="1739852"/>
                        <a:pt x="2364290" y="1739160"/>
                      </a:cubicBezTo>
                      <a:cubicBezTo>
                        <a:pt x="2345965" y="1615264"/>
                        <a:pt x="2261600" y="1538852"/>
                        <a:pt x="2209621" y="1395016"/>
                      </a:cubicBezTo>
                      <a:cubicBezTo>
                        <a:pt x="2178849" y="1309845"/>
                        <a:pt x="2226909" y="1185026"/>
                        <a:pt x="2038010" y="1113224"/>
                      </a:cubicBezTo>
                      <a:cubicBezTo>
                        <a:pt x="1957218" y="1082452"/>
                        <a:pt x="1948920" y="960053"/>
                        <a:pt x="1785607" y="956481"/>
                      </a:cubicBezTo>
                      <a:cubicBezTo>
                        <a:pt x="1622410" y="952908"/>
                        <a:pt x="1607312" y="1028744"/>
                        <a:pt x="1466704" y="1060323"/>
                      </a:cubicBezTo>
                      <a:cubicBezTo>
                        <a:pt x="1287256" y="1100546"/>
                        <a:pt x="1320679" y="1352027"/>
                        <a:pt x="1157942" y="1468547"/>
                      </a:cubicBezTo>
                      <a:cubicBezTo>
                        <a:pt x="1152986" y="1420372"/>
                        <a:pt x="1085333" y="1359749"/>
                        <a:pt x="1000507" y="1414264"/>
                      </a:cubicBezTo>
                      <a:cubicBezTo>
                        <a:pt x="1012263" y="1290943"/>
                        <a:pt x="976304" y="1019869"/>
                        <a:pt x="696817" y="988175"/>
                      </a:cubicBezTo>
                      <a:cubicBezTo>
                        <a:pt x="600466" y="977226"/>
                        <a:pt x="423899" y="883411"/>
                        <a:pt x="423899" y="724131"/>
                      </a:cubicBezTo>
                      <a:cubicBezTo>
                        <a:pt x="423899" y="489823"/>
                        <a:pt x="732660" y="310836"/>
                        <a:pt x="1253141" y="310836"/>
                      </a:cubicBezTo>
                      <a:cubicBezTo>
                        <a:pt x="1311689" y="310836"/>
                        <a:pt x="1365858" y="313372"/>
                        <a:pt x="1416569" y="317866"/>
                      </a:cubicBezTo>
                      <a:cubicBezTo>
                        <a:pt x="1378535" y="325704"/>
                        <a:pt x="1345573" y="346103"/>
                        <a:pt x="1310882" y="359127"/>
                      </a:cubicBezTo>
                      <a:cubicBezTo>
                        <a:pt x="1274923" y="372611"/>
                        <a:pt x="1239771" y="384252"/>
                        <a:pt x="1207731" y="403960"/>
                      </a:cubicBezTo>
                      <a:cubicBezTo>
                        <a:pt x="1175691" y="423783"/>
                        <a:pt x="1139041" y="438882"/>
                        <a:pt x="1111611" y="465735"/>
                      </a:cubicBezTo>
                      <a:cubicBezTo>
                        <a:pt x="1085333" y="491437"/>
                        <a:pt x="1072886" y="529931"/>
                        <a:pt x="1051334" y="562893"/>
                      </a:cubicBezTo>
                      <a:cubicBezTo>
                        <a:pt x="1031510" y="593089"/>
                        <a:pt x="1014107" y="625014"/>
                        <a:pt x="998663" y="661780"/>
                      </a:cubicBezTo>
                      <a:cubicBezTo>
                        <a:pt x="984833" y="694857"/>
                        <a:pt x="973769" y="729894"/>
                        <a:pt x="963742" y="768734"/>
                      </a:cubicBezTo>
                      <a:cubicBezTo>
                        <a:pt x="956596" y="796280"/>
                        <a:pt x="962935" y="827974"/>
                        <a:pt x="993131" y="836848"/>
                      </a:cubicBezTo>
                      <a:cubicBezTo>
                        <a:pt x="1023788" y="842726"/>
                        <a:pt x="1053293" y="822442"/>
                        <a:pt x="1060093" y="796164"/>
                      </a:cubicBezTo>
                      <a:cubicBezTo>
                        <a:pt x="1070235" y="756979"/>
                        <a:pt x="1074154" y="718254"/>
                        <a:pt x="1089252" y="686213"/>
                      </a:cubicBezTo>
                      <a:cubicBezTo>
                        <a:pt x="1106309" y="649909"/>
                        <a:pt x="1131088" y="620289"/>
                        <a:pt x="1153563" y="592283"/>
                      </a:cubicBezTo>
                      <a:cubicBezTo>
                        <a:pt x="1178227" y="561741"/>
                        <a:pt x="1206348" y="537077"/>
                        <a:pt x="1236199" y="515409"/>
                      </a:cubicBezTo>
                      <a:cubicBezTo>
                        <a:pt x="1267086" y="492935"/>
                        <a:pt x="1299472" y="473803"/>
                        <a:pt x="1334394" y="459627"/>
                      </a:cubicBezTo>
                      <a:cubicBezTo>
                        <a:pt x="1369315" y="445451"/>
                        <a:pt x="1406311" y="438190"/>
                        <a:pt x="1443653" y="430929"/>
                      </a:cubicBezTo>
                      <a:cubicBezTo>
                        <a:pt x="1480649" y="423899"/>
                        <a:pt x="1517530" y="409607"/>
                        <a:pt x="1555448" y="408109"/>
                      </a:cubicBezTo>
                      <a:cubicBezTo>
                        <a:pt x="1593366" y="406611"/>
                        <a:pt x="1631515" y="417099"/>
                        <a:pt x="1668972" y="419980"/>
                      </a:cubicBezTo>
                      <a:cubicBezTo>
                        <a:pt x="1704354" y="422746"/>
                        <a:pt x="1752991" y="418597"/>
                        <a:pt x="1803356" y="432543"/>
                      </a:cubicBezTo>
                      <a:cubicBezTo>
                        <a:pt x="1835051" y="441302"/>
                        <a:pt x="1868589" y="455017"/>
                        <a:pt x="1902243" y="470922"/>
                      </a:cubicBezTo>
                      <a:cubicBezTo>
                        <a:pt x="1984187" y="528779"/>
                        <a:pt x="2045502" y="612106"/>
                        <a:pt x="2078464" y="707420"/>
                      </a:cubicBezTo>
                      <a:lnTo>
                        <a:pt x="2116728" y="818178"/>
                      </a:lnTo>
                      <a:cubicBezTo>
                        <a:pt x="2128714" y="852869"/>
                        <a:pt x="2152571" y="882143"/>
                        <a:pt x="2184151" y="900814"/>
                      </a:cubicBezTo>
                      <a:lnTo>
                        <a:pt x="2194869" y="907153"/>
                      </a:lnTo>
                      <a:cubicBezTo>
                        <a:pt x="2243391" y="935850"/>
                        <a:pt x="2303667" y="935850"/>
                        <a:pt x="2352189" y="907268"/>
                      </a:cubicBezTo>
                      <a:lnTo>
                        <a:pt x="2352189" y="907268"/>
                      </a:lnTo>
                      <a:cubicBezTo>
                        <a:pt x="2400249" y="878916"/>
                        <a:pt x="2429293" y="826937"/>
                        <a:pt x="2428371" y="771270"/>
                      </a:cubicBezTo>
                      <a:cubicBezTo>
                        <a:pt x="2426757" y="677915"/>
                        <a:pt x="2393219" y="587903"/>
                        <a:pt x="2333172" y="516331"/>
                      </a:cubicBezTo>
                      <a:cubicBezTo>
                        <a:pt x="2174585" y="327087"/>
                        <a:pt x="1798055" y="0"/>
                        <a:pt x="1089021" y="0"/>
                      </a:cubicBezTo>
                      <a:cubicBezTo>
                        <a:pt x="433580" y="0"/>
                        <a:pt x="0" y="385520"/>
                        <a:pt x="0" y="727820"/>
                      </a:cubicBezTo>
                      <a:cubicBezTo>
                        <a:pt x="0" y="1070120"/>
                        <a:pt x="252979" y="1125441"/>
                        <a:pt x="363852" y="1125441"/>
                      </a:cubicBezTo>
                      <a:cubicBezTo>
                        <a:pt x="474725" y="1125441"/>
                        <a:pt x="540189" y="1089136"/>
                        <a:pt x="679875" y="1089136"/>
                      </a:cubicBezTo>
                      <a:cubicBezTo>
                        <a:pt x="914414" y="1089136"/>
                        <a:pt x="950257" y="1365396"/>
                        <a:pt x="948644" y="1439619"/>
                      </a:cubicBezTo>
                      <a:cubicBezTo>
                        <a:pt x="946339" y="1541848"/>
                        <a:pt x="910610" y="1628864"/>
                        <a:pt x="858747" y="1679460"/>
                      </a:cubicBezTo>
                      <a:cubicBezTo>
                        <a:pt x="810917" y="1726137"/>
                        <a:pt x="811839" y="1783417"/>
                        <a:pt x="850679" y="1784224"/>
                      </a:cubicBezTo>
                      <a:cubicBezTo>
                        <a:pt x="939654" y="1786184"/>
                        <a:pt x="936542" y="1689141"/>
                        <a:pt x="958094" y="1613535"/>
                      </a:cubicBezTo>
                      <a:cubicBezTo>
                        <a:pt x="985870" y="1516262"/>
                        <a:pt x="1071157" y="1468432"/>
                        <a:pt x="1068967" y="1563516"/>
                      </a:cubicBezTo>
                      <a:cubicBezTo>
                        <a:pt x="1066316" y="1684531"/>
                        <a:pt x="873960" y="1864901"/>
                        <a:pt x="872462" y="1934052"/>
                      </a:cubicBezTo>
                      <a:cubicBezTo>
                        <a:pt x="870963" y="2003204"/>
                        <a:pt x="905193" y="2018302"/>
                        <a:pt x="951294" y="2019339"/>
                      </a:cubicBezTo>
                      <a:cubicBezTo>
                        <a:pt x="1072309" y="2021990"/>
                        <a:pt x="1142152" y="1900629"/>
                        <a:pt x="1143651" y="1833322"/>
                      </a:cubicBezTo>
                      <a:cubicBezTo>
                        <a:pt x="1145149" y="1766129"/>
                        <a:pt x="1085909" y="1751377"/>
                        <a:pt x="1087292" y="1689948"/>
                      </a:cubicBezTo>
                      <a:cubicBezTo>
                        <a:pt x="1088675" y="1628518"/>
                        <a:pt x="1232972" y="1531821"/>
                        <a:pt x="1323791" y="1422331"/>
                      </a:cubicBezTo>
                      <a:cubicBezTo>
                        <a:pt x="1414609" y="1312841"/>
                        <a:pt x="1430514" y="1197935"/>
                        <a:pt x="1513150" y="1199779"/>
                      </a:cubicBezTo>
                      <a:cubicBezTo>
                        <a:pt x="1595787" y="1201623"/>
                        <a:pt x="1641888" y="1287140"/>
                        <a:pt x="1706429" y="1407694"/>
                      </a:cubicBezTo>
                      <a:cubicBezTo>
                        <a:pt x="1740313" y="1470853"/>
                        <a:pt x="1786529" y="1505083"/>
                        <a:pt x="1822949" y="1523523"/>
                      </a:cubicBezTo>
                      <a:cubicBezTo>
                        <a:pt x="1667243" y="1629440"/>
                        <a:pt x="1584722" y="1873314"/>
                        <a:pt x="1632091" y="2135053"/>
                      </a:cubicBezTo>
                      <a:cubicBezTo>
                        <a:pt x="1690755" y="2458797"/>
                        <a:pt x="1925754" y="2687228"/>
                        <a:pt x="2157066" y="2645276"/>
                      </a:cubicBezTo>
                      <a:cubicBezTo>
                        <a:pt x="2177812" y="2641472"/>
                        <a:pt x="2197866" y="2635594"/>
                        <a:pt x="2216998" y="2627873"/>
                      </a:cubicBezTo>
                      <a:cubicBezTo>
                        <a:pt x="2204204" y="2748542"/>
                        <a:pt x="2305281" y="2907014"/>
                        <a:pt x="2379273" y="2979047"/>
                      </a:cubicBezTo>
                      <a:cubicBezTo>
                        <a:pt x="2545006" y="3140401"/>
                        <a:pt x="2749464" y="3192264"/>
                        <a:pt x="2876588" y="3338289"/>
                      </a:cubicBezTo>
                      <a:cubicBezTo>
                        <a:pt x="2973054" y="3449047"/>
                        <a:pt x="3227301" y="3755273"/>
                        <a:pt x="3227301" y="3755273"/>
                      </a:cubicBezTo>
                      <a:lnTo>
                        <a:pt x="3309591" y="3693728"/>
                      </a:lnTo>
                      <a:cubicBezTo>
                        <a:pt x="2976973" y="3282853"/>
                        <a:pt x="2949543" y="2861720"/>
                        <a:pt x="2802711" y="2598253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9525" cap="flat">
                  <a:solidFill>
                    <a:schemeClr val="accent4"/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38B1DCC5-AF11-692A-AED2-44FC7D54A9BA}"/>
                    </a:ext>
                  </a:extLst>
                </p:cNvPr>
                <p:cNvSpPr/>
                <p:nvPr/>
              </p:nvSpPr>
              <p:spPr>
                <a:xfrm>
                  <a:off x="2257077" y="2446654"/>
                  <a:ext cx="3309591" cy="3755272"/>
                </a:xfrm>
                <a:custGeom>
                  <a:avLst/>
                  <a:gdLst>
                    <a:gd name="connsiteX0" fmla="*/ 2803402 w 3309591"/>
                    <a:gd name="connsiteY0" fmla="*/ 2598137 h 3755272"/>
                    <a:gd name="connsiteX1" fmla="*/ 2659913 w 3309591"/>
                    <a:gd name="connsiteY1" fmla="*/ 2368785 h 3755272"/>
                    <a:gd name="connsiteX2" fmla="*/ 2659913 w 3309591"/>
                    <a:gd name="connsiteY2" fmla="*/ 2368785 h 3755272"/>
                    <a:gd name="connsiteX3" fmla="*/ 2854920 w 3309591"/>
                    <a:gd name="connsiteY3" fmla="*/ 1734320 h 3755272"/>
                    <a:gd name="connsiteX4" fmla="*/ 2536478 w 3309591"/>
                    <a:gd name="connsiteY4" fmla="*/ 1810271 h 3755272"/>
                    <a:gd name="connsiteX5" fmla="*/ 2364751 w 3309591"/>
                    <a:gd name="connsiteY5" fmla="*/ 1741811 h 3755272"/>
                    <a:gd name="connsiteX6" fmla="*/ 2364290 w 3309591"/>
                    <a:gd name="connsiteY6" fmla="*/ 1739160 h 3755272"/>
                    <a:gd name="connsiteX7" fmla="*/ 2209621 w 3309591"/>
                    <a:gd name="connsiteY7" fmla="*/ 1395016 h 3755272"/>
                    <a:gd name="connsiteX8" fmla="*/ 2038010 w 3309591"/>
                    <a:gd name="connsiteY8" fmla="*/ 1113224 h 3755272"/>
                    <a:gd name="connsiteX9" fmla="*/ 1785607 w 3309591"/>
                    <a:gd name="connsiteY9" fmla="*/ 956481 h 3755272"/>
                    <a:gd name="connsiteX10" fmla="*/ 1466704 w 3309591"/>
                    <a:gd name="connsiteY10" fmla="*/ 1060323 h 3755272"/>
                    <a:gd name="connsiteX11" fmla="*/ 1157942 w 3309591"/>
                    <a:gd name="connsiteY11" fmla="*/ 1468547 h 3755272"/>
                    <a:gd name="connsiteX12" fmla="*/ 1000507 w 3309591"/>
                    <a:gd name="connsiteY12" fmla="*/ 1414264 h 3755272"/>
                    <a:gd name="connsiteX13" fmla="*/ 696817 w 3309591"/>
                    <a:gd name="connsiteY13" fmla="*/ 988175 h 3755272"/>
                    <a:gd name="connsiteX14" fmla="*/ 423899 w 3309591"/>
                    <a:gd name="connsiteY14" fmla="*/ 724131 h 3755272"/>
                    <a:gd name="connsiteX15" fmla="*/ 1253141 w 3309591"/>
                    <a:gd name="connsiteY15" fmla="*/ 310836 h 3755272"/>
                    <a:gd name="connsiteX16" fmla="*/ 1416569 w 3309591"/>
                    <a:gd name="connsiteY16" fmla="*/ 317866 h 3755272"/>
                    <a:gd name="connsiteX17" fmla="*/ 1310882 w 3309591"/>
                    <a:gd name="connsiteY17" fmla="*/ 359127 h 3755272"/>
                    <a:gd name="connsiteX18" fmla="*/ 1207731 w 3309591"/>
                    <a:gd name="connsiteY18" fmla="*/ 403960 h 3755272"/>
                    <a:gd name="connsiteX19" fmla="*/ 1111611 w 3309591"/>
                    <a:gd name="connsiteY19" fmla="*/ 465735 h 3755272"/>
                    <a:gd name="connsiteX20" fmla="*/ 1051334 w 3309591"/>
                    <a:gd name="connsiteY20" fmla="*/ 562893 h 3755272"/>
                    <a:gd name="connsiteX21" fmla="*/ 998663 w 3309591"/>
                    <a:gd name="connsiteY21" fmla="*/ 661780 h 3755272"/>
                    <a:gd name="connsiteX22" fmla="*/ 963742 w 3309591"/>
                    <a:gd name="connsiteY22" fmla="*/ 768734 h 3755272"/>
                    <a:gd name="connsiteX23" fmla="*/ 993131 w 3309591"/>
                    <a:gd name="connsiteY23" fmla="*/ 836848 h 3755272"/>
                    <a:gd name="connsiteX24" fmla="*/ 1060093 w 3309591"/>
                    <a:gd name="connsiteY24" fmla="*/ 796164 h 3755272"/>
                    <a:gd name="connsiteX25" fmla="*/ 1089252 w 3309591"/>
                    <a:gd name="connsiteY25" fmla="*/ 686213 h 3755272"/>
                    <a:gd name="connsiteX26" fmla="*/ 1153563 w 3309591"/>
                    <a:gd name="connsiteY26" fmla="*/ 592283 h 3755272"/>
                    <a:gd name="connsiteX27" fmla="*/ 1236199 w 3309591"/>
                    <a:gd name="connsiteY27" fmla="*/ 515409 h 3755272"/>
                    <a:gd name="connsiteX28" fmla="*/ 1334394 w 3309591"/>
                    <a:gd name="connsiteY28" fmla="*/ 459627 h 3755272"/>
                    <a:gd name="connsiteX29" fmla="*/ 1443653 w 3309591"/>
                    <a:gd name="connsiteY29" fmla="*/ 430929 h 3755272"/>
                    <a:gd name="connsiteX30" fmla="*/ 1555448 w 3309591"/>
                    <a:gd name="connsiteY30" fmla="*/ 408109 h 3755272"/>
                    <a:gd name="connsiteX31" fmla="*/ 1668972 w 3309591"/>
                    <a:gd name="connsiteY31" fmla="*/ 419980 h 3755272"/>
                    <a:gd name="connsiteX32" fmla="*/ 1803356 w 3309591"/>
                    <a:gd name="connsiteY32" fmla="*/ 432543 h 3755272"/>
                    <a:gd name="connsiteX33" fmla="*/ 1902243 w 3309591"/>
                    <a:gd name="connsiteY33" fmla="*/ 470922 h 3755272"/>
                    <a:gd name="connsiteX34" fmla="*/ 2078464 w 3309591"/>
                    <a:gd name="connsiteY34" fmla="*/ 707420 h 3755272"/>
                    <a:gd name="connsiteX35" fmla="*/ 2116728 w 3309591"/>
                    <a:gd name="connsiteY35" fmla="*/ 818178 h 3755272"/>
                    <a:gd name="connsiteX36" fmla="*/ 2184151 w 3309591"/>
                    <a:gd name="connsiteY36" fmla="*/ 900814 h 3755272"/>
                    <a:gd name="connsiteX37" fmla="*/ 2194869 w 3309591"/>
                    <a:gd name="connsiteY37" fmla="*/ 907153 h 3755272"/>
                    <a:gd name="connsiteX38" fmla="*/ 2352189 w 3309591"/>
                    <a:gd name="connsiteY38" fmla="*/ 907268 h 3755272"/>
                    <a:gd name="connsiteX39" fmla="*/ 2352189 w 3309591"/>
                    <a:gd name="connsiteY39" fmla="*/ 907268 h 3755272"/>
                    <a:gd name="connsiteX40" fmla="*/ 2428371 w 3309591"/>
                    <a:gd name="connsiteY40" fmla="*/ 771270 h 3755272"/>
                    <a:gd name="connsiteX41" fmla="*/ 2333172 w 3309591"/>
                    <a:gd name="connsiteY41" fmla="*/ 516331 h 3755272"/>
                    <a:gd name="connsiteX42" fmla="*/ 1089021 w 3309591"/>
                    <a:gd name="connsiteY42" fmla="*/ 0 h 3755272"/>
                    <a:gd name="connsiteX43" fmla="*/ 0 w 3309591"/>
                    <a:gd name="connsiteY43" fmla="*/ 727820 h 3755272"/>
                    <a:gd name="connsiteX44" fmla="*/ 363852 w 3309591"/>
                    <a:gd name="connsiteY44" fmla="*/ 1125441 h 3755272"/>
                    <a:gd name="connsiteX45" fmla="*/ 679875 w 3309591"/>
                    <a:gd name="connsiteY45" fmla="*/ 1089136 h 3755272"/>
                    <a:gd name="connsiteX46" fmla="*/ 948644 w 3309591"/>
                    <a:gd name="connsiteY46" fmla="*/ 1439619 h 3755272"/>
                    <a:gd name="connsiteX47" fmla="*/ 858747 w 3309591"/>
                    <a:gd name="connsiteY47" fmla="*/ 1679460 h 3755272"/>
                    <a:gd name="connsiteX48" fmla="*/ 850679 w 3309591"/>
                    <a:gd name="connsiteY48" fmla="*/ 1784224 h 3755272"/>
                    <a:gd name="connsiteX49" fmla="*/ 958094 w 3309591"/>
                    <a:gd name="connsiteY49" fmla="*/ 1613535 h 3755272"/>
                    <a:gd name="connsiteX50" fmla="*/ 1068967 w 3309591"/>
                    <a:gd name="connsiteY50" fmla="*/ 1563516 h 3755272"/>
                    <a:gd name="connsiteX51" fmla="*/ 872462 w 3309591"/>
                    <a:gd name="connsiteY51" fmla="*/ 1934052 h 3755272"/>
                    <a:gd name="connsiteX52" fmla="*/ 951294 w 3309591"/>
                    <a:gd name="connsiteY52" fmla="*/ 2019339 h 3755272"/>
                    <a:gd name="connsiteX53" fmla="*/ 1143651 w 3309591"/>
                    <a:gd name="connsiteY53" fmla="*/ 1833322 h 3755272"/>
                    <a:gd name="connsiteX54" fmla="*/ 1087292 w 3309591"/>
                    <a:gd name="connsiteY54" fmla="*/ 1689948 h 3755272"/>
                    <a:gd name="connsiteX55" fmla="*/ 1323791 w 3309591"/>
                    <a:gd name="connsiteY55" fmla="*/ 1422331 h 3755272"/>
                    <a:gd name="connsiteX56" fmla="*/ 1513150 w 3309591"/>
                    <a:gd name="connsiteY56" fmla="*/ 1199779 h 3755272"/>
                    <a:gd name="connsiteX57" fmla="*/ 1706429 w 3309591"/>
                    <a:gd name="connsiteY57" fmla="*/ 1407694 h 3755272"/>
                    <a:gd name="connsiteX58" fmla="*/ 1822949 w 3309591"/>
                    <a:gd name="connsiteY58" fmla="*/ 1523523 h 3755272"/>
                    <a:gd name="connsiteX59" fmla="*/ 1632091 w 3309591"/>
                    <a:gd name="connsiteY59" fmla="*/ 2135053 h 3755272"/>
                    <a:gd name="connsiteX60" fmla="*/ 2157066 w 3309591"/>
                    <a:gd name="connsiteY60" fmla="*/ 2645276 h 3755272"/>
                    <a:gd name="connsiteX61" fmla="*/ 2216998 w 3309591"/>
                    <a:gd name="connsiteY61" fmla="*/ 2627873 h 3755272"/>
                    <a:gd name="connsiteX62" fmla="*/ 2379273 w 3309591"/>
                    <a:gd name="connsiteY62" fmla="*/ 2979047 h 3755272"/>
                    <a:gd name="connsiteX63" fmla="*/ 2876588 w 3309591"/>
                    <a:gd name="connsiteY63" fmla="*/ 3338289 h 3755272"/>
                    <a:gd name="connsiteX64" fmla="*/ 3227301 w 3309591"/>
                    <a:gd name="connsiteY64" fmla="*/ 3755273 h 3755272"/>
                    <a:gd name="connsiteX65" fmla="*/ 3309591 w 3309591"/>
                    <a:gd name="connsiteY65" fmla="*/ 3693728 h 3755272"/>
                    <a:gd name="connsiteX66" fmla="*/ 2802711 w 3309591"/>
                    <a:gd name="connsiteY66" fmla="*/ 2598253 h 3755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3309591" h="3755272">
                      <a:moveTo>
                        <a:pt x="2803402" y="2598137"/>
                      </a:moveTo>
                      <a:cubicBezTo>
                        <a:pt x="2757647" y="2515963"/>
                        <a:pt x="2708204" y="2440587"/>
                        <a:pt x="2659913" y="2368785"/>
                      </a:cubicBezTo>
                      <a:lnTo>
                        <a:pt x="2659913" y="2368785"/>
                      </a:lnTo>
                      <a:cubicBezTo>
                        <a:pt x="2538091" y="2164557"/>
                        <a:pt x="2588456" y="1844962"/>
                        <a:pt x="2854920" y="1734320"/>
                      </a:cubicBezTo>
                      <a:cubicBezTo>
                        <a:pt x="3055921" y="1650877"/>
                        <a:pt x="2747159" y="1665745"/>
                        <a:pt x="2536478" y="1810271"/>
                      </a:cubicBezTo>
                      <a:cubicBezTo>
                        <a:pt x="2470668" y="1855450"/>
                        <a:pt x="2379734" y="1820298"/>
                        <a:pt x="2364751" y="1741811"/>
                      </a:cubicBezTo>
                      <a:cubicBezTo>
                        <a:pt x="2364521" y="1740774"/>
                        <a:pt x="2364406" y="1739852"/>
                        <a:pt x="2364290" y="1739160"/>
                      </a:cubicBezTo>
                      <a:cubicBezTo>
                        <a:pt x="2345965" y="1615264"/>
                        <a:pt x="2261600" y="1538852"/>
                        <a:pt x="2209621" y="1395016"/>
                      </a:cubicBezTo>
                      <a:cubicBezTo>
                        <a:pt x="2178849" y="1309845"/>
                        <a:pt x="2226909" y="1185026"/>
                        <a:pt x="2038010" y="1113224"/>
                      </a:cubicBezTo>
                      <a:cubicBezTo>
                        <a:pt x="1957218" y="1082452"/>
                        <a:pt x="1948920" y="960053"/>
                        <a:pt x="1785607" y="956481"/>
                      </a:cubicBezTo>
                      <a:cubicBezTo>
                        <a:pt x="1622410" y="952908"/>
                        <a:pt x="1607312" y="1028744"/>
                        <a:pt x="1466704" y="1060323"/>
                      </a:cubicBezTo>
                      <a:cubicBezTo>
                        <a:pt x="1287256" y="1100546"/>
                        <a:pt x="1320679" y="1352027"/>
                        <a:pt x="1157942" y="1468547"/>
                      </a:cubicBezTo>
                      <a:cubicBezTo>
                        <a:pt x="1152986" y="1420372"/>
                        <a:pt x="1085333" y="1359749"/>
                        <a:pt x="1000507" y="1414264"/>
                      </a:cubicBezTo>
                      <a:cubicBezTo>
                        <a:pt x="1012263" y="1290943"/>
                        <a:pt x="976304" y="1019869"/>
                        <a:pt x="696817" y="988175"/>
                      </a:cubicBezTo>
                      <a:cubicBezTo>
                        <a:pt x="600466" y="977226"/>
                        <a:pt x="423899" y="883411"/>
                        <a:pt x="423899" y="724131"/>
                      </a:cubicBezTo>
                      <a:cubicBezTo>
                        <a:pt x="423899" y="489823"/>
                        <a:pt x="732660" y="310836"/>
                        <a:pt x="1253141" y="310836"/>
                      </a:cubicBezTo>
                      <a:cubicBezTo>
                        <a:pt x="1311689" y="310836"/>
                        <a:pt x="1365858" y="313372"/>
                        <a:pt x="1416569" y="317866"/>
                      </a:cubicBezTo>
                      <a:cubicBezTo>
                        <a:pt x="1378535" y="325704"/>
                        <a:pt x="1345573" y="346103"/>
                        <a:pt x="1310882" y="359127"/>
                      </a:cubicBezTo>
                      <a:cubicBezTo>
                        <a:pt x="1274923" y="372611"/>
                        <a:pt x="1239771" y="384252"/>
                        <a:pt x="1207731" y="403960"/>
                      </a:cubicBezTo>
                      <a:cubicBezTo>
                        <a:pt x="1175691" y="423783"/>
                        <a:pt x="1139041" y="438882"/>
                        <a:pt x="1111611" y="465735"/>
                      </a:cubicBezTo>
                      <a:cubicBezTo>
                        <a:pt x="1085333" y="491437"/>
                        <a:pt x="1072886" y="529931"/>
                        <a:pt x="1051334" y="562893"/>
                      </a:cubicBezTo>
                      <a:cubicBezTo>
                        <a:pt x="1031510" y="593089"/>
                        <a:pt x="1014107" y="625014"/>
                        <a:pt x="998663" y="661780"/>
                      </a:cubicBezTo>
                      <a:cubicBezTo>
                        <a:pt x="984833" y="694857"/>
                        <a:pt x="973769" y="729894"/>
                        <a:pt x="963742" y="768734"/>
                      </a:cubicBezTo>
                      <a:cubicBezTo>
                        <a:pt x="956596" y="796280"/>
                        <a:pt x="962935" y="827974"/>
                        <a:pt x="993131" y="836848"/>
                      </a:cubicBezTo>
                      <a:cubicBezTo>
                        <a:pt x="1023788" y="842726"/>
                        <a:pt x="1053293" y="822442"/>
                        <a:pt x="1060093" y="796164"/>
                      </a:cubicBezTo>
                      <a:cubicBezTo>
                        <a:pt x="1070235" y="756979"/>
                        <a:pt x="1074154" y="718254"/>
                        <a:pt x="1089252" y="686213"/>
                      </a:cubicBezTo>
                      <a:cubicBezTo>
                        <a:pt x="1106309" y="649909"/>
                        <a:pt x="1131088" y="620289"/>
                        <a:pt x="1153563" y="592283"/>
                      </a:cubicBezTo>
                      <a:cubicBezTo>
                        <a:pt x="1178227" y="561741"/>
                        <a:pt x="1206348" y="537077"/>
                        <a:pt x="1236199" y="515409"/>
                      </a:cubicBezTo>
                      <a:cubicBezTo>
                        <a:pt x="1267086" y="492935"/>
                        <a:pt x="1299472" y="473803"/>
                        <a:pt x="1334394" y="459627"/>
                      </a:cubicBezTo>
                      <a:cubicBezTo>
                        <a:pt x="1369315" y="445451"/>
                        <a:pt x="1406311" y="438190"/>
                        <a:pt x="1443653" y="430929"/>
                      </a:cubicBezTo>
                      <a:cubicBezTo>
                        <a:pt x="1480649" y="423899"/>
                        <a:pt x="1517530" y="409607"/>
                        <a:pt x="1555448" y="408109"/>
                      </a:cubicBezTo>
                      <a:cubicBezTo>
                        <a:pt x="1593366" y="406611"/>
                        <a:pt x="1631515" y="417099"/>
                        <a:pt x="1668972" y="419980"/>
                      </a:cubicBezTo>
                      <a:cubicBezTo>
                        <a:pt x="1704354" y="422746"/>
                        <a:pt x="1752991" y="418597"/>
                        <a:pt x="1803356" y="432543"/>
                      </a:cubicBezTo>
                      <a:cubicBezTo>
                        <a:pt x="1835051" y="441302"/>
                        <a:pt x="1868589" y="455017"/>
                        <a:pt x="1902243" y="470922"/>
                      </a:cubicBezTo>
                      <a:cubicBezTo>
                        <a:pt x="1984187" y="528779"/>
                        <a:pt x="2045502" y="612106"/>
                        <a:pt x="2078464" y="707420"/>
                      </a:cubicBezTo>
                      <a:lnTo>
                        <a:pt x="2116728" y="818178"/>
                      </a:lnTo>
                      <a:cubicBezTo>
                        <a:pt x="2128714" y="852869"/>
                        <a:pt x="2152571" y="882143"/>
                        <a:pt x="2184151" y="900814"/>
                      </a:cubicBezTo>
                      <a:lnTo>
                        <a:pt x="2194869" y="907153"/>
                      </a:lnTo>
                      <a:cubicBezTo>
                        <a:pt x="2243391" y="935850"/>
                        <a:pt x="2303667" y="935850"/>
                        <a:pt x="2352189" y="907268"/>
                      </a:cubicBezTo>
                      <a:lnTo>
                        <a:pt x="2352189" y="907268"/>
                      </a:lnTo>
                      <a:cubicBezTo>
                        <a:pt x="2400249" y="878916"/>
                        <a:pt x="2429293" y="826937"/>
                        <a:pt x="2428371" y="771270"/>
                      </a:cubicBezTo>
                      <a:cubicBezTo>
                        <a:pt x="2426757" y="677915"/>
                        <a:pt x="2393219" y="587903"/>
                        <a:pt x="2333172" y="516331"/>
                      </a:cubicBezTo>
                      <a:cubicBezTo>
                        <a:pt x="2174585" y="327087"/>
                        <a:pt x="1798055" y="0"/>
                        <a:pt x="1089021" y="0"/>
                      </a:cubicBezTo>
                      <a:cubicBezTo>
                        <a:pt x="433580" y="0"/>
                        <a:pt x="0" y="385520"/>
                        <a:pt x="0" y="727820"/>
                      </a:cubicBezTo>
                      <a:cubicBezTo>
                        <a:pt x="0" y="1070120"/>
                        <a:pt x="252979" y="1125441"/>
                        <a:pt x="363852" y="1125441"/>
                      </a:cubicBezTo>
                      <a:cubicBezTo>
                        <a:pt x="474725" y="1125441"/>
                        <a:pt x="540189" y="1089136"/>
                        <a:pt x="679875" y="1089136"/>
                      </a:cubicBezTo>
                      <a:cubicBezTo>
                        <a:pt x="914414" y="1089136"/>
                        <a:pt x="950257" y="1365396"/>
                        <a:pt x="948644" y="1439619"/>
                      </a:cubicBezTo>
                      <a:cubicBezTo>
                        <a:pt x="946339" y="1541848"/>
                        <a:pt x="910610" y="1628864"/>
                        <a:pt x="858747" y="1679460"/>
                      </a:cubicBezTo>
                      <a:cubicBezTo>
                        <a:pt x="810917" y="1726137"/>
                        <a:pt x="811839" y="1783417"/>
                        <a:pt x="850679" y="1784224"/>
                      </a:cubicBezTo>
                      <a:cubicBezTo>
                        <a:pt x="939654" y="1786184"/>
                        <a:pt x="936542" y="1689141"/>
                        <a:pt x="958094" y="1613535"/>
                      </a:cubicBezTo>
                      <a:cubicBezTo>
                        <a:pt x="985870" y="1516262"/>
                        <a:pt x="1071157" y="1468432"/>
                        <a:pt x="1068967" y="1563516"/>
                      </a:cubicBezTo>
                      <a:cubicBezTo>
                        <a:pt x="1066316" y="1684531"/>
                        <a:pt x="873960" y="1864901"/>
                        <a:pt x="872462" y="1934052"/>
                      </a:cubicBezTo>
                      <a:cubicBezTo>
                        <a:pt x="870963" y="2003204"/>
                        <a:pt x="905193" y="2018302"/>
                        <a:pt x="951294" y="2019339"/>
                      </a:cubicBezTo>
                      <a:cubicBezTo>
                        <a:pt x="1072309" y="2021990"/>
                        <a:pt x="1142152" y="1900629"/>
                        <a:pt x="1143651" y="1833322"/>
                      </a:cubicBezTo>
                      <a:cubicBezTo>
                        <a:pt x="1145149" y="1766129"/>
                        <a:pt x="1085909" y="1751377"/>
                        <a:pt x="1087292" y="1689948"/>
                      </a:cubicBezTo>
                      <a:cubicBezTo>
                        <a:pt x="1088675" y="1628518"/>
                        <a:pt x="1232972" y="1531821"/>
                        <a:pt x="1323791" y="1422331"/>
                      </a:cubicBezTo>
                      <a:cubicBezTo>
                        <a:pt x="1414609" y="1312841"/>
                        <a:pt x="1430514" y="1197935"/>
                        <a:pt x="1513150" y="1199779"/>
                      </a:cubicBezTo>
                      <a:cubicBezTo>
                        <a:pt x="1595787" y="1201623"/>
                        <a:pt x="1641888" y="1287140"/>
                        <a:pt x="1706429" y="1407694"/>
                      </a:cubicBezTo>
                      <a:cubicBezTo>
                        <a:pt x="1740313" y="1470853"/>
                        <a:pt x="1786529" y="1505083"/>
                        <a:pt x="1822949" y="1523523"/>
                      </a:cubicBezTo>
                      <a:cubicBezTo>
                        <a:pt x="1667243" y="1629440"/>
                        <a:pt x="1584722" y="1873314"/>
                        <a:pt x="1632091" y="2135053"/>
                      </a:cubicBezTo>
                      <a:cubicBezTo>
                        <a:pt x="1690755" y="2458797"/>
                        <a:pt x="1925754" y="2687228"/>
                        <a:pt x="2157066" y="2645276"/>
                      </a:cubicBezTo>
                      <a:cubicBezTo>
                        <a:pt x="2177812" y="2641472"/>
                        <a:pt x="2197866" y="2635594"/>
                        <a:pt x="2216998" y="2627873"/>
                      </a:cubicBezTo>
                      <a:cubicBezTo>
                        <a:pt x="2204204" y="2748542"/>
                        <a:pt x="2305281" y="2907014"/>
                        <a:pt x="2379273" y="2979047"/>
                      </a:cubicBezTo>
                      <a:cubicBezTo>
                        <a:pt x="2545006" y="3140401"/>
                        <a:pt x="2749464" y="3192264"/>
                        <a:pt x="2876588" y="3338289"/>
                      </a:cubicBezTo>
                      <a:cubicBezTo>
                        <a:pt x="2973054" y="3449047"/>
                        <a:pt x="3227301" y="3755273"/>
                        <a:pt x="3227301" y="3755273"/>
                      </a:cubicBezTo>
                      <a:lnTo>
                        <a:pt x="3309591" y="3693728"/>
                      </a:lnTo>
                      <a:cubicBezTo>
                        <a:pt x="2976973" y="3282853"/>
                        <a:pt x="2949543" y="2861720"/>
                        <a:pt x="2802711" y="2598253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9525" cap="flat">
                  <a:solidFill>
                    <a:schemeClr val="accent4"/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22337E77-90A9-1D91-E102-CD83E9483E44}"/>
                  </a:ext>
                </a:extLst>
              </p:cNvPr>
              <p:cNvSpPr/>
              <p:nvPr/>
            </p:nvSpPr>
            <p:spPr>
              <a:xfrm>
                <a:off x="4617683" y="3330773"/>
                <a:ext cx="1328997" cy="1446935"/>
              </a:xfrm>
              <a:custGeom>
                <a:avLst/>
                <a:gdLst>
                  <a:gd name="connsiteX0" fmla="*/ 994165 w 1328997"/>
                  <a:gd name="connsiteY0" fmla="*/ 214122 h 1446935"/>
                  <a:gd name="connsiteX1" fmla="*/ 413292 w 1328997"/>
                  <a:gd name="connsiteY1" fmla="*/ 3786 h 1446935"/>
                  <a:gd name="connsiteX2" fmla="*/ 13711 w 1328997"/>
                  <a:gd name="connsiteY2" fmla="*/ 329836 h 1446935"/>
                  <a:gd name="connsiteX3" fmla="*/ 489243 w 1328997"/>
                  <a:gd name="connsiteY3" fmla="*/ 824384 h 1446935"/>
                  <a:gd name="connsiteX4" fmla="*/ 444064 w 1328997"/>
                  <a:gd name="connsiteY4" fmla="*/ 1263381 h 1446935"/>
                  <a:gd name="connsiteX5" fmla="*/ 970423 w 1328997"/>
                  <a:gd name="connsiteY5" fmla="*/ 1414708 h 1446935"/>
                  <a:gd name="connsiteX6" fmla="*/ 1310418 w 1328997"/>
                  <a:gd name="connsiteY6" fmla="*/ 868756 h 1446935"/>
                  <a:gd name="connsiteX7" fmla="*/ 994049 w 1328997"/>
                  <a:gd name="connsiteY7" fmla="*/ 214007 h 1446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28997" h="1446935">
                    <a:moveTo>
                      <a:pt x="994165" y="214122"/>
                    </a:moveTo>
                    <a:cubicBezTo>
                      <a:pt x="783368" y="128951"/>
                      <a:pt x="662929" y="-26179"/>
                      <a:pt x="413292" y="3786"/>
                    </a:cubicBezTo>
                    <a:cubicBezTo>
                      <a:pt x="224393" y="26491"/>
                      <a:pt x="61426" y="138747"/>
                      <a:pt x="13711" y="329836"/>
                    </a:cubicBezTo>
                    <a:cubicBezTo>
                      <a:pt x="-65928" y="648624"/>
                      <a:pt x="215634" y="796378"/>
                      <a:pt x="489243" y="824384"/>
                    </a:cubicBezTo>
                    <a:cubicBezTo>
                      <a:pt x="292738" y="925000"/>
                      <a:pt x="362696" y="1112746"/>
                      <a:pt x="444064" y="1263381"/>
                    </a:cubicBezTo>
                    <a:cubicBezTo>
                      <a:pt x="538917" y="1439026"/>
                      <a:pt x="792588" y="1486625"/>
                      <a:pt x="970423" y="1414708"/>
                    </a:cubicBezTo>
                    <a:cubicBezTo>
                      <a:pt x="1181565" y="1329306"/>
                      <a:pt x="1272038" y="1074367"/>
                      <a:pt x="1310418" y="868756"/>
                    </a:cubicBezTo>
                    <a:cubicBezTo>
                      <a:pt x="1367237" y="564144"/>
                      <a:pt x="1302465" y="338710"/>
                      <a:pt x="994049" y="214007"/>
                    </a:cubicBezTo>
                    <a:close/>
                  </a:path>
                </a:pathLst>
              </a:custGeom>
              <a:solidFill>
                <a:srgbClr val="F0ECDF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B22BF73C-28DE-6D3C-124E-480B4FEA3EE6}"/>
                  </a:ext>
                </a:extLst>
              </p:cNvPr>
              <p:cNvSpPr/>
              <p:nvPr/>
            </p:nvSpPr>
            <p:spPr>
              <a:xfrm>
                <a:off x="4617683" y="3330773"/>
                <a:ext cx="1328997" cy="1446935"/>
              </a:xfrm>
              <a:custGeom>
                <a:avLst/>
                <a:gdLst>
                  <a:gd name="connsiteX0" fmla="*/ 994165 w 1328997"/>
                  <a:gd name="connsiteY0" fmla="*/ 214122 h 1446935"/>
                  <a:gd name="connsiteX1" fmla="*/ 413292 w 1328997"/>
                  <a:gd name="connsiteY1" fmla="*/ 3786 h 1446935"/>
                  <a:gd name="connsiteX2" fmla="*/ 13711 w 1328997"/>
                  <a:gd name="connsiteY2" fmla="*/ 329836 h 1446935"/>
                  <a:gd name="connsiteX3" fmla="*/ 489243 w 1328997"/>
                  <a:gd name="connsiteY3" fmla="*/ 824384 h 1446935"/>
                  <a:gd name="connsiteX4" fmla="*/ 444064 w 1328997"/>
                  <a:gd name="connsiteY4" fmla="*/ 1263381 h 1446935"/>
                  <a:gd name="connsiteX5" fmla="*/ 970423 w 1328997"/>
                  <a:gd name="connsiteY5" fmla="*/ 1414708 h 1446935"/>
                  <a:gd name="connsiteX6" fmla="*/ 1310418 w 1328997"/>
                  <a:gd name="connsiteY6" fmla="*/ 868756 h 1446935"/>
                  <a:gd name="connsiteX7" fmla="*/ 994049 w 1328997"/>
                  <a:gd name="connsiteY7" fmla="*/ 214007 h 1446935"/>
                  <a:gd name="connsiteX8" fmla="*/ 934925 w 1328997"/>
                  <a:gd name="connsiteY8" fmla="*/ 1249897 h 1446935"/>
                  <a:gd name="connsiteX9" fmla="*/ 846180 w 1328997"/>
                  <a:gd name="connsiteY9" fmla="*/ 1083242 h 1446935"/>
                  <a:gd name="connsiteX10" fmla="*/ 772649 w 1328997"/>
                  <a:gd name="connsiteY10" fmla="*/ 1303835 h 1446935"/>
                  <a:gd name="connsiteX11" fmla="*/ 718826 w 1328997"/>
                  <a:gd name="connsiteY11" fmla="*/ 1068374 h 1446935"/>
                  <a:gd name="connsiteX12" fmla="*/ 536497 w 1328997"/>
                  <a:gd name="connsiteY12" fmla="*/ 1149281 h 1446935"/>
                  <a:gd name="connsiteX13" fmla="*/ 708569 w 1328997"/>
                  <a:gd name="connsiteY13" fmla="*/ 966952 h 1446935"/>
                  <a:gd name="connsiteX14" fmla="*/ 547100 w 1328997"/>
                  <a:gd name="connsiteY14" fmla="*/ 937332 h 1446935"/>
                  <a:gd name="connsiteX15" fmla="*/ 788208 w 1328997"/>
                  <a:gd name="connsiteY15" fmla="*/ 859652 h 1446935"/>
                  <a:gd name="connsiteX16" fmla="*/ 631465 w 1328997"/>
                  <a:gd name="connsiteY16" fmla="*/ 778975 h 1446935"/>
                  <a:gd name="connsiteX17" fmla="*/ 760433 w 1328997"/>
                  <a:gd name="connsiteY17" fmla="*/ 655770 h 1446935"/>
                  <a:gd name="connsiteX18" fmla="*/ 491894 w 1328997"/>
                  <a:gd name="connsiteY18" fmla="*/ 693573 h 1446935"/>
                  <a:gd name="connsiteX19" fmla="*/ 579717 w 1328997"/>
                  <a:gd name="connsiteY19" fmla="*/ 543514 h 1446935"/>
                  <a:gd name="connsiteX20" fmla="*/ 185553 w 1328997"/>
                  <a:gd name="connsiteY20" fmla="*/ 583507 h 1446935"/>
                  <a:gd name="connsiteX21" fmla="*/ 241450 w 1328997"/>
                  <a:gd name="connsiteY21" fmla="*/ 510206 h 1446935"/>
                  <a:gd name="connsiteX22" fmla="*/ 429427 w 1328997"/>
                  <a:gd name="connsiteY22" fmla="*/ 477128 h 1446935"/>
                  <a:gd name="connsiteX23" fmla="*/ 195004 w 1328997"/>
                  <a:gd name="connsiteY23" fmla="*/ 472403 h 1446935"/>
                  <a:gd name="connsiteX24" fmla="*/ 131961 w 1328997"/>
                  <a:gd name="connsiteY24" fmla="*/ 437712 h 1446935"/>
                  <a:gd name="connsiteX25" fmla="*/ 377794 w 1328997"/>
                  <a:gd name="connsiteY25" fmla="*/ 344703 h 1446935"/>
                  <a:gd name="connsiteX26" fmla="*/ 267728 w 1328997"/>
                  <a:gd name="connsiteY26" fmla="*/ 191187 h 1446935"/>
                  <a:gd name="connsiteX27" fmla="*/ 505148 w 1328997"/>
                  <a:gd name="connsiteY27" fmla="*/ 276935 h 1446935"/>
                  <a:gd name="connsiteX28" fmla="*/ 594123 w 1328997"/>
                  <a:gd name="connsiteY28" fmla="*/ 151771 h 1446935"/>
                  <a:gd name="connsiteX29" fmla="*/ 669152 w 1328997"/>
                  <a:gd name="connsiteY29" fmla="*/ 347354 h 1446935"/>
                  <a:gd name="connsiteX30" fmla="*/ 781409 w 1328997"/>
                  <a:gd name="connsiteY30" fmla="*/ 272555 h 1446935"/>
                  <a:gd name="connsiteX31" fmla="*/ 743721 w 1328997"/>
                  <a:gd name="connsiteY31" fmla="*/ 487616 h 1446935"/>
                  <a:gd name="connsiteX32" fmla="*/ 932274 w 1328997"/>
                  <a:gd name="connsiteY32" fmla="*/ 328683 h 1446935"/>
                  <a:gd name="connsiteX33" fmla="*/ 865082 w 1328997"/>
                  <a:gd name="connsiteY33" fmla="*/ 561609 h 1446935"/>
                  <a:gd name="connsiteX34" fmla="*/ 1050523 w 1328997"/>
                  <a:gd name="connsiteY34" fmla="*/ 436214 h 1446935"/>
                  <a:gd name="connsiteX35" fmla="*/ 1189633 w 1328997"/>
                  <a:gd name="connsiteY35" fmla="*/ 550199 h 1446935"/>
                  <a:gd name="connsiteX36" fmla="*/ 877875 w 1328997"/>
                  <a:gd name="connsiteY36" fmla="*/ 718352 h 1446935"/>
                  <a:gd name="connsiteX37" fmla="*/ 1155864 w 1328997"/>
                  <a:gd name="connsiteY37" fmla="*/ 722155 h 1446935"/>
                  <a:gd name="connsiteX38" fmla="*/ 1147450 w 1328997"/>
                  <a:gd name="connsiteY38" fmla="*/ 914857 h 1446935"/>
                  <a:gd name="connsiteX39" fmla="*/ 912911 w 1328997"/>
                  <a:gd name="connsiteY39" fmla="*/ 874750 h 1446935"/>
                  <a:gd name="connsiteX40" fmla="*/ 1125437 w 1328997"/>
                  <a:gd name="connsiteY40" fmla="*/ 997033 h 1446935"/>
                  <a:gd name="connsiteX41" fmla="*/ 951406 w 1328997"/>
                  <a:gd name="connsiteY41" fmla="*/ 1045900 h 1446935"/>
                  <a:gd name="connsiteX42" fmla="*/ 1047296 w 1328997"/>
                  <a:gd name="connsiteY42" fmla="*/ 1153315 h 1446935"/>
                  <a:gd name="connsiteX43" fmla="*/ 934810 w 1328997"/>
                  <a:gd name="connsiteY43" fmla="*/ 1249897 h 1446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328997" h="1446935">
                    <a:moveTo>
                      <a:pt x="994165" y="214122"/>
                    </a:moveTo>
                    <a:cubicBezTo>
                      <a:pt x="783368" y="128951"/>
                      <a:pt x="662929" y="-26179"/>
                      <a:pt x="413292" y="3786"/>
                    </a:cubicBezTo>
                    <a:cubicBezTo>
                      <a:pt x="224393" y="26491"/>
                      <a:pt x="61426" y="138747"/>
                      <a:pt x="13711" y="329836"/>
                    </a:cubicBezTo>
                    <a:cubicBezTo>
                      <a:pt x="-65928" y="648624"/>
                      <a:pt x="215634" y="796378"/>
                      <a:pt x="489243" y="824384"/>
                    </a:cubicBezTo>
                    <a:cubicBezTo>
                      <a:pt x="292738" y="925000"/>
                      <a:pt x="362696" y="1112746"/>
                      <a:pt x="444064" y="1263381"/>
                    </a:cubicBezTo>
                    <a:cubicBezTo>
                      <a:pt x="538917" y="1439026"/>
                      <a:pt x="792588" y="1486625"/>
                      <a:pt x="970423" y="1414708"/>
                    </a:cubicBezTo>
                    <a:cubicBezTo>
                      <a:pt x="1181565" y="1329306"/>
                      <a:pt x="1272038" y="1074367"/>
                      <a:pt x="1310418" y="868756"/>
                    </a:cubicBezTo>
                    <a:cubicBezTo>
                      <a:pt x="1367237" y="564144"/>
                      <a:pt x="1302465" y="338710"/>
                      <a:pt x="994049" y="214007"/>
                    </a:cubicBezTo>
                    <a:close/>
                    <a:moveTo>
                      <a:pt x="934925" y="1249897"/>
                    </a:moveTo>
                    <a:cubicBezTo>
                      <a:pt x="914064" y="1188813"/>
                      <a:pt x="888247" y="1132685"/>
                      <a:pt x="846180" y="1083242"/>
                    </a:cubicBezTo>
                    <a:cubicBezTo>
                      <a:pt x="859434" y="1170027"/>
                      <a:pt x="951982" y="1343482"/>
                      <a:pt x="772649" y="1303835"/>
                    </a:cubicBezTo>
                    <a:cubicBezTo>
                      <a:pt x="623628" y="1270873"/>
                      <a:pt x="666502" y="1165647"/>
                      <a:pt x="718826" y="1068374"/>
                    </a:cubicBezTo>
                    <a:cubicBezTo>
                      <a:pt x="659587" y="1106753"/>
                      <a:pt x="587784" y="1351664"/>
                      <a:pt x="536497" y="1149281"/>
                    </a:cubicBezTo>
                    <a:cubicBezTo>
                      <a:pt x="504456" y="1023080"/>
                      <a:pt x="630197" y="1003832"/>
                      <a:pt x="708569" y="966952"/>
                    </a:cubicBezTo>
                    <a:cubicBezTo>
                      <a:pt x="629967" y="963148"/>
                      <a:pt x="463081" y="1059960"/>
                      <a:pt x="547100" y="937332"/>
                    </a:cubicBezTo>
                    <a:cubicBezTo>
                      <a:pt x="615330" y="837869"/>
                      <a:pt x="685288" y="821272"/>
                      <a:pt x="788208" y="859652"/>
                    </a:cubicBezTo>
                    <a:cubicBezTo>
                      <a:pt x="760663" y="817815"/>
                      <a:pt x="639302" y="796032"/>
                      <a:pt x="631465" y="778975"/>
                    </a:cubicBezTo>
                    <a:cubicBezTo>
                      <a:pt x="597005" y="704061"/>
                      <a:pt x="727931" y="669716"/>
                      <a:pt x="760433" y="655770"/>
                    </a:cubicBezTo>
                    <a:cubicBezTo>
                      <a:pt x="654400" y="646780"/>
                      <a:pt x="579256" y="735525"/>
                      <a:pt x="491894" y="693573"/>
                    </a:cubicBezTo>
                    <a:cubicBezTo>
                      <a:pt x="367537" y="633872"/>
                      <a:pt x="522436" y="586964"/>
                      <a:pt x="579717" y="543514"/>
                    </a:cubicBezTo>
                    <a:cubicBezTo>
                      <a:pt x="468037" y="564836"/>
                      <a:pt x="280636" y="735525"/>
                      <a:pt x="185553" y="583507"/>
                    </a:cubicBezTo>
                    <a:cubicBezTo>
                      <a:pt x="144408" y="517697"/>
                      <a:pt x="167689" y="529223"/>
                      <a:pt x="241450" y="510206"/>
                    </a:cubicBezTo>
                    <a:cubicBezTo>
                      <a:pt x="303111" y="494301"/>
                      <a:pt x="373530" y="490152"/>
                      <a:pt x="429427" y="477128"/>
                    </a:cubicBezTo>
                    <a:cubicBezTo>
                      <a:pt x="348520" y="456844"/>
                      <a:pt x="275680" y="468369"/>
                      <a:pt x="195004" y="472403"/>
                    </a:cubicBezTo>
                    <a:cubicBezTo>
                      <a:pt x="152706" y="474478"/>
                      <a:pt x="117323" y="507901"/>
                      <a:pt x="131961" y="437712"/>
                    </a:cubicBezTo>
                    <a:cubicBezTo>
                      <a:pt x="156855" y="318080"/>
                      <a:pt x="306222" y="357727"/>
                      <a:pt x="377794" y="344703"/>
                    </a:cubicBezTo>
                    <a:cubicBezTo>
                      <a:pt x="315903" y="320385"/>
                      <a:pt x="107757" y="268522"/>
                      <a:pt x="267728" y="191187"/>
                    </a:cubicBezTo>
                    <a:cubicBezTo>
                      <a:pt x="387360" y="133330"/>
                      <a:pt x="440146" y="215620"/>
                      <a:pt x="505148" y="276935"/>
                    </a:cubicBezTo>
                    <a:cubicBezTo>
                      <a:pt x="490281" y="190956"/>
                      <a:pt x="450518" y="65908"/>
                      <a:pt x="594123" y="151771"/>
                    </a:cubicBezTo>
                    <a:cubicBezTo>
                      <a:pt x="673762" y="199485"/>
                      <a:pt x="651980" y="259993"/>
                      <a:pt x="669152" y="347354"/>
                    </a:cubicBezTo>
                    <a:cubicBezTo>
                      <a:pt x="695200" y="283389"/>
                      <a:pt x="722399" y="156496"/>
                      <a:pt x="781409" y="272555"/>
                    </a:cubicBezTo>
                    <a:cubicBezTo>
                      <a:pt x="824398" y="357035"/>
                      <a:pt x="747179" y="405326"/>
                      <a:pt x="743721" y="487616"/>
                    </a:cubicBezTo>
                    <a:cubicBezTo>
                      <a:pt x="781293" y="432065"/>
                      <a:pt x="847563" y="305057"/>
                      <a:pt x="932274" y="328683"/>
                    </a:cubicBezTo>
                    <a:cubicBezTo>
                      <a:pt x="1086597" y="371788"/>
                      <a:pt x="897583" y="503060"/>
                      <a:pt x="865082" y="561609"/>
                    </a:cubicBezTo>
                    <a:cubicBezTo>
                      <a:pt x="900118" y="540517"/>
                      <a:pt x="999696" y="433448"/>
                      <a:pt x="1050523" y="436214"/>
                    </a:cubicBezTo>
                    <a:cubicBezTo>
                      <a:pt x="1090861" y="438404"/>
                      <a:pt x="1176609" y="517697"/>
                      <a:pt x="1189633" y="550199"/>
                    </a:cubicBezTo>
                    <a:cubicBezTo>
                      <a:pt x="1247374" y="694610"/>
                      <a:pt x="967656" y="681471"/>
                      <a:pt x="877875" y="718352"/>
                    </a:cubicBezTo>
                    <a:cubicBezTo>
                      <a:pt x="935270" y="721003"/>
                      <a:pt x="1115987" y="674556"/>
                      <a:pt x="1155864" y="722155"/>
                    </a:cubicBezTo>
                    <a:cubicBezTo>
                      <a:pt x="1179145" y="749931"/>
                      <a:pt x="1130854" y="904715"/>
                      <a:pt x="1147450" y="914857"/>
                    </a:cubicBezTo>
                    <a:cubicBezTo>
                      <a:pt x="1083831" y="877170"/>
                      <a:pt x="983446" y="857923"/>
                      <a:pt x="912911" y="874750"/>
                    </a:cubicBezTo>
                    <a:cubicBezTo>
                      <a:pt x="986558" y="898031"/>
                      <a:pt x="1109763" y="906559"/>
                      <a:pt x="1125437" y="997033"/>
                    </a:cubicBezTo>
                    <a:cubicBezTo>
                      <a:pt x="1157362" y="1181552"/>
                      <a:pt x="1025859" y="1058693"/>
                      <a:pt x="951406" y="1045900"/>
                    </a:cubicBezTo>
                    <a:cubicBezTo>
                      <a:pt x="973650" y="1069411"/>
                      <a:pt x="1038767" y="1114821"/>
                      <a:pt x="1047296" y="1153315"/>
                    </a:cubicBezTo>
                    <a:cubicBezTo>
                      <a:pt x="1057092" y="1197572"/>
                      <a:pt x="941840" y="1270066"/>
                      <a:pt x="934810" y="1249897"/>
                    </a:cubicBezTo>
                    <a:close/>
                  </a:path>
                </a:pathLst>
              </a:custGeom>
              <a:solidFill>
                <a:srgbClr val="E1D8BF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18C224AF-E85C-FBED-E7E1-C1EDDC9364EB}"/>
                  </a:ext>
                </a:extLst>
              </p:cNvPr>
              <p:cNvSpPr/>
              <p:nvPr/>
            </p:nvSpPr>
            <p:spPr>
              <a:xfrm>
                <a:off x="4617683" y="3330773"/>
                <a:ext cx="1328997" cy="1446935"/>
              </a:xfrm>
              <a:custGeom>
                <a:avLst/>
                <a:gdLst>
                  <a:gd name="connsiteX0" fmla="*/ 994165 w 1328997"/>
                  <a:gd name="connsiteY0" fmla="*/ 214122 h 1446935"/>
                  <a:gd name="connsiteX1" fmla="*/ 413292 w 1328997"/>
                  <a:gd name="connsiteY1" fmla="*/ 3786 h 1446935"/>
                  <a:gd name="connsiteX2" fmla="*/ 13711 w 1328997"/>
                  <a:gd name="connsiteY2" fmla="*/ 329836 h 1446935"/>
                  <a:gd name="connsiteX3" fmla="*/ 489243 w 1328997"/>
                  <a:gd name="connsiteY3" fmla="*/ 824384 h 1446935"/>
                  <a:gd name="connsiteX4" fmla="*/ 444064 w 1328997"/>
                  <a:gd name="connsiteY4" fmla="*/ 1263381 h 1446935"/>
                  <a:gd name="connsiteX5" fmla="*/ 970423 w 1328997"/>
                  <a:gd name="connsiteY5" fmla="*/ 1414708 h 1446935"/>
                  <a:gd name="connsiteX6" fmla="*/ 1310418 w 1328997"/>
                  <a:gd name="connsiteY6" fmla="*/ 868756 h 1446935"/>
                  <a:gd name="connsiteX7" fmla="*/ 994049 w 1328997"/>
                  <a:gd name="connsiteY7" fmla="*/ 214007 h 1446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28997" h="1446935">
                    <a:moveTo>
                      <a:pt x="994165" y="214122"/>
                    </a:moveTo>
                    <a:cubicBezTo>
                      <a:pt x="783368" y="128951"/>
                      <a:pt x="662929" y="-26179"/>
                      <a:pt x="413292" y="3786"/>
                    </a:cubicBezTo>
                    <a:cubicBezTo>
                      <a:pt x="224393" y="26491"/>
                      <a:pt x="61426" y="138747"/>
                      <a:pt x="13711" y="329836"/>
                    </a:cubicBezTo>
                    <a:cubicBezTo>
                      <a:pt x="-65928" y="648624"/>
                      <a:pt x="215634" y="796378"/>
                      <a:pt x="489243" y="824384"/>
                    </a:cubicBezTo>
                    <a:cubicBezTo>
                      <a:pt x="292738" y="925000"/>
                      <a:pt x="362696" y="1112746"/>
                      <a:pt x="444064" y="1263381"/>
                    </a:cubicBezTo>
                    <a:cubicBezTo>
                      <a:pt x="538917" y="1439026"/>
                      <a:pt x="792588" y="1486625"/>
                      <a:pt x="970423" y="1414708"/>
                    </a:cubicBezTo>
                    <a:cubicBezTo>
                      <a:pt x="1181565" y="1329306"/>
                      <a:pt x="1272038" y="1074367"/>
                      <a:pt x="1310418" y="868756"/>
                    </a:cubicBezTo>
                    <a:cubicBezTo>
                      <a:pt x="1367237" y="564144"/>
                      <a:pt x="1302465" y="338710"/>
                      <a:pt x="994049" y="214007"/>
                    </a:cubicBezTo>
                    <a:close/>
                  </a:path>
                </a:pathLst>
              </a:custGeom>
              <a:noFill/>
              <a:ln w="952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75476DC2-C9AB-5569-8F87-8C6293E7292C}"/>
                  </a:ext>
                </a:extLst>
              </p:cNvPr>
              <p:cNvSpPr/>
              <p:nvPr/>
            </p:nvSpPr>
            <p:spPr>
              <a:xfrm>
                <a:off x="1674269" y="1837889"/>
                <a:ext cx="3640687" cy="1976409"/>
              </a:xfrm>
              <a:custGeom>
                <a:avLst/>
                <a:gdLst>
                  <a:gd name="connsiteX0" fmla="*/ 784154 w 3640687"/>
                  <a:gd name="connsiteY0" fmla="*/ 1933824 h 1976409"/>
                  <a:gd name="connsiteX1" fmla="*/ 118801 w 3640687"/>
                  <a:gd name="connsiteY1" fmla="*/ 1060556 h 1976409"/>
                  <a:gd name="connsiteX2" fmla="*/ 182190 w 3640687"/>
                  <a:gd name="connsiteY2" fmla="*/ 939080 h 1976409"/>
                  <a:gd name="connsiteX3" fmla="*/ 280500 w 3640687"/>
                  <a:gd name="connsiteY3" fmla="*/ 695436 h 1976409"/>
                  <a:gd name="connsiteX4" fmla="*/ 625912 w 3640687"/>
                  <a:gd name="connsiteY4" fmla="*/ 330200 h 1976409"/>
                  <a:gd name="connsiteX5" fmla="*/ 1327570 w 3640687"/>
                  <a:gd name="connsiteY5" fmla="*/ 116522 h 1976409"/>
                  <a:gd name="connsiteX6" fmla="*/ 1575823 w 3640687"/>
                  <a:gd name="connsiteY6" fmla="*/ 100617 h 1976409"/>
                  <a:gd name="connsiteX7" fmla="*/ 1943479 w 3640687"/>
                  <a:gd name="connsiteY7" fmla="*/ 23629 h 1976409"/>
                  <a:gd name="connsiteX8" fmla="*/ 3640688 w 3640687"/>
                  <a:gd name="connsiteY8" fmla="*/ 54171 h 1976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40687" h="1976409">
                    <a:moveTo>
                      <a:pt x="784154" y="1933824"/>
                    </a:moveTo>
                    <a:cubicBezTo>
                      <a:pt x="172048" y="2130214"/>
                      <a:pt x="-205174" y="1614459"/>
                      <a:pt x="118801" y="1060556"/>
                    </a:cubicBezTo>
                    <a:cubicBezTo>
                      <a:pt x="140469" y="1020333"/>
                      <a:pt x="162712" y="980340"/>
                      <a:pt x="182190" y="939080"/>
                    </a:cubicBezTo>
                    <a:cubicBezTo>
                      <a:pt x="220223" y="860362"/>
                      <a:pt x="245003" y="775190"/>
                      <a:pt x="280500" y="695436"/>
                    </a:cubicBezTo>
                    <a:cubicBezTo>
                      <a:pt x="348384" y="537540"/>
                      <a:pt x="477582" y="413643"/>
                      <a:pt x="625912" y="330200"/>
                    </a:cubicBezTo>
                    <a:cubicBezTo>
                      <a:pt x="841089" y="212873"/>
                      <a:pt x="1086116" y="153864"/>
                      <a:pt x="1327570" y="116522"/>
                    </a:cubicBezTo>
                    <a:cubicBezTo>
                      <a:pt x="1410206" y="106611"/>
                      <a:pt x="1494225" y="111451"/>
                      <a:pt x="1575823" y="100617"/>
                    </a:cubicBezTo>
                    <a:cubicBezTo>
                      <a:pt x="1699835" y="82292"/>
                      <a:pt x="1817969" y="35154"/>
                      <a:pt x="1943479" y="23629"/>
                    </a:cubicBezTo>
                    <a:cubicBezTo>
                      <a:pt x="2797385" y="-102457"/>
                      <a:pt x="2713827" y="330431"/>
                      <a:pt x="3640688" y="54171"/>
                    </a:cubicBezTo>
                  </a:path>
                </a:pathLst>
              </a:custGeom>
              <a:noFill/>
              <a:ln w="57543" cap="rnd">
                <a:solidFill>
                  <a:srgbClr val="DB2E2E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D5D0E26E-8528-27A7-BB03-CEC2FD92C1B2}"/>
                  </a:ext>
                </a:extLst>
              </p:cNvPr>
              <p:cNvSpPr/>
              <p:nvPr/>
            </p:nvSpPr>
            <p:spPr>
              <a:xfrm>
                <a:off x="5198667" y="1850643"/>
                <a:ext cx="234308" cy="82435"/>
              </a:xfrm>
              <a:custGeom>
                <a:avLst/>
                <a:gdLst>
                  <a:gd name="connsiteX0" fmla="*/ 234308 w 234308"/>
                  <a:gd name="connsiteY0" fmla="*/ 3729 h 82435"/>
                  <a:gd name="connsiteX1" fmla="*/ 0 w 234308"/>
                  <a:gd name="connsiteY1" fmla="*/ 78643 h 82435"/>
                  <a:gd name="connsiteX2" fmla="*/ 234308 w 234308"/>
                  <a:gd name="connsiteY2" fmla="*/ 3729 h 82435"/>
                  <a:gd name="connsiteX3" fmla="*/ 234308 w 234308"/>
                  <a:gd name="connsiteY3" fmla="*/ 3729 h 82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308" h="82435">
                    <a:moveTo>
                      <a:pt x="234308" y="3729"/>
                    </a:moveTo>
                    <a:cubicBezTo>
                      <a:pt x="176106" y="63314"/>
                      <a:pt x="81944" y="93625"/>
                      <a:pt x="0" y="78643"/>
                    </a:cubicBezTo>
                    <a:cubicBezTo>
                      <a:pt x="58087" y="18827"/>
                      <a:pt x="152364" y="-11024"/>
                      <a:pt x="234308" y="3729"/>
                    </a:cubicBezTo>
                    <a:lnTo>
                      <a:pt x="234308" y="3729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9F51A65-4462-CBE1-10BA-1010245EEB9A}"/>
                  </a:ext>
                </a:extLst>
              </p:cNvPr>
              <p:cNvSpPr/>
              <p:nvPr/>
            </p:nvSpPr>
            <p:spPr>
              <a:xfrm>
                <a:off x="4503036" y="1447069"/>
                <a:ext cx="225043" cy="526216"/>
              </a:xfrm>
              <a:custGeom>
                <a:avLst/>
                <a:gdLst>
                  <a:gd name="connsiteX0" fmla="*/ 658 w 225043"/>
                  <a:gd name="connsiteY0" fmla="*/ 491667 h 526216"/>
                  <a:gd name="connsiteX1" fmla="*/ 2617 w 225043"/>
                  <a:gd name="connsiteY1" fmla="*/ 426204 h 526216"/>
                  <a:gd name="connsiteX2" fmla="*/ 23363 w 225043"/>
                  <a:gd name="connsiteY2" fmla="*/ 347256 h 526216"/>
                  <a:gd name="connsiteX3" fmla="*/ 170886 w 225043"/>
                  <a:gd name="connsiteY3" fmla="*/ 187862 h 526216"/>
                  <a:gd name="connsiteX4" fmla="*/ 189787 w 225043"/>
                  <a:gd name="connsiteY4" fmla="*/ 0 h 526216"/>
                  <a:gd name="connsiteX5" fmla="*/ 220560 w 225043"/>
                  <a:gd name="connsiteY5" fmla="*/ 136344 h 526216"/>
                  <a:gd name="connsiteX6" fmla="*/ 138961 w 225043"/>
                  <a:gd name="connsiteY6" fmla="*/ 254708 h 526216"/>
                  <a:gd name="connsiteX7" fmla="*/ 60589 w 225043"/>
                  <a:gd name="connsiteY7" fmla="*/ 366272 h 526216"/>
                  <a:gd name="connsiteX8" fmla="*/ 57593 w 225043"/>
                  <a:gd name="connsiteY8" fmla="*/ 499735 h 526216"/>
                  <a:gd name="connsiteX9" fmla="*/ 543 w 225043"/>
                  <a:gd name="connsiteY9" fmla="*/ 491667 h 526216"/>
                  <a:gd name="connsiteX10" fmla="*/ 543 w 225043"/>
                  <a:gd name="connsiteY10" fmla="*/ 491667 h 52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5043" h="526216">
                    <a:moveTo>
                      <a:pt x="658" y="491667"/>
                    </a:moveTo>
                    <a:cubicBezTo>
                      <a:pt x="5499" y="469885"/>
                      <a:pt x="2502" y="450061"/>
                      <a:pt x="2617" y="426204"/>
                    </a:cubicBezTo>
                    <a:cubicBezTo>
                      <a:pt x="2272" y="399235"/>
                      <a:pt x="9994" y="370076"/>
                      <a:pt x="23363" y="347256"/>
                    </a:cubicBezTo>
                    <a:cubicBezTo>
                      <a:pt x="63240" y="285135"/>
                      <a:pt x="117524" y="236383"/>
                      <a:pt x="170886" y="187862"/>
                    </a:cubicBezTo>
                    <a:cubicBezTo>
                      <a:pt x="222174" y="140954"/>
                      <a:pt x="230126" y="57972"/>
                      <a:pt x="189787" y="0"/>
                    </a:cubicBezTo>
                    <a:cubicBezTo>
                      <a:pt x="220906" y="35959"/>
                      <a:pt x="232201" y="88399"/>
                      <a:pt x="220560" y="136344"/>
                    </a:cubicBezTo>
                    <a:cubicBezTo>
                      <a:pt x="210763" y="185326"/>
                      <a:pt x="168581" y="218865"/>
                      <a:pt x="138961" y="254708"/>
                    </a:cubicBezTo>
                    <a:cubicBezTo>
                      <a:pt x="112107" y="289284"/>
                      <a:pt x="79145" y="327548"/>
                      <a:pt x="60589" y="366272"/>
                    </a:cubicBezTo>
                    <a:cubicBezTo>
                      <a:pt x="38922" y="409492"/>
                      <a:pt x="63010" y="453634"/>
                      <a:pt x="57593" y="499735"/>
                    </a:cubicBezTo>
                    <a:cubicBezTo>
                      <a:pt x="52983" y="540073"/>
                      <a:pt x="-6257" y="531890"/>
                      <a:pt x="543" y="491667"/>
                    </a:cubicBezTo>
                    <a:lnTo>
                      <a:pt x="543" y="491667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F0521627-6653-A32D-F0EE-6CD468490250}"/>
                  </a:ext>
                </a:extLst>
              </p:cNvPr>
              <p:cNvSpPr/>
              <p:nvPr/>
            </p:nvSpPr>
            <p:spPr>
              <a:xfrm>
                <a:off x="4556161" y="1604043"/>
                <a:ext cx="330056" cy="173138"/>
              </a:xfrm>
              <a:custGeom>
                <a:avLst/>
                <a:gdLst>
                  <a:gd name="connsiteX0" fmla="*/ 8041 w 330056"/>
                  <a:gd name="connsiteY0" fmla="*/ 141300 h 173138"/>
                  <a:gd name="connsiteX1" fmla="*/ 88372 w 330056"/>
                  <a:gd name="connsiteY1" fmla="*/ 86209 h 173138"/>
                  <a:gd name="connsiteX2" fmla="*/ 232553 w 330056"/>
                  <a:gd name="connsiteY2" fmla="*/ 79409 h 173138"/>
                  <a:gd name="connsiteX3" fmla="*/ 330057 w 330056"/>
                  <a:gd name="connsiteY3" fmla="*/ 0 h 173138"/>
                  <a:gd name="connsiteX4" fmla="*/ 279922 w 330056"/>
                  <a:gd name="connsiteY4" fmla="*/ 78026 h 173138"/>
                  <a:gd name="connsiteX5" fmla="*/ 185991 w 330056"/>
                  <a:gd name="connsiteY5" fmla="*/ 94392 h 173138"/>
                  <a:gd name="connsiteX6" fmla="*/ 96555 w 330056"/>
                  <a:gd name="connsiteY6" fmla="*/ 110066 h 173138"/>
                  <a:gd name="connsiteX7" fmla="*/ 28671 w 330056"/>
                  <a:gd name="connsiteY7" fmla="*/ 168845 h 173138"/>
                  <a:gd name="connsiteX8" fmla="*/ 7926 w 330056"/>
                  <a:gd name="connsiteY8" fmla="*/ 141184 h 173138"/>
                  <a:gd name="connsiteX9" fmla="*/ 7926 w 330056"/>
                  <a:gd name="connsiteY9" fmla="*/ 141184 h 17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0056" h="173138">
                    <a:moveTo>
                      <a:pt x="8041" y="141300"/>
                    </a:moveTo>
                    <a:cubicBezTo>
                      <a:pt x="33051" y="124242"/>
                      <a:pt x="55871" y="94853"/>
                      <a:pt x="88372" y="86209"/>
                    </a:cubicBezTo>
                    <a:cubicBezTo>
                      <a:pt x="136087" y="74799"/>
                      <a:pt x="184608" y="77334"/>
                      <a:pt x="232553" y="79409"/>
                    </a:cubicBezTo>
                    <a:cubicBezTo>
                      <a:pt x="278885" y="81714"/>
                      <a:pt x="321989" y="46332"/>
                      <a:pt x="330057" y="0"/>
                    </a:cubicBezTo>
                    <a:cubicBezTo>
                      <a:pt x="327636" y="31579"/>
                      <a:pt x="308044" y="61314"/>
                      <a:pt x="279922" y="78026"/>
                    </a:cubicBezTo>
                    <a:cubicBezTo>
                      <a:pt x="252031" y="96005"/>
                      <a:pt x="216879" y="91395"/>
                      <a:pt x="185991" y="94392"/>
                    </a:cubicBezTo>
                    <a:cubicBezTo>
                      <a:pt x="157063" y="98080"/>
                      <a:pt x="123524" y="100039"/>
                      <a:pt x="96555" y="110066"/>
                    </a:cubicBezTo>
                    <a:cubicBezTo>
                      <a:pt x="67742" y="121476"/>
                      <a:pt x="53796" y="148676"/>
                      <a:pt x="28671" y="168845"/>
                    </a:cubicBezTo>
                    <a:cubicBezTo>
                      <a:pt x="10000" y="184058"/>
                      <a:pt x="-12128" y="155015"/>
                      <a:pt x="7926" y="141184"/>
                    </a:cubicBezTo>
                    <a:lnTo>
                      <a:pt x="7926" y="141184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BCB33889-9854-0D70-7912-6CEC2F60861E}"/>
                  </a:ext>
                </a:extLst>
              </p:cNvPr>
              <p:cNvSpPr/>
              <p:nvPr/>
            </p:nvSpPr>
            <p:spPr>
              <a:xfrm>
                <a:off x="3666551" y="1447646"/>
                <a:ext cx="392268" cy="430582"/>
              </a:xfrm>
              <a:custGeom>
                <a:avLst/>
                <a:gdLst>
                  <a:gd name="connsiteX0" fmla="*/ 3291 w 392268"/>
                  <a:gd name="connsiteY0" fmla="*/ 388516 h 430582"/>
                  <a:gd name="connsiteX1" fmla="*/ 201064 w 392268"/>
                  <a:gd name="connsiteY1" fmla="*/ 134500 h 430582"/>
                  <a:gd name="connsiteX2" fmla="*/ 270446 w 392268"/>
                  <a:gd name="connsiteY2" fmla="*/ 115137 h 430582"/>
                  <a:gd name="connsiteX3" fmla="*/ 392268 w 392268"/>
                  <a:gd name="connsiteY3" fmla="*/ 0 h 430582"/>
                  <a:gd name="connsiteX4" fmla="*/ 242785 w 392268"/>
                  <a:gd name="connsiteY4" fmla="*/ 143835 h 430582"/>
                  <a:gd name="connsiteX5" fmla="*/ 192996 w 392268"/>
                  <a:gd name="connsiteY5" fmla="*/ 178180 h 430582"/>
                  <a:gd name="connsiteX6" fmla="*/ 55846 w 392268"/>
                  <a:gd name="connsiteY6" fmla="*/ 412374 h 430582"/>
                  <a:gd name="connsiteX7" fmla="*/ 3406 w 392268"/>
                  <a:gd name="connsiteY7" fmla="*/ 388516 h 430582"/>
                  <a:gd name="connsiteX8" fmla="*/ 3406 w 392268"/>
                  <a:gd name="connsiteY8" fmla="*/ 388516 h 430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2268" h="430582">
                    <a:moveTo>
                      <a:pt x="3291" y="388516"/>
                    </a:moveTo>
                    <a:cubicBezTo>
                      <a:pt x="54693" y="293087"/>
                      <a:pt x="116814" y="201692"/>
                      <a:pt x="201064" y="134500"/>
                    </a:cubicBezTo>
                    <a:cubicBezTo>
                      <a:pt x="222040" y="121361"/>
                      <a:pt x="248202" y="123781"/>
                      <a:pt x="270446" y="115137"/>
                    </a:cubicBezTo>
                    <a:cubicBezTo>
                      <a:pt x="324269" y="95199"/>
                      <a:pt x="362302" y="48867"/>
                      <a:pt x="392268" y="0"/>
                    </a:cubicBezTo>
                    <a:cubicBezTo>
                      <a:pt x="363455" y="62352"/>
                      <a:pt x="314703" y="128161"/>
                      <a:pt x="242785" y="143835"/>
                    </a:cubicBezTo>
                    <a:cubicBezTo>
                      <a:pt x="219389" y="148676"/>
                      <a:pt x="207288" y="160086"/>
                      <a:pt x="192996" y="178180"/>
                    </a:cubicBezTo>
                    <a:cubicBezTo>
                      <a:pt x="135024" y="249061"/>
                      <a:pt x="88578" y="328470"/>
                      <a:pt x="55846" y="412374"/>
                    </a:cubicBezTo>
                    <a:cubicBezTo>
                      <a:pt x="40172" y="449024"/>
                      <a:pt x="-13997" y="424821"/>
                      <a:pt x="3406" y="388516"/>
                    </a:cubicBezTo>
                    <a:lnTo>
                      <a:pt x="3406" y="388516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769A870B-07FB-D4E0-0FA0-57B66CF246FE}"/>
                  </a:ext>
                </a:extLst>
              </p:cNvPr>
              <p:cNvSpPr/>
              <p:nvPr/>
            </p:nvSpPr>
            <p:spPr>
              <a:xfrm>
                <a:off x="3666332" y="1366393"/>
                <a:ext cx="178965" cy="511687"/>
              </a:xfrm>
              <a:custGeom>
                <a:avLst/>
                <a:gdLst>
                  <a:gd name="connsiteX0" fmla="*/ 4086 w 178965"/>
                  <a:gd name="connsiteY0" fmla="*/ 468386 h 511687"/>
                  <a:gd name="connsiteX1" fmla="*/ 113230 w 178965"/>
                  <a:gd name="connsiteY1" fmla="*/ 241800 h 511687"/>
                  <a:gd name="connsiteX2" fmla="*/ 135935 w 178965"/>
                  <a:gd name="connsiteY2" fmla="*/ 121246 h 511687"/>
                  <a:gd name="connsiteX3" fmla="*/ 159446 w 178965"/>
                  <a:gd name="connsiteY3" fmla="*/ 58779 h 511687"/>
                  <a:gd name="connsiteX4" fmla="*/ 176850 w 178965"/>
                  <a:gd name="connsiteY4" fmla="*/ 0 h 511687"/>
                  <a:gd name="connsiteX5" fmla="*/ 168090 w 178965"/>
                  <a:gd name="connsiteY5" fmla="*/ 63619 h 511687"/>
                  <a:gd name="connsiteX6" fmla="*/ 157602 w 178965"/>
                  <a:gd name="connsiteY6" fmla="*/ 92202 h 511687"/>
                  <a:gd name="connsiteX7" fmla="*/ 158640 w 178965"/>
                  <a:gd name="connsiteY7" fmla="*/ 153055 h 511687"/>
                  <a:gd name="connsiteX8" fmla="*/ 145962 w 178965"/>
                  <a:gd name="connsiteY8" fmla="*/ 252403 h 511687"/>
                  <a:gd name="connsiteX9" fmla="*/ 55258 w 178965"/>
                  <a:gd name="connsiteY9" fmla="*/ 494894 h 511687"/>
                  <a:gd name="connsiteX10" fmla="*/ 4086 w 178965"/>
                  <a:gd name="connsiteY10" fmla="*/ 468386 h 511687"/>
                  <a:gd name="connsiteX11" fmla="*/ 4086 w 178965"/>
                  <a:gd name="connsiteY11" fmla="*/ 468386 h 511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8965" h="511687">
                    <a:moveTo>
                      <a:pt x="4086" y="468386"/>
                    </a:moveTo>
                    <a:cubicBezTo>
                      <a:pt x="44655" y="396008"/>
                      <a:pt x="83149" y="319249"/>
                      <a:pt x="113230" y="241800"/>
                    </a:cubicBezTo>
                    <a:cubicBezTo>
                      <a:pt x="130633" y="200539"/>
                      <a:pt x="134091" y="167001"/>
                      <a:pt x="135935" y="121246"/>
                    </a:cubicBezTo>
                    <a:cubicBezTo>
                      <a:pt x="137664" y="99348"/>
                      <a:pt x="146308" y="76067"/>
                      <a:pt x="159446" y="58779"/>
                    </a:cubicBezTo>
                    <a:cubicBezTo>
                      <a:pt x="171548" y="41952"/>
                      <a:pt x="178233" y="21552"/>
                      <a:pt x="176850" y="0"/>
                    </a:cubicBezTo>
                    <a:cubicBezTo>
                      <a:pt x="181690" y="20745"/>
                      <a:pt x="178002" y="44026"/>
                      <a:pt x="168090" y="63619"/>
                    </a:cubicBezTo>
                    <a:cubicBezTo>
                      <a:pt x="163480" y="73416"/>
                      <a:pt x="159446" y="82521"/>
                      <a:pt x="157602" y="92202"/>
                    </a:cubicBezTo>
                    <a:cubicBezTo>
                      <a:pt x="153684" y="112256"/>
                      <a:pt x="156450" y="132540"/>
                      <a:pt x="158640" y="153055"/>
                    </a:cubicBezTo>
                    <a:cubicBezTo>
                      <a:pt x="163826" y="186363"/>
                      <a:pt x="154145" y="221054"/>
                      <a:pt x="145962" y="252403"/>
                    </a:cubicBezTo>
                    <a:cubicBezTo>
                      <a:pt x="121874" y="336192"/>
                      <a:pt x="90756" y="415370"/>
                      <a:pt x="55258" y="494894"/>
                    </a:cubicBezTo>
                    <a:cubicBezTo>
                      <a:pt x="37624" y="530507"/>
                      <a:pt x="-14931" y="503653"/>
                      <a:pt x="4086" y="468386"/>
                    </a:cubicBezTo>
                    <a:lnTo>
                      <a:pt x="4086" y="468386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D66A7ADF-AD5A-40F2-B2BC-4D97F14E6FB6}"/>
                  </a:ext>
                </a:extLst>
              </p:cNvPr>
              <p:cNvSpPr/>
              <p:nvPr/>
            </p:nvSpPr>
            <p:spPr>
              <a:xfrm>
                <a:off x="2970453" y="1261859"/>
                <a:ext cx="618943" cy="712362"/>
              </a:xfrm>
              <a:custGeom>
                <a:avLst/>
                <a:gdLst>
                  <a:gd name="connsiteX0" fmla="*/ 4763 w 618943"/>
                  <a:gd name="connsiteY0" fmla="*/ 667658 h 712362"/>
                  <a:gd name="connsiteX1" fmla="*/ 109988 w 618943"/>
                  <a:gd name="connsiteY1" fmla="*/ 586866 h 712362"/>
                  <a:gd name="connsiteX2" fmla="*/ 204610 w 618943"/>
                  <a:gd name="connsiteY2" fmla="*/ 526243 h 712362"/>
                  <a:gd name="connsiteX3" fmla="*/ 243451 w 618943"/>
                  <a:gd name="connsiteY3" fmla="*/ 460319 h 712362"/>
                  <a:gd name="connsiteX4" fmla="*/ 250596 w 618943"/>
                  <a:gd name="connsiteY4" fmla="*/ 371574 h 712362"/>
                  <a:gd name="connsiteX5" fmla="*/ 429699 w 618943"/>
                  <a:gd name="connsiteY5" fmla="*/ 132195 h 712362"/>
                  <a:gd name="connsiteX6" fmla="*/ 540572 w 618943"/>
                  <a:gd name="connsiteY6" fmla="*/ 88629 h 712362"/>
                  <a:gd name="connsiteX7" fmla="*/ 618943 w 618943"/>
                  <a:gd name="connsiteY7" fmla="*/ 0 h 712362"/>
                  <a:gd name="connsiteX8" fmla="*/ 490322 w 618943"/>
                  <a:gd name="connsiteY8" fmla="*/ 121937 h 712362"/>
                  <a:gd name="connsiteX9" fmla="*/ 293125 w 618943"/>
                  <a:gd name="connsiteY9" fmla="*/ 319941 h 712362"/>
                  <a:gd name="connsiteX10" fmla="*/ 281945 w 618943"/>
                  <a:gd name="connsiteY10" fmla="*/ 375608 h 712362"/>
                  <a:gd name="connsiteX11" fmla="*/ 271342 w 618943"/>
                  <a:gd name="connsiteY11" fmla="*/ 499504 h 712362"/>
                  <a:gd name="connsiteX12" fmla="*/ 132808 w 618943"/>
                  <a:gd name="connsiteY12" fmla="*/ 630662 h 712362"/>
                  <a:gd name="connsiteX13" fmla="*/ 54321 w 618943"/>
                  <a:gd name="connsiteY13" fmla="*/ 697393 h 712362"/>
                  <a:gd name="connsiteX14" fmla="*/ 4878 w 618943"/>
                  <a:gd name="connsiteY14" fmla="*/ 667773 h 712362"/>
                  <a:gd name="connsiteX15" fmla="*/ 4878 w 618943"/>
                  <a:gd name="connsiteY15" fmla="*/ 667773 h 71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8943" h="712362">
                    <a:moveTo>
                      <a:pt x="4763" y="667658"/>
                    </a:moveTo>
                    <a:cubicBezTo>
                      <a:pt x="26661" y="628703"/>
                      <a:pt x="71955" y="602771"/>
                      <a:pt x="109988" y="586866"/>
                    </a:cubicBezTo>
                    <a:cubicBezTo>
                      <a:pt x="144564" y="570385"/>
                      <a:pt x="178448" y="550907"/>
                      <a:pt x="204610" y="526243"/>
                    </a:cubicBezTo>
                    <a:cubicBezTo>
                      <a:pt x="224088" y="507803"/>
                      <a:pt x="238380" y="486250"/>
                      <a:pt x="243451" y="460319"/>
                    </a:cubicBezTo>
                    <a:cubicBezTo>
                      <a:pt x="248637" y="431505"/>
                      <a:pt x="245179" y="402116"/>
                      <a:pt x="250596" y="371574"/>
                    </a:cubicBezTo>
                    <a:cubicBezTo>
                      <a:pt x="266271" y="268654"/>
                      <a:pt x="336690" y="175645"/>
                      <a:pt x="429699" y="132195"/>
                    </a:cubicBezTo>
                    <a:cubicBezTo>
                      <a:pt x="465658" y="113985"/>
                      <a:pt x="507494" y="111795"/>
                      <a:pt x="540572" y="88629"/>
                    </a:cubicBezTo>
                    <a:cubicBezTo>
                      <a:pt x="573188" y="66385"/>
                      <a:pt x="596469" y="32732"/>
                      <a:pt x="618943" y="0"/>
                    </a:cubicBezTo>
                    <a:cubicBezTo>
                      <a:pt x="589669" y="51287"/>
                      <a:pt x="550829" y="105456"/>
                      <a:pt x="490322" y="121937"/>
                    </a:cubicBezTo>
                    <a:cubicBezTo>
                      <a:pt x="396736" y="150059"/>
                      <a:pt x="321016" y="227969"/>
                      <a:pt x="293125" y="319941"/>
                    </a:cubicBezTo>
                    <a:cubicBezTo>
                      <a:pt x="287477" y="338151"/>
                      <a:pt x="283674" y="356822"/>
                      <a:pt x="281945" y="375608"/>
                    </a:cubicBezTo>
                    <a:cubicBezTo>
                      <a:pt x="277911" y="415255"/>
                      <a:pt x="287823" y="460319"/>
                      <a:pt x="271342" y="499504"/>
                    </a:cubicBezTo>
                    <a:cubicBezTo>
                      <a:pt x="246447" y="561280"/>
                      <a:pt x="186516" y="599774"/>
                      <a:pt x="132808" y="630662"/>
                    </a:cubicBezTo>
                    <a:cubicBezTo>
                      <a:pt x="98924" y="649217"/>
                      <a:pt x="71609" y="663393"/>
                      <a:pt x="54321" y="697393"/>
                    </a:cubicBezTo>
                    <a:cubicBezTo>
                      <a:pt x="34498" y="731277"/>
                      <a:pt x="-15752" y="701657"/>
                      <a:pt x="4878" y="667773"/>
                    </a:cubicBezTo>
                    <a:lnTo>
                      <a:pt x="4878" y="667773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F17E0668-9596-FC8E-39C8-AAD90DFF5B3A}"/>
                  </a:ext>
                </a:extLst>
              </p:cNvPr>
              <p:cNvSpPr/>
              <p:nvPr/>
            </p:nvSpPr>
            <p:spPr>
              <a:xfrm>
                <a:off x="1925561" y="1614531"/>
                <a:ext cx="503672" cy="573148"/>
              </a:xfrm>
              <a:custGeom>
                <a:avLst/>
                <a:gdLst>
                  <a:gd name="connsiteX0" fmla="*/ 382919 w 503672"/>
                  <a:gd name="connsiteY0" fmla="*/ 518175 h 573148"/>
                  <a:gd name="connsiteX1" fmla="*/ 457026 w 503672"/>
                  <a:gd name="connsiteY1" fmla="*/ 349215 h 573148"/>
                  <a:gd name="connsiteX2" fmla="*/ 348458 w 503672"/>
                  <a:gd name="connsiteY2" fmla="*/ 178065 h 573148"/>
                  <a:gd name="connsiteX3" fmla="*/ 25060 w 503672"/>
                  <a:gd name="connsiteY3" fmla="*/ 103843 h 573148"/>
                  <a:gd name="connsiteX4" fmla="*/ 165 w 503672"/>
                  <a:gd name="connsiteY4" fmla="*/ 56589 h 573148"/>
                  <a:gd name="connsiteX5" fmla="*/ 50 w 503672"/>
                  <a:gd name="connsiteY5" fmla="*/ 0 h 573148"/>
                  <a:gd name="connsiteX6" fmla="*/ 3853 w 503672"/>
                  <a:gd name="connsiteY6" fmla="*/ 56474 h 573148"/>
                  <a:gd name="connsiteX7" fmla="*/ 26558 w 503672"/>
                  <a:gd name="connsiteY7" fmla="*/ 96812 h 573148"/>
                  <a:gd name="connsiteX8" fmla="*/ 138814 w 503672"/>
                  <a:gd name="connsiteY8" fmla="*/ 105917 h 573148"/>
                  <a:gd name="connsiteX9" fmla="*/ 363556 w 503672"/>
                  <a:gd name="connsiteY9" fmla="*/ 153286 h 573148"/>
                  <a:gd name="connsiteX10" fmla="*/ 490449 w 503672"/>
                  <a:gd name="connsiteY10" fmla="*/ 466773 h 573148"/>
                  <a:gd name="connsiteX11" fmla="*/ 409542 w 503672"/>
                  <a:gd name="connsiteY11" fmla="*/ 569347 h 573148"/>
                  <a:gd name="connsiteX12" fmla="*/ 383149 w 503672"/>
                  <a:gd name="connsiteY12" fmla="*/ 518060 h 573148"/>
                  <a:gd name="connsiteX13" fmla="*/ 383149 w 503672"/>
                  <a:gd name="connsiteY13" fmla="*/ 518060 h 573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3672" h="573148">
                    <a:moveTo>
                      <a:pt x="382919" y="518175"/>
                    </a:moveTo>
                    <a:cubicBezTo>
                      <a:pt x="441352" y="489938"/>
                      <a:pt x="462673" y="412028"/>
                      <a:pt x="457026" y="349215"/>
                    </a:cubicBezTo>
                    <a:cubicBezTo>
                      <a:pt x="452186" y="280525"/>
                      <a:pt x="408735" y="216905"/>
                      <a:pt x="348458" y="178065"/>
                    </a:cubicBezTo>
                    <a:cubicBezTo>
                      <a:pt x="253375" y="115368"/>
                      <a:pt x="132475" y="128391"/>
                      <a:pt x="25060" y="103843"/>
                    </a:cubicBezTo>
                    <a:cubicBezTo>
                      <a:pt x="-2140" y="99348"/>
                      <a:pt x="-181" y="78141"/>
                      <a:pt x="165" y="56589"/>
                    </a:cubicBezTo>
                    <a:cubicBezTo>
                      <a:pt x="165" y="56589"/>
                      <a:pt x="50" y="0"/>
                      <a:pt x="50" y="0"/>
                    </a:cubicBezTo>
                    <a:cubicBezTo>
                      <a:pt x="50" y="0"/>
                      <a:pt x="3853" y="56474"/>
                      <a:pt x="3853" y="56474"/>
                    </a:cubicBezTo>
                    <a:cubicBezTo>
                      <a:pt x="5351" y="75029"/>
                      <a:pt x="2585" y="94853"/>
                      <a:pt x="26558" y="96812"/>
                    </a:cubicBezTo>
                    <a:cubicBezTo>
                      <a:pt x="63554" y="102575"/>
                      <a:pt x="101126" y="104304"/>
                      <a:pt x="138814" y="105917"/>
                    </a:cubicBezTo>
                    <a:cubicBezTo>
                      <a:pt x="214765" y="108914"/>
                      <a:pt x="295903" y="113985"/>
                      <a:pt x="363556" y="153286"/>
                    </a:cubicBezTo>
                    <a:cubicBezTo>
                      <a:pt x="474890" y="213332"/>
                      <a:pt x="531133" y="344836"/>
                      <a:pt x="490449" y="466773"/>
                    </a:cubicBezTo>
                    <a:cubicBezTo>
                      <a:pt x="476965" y="508494"/>
                      <a:pt x="449189" y="547449"/>
                      <a:pt x="409542" y="569347"/>
                    </a:cubicBezTo>
                    <a:cubicBezTo>
                      <a:pt x="374505" y="587442"/>
                      <a:pt x="348112" y="536039"/>
                      <a:pt x="383149" y="518060"/>
                    </a:cubicBezTo>
                    <a:lnTo>
                      <a:pt x="383149" y="518060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258F9F60-0A90-CD12-FACB-7B9E032B02C9}"/>
                  </a:ext>
                </a:extLst>
              </p:cNvPr>
              <p:cNvSpPr/>
              <p:nvPr/>
            </p:nvSpPr>
            <p:spPr>
              <a:xfrm>
                <a:off x="2278053" y="1430242"/>
                <a:ext cx="230159" cy="381946"/>
              </a:xfrm>
              <a:custGeom>
                <a:avLst/>
                <a:gdLst>
                  <a:gd name="connsiteX0" fmla="*/ 20976 w 230159"/>
                  <a:gd name="connsiteY0" fmla="*/ 329161 h 381946"/>
                  <a:gd name="connsiteX1" fmla="*/ 28698 w 230159"/>
                  <a:gd name="connsiteY1" fmla="*/ 323053 h 381946"/>
                  <a:gd name="connsiteX2" fmla="*/ 23166 w 230159"/>
                  <a:gd name="connsiteY2" fmla="*/ 252979 h 381946"/>
                  <a:gd name="connsiteX3" fmla="*/ 73531 w 230159"/>
                  <a:gd name="connsiteY3" fmla="*/ 148445 h 381946"/>
                  <a:gd name="connsiteX4" fmla="*/ 192241 w 230159"/>
                  <a:gd name="connsiteY4" fmla="*/ 38149 h 381946"/>
                  <a:gd name="connsiteX5" fmla="*/ 230159 w 230159"/>
                  <a:gd name="connsiteY5" fmla="*/ 0 h 381946"/>
                  <a:gd name="connsiteX6" fmla="*/ 196275 w 230159"/>
                  <a:gd name="connsiteY6" fmla="*/ 42067 h 381946"/>
                  <a:gd name="connsiteX7" fmla="*/ 90012 w 230159"/>
                  <a:gd name="connsiteY7" fmla="*/ 163889 h 381946"/>
                  <a:gd name="connsiteX8" fmla="*/ 54860 w 230159"/>
                  <a:gd name="connsiteY8" fmla="*/ 225664 h 381946"/>
                  <a:gd name="connsiteX9" fmla="*/ 69497 w 230159"/>
                  <a:gd name="connsiteY9" fmla="*/ 336883 h 381946"/>
                  <a:gd name="connsiteX10" fmla="*/ 22590 w 230159"/>
                  <a:gd name="connsiteY10" fmla="*/ 381947 h 381946"/>
                  <a:gd name="connsiteX11" fmla="*/ 0 w 230159"/>
                  <a:gd name="connsiteY11" fmla="*/ 338958 h 381946"/>
                  <a:gd name="connsiteX12" fmla="*/ 20861 w 230159"/>
                  <a:gd name="connsiteY12" fmla="*/ 329161 h 381946"/>
                  <a:gd name="connsiteX13" fmla="*/ 20861 w 230159"/>
                  <a:gd name="connsiteY13" fmla="*/ 329161 h 381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0159" h="381946">
                    <a:moveTo>
                      <a:pt x="20976" y="329161"/>
                    </a:moveTo>
                    <a:cubicBezTo>
                      <a:pt x="25471" y="327087"/>
                      <a:pt x="27084" y="326049"/>
                      <a:pt x="28698" y="323053"/>
                    </a:cubicBezTo>
                    <a:cubicBezTo>
                      <a:pt x="35037" y="302192"/>
                      <a:pt x="24664" y="278220"/>
                      <a:pt x="23166" y="252979"/>
                    </a:cubicBezTo>
                    <a:cubicBezTo>
                      <a:pt x="15559" y="210566"/>
                      <a:pt x="44833" y="175069"/>
                      <a:pt x="73531" y="148445"/>
                    </a:cubicBezTo>
                    <a:cubicBezTo>
                      <a:pt x="99463" y="124357"/>
                      <a:pt x="167001" y="61430"/>
                      <a:pt x="192241" y="38149"/>
                    </a:cubicBezTo>
                    <a:cubicBezTo>
                      <a:pt x="205956" y="26278"/>
                      <a:pt x="217712" y="13024"/>
                      <a:pt x="230159" y="0"/>
                    </a:cubicBezTo>
                    <a:cubicBezTo>
                      <a:pt x="219210" y="14176"/>
                      <a:pt x="208492" y="29044"/>
                      <a:pt x="196275" y="42067"/>
                    </a:cubicBezTo>
                    <a:cubicBezTo>
                      <a:pt x="173916" y="67538"/>
                      <a:pt x="113178" y="137381"/>
                      <a:pt x="90012" y="163889"/>
                    </a:cubicBezTo>
                    <a:cubicBezTo>
                      <a:pt x="75260" y="182675"/>
                      <a:pt x="57396" y="202383"/>
                      <a:pt x="54860" y="225664"/>
                    </a:cubicBezTo>
                    <a:cubicBezTo>
                      <a:pt x="53362" y="262776"/>
                      <a:pt x="80100" y="296084"/>
                      <a:pt x="69497" y="336883"/>
                    </a:cubicBezTo>
                    <a:cubicBezTo>
                      <a:pt x="64080" y="359242"/>
                      <a:pt x="40569" y="371344"/>
                      <a:pt x="22590" y="381947"/>
                    </a:cubicBezTo>
                    <a:cubicBezTo>
                      <a:pt x="22590" y="381947"/>
                      <a:pt x="0" y="338958"/>
                      <a:pt x="0" y="338958"/>
                    </a:cubicBezTo>
                    <a:cubicBezTo>
                      <a:pt x="0" y="338958"/>
                      <a:pt x="20861" y="329161"/>
                      <a:pt x="20861" y="329161"/>
                    </a:cubicBezTo>
                    <a:lnTo>
                      <a:pt x="20861" y="329161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AFBAAEEB-59A1-4E83-0FE8-01323084EBD4}"/>
                  </a:ext>
                </a:extLst>
              </p:cNvPr>
              <p:cNvSpPr/>
              <p:nvPr/>
            </p:nvSpPr>
            <p:spPr>
              <a:xfrm>
                <a:off x="2814438" y="1447300"/>
                <a:ext cx="406533" cy="356432"/>
              </a:xfrm>
              <a:custGeom>
                <a:avLst/>
                <a:gdLst>
                  <a:gd name="connsiteX0" fmla="*/ 361547 w 406533"/>
                  <a:gd name="connsiteY0" fmla="*/ 341147 h 356432"/>
                  <a:gd name="connsiteX1" fmla="*/ 331927 w 406533"/>
                  <a:gd name="connsiteY1" fmla="*/ 203305 h 356432"/>
                  <a:gd name="connsiteX2" fmla="*/ 248600 w 406533"/>
                  <a:gd name="connsiteY2" fmla="*/ 105571 h 356432"/>
                  <a:gd name="connsiteX3" fmla="*/ 192356 w 406533"/>
                  <a:gd name="connsiteY3" fmla="*/ 65694 h 356432"/>
                  <a:gd name="connsiteX4" fmla="*/ 129544 w 406533"/>
                  <a:gd name="connsiteY4" fmla="*/ 51057 h 356432"/>
                  <a:gd name="connsiteX5" fmla="*/ 0 w 406533"/>
                  <a:gd name="connsiteY5" fmla="*/ 0 h 356432"/>
                  <a:gd name="connsiteX6" fmla="*/ 146486 w 406533"/>
                  <a:gd name="connsiteY6" fmla="*/ 37572 h 356432"/>
                  <a:gd name="connsiteX7" fmla="*/ 261738 w 406533"/>
                  <a:gd name="connsiteY7" fmla="*/ 86785 h 356432"/>
                  <a:gd name="connsiteX8" fmla="*/ 345642 w 406533"/>
                  <a:gd name="connsiteY8" fmla="*/ 157435 h 356432"/>
                  <a:gd name="connsiteX9" fmla="*/ 404421 w 406533"/>
                  <a:gd name="connsiteY9" fmla="*/ 323975 h 356432"/>
                  <a:gd name="connsiteX10" fmla="*/ 361662 w 406533"/>
                  <a:gd name="connsiteY10" fmla="*/ 341147 h 356432"/>
                  <a:gd name="connsiteX11" fmla="*/ 361662 w 406533"/>
                  <a:gd name="connsiteY11" fmla="*/ 341147 h 356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6533" h="356432">
                    <a:moveTo>
                      <a:pt x="361547" y="341147"/>
                    </a:moveTo>
                    <a:cubicBezTo>
                      <a:pt x="344144" y="291935"/>
                      <a:pt x="345066" y="243874"/>
                      <a:pt x="331927" y="203305"/>
                    </a:cubicBezTo>
                    <a:cubicBezTo>
                      <a:pt x="319365" y="160316"/>
                      <a:pt x="282945" y="132425"/>
                      <a:pt x="248600" y="105571"/>
                    </a:cubicBezTo>
                    <a:cubicBezTo>
                      <a:pt x="230159" y="91972"/>
                      <a:pt x="211143" y="77450"/>
                      <a:pt x="192356" y="65694"/>
                    </a:cubicBezTo>
                    <a:cubicBezTo>
                      <a:pt x="172994" y="53131"/>
                      <a:pt x="152364" y="48406"/>
                      <a:pt x="129544" y="51057"/>
                    </a:cubicBezTo>
                    <a:cubicBezTo>
                      <a:pt x="81023" y="51864"/>
                      <a:pt x="36881" y="29505"/>
                      <a:pt x="0" y="0"/>
                    </a:cubicBezTo>
                    <a:cubicBezTo>
                      <a:pt x="42759" y="29505"/>
                      <a:pt x="94507" y="47599"/>
                      <a:pt x="146486" y="37572"/>
                    </a:cubicBezTo>
                    <a:cubicBezTo>
                      <a:pt x="190167" y="35613"/>
                      <a:pt x="226125" y="66501"/>
                      <a:pt x="261738" y="86785"/>
                    </a:cubicBezTo>
                    <a:cubicBezTo>
                      <a:pt x="292050" y="106609"/>
                      <a:pt x="323283" y="127354"/>
                      <a:pt x="345642" y="157435"/>
                    </a:cubicBezTo>
                    <a:cubicBezTo>
                      <a:pt x="381140" y="206417"/>
                      <a:pt x="380679" y="271881"/>
                      <a:pt x="404421" y="323975"/>
                    </a:cubicBezTo>
                    <a:cubicBezTo>
                      <a:pt x="416523" y="353134"/>
                      <a:pt x="373188" y="370767"/>
                      <a:pt x="361662" y="341147"/>
                    </a:cubicBezTo>
                    <a:lnTo>
                      <a:pt x="361662" y="341147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2A7839A8-6685-EB3E-FC9E-B2B94E55A6D9}"/>
                  </a:ext>
                </a:extLst>
              </p:cNvPr>
              <p:cNvSpPr/>
              <p:nvPr/>
            </p:nvSpPr>
            <p:spPr>
              <a:xfrm>
                <a:off x="3290491" y="1305078"/>
                <a:ext cx="69206" cy="189535"/>
              </a:xfrm>
              <a:custGeom>
                <a:avLst/>
                <a:gdLst>
                  <a:gd name="connsiteX0" fmla="*/ 2475 w 69206"/>
                  <a:gd name="connsiteY0" fmla="*/ 171035 h 189535"/>
                  <a:gd name="connsiteX1" fmla="*/ 69207 w 69206"/>
                  <a:gd name="connsiteY1" fmla="*/ 0 h 189535"/>
                  <a:gd name="connsiteX2" fmla="*/ 53532 w 69206"/>
                  <a:gd name="connsiteY2" fmla="*/ 92778 h 189535"/>
                  <a:gd name="connsiteX3" fmla="*/ 21607 w 69206"/>
                  <a:gd name="connsiteY3" fmla="*/ 183712 h 189535"/>
                  <a:gd name="connsiteX4" fmla="*/ 5818 w 69206"/>
                  <a:gd name="connsiteY4" fmla="*/ 187977 h 189535"/>
                  <a:gd name="connsiteX5" fmla="*/ 2360 w 69206"/>
                  <a:gd name="connsiteY5" fmla="*/ 170919 h 189535"/>
                  <a:gd name="connsiteX6" fmla="*/ 2360 w 69206"/>
                  <a:gd name="connsiteY6" fmla="*/ 170919 h 189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206" h="189535">
                    <a:moveTo>
                      <a:pt x="2475" y="171035"/>
                    </a:moveTo>
                    <a:cubicBezTo>
                      <a:pt x="38319" y="122052"/>
                      <a:pt x="52149" y="58087"/>
                      <a:pt x="69207" y="0"/>
                    </a:cubicBezTo>
                    <a:cubicBezTo>
                      <a:pt x="64251" y="30888"/>
                      <a:pt x="60217" y="61891"/>
                      <a:pt x="53532" y="92778"/>
                    </a:cubicBezTo>
                    <a:cubicBezTo>
                      <a:pt x="46848" y="123551"/>
                      <a:pt x="38204" y="154669"/>
                      <a:pt x="21607" y="183712"/>
                    </a:cubicBezTo>
                    <a:cubicBezTo>
                      <a:pt x="18495" y="189245"/>
                      <a:pt x="11350" y="191204"/>
                      <a:pt x="5818" y="187977"/>
                    </a:cubicBezTo>
                    <a:cubicBezTo>
                      <a:pt x="-175" y="184635"/>
                      <a:pt x="-1904" y="176452"/>
                      <a:pt x="2360" y="170919"/>
                    </a:cubicBezTo>
                    <a:lnTo>
                      <a:pt x="2360" y="170919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D075703F-4EB1-CB38-F73C-5CA4446BE0DB}"/>
                  </a:ext>
                </a:extLst>
              </p:cNvPr>
              <p:cNvSpPr/>
              <p:nvPr/>
            </p:nvSpPr>
            <p:spPr>
              <a:xfrm>
                <a:off x="5448487" y="2120888"/>
                <a:ext cx="411674" cy="339596"/>
              </a:xfrm>
              <a:custGeom>
                <a:avLst/>
                <a:gdLst>
                  <a:gd name="connsiteX0" fmla="*/ 411559 w 411674"/>
                  <a:gd name="connsiteY0" fmla="*/ 115 h 339596"/>
                  <a:gd name="connsiteX1" fmla="*/ 41483 w 411674"/>
                  <a:gd name="connsiteY1" fmla="*/ 336653 h 339596"/>
                  <a:gd name="connsiteX2" fmla="*/ 2874 w 411674"/>
                  <a:gd name="connsiteY2" fmla="*/ 323283 h 339596"/>
                  <a:gd name="connsiteX3" fmla="*/ 16243 w 411674"/>
                  <a:gd name="connsiteY3" fmla="*/ 284674 h 339596"/>
                  <a:gd name="connsiteX4" fmla="*/ 411674 w 411674"/>
                  <a:gd name="connsiteY4" fmla="*/ 0 h 339596"/>
                  <a:gd name="connsiteX5" fmla="*/ 411674 w 411674"/>
                  <a:gd name="connsiteY5" fmla="*/ 0 h 339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1674" h="339596">
                    <a:moveTo>
                      <a:pt x="411559" y="115"/>
                    </a:moveTo>
                    <a:cubicBezTo>
                      <a:pt x="333418" y="150866"/>
                      <a:pt x="193271" y="263006"/>
                      <a:pt x="41483" y="336653"/>
                    </a:cubicBezTo>
                    <a:cubicBezTo>
                      <a:pt x="27192" y="343683"/>
                      <a:pt x="9789" y="337690"/>
                      <a:pt x="2874" y="323283"/>
                    </a:cubicBezTo>
                    <a:cubicBezTo>
                      <a:pt x="-4041" y="308992"/>
                      <a:pt x="1952" y="291704"/>
                      <a:pt x="16243" y="284674"/>
                    </a:cubicBezTo>
                    <a:cubicBezTo>
                      <a:pt x="171143" y="230274"/>
                      <a:pt x="317974" y="138879"/>
                      <a:pt x="411674" y="0"/>
                    </a:cubicBezTo>
                    <a:lnTo>
                      <a:pt x="411674" y="0"/>
                    </a:lnTo>
                    <a:close/>
                  </a:path>
                </a:pathLst>
              </a:custGeom>
              <a:solidFill>
                <a:srgbClr val="ED8A07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72534D9B-5AC2-00CA-1267-FA9EAED76DAB}"/>
                  </a:ext>
                </a:extLst>
              </p:cNvPr>
              <p:cNvSpPr/>
              <p:nvPr/>
            </p:nvSpPr>
            <p:spPr>
              <a:xfrm>
                <a:off x="5457339" y="1946919"/>
                <a:ext cx="117817" cy="496276"/>
              </a:xfrm>
              <a:custGeom>
                <a:avLst/>
                <a:gdLst>
                  <a:gd name="connsiteX0" fmla="*/ 91580 w 117817"/>
                  <a:gd name="connsiteY0" fmla="*/ 0 h 496276"/>
                  <a:gd name="connsiteX1" fmla="*/ 54469 w 117817"/>
                  <a:gd name="connsiteY1" fmla="*/ 480603 h 496276"/>
                  <a:gd name="connsiteX2" fmla="*/ 15398 w 117817"/>
                  <a:gd name="connsiteY2" fmla="*/ 492935 h 496276"/>
                  <a:gd name="connsiteX3" fmla="*/ 3297 w 117817"/>
                  <a:gd name="connsiteY3" fmla="*/ 453980 h 496276"/>
                  <a:gd name="connsiteX4" fmla="*/ 91695 w 117817"/>
                  <a:gd name="connsiteY4" fmla="*/ 0 h 496276"/>
                  <a:gd name="connsiteX5" fmla="*/ 91695 w 117817"/>
                  <a:gd name="connsiteY5" fmla="*/ 0 h 49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7817" h="496276">
                    <a:moveTo>
                      <a:pt x="91580" y="0"/>
                    </a:moveTo>
                    <a:cubicBezTo>
                      <a:pt x="130420" y="157781"/>
                      <a:pt x="132380" y="331581"/>
                      <a:pt x="54469" y="480603"/>
                    </a:cubicBezTo>
                    <a:cubicBezTo>
                      <a:pt x="47093" y="494894"/>
                      <a:pt x="29574" y="500426"/>
                      <a:pt x="15398" y="492935"/>
                    </a:cubicBezTo>
                    <a:cubicBezTo>
                      <a:pt x="1337" y="485559"/>
                      <a:pt x="-4079" y="468040"/>
                      <a:pt x="3297" y="453980"/>
                    </a:cubicBezTo>
                    <a:cubicBezTo>
                      <a:pt x="93194" y="324666"/>
                      <a:pt x="111058" y="155245"/>
                      <a:pt x="91695" y="0"/>
                    </a:cubicBezTo>
                    <a:lnTo>
                      <a:pt x="91695" y="0"/>
                    </a:lnTo>
                    <a:close/>
                  </a:path>
                </a:pathLst>
              </a:custGeom>
              <a:solidFill>
                <a:srgbClr val="ED8A07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72396C9-3558-2117-CA95-B07FE336AFB7}"/>
                  </a:ext>
                </a:extLst>
              </p:cNvPr>
              <p:cNvSpPr/>
              <p:nvPr/>
            </p:nvSpPr>
            <p:spPr>
              <a:xfrm>
                <a:off x="2161940" y="2396003"/>
                <a:ext cx="3325203" cy="2177521"/>
              </a:xfrm>
              <a:custGeom>
                <a:avLst/>
                <a:gdLst>
                  <a:gd name="connsiteX0" fmla="*/ 3325204 w 3325203"/>
                  <a:gd name="connsiteY0" fmla="*/ 24028 h 2177521"/>
                  <a:gd name="connsiteX1" fmla="*/ 2584245 w 3325203"/>
                  <a:gd name="connsiteY1" fmla="*/ 262140 h 2177521"/>
                  <a:gd name="connsiteX2" fmla="*/ 1973638 w 3325203"/>
                  <a:gd name="connsiteY2" fmla="*/ 152765 h 2177521"/>
                  <a:gd name="connsiteX3" fmla="*/ 1649778 w 3325203"/>
                  <a:gd name="connsiteY3" fmla="*/ 48577 h 2177521"/>
                  <a:gd name="connsiteX4" fmla="*/ 549577 w 3325203"/>
                  <a:gd name="connsiteY4" fmla="*/ 62983 h 2177521"/>
                  <a:gd name="connsiteX5" fmla="*/ 331750 w 3325203"/>
                  <a:gd name="connsiteY5" fmla="*/ 118650 h 2177521"/>
                  <a:gd name="connsiteX6" fmla="*/ 127984 w 3325203"/>
                  <a:gd name="connsiteY6" fmla="*/ 329562 h 2177521"/>
                  <a:gd name="connsiteX7" fmla="*/ 6738 w 3325203"/>
                  <a:gd name="connsiteY7" fmla="*/ 889344 h 2177521"/>
                  <a:gd name="connsiteX8" fmla="*/ 296483 w 3325203"/>
                  <a:gd name="connsiteY8" fmla="*/ 1375825 h 2177521"/>
                  <a:gd name="connsiteX9" fmla="*/ 399980 w 3325203"/>
                  <a:gd name="connsiteY9" fmla="*/ 1455349 h 2177521"/>
                  <a:gd name="connsiteX10" fmla="*/ 484460 w 3325203"/>
                  <a:gd name="connsiteY10" fmla="*/ 1845133 h 2177521"/>
                  <a:gd name="connsiteX11" fmla="*/ 598329 w 3325203"/>
                  <a:gd name="connsiteY11" fmla="*/ 1999226 h 2177521"/>
                  <a:gd name="connsiteX12" fmla="*/ 644085 w 3325203"/>
                  <a:gd name="connsiteY12" fmla="*/ 2177521 h 2177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325203" h="2177521">
                    <a:moveTo>
                      <a:pt x="3325204" y="24028"/>
                    </a:moveTo>
                    <a:cubicBezTo>
                      <a:pt x="3089512" y="136745"/>
                      <a:pt x="2845062" y="249001"/>
                      <a:pt x="2584245" y="262140"/>
                    </a:cubicBezTo>
                    <a:cubicBezTo>
                      <a:pt x="2376445" y="272628"/>
                      <a:pt x="2170719" y="219266"/>
                      <a:pt x="1973638" y="152765"/>
                    </a:cubicBezTo>
                    <a:cubicBezTo>
                      <a:pt x="1866107" y="116460"/>
                      <a:pt x="1759844" y="76122"/>
                      <a:pt x="1649778" y="48577"/>
                    </a:cubicBezTo>
                    <a:cubicBezTo>
                      <a:pt x="1291573" y="-40859"/>
                      <a:pt x="915158" y="10889"/>
                      <a:pt x="549577" y="62983"/>
                    </a:cubicBezTo>
                    <a:cubicBezTo>
                      <a:pt x="475009" y="73587"/>
                      <a:pt x="398943" y="84766"/>
                      <a:pt x="331750" y="118650"/>
                    </a:cubicBezTo>
                    <a:cubicBezTo>
                      <a:pt x="243236" y="163368"/>
                      <a:pt x="177888" y="243930"/>
                      <a:pt x="127984" y="329562"/>
                    </a:cubicBezTo>
                    <a:cubicBezTo>
                      <a:pt x="29904" y="497485"/>
                      <a:pt x="-18848" y="696526"/>
                      <a:pt x="6738" y="889344"/>
                    </a:cubicBezTo>
                    <a:cubicBezTo>
                      <a:pt x="32324" y="1082161"/>
                      <a:pt x="135821" y="1266335"/>
                      <a:pt x="296483" y="1375825"/>
                    </a:cubicBezTo>
                    <a:cubicBezTo>
                      <a:pt x="332557" y="1400373"/>
                      <a:pt x="371973" y="1421810"/>
                      <a:pt x="399980" y="1455349"/>
                    </a:cubicBezTo>
                    <a:cubicBezTo>
                      <a:pt x="486765" y="1558730"/>
                      <a:pt x="429600" y="1721813"/>
                      <a:pt x="484460" y="1845133"/>
                    </a:cubicBezTo>
                    <a:cubicBezTo>
                      <a:pt x="510507" y="1903681"/>
                      <a:pt x="559605" y="1948169"/>
                      <a:pt x="598329" y="1999226"/>
                    </a:cubicBezTo>
                    <a:cubicBezTo>
                      <a:pt x="637054" y="2050282"/>
                      <a:pt x="666328" y="2117359"/>
                      <a:pt x="644085" y="2177521"/>
                    </a:cubicBezTo>
                  </a:path>
                </a:pathLst>
              </a:custGeom>
              <a:noFill/>
              <a:ln w="57543" cap="rnd">
                <a:solidFill>
                  <a:srgbClr val="ED8A07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F6262F8-AE63-0F25-6587-FD5E16835B56}"/>
                  </a:ext>
                </a:extLst>
              </p:cNvPr>
              <p:cNvSpPr/>
              <p:nvPr/>
            </p:nvSpPr>
            <p:spPr>
              <a:xfrm>
                <a:off x="2161940" y="2395888"/>
                <a:ext cx="1973637" cy="2177521"/>
              </a:xfrm>
              <a:custGeom>
                <a:avLst/>
                <a:gdLst>
                  <a:gd name="connsiteX0" fmla="*/ 1973638 w 1973637"/>
                  <a:gd name="connsiteY0" fmla="*/ 152765 h 2177521"/>
                  <a:gd name="connsiteX1" fmla="*/ 1649778 w 1973637"/>
                  <a:gd name="connsiteY1" fmla="*/ 48577 h 2177521"/>
                  <a:gd name="connsiteX2" fmla="*/ 549577 w 1973637"/>
                  <a:gd name="connsiteY2" fmla="*/ 62983 h 2177521"/>
                  <a:gd name="connsiteX3" fmla="*/ 331750 w 1973637"/>
                  <a:gd name="connsiteY3" fmla="*/ 118650 h 2177521"/>
                  <a:gd name="connsiteX4" fmla="*/ 127984 w 1973637"/>
                  <a:gd name="connsiteY4" fmla="*/ 329562 h 2177521"/>
                  <a:gd name="connsiteX5" fmla="*/ 6738 w 1973637"/>
                  <a:gd name="connsiteY5" fmla="*/ 889344 h 2177521"/>
                  <a:gd name="connsiteX6" fmla="*/ 296483 w 1973637"/>
                  <a:gd name="connsiteY6" fmla="*/ 1375825 h 2177521"/>
                  <a:gd name="connsiteX7" fmla="*/ 399980 w 1973637"/>
                  <a:gd name="connsiteY7" fmla="*/ 1455349 h 2177521"/>
                  <a:gd name="connsiteX8" fmla="*/ 484460 w 1973637"/>
                  <a:gd name="connsiteY8" fmla="*/ 1845133 h 2177521"/>
                  <a:gd name="connsiteX9" fmla="*/ 598329 w 1973637"/>
                  <a:gd name="connsiteY9" fmla="*/ 1999225 h 2177521"/>
                  <a:gd name="connsiteX10" fmla="*/ 644085 w 1973637"/>
                  <a:gd name="connsiteY10" fmla="*/ 2177521 h 2177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73637" h="2177521">
                    <a:moveTo>
                      <a:pt x="1973638" y="152765"/>
                    </a:moveTo>
                    <a:cubicBezTo>
                      <a:pt x="1866107" y="116460"/>
                      <a:pt x="1759844" y="76122"/>
                      <a:pt x="1649778" y="48577"/>
                    </a:cubicBezTo>
                    <a:cubicBezTo>
                      <a:pt x="1291573" y="-40859"/>
                      <a:pt x="915158" y="10889"/>
                      <a:pt x="549577" y="62983"/>
                    </a:cubicBezTo>
                    <a:cubicBezTo>
                      <a:pt x="475009" y="73587"/>
                      <a:pt x="398943" y="84766"/>
                      <a:pt x="331750" y="118650"/>
                    </a:cubicBezTo>
                    <a:cubicBezTo>
                      <a:pt x="243236" y="163368"/>
                      <a:pt x="177888" y="243930"/>
                      <a:pt x="127984" y="329562"/>
                    </a:cubicBezTo>
                    <a:cubicBezTo>
                      <a:pt x="29904" y="497485"/>
                      <a:pt x="-18848" y="696526"/>
                      <a:pt x="6738" y="889344"/>
                    </a:cubicBezTo>
                    <a:cubicBezTo>
                      <a:pt x="32324" y="1082161"/>
                      <a:pt x="135821" y="1266335"/>
                      <a:pt x="296483" y="1375825"/>
                    </a:cubicBezTo>
                    <a:cubicBezTo>
                      <a:pt x="332557" y="1400374"/>
                      <a:pt x="371973" y="1421810"/>
                      <a:pt x="399980" y="1455349"/>
                    </a:cubicBezTo>
                    <a:cubicBezTo>
                      <a:pt x="486765" y="1558731"/>
                      <a:pt x="429600" y="1721813"/>
                      <a:pt x="484460" y="1845133"/>
                    </a:cubicBezTo>
                    <a:cubicBezTo>
                      <a:pt x="510507" y="1903681"/>
                      <a:pt x="559605" y="1948169"/>
                      <a:pt x="598329" y="1999225"/>
                    </a:cubicBezTo>
                    <a:cubicBezTo>
                      <a:pt x="637054" y="2050282"/>
                      <a:pt x="666328" y="2117359"/>
                      <a:pt x="644085" y="2177521"/>
                    </a:cubicBezTo>
                  </a:path>
                </a:pathLst>
              </a:custGeom>
              <a:noFill/>
              <a:ln w="57543" cap="rnd">
                <a:solidFill>
                  <a:srgbClr val="EAD40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A8FC125F-4247-49DD-B08A-4EC125F9B74B}"/>
                  </a:ext>
                </a:extLst>
              </p:cNvPr>
              <p:cNvSpPr/>
              <p:nvPr/>
            </p:nvSpPr>
            <p:spPr>
              <a:xfrm>
                <a:off x="2184573" y="3945816"/>
                <a:ext cx="455907" cy="286223"/>
              </a:xfrm>
              <a:custGeom>
                <a:avLst/>
                <a:gdLst>
                  <a:gd name="connsiteX0" fmla="*/ 379642 w 382828"/>
                  <a:gd name="connsiteY0" fmla="*/ 41764 h 240343"/>
                  <a:gd name="connsiteX1" fmla="*/ 0 w 382828"/>
                  <a:gd name="connsiteY1" fmla="*/ 240344 h 240343"/>
                  <a:gd name="connsiteX2" fmla="*/ 203651 w 382828"/>
                  <a:gd name="connsiteY2" fmla="*/ 174535 h 240343"/>
                  <a:gd name="connsiteX3" fmla="*/ 326510 w 382828"/>
                  <a:gd name="connsiteY3" fmla="*/ 19174 h 240343"/>
                  <a:gd name="connsiteX4" fmla="*/ 379642 w 382828"/>
                  <a:gd name="connsiteY4" fmla="*/ 41764 h 240343"/>
                  <a:gd name="connsiteX5" fmla="*/ 379642 w 382828"/>
                  <a:gd name="connsiteY5" fmla="*/ 41764 h 240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2828" h="240343">
                    <a:moveTo>
                      <a:pt x="379642" y="41764"/>
                    </a:moveTo>
                    <a:cubicBezTo>
                      <a:pt x="294009" y="212683"/>
                      <a:pt x="169191" y="221904"/>
                      <a:pt x="0" y="240344"/>
                    </a:cubicBezTo>
                    <a:cubicBezTo>
                      <a:pt x="68114" y="220290"/>
                      <a:pt x="142106" y="210839"/>
                      <a:pt x="203651" y="174535"/>
                    </a:cubicBezTo>
                    <a:cubicBezTo>
                      <a:pt x="264735" y="141111"/>
                      <a:pt x="305304" y="83946"/>
                      <a:pt x="326510" y="19174"/>
                    </a:cubicBezTo>
                    <a:cubicBezTo>
                      <a:pt x="341147" y="-18513"/>
                      <a:pt x="396584" y="4883"/>
                      <a:pt x="379642" y="41764"/>
                    </a:cubicBezTo>
                    <a:lnTo>
                      <a:pt x="379642" y="41764"/>
                    </a:ln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4D4A9490-39C7-79C8-64E3-94A33EBD1BE6}"/>
                  </a:ext>
                </a:extLst>
              </p:cNvPr>
              <p:cNvSpPr/>
              <p:nvPr/>
            </p:nvSpPr>
            <p:spPr>
              <a:xfrm>
                <a:off x="2161940" y="2514653"/>
                <a:ext cx="651779" cy="2058870"/>
              </a:xfrm>
              <a:custGeom>
                <a:avLst/>
                <a:gdLst>
                  <a:gd name="connsiteX0" fmla="*/ 331750 w 651779"/>
                  <a:gd name="connsiteY0" fmla="*/ 0 h 2058870"/>
                  <a:gd name="connsiteX1" fmla="*/ 127984 w 651779"/>
                  <a:gd name="connsiteY1" fmla="*/ 210912 h 2058870"/>
                  <a:gd name="connsiteX2" fmla="*/ 6738 w 651779"/>
                  <a:gd name="connsiteY2" fmla="*/ 770694 h 2058870"/>
                  <a:gd name="connsiteX3" fmla="*/ 296483 w 651779"/>
                  <a:gd name="connsiteY3" fmla="*/ 1257175 h 2058870"/>
                  <a:gd name="connsiteX4" fmla="*/ 399980 w 651779"/>
                  <a:gd name="connsiteY4" fmla="*/ 1336699 h 2058870"/>
                  <a:gd name="connsiteX5" fmla="*/ 484460 w 651779"/>
                  <a:gd name="connsiteY5" fmla="*/ 1726483 h 2058870"/>
                  <a:gd name="connsiteX6" fmla="*/ 598329 w 651779"/>
                  <a:gd name="connsiteY6" fmla="*/ 1880575 h 2058870"/>
                  <a:gd name="connsiteX7" fmla="*/ 644085 w 651779"/>
                  <a:gd name="connsiteY7" fmla="*/ 2058871 h 2058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1779" h="2058870">
                    <a:moveTo>
                      <a:pt x="331750" y="0"/>
                    </a:moveTo>
                    <a:cubicBezTo>
                      <a:pt x="243236" y="44718"/>
                      <a:pt x="177888" y="125280"/>
                      <a:pt x="127984" y="210912"/>
                    </a:cubicBezTo>
                    <a:cubicBezTo>
                      <a:pt x="29904" y="378835"/>
                      <a:pt x="-18848" y="577876"/>
                      <a:pt x="6738" y="770694"/>
                    </a:cubicBezTo>
                    <a:cubicBezTo>
                      <a:pt x="32324" y="963511"/>
                      <a:pt x="135821" y="1147685"/>
                      <a:pt x="296483" y="1257175"/>
                    </a:cubicBezTo>
                    <a:cubicBezTo>
                      <a:pt x="332557" y="1281723"/>
                      <a:pt x="371973" y="1303160"/>
                      <a:pt x="399980" y="1336699"/>
                    </a:cubicBezTo>
                    <a:cubicBezTo>
                      <a:pt x="486765" y="1440080"/>
                      <a:pt x="429600" y="1603162"/>
                      <a:pt x="484460" y="1726483"/>
                    </a:cubicBezTo>
                    <a:cubicBezTo>
                      <a:pt x="510507" y="1785031"/>
                      <a:pt x="559605" y="1829519"/>
                      <a:pt x="598329" y="1880575"/>
                    </a:cubicBezTo>
                    <a:cubicBezTo>
                      <a:pt x="637054" y="1931632"/>
                      <a:pt x="666328" y="1998709"/>
                      <a:pt x="644085" y="2058871"/>
                    </a:cubicBezTo>
                  </a:path>
                </a:pathLst>
              </a:custGeom>
              <a:noFill/>
              <a:ln w="57543" cap="rnd">
                <a:solidFill>
                  <a:srgbClr val="67A8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3E0FA7B1-CC54-0C59-EA65-511795B8AABF}"/>
                  </a:ext>
                </a:extLst>
              </p:cNvPr>
              <p:cNvSpPr/>
              <p:nvPr/>
            </p:nvSpPr>
            <p:spPr>
              <a:xfrm>
                <a:off x="2458423" y="3771712"/>
                <a:ext cx="355296" cy="801696"/>
              </a:xfrm>
              <a:custGeom>
                <a:avLst/>
                <a:gdLst>
                  <a:gd name="connsiteX0" fmla="*/ 0 w 355296"/>
                  <a:gd name="connsiteY0" fmla="*/ 0 h 801696"/>
                  <a:gd name="connsiteX1" fmla="*/ 103497 w 355296"/>
                  <a:gd name="connsiteY1" fmla="*/ 79524 h 801696"/>
                  <a:gd name="connsiteX2" fmla="*/ 187977 w 355296"/>
                  <a:gd name="connsiteY2" fmla="*/ 469308 h 801696"/>
                  <a:gd name="connsiteX3" fmla="*/ 301846 w 355296"/>
                  <a:gd name="connsiteY3" fmla="*/ 623401 h 801696"/>
                  <a:gd name="connsiteX4" fmla="*/ 347601 w 355296"/>
                  <a:gd name="connsiteY4" fmla="*/ 801696 h 80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5296" h="801696">
                    <a:moveTo>
                      <a:pt x="0" y="0"/>
                    </a:moveTo>
                    <a:cubicBezTo>
                      <a:pt x="36074" y="24549"/>
                      <a:pt x="75490" y="45986"/>
                      <a:pt x="103497" y="79524"/>
                    </a:cubicBezTo>
                    <a:cubicBezTo>
                      <a:pt x="190282" y="182906"/>
                      <a:pt x="133117" y="345988"/>
                      <a:pt x="187977" y="469308"/>
                    </a:cubicBezTo>
                    <a:cubicBezTo>
                      <a:pt x="214024" y="527857"/>
                      <a:pt x="263122" y="572344"/>
                      <a:pt x="301846" y="623401"/>
                    </a:cubicBezTo>
                    <a:cubicBezTo>
                      <a:pt x="340571" y="674458"/>
                      <a:pt x="369845" y="741535"/>
                      <a:pt x="347601" y="801696"/>
                    </a:cubicBezTo>
                  </a:path>
                </a:pathLst>
              </a:custGeom>
              <a:noFill/>
              <a:ln w="57543" cap="rnd">
                <a:solidFill>
                  <a:srgbClr val="3F77D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C3200F4-425A-C1FB-2A9C-39446525C288}"/>
                  </a:ext>
                </a:extLst>
              </p:cNvPr>
              <p:cNvSpPr/>
              <p:nvPr/>
            </p:nvSpPr>
            <p:spPr>
              <a:xfrm>
                <a:off x="2628997" y="4186160"/>
                <a:ext cx="184607" cy="387133"/>
              </a:xfrm>
              <a:custGeom>
                <a:avLst/>
                <a:gdLst>
                  <a:gd name="connsiteX0" fmla="*/ 0 w 184607"/>
                  <a:gd name="connsiteY0" fmla="*/ 0 h 387133"/>
                  <a:gd name="connsiteX1" fmla="*/ 17288 w 184607"/>
                  <a:gd name="connsiteY1" fmla="*/ 54745 h 387133"/>
                  <a:gd name="connsiteX2" fmla="*/ 131157 w 184607"/>
                  <a:gd name="connsiteY2" fmla="*/ 208838 h 387133"/>
                  <a:gd name="connsiteX3" fmla="*/ 176913 w 184607"/>
                  <a:gd name="connsiteY3" fmla="*/ 387134 h 38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607" h="387133">
                    <a:moveTo>
                      <a:pt x="0" y="0"/>
                    </a:moveTo>
                    <a:cubicBezTo>
                      <a:pt x="4034" y="18902"/>
                      <a:pt x="9566" y="37227"/>
                      <a:pt x="17288" y="54745"/>
                    </a:cubicBezTo>
                    <a:cubicBezTo>
                      <a:pt x="43335" y="113293"/>
                      <a:pt x="92433" y="157781"/>
                      <a:pt x="131157" y="208838"/>
                    </a:cubicBezTo>
                    <a:cubicBezTo>
                      <a:pt x="169882" y="259895"/>
                      <a:pt x="199157" y="326972"/>
                      <a:pt x="176913" y="387134"/>
                    </a:cubicBezTo>
                  </a:path>
                </a:pathLst>
              </a:custGeom>
              <a:noFill/>
              <a:ln w="57543" cap="rnd">
                <a:solidFill>
                  <a:srgbClr val="9E41CE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DD15A6B-25FA-9EB8-F7CE-04FA1F179707}"/>
                  </a:ext>
                </a:extLst>
              </p:cNvPr>
              <p:cNvSpPr/>
              <p:nvPr/>
            </p:nvSpPr>
            <p:spPr>
              <a:xfrm>
                <a:off x="2753354" y="4549782"/>
                <a:ext cx="384136" cy="368346"/>
              </a:xfrm>
              <a:custGeom>
                <a:avLst/>
                <a:gdLst>
                  <a:gd name="connsiteX0" fmla="*/ 176336 w 384136"/>
                  <a:gd name="connsiteY0" fmla="*/ 121591 h 368346"/>
                  <a:gd name="connsiteX1" fmla="*/ 93470 w 384136"/>
                  <a:gd name="connsiteY1" fmla="*/ 110412 h 368346"/>
                  <a:gd name="connsiteX2" fmla="*/ 83212 w 384136"/>
                  <a:gd name="connsiteY2" fmla="*/ 23166 h 368346"/>
                  <a:gd name="connsiteX3" fmla="*/ 83558 w 384136"/>
                  <a:gd name="connsiteY3" fmla="*/ 22128 h 368346"/>
                  <a:gd name="connsiteX4" fmla="*/ 24088 w 384136"/>
                  <a:gd name="connsiteY4" fmla="*/ 17288 h 368346"/>
                  <a:gd name="connsiteX5" fmla="*/ 3227 w 384136"/>
                  <a:gd name="connsiteY5" fmla="*/ 99809 h 368346"/>
                  <a:gd name="connsiteX6" fmla="*/ 0 w 384136"/>
                  <a:gd name="connsiteY6" fmla="*/ 125971 h 368346"/>
                  <a:gd name="connsiteX7" fmla="*/ 0 w 384136"/>
                  <a:gd name="connsiteY7" fmla="*/ 368347 h 368346"/>
                  <a:gd name="connsiteX8" fmla="*/ 270382 w 384136"/>
                  <a:gd name="connsiteY8" fmla="*/ 368347 h 368346"/>
                  <a:gd name="connsiteX9" fmla="*/ 384137 w 384136"/>
                  <a:gd name="connsiteY9" fmla="*/ 91511 h 368346"/>
                  <a:gd name="connsiteX10" fmla="*/ 384137 w 384136"/>
                  <a:gd name="connsiteY10" fmla="*/ 0 h 368346"/>
                  <a:gd name="connsiteX11" fmla="*/ 176336 w 384136"/>
                  <a:gd name="connsiteY11" fmla="*/ 121476 h 368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4136" h="368346">
                    <a:moveTo>
                      <a:pt x="176336" y="121591"/>
                    </a:moveTo>
                    <a:cubicBezTo>
                      <a:pt x="168960" y="174262"/>
                      <a:pt x="113639" y="148215"/>
                      <a:pt x="93470" y="110412"/>
                    </a:cubicBezTo>
                    <a:cubicBezTo>
                      <a:pt x="73301" y="72609"/>
                      <a:pt x="80562" y="30657"/>
                      <a:pt x="83212" y="23166"/>
                    </a:cubicBezTo>
                    <a:lnTo>
                      <a:pt x="83558" y="22128"/>
                    </a:lnTo>
                    <a:lnTo>
                      <a:pt x="24088" y="17288"/>
                    </a:lnTo>
                    <a:lnTo>
                      <a:pt x="3227" y="99809"/>
                    </a:lnTo>
                    <a:cubicBezTo>
                      <a:pt x="1037" y="108337"/>
                      <a:pt x="0" y="117097"/>
                      <a:pt x="0" y="125971"/>
                    </a:cubicBezTo>
                    <a:lnTo>
                      <a:pt x="0" y="368347"/>
                    </a:lnTo>
                    <a:lnTo>
                      <a:pt x="270382" y="368347"/>
                    </a:lnTo>
                    <a:cubicBezTo>
                      <a:pt x="270382" y="368347"/>
                      <a:pt x="206532" y="144642"/>
                      <a:pt x="384137" y="91511"/>
                    </a:cubicBezTo>
                    <a:lnTo>
                      <a:pt x="384137" y="0"/>
                    </a:lnTo>
                    <a:cubicBezTo>
                      <a:pt x="384137" y="0"/>
                      <a:pt x="191665" y="11756"/>
                      <a:pt x="176336" y="121476"/>
                    </a:cubicBezTo>
                    <a:close/>
                  </a:path>
                </a:pathLst>
              </a:custGeom>
              <a:solidFill>
                <a:srgbClr val="DB2E2E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228BFCDC-12F1-93AC-DC11-850ABDBAA84F}"/>
                  </a:ext>
                </a:extLst>
              </p:cNvPr>
              <p:cNvSpPr/>
              <p:nvPr/>
            </p:nvSpPr>
            <p:spPr>
              <a:xfrm>
                <a:off x="2753354" y="4867534"/>
                <a:ext cx="270382" cy="100960"/>
              </a:xfrm>
              <a:custGeom>
                <a:avLst/>
                <a:gdLst>
                  <a:gd name="connsiteX0" fmla="*/ 270382 w 270382"/>
                  <a:gd name="connsiteY0" fmla="*/ 50480 h 100960"/>
                  <a:gd name="connsiteX1" fmla="*/ 135191 w 270382"/>
                  <a:gd name="connsiteY1" fmla="*/ 100961 h 100960"/>
                  <a:gd name="connsiteX2" fmla="*/ 0 w 270382"/>
                  <a:gd name="connsiteY2" fmla="*/ 50480 h 100960"/>
                  <a:gd name="connsiteX3" fmla="*/ 135191 w 270382"/>
                  <a:gd name="connsiteY3" fmla="*/ 0 h 100960"/>
                  <a:gd name="connsiteX4" fmla="*/ 270382 w 270382"/>
                  <a:gd name="connsiteY4" fmla="*/ 50480 h 100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382" h="100960">
                    <a:moveTo>
                      <a:pt x="270382" y="50480"/>
                    </a:moveTo>
                    <a:cubicBezTo>
                      <a:pt x="270382" y="78372"/>
                      <a:pt x="209875" y="100961"/>
                      <a:pt x="135191" y="100961"/>
                    </a:cubicBezTo>
                    <a:cubicBezTo>
                      <a:pt x="60508" y="100961"/>
                      <a:pt x="0" y="78372"/>
                      <a:pt x="0" y="50480"/>
                    </a:cubicBezTo>
                    <a:cubicBezTo>
                      <a:pt x="0" y="22589"/>
                      <a:pt x="60508" y="0"/>
                      <a:pt x="135191" y="0"/>
                    </a:cubicBezTo>
                    <a:cubicBezTo>
                      <a:pt x="209875" y="0"/>
                      <a:pt x="270382" y="22589"/>
                      <a:pt x="270382" y="50480"/>
                    </a:cubicBezTo>
                    <a:close/>
                  </a:path>
                </a:pathLst>
              </a:custGeom>
              <a:solidFill>
                <a:srgbClr val="BA2A2A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68D956E3-07C2-2188-A79A-A42E19C75217}"/>
                  </a:ext>
                </a:extLst>
              </p:cNvPr>
              <p:cNvSpPr/>
              <p:nvPr/>
            </p:nvSpPr>
            <p:spPr>
              <a:xfrm>
                <a:off x="3112250" y="4549782"/>
                <a:ext cx="50480" cy="91510"/>
              </a:xfrm>
              <a:custGeom>
                <a:avLst/>
                <a:gdLst>
                  <a:gd name="connsiteX0" fmla="*/ 50481 w 50480"/>
                  <a:gd name="connsiteY0" fmla="*/ 45755 h 91510"/>
                  <a:gd name="connsiteX1" fmla="*/ 25240 w 50480"/>
                  <a:gd name="connsiteY1" fmla="*/ 91511 h 91510"/>
                  <a:gd name="connsiteX2" fmla="*/ 0 w 50480"/>
                  <a:gd name="connsiteY2" fmla="*/ 45755 h 91510"/>
                  <a:gd name="connsiteX3" fmla="*/ 25240 w 50480"/>
                  <a:gd name="connsiteY3" fmla="*/ 0 h 91510"/>
                  <a:gd name="connsiteX4" fmla="*/ 50481 w 50480"/>
                  <a:gd name="connsiteY4" fmla="*/ 45755 h 9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80" h="91510">
                    <a:moveTo>
                      <a:pt x="50481" y="45755"/>
                    </a:moveTo>
                    <a:cubicBezTo>
                      <a:pt x="50481" y="71025"/>
                      <a:pt x="39180" y="91511"/>
                      <a:pt x="25240" y="91511"/>
                    </a:cubicBezTo>
                    <a:cubicBezTo>
                      <a:pt x="11301" y="91511"/>
                      <a:pt x="0" y="71025"/>
                      <a:pt x="0" y="45755"/>
                    </a:cubicBezTo>
                    <a:cubicBezTo>
                      <a:pt x="0" y="20485"/>
                      <a:pt x="11301" y="0"/>
                      <a:pt x="25240" y="0"/>
                    </a:cubicBezTo>
                    <a:cubicBezTo>
                      <a:pt x="39180" y="0"/>
                      <a:pt x="50481" y="20485"/>
                      <a:pt x="50481" y="45755"/>
                    </a:cubicBezTo>
                    <a:close/>
                  </a:path>
                </a:pathLst>
              </a:custGeom>
              <a:solidFill>
                <a:srgbClr val="BA2A2A"/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E333800B-0A21-7773-3012-5835353D2DAE}"/>
                  </a:ext>
                </a:extLst>
              </p:cNvPr>
              <p:cNvSpPr/>
              <p:nvPr/>
            </p:nvSpPr>
            <p:spPr>
              <a:xfrm>
                <a:off x="3496041" y="3027412"/>
                <a:ext cx="399926" cy="259548"/>
              </a:xfrm>
              <a:custGeom>
                <a:avLst/>
                <a:gdLst>
                  <a:gd name="connsiteX0" fmla="*/ 399926 w 399926"/>
                  <a:gd name="connsiteY0" fmla="*/ 129774 h 259548"/>
                  <a:gd name="connsiteX1" fmla="*/ 199963 w 399926"/>
                  <a:gd name="connsiteY1" fmla="*/ 259549 h 259548"/>
                  <a:gd name="connsiteX2" fmla="*/ 0 w 399926"/>
                  <a:gd name="connsiteY2" fmla="*/ 129774 h 259548"/>
                  <a:gd name="connsiteX3" fmla="*/ 199963 w 399926"/>
                  <a:gd name="connsiteY3" fmla="*/ 0 h 259548"/>
                  <a:gd name="connsiteX4" fmla="*/ 399926 w 399926"/>
                  <a:gd name="connsiteY4" fmla="*/ 129774 h 25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9926" h="259548">
                    <a:moveTo>
                      <a:pt x="399926" y="129774"/>
                    </a:moveTo>
                    <a:cubicBezTo>
                      <a:pt x="399926" y="201447"/>
                      <a:pt x="310400" y="259549"/>
                      <a:pt x="199963" y="259549"/>
                    </a:cubicBezTo>
                    <a:cubicBezTo>
                      <a:pt x="89527" y="259549"/>
                      <a:pt x="0" y="201447"/>
                      <a:pt x="0" y="129774"/>
                    </a:cubicBezTo>
                    <a:cubicBezTo>
                      <a:pt x="0" y="58102"/>
                      <a:pt x="89526" y="0"/>
                      <a:pt x="199963" y="0"/>
                    </a:cubicBezTo>
                    <a:cubicBezTo>
                      <a:pt x="310400" y="0"/>
                      <a:pt x="399926" y="58102"/>
                      <a:pt x="399926" y="129774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1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DD2E2A-7842-1074-521B-0014013B3AFB}"/>
                </a:ext>
              </a:extLst>
            </p:cNvPr>
            <p:cNvGrpSpPr/>
            <p:nvPr/>
          </p:nvGrpSpPr>
          <p:grpSpPr>
            <a:xfrm rot="16200000" flipH="1">
              <a:off x="10135142" y="2048850"/>
              <a:ext cx="1146005" cy="312148"/>
              <a:chOff x="4745054" y="2019620"/>
              <a:chExt cx="1260606" cy="343363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EE0826C-2D70-2129-CF2E-358DEC5DA49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5499242" y="1690668"/>
                <a:ext cx="1" cy="1012835"/>
              </a:xfrm>
              <a:prstGeom prst="line">
                <a:avLst/>
              </a:prstGeom>
              <a:ln w="6350">
                <a:solidFill>
                  <a:schemeClr val="tx2"/>
                </a:solidFill>
                <a:tailEnd type="diamond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3F56C13-51C8-59B1-91E2-3B248172A7AA}"/>
                  </a:ext>
                </a:extLst>
              </p:cNvPr>
              <p:cNvSpPr txBox="1"/>
              <p:nvPr/>
            </p:nvSpPr>
            <p:spPr>
              <a:xfrm rot="16200000">
                <a:off x="4696195" y="2068479"/>
                <a:ext cx="343363" cy="24564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GB" sz="1100">
                    <a:solidFill>
                      <a:schemeClr val="tx2"/>
                    </a:solidFill>
                  </a:rPr>
                  <a:t>A5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A2CE455-E095-97A1-0798-31530242AAB6}"/>
                </a:ext>
              </a:extLst>
            </p:cNvPr>
            <p:cNvGrpSpPr/>
            <p:nvPr/>
          </p:nvGrpSpPr>
          <p:grpSpPr>
            <a:xfrm rot="16200000" flipH="1">
              <a:off x="8377176" y="1952959"/>
              <a:ext cx="1398950" cy="312149"/>
              <a:chOff x="4466816" y="2019629"/>
              <a:chExt cx="1538845" cy="343364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E3BDB0C-E5F5-1490-AC25-A4BE8338A48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5358335" y="1549760"/>
                <a:ext cx="0" cy="1294652"/>
              </a:xfrm>
              <a:prstGeom prst="line">
                <a:avLst/>
              </a:prstGeom>
              <a:ln w="6350">
                <a:solidFill>
                  <a:schemeClr val="tx2"/>
                </a:solidFill>
                <a:tailEnd type="diamond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ED8B55F-45C7-1BD9-8AE7-A62990542924}"/>
                  </a:ext>
                </a:extLst>
              </p:cNvPr>
              <p:cNvSpPr txBox="1"/>
              <p:nvPr/>
            </p:nvSpPr>
            <p:spPr>
              <a:xfrm rot="16200000">
                <a:off x="4417957" y="2068488"/>
                <a:ext cx="343364" cy="24564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GB" sz="1100">
                    <a:solidFill>
                      <a:schemeClr val="tx2"/>
                    </a:solidFill>
                  </a:rPr>
                  <a:t>A4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D7051F0-784F-2C32-CEF6-60507D9F609C}"/>
                </a:ext>
              </a:extLst>
            </p:cNvPr>
            <p:cNvGrpSpPr/>
            <p:nvPr/>
          </p:nvGrpSpPr>
          <p:grpSpPr>
            <a:xfrm rot="5400000" flipH="1">
              <a:off x="8203870" y="4953988"/>
              <a:ext cx="680756" cy="366068"/>
              <a:chOff x="5256829" y="1989971"/>
              <a:chExt cx="748832" cy="402675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4FC0E5F-F1E2-AEA9-6A6C-C1110FCEAF6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5755080" y="1946505"/>
                <a:ext cx="0" cy="501162"/>
              </a:xfrm>
              <a:prstGeom prst="line">
                <a:avLst/>
              </a:prstGeom>
              <a:ln w="6350">
                <a:solidFill>
                  <a:schemeClr val="tx2"/>
                </a:solidFill>
                <a:tailEnd type="diamond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1DBF16D-4084-30E1-C617-94998505BE89}"/>
                  </a:ext>
                </a:extLst>
              </p:cNvPr>
              <p:cNvSpPr txBox="1"/>
              <p:nvPr/>
            </p:nvSpPr>
            <p:spPr>
              <a:xfrm rot="5400000">
                <a:off x="5178314" y="2068486"/>
                <a:ext cx="402675" cy="24564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GB" sz="1100">
                    <a:solidFill>
                      <a:schemeClr val="tx2"/>
                    </a:solidFill>
                  </a:rPr>
                  <a:t>ICA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86E3DE6-F442-A6E1-ACF8-2305272CD2ED}"/>
                </a:ext>
              </a:extLst>
            </p:cNvPr>
            <p:cNvGrpSpPr/>
            <p:nvPr/>
          </p:nvGrpSpPr>
          <p:grpSpPr>
            <a:xfrm rot="5400000" flipH="1">
              <a:off x="8086520" y="5075933"/>
              <a:ext cx="1347574" cy="434560"/>
              <a:chOff x="4523330" y="1952301"/>
              <a:chExt cx="1482331" cy="478016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0413D15C-EDC9-35B5-7BBE-B3B41C25054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5388529" y="1579954"/>
                <a:ext cx="0" cy="1234264"/>
              </a:xfrm>
              <a:prstGeom prst="line">
                <a:avLst/>
              </a:prstGeom>
              <a:ln w="6350">
                <a:solidFill>
                  <a:schemeClr val="tx2"/>
                </a:solidFill>
                <a:tailEnd type="diamond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43D1544-2C66-BF04-A3EB-25C09DC9FB24}"/>
                  </a:ext>
                </a:extLst>
              </p:cNvPr>
              <p:cNvSpPr txBox="1"/>
              <p:nvPr/>
            </p:nvSpPr>
            <p:spPr>
              <a:xfrm rot="5400000">
                <a:off x="4407145" y="2068486"/>
                <a:ext cx="478016" cy="24564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GB" sz="1100">
                    <a:solidFill>
                      <a:schemeClr val="tx2"/>
                    </a:solidFill>
                  </a:rPr>
                  <a:t>MCA</a:t>
                </a:r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7AAD38C-699A-CF77-3DF4-F7F5BD6986DE}"/>
                </a:ext>
              </a:extLst>
            </p:cNvPr>
            <p:cNvCxnSpPr>
              <a:cxnSpLocks/>
            </p:cNvCxnSpPr>
            <p:nvPr/>
          </p:nvCxnSpPr>
          <p:spPr>
            <a:xfrm>
              <a:off x="6973275" y="4520924"/>
              <a:ext cx="1489364" cy="0"/>
            </a:xfrm>
            <a:prstGeom prst="line">
              <a:avLst/>
            </a:prstGeom>
            <a:ln w="6350">
              <a:solidFill>
                <a:schemeClr val="tx2"/>
              </a:solidFill>
              <a:tailEnd type="diamond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A8559A2-E190-865A-98E7-A789DDC57233}"/>
                </a:ext>
              </a:extLst>
            </p:cNvPr>
            <p:cNvSpPr txBox="1"/>
            <p:nvPr/>
          </p:nvSpPr>
          <p:spPr>
            <a:xfrm>
              <a:off x="6688157" y="4402010"/>
              <a:ext cx="312149" cy="23782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100">
                  <a:solidFill>
                    <a:schemeClr val="tx2"/>
                  </a:solidFill>
                </a:rPr>
                <a:t>A1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F548F04-91D9-FD95-720C-7FC543F561E5}"/>
                </a:ext>
              </a:extLst>
            </p:cNvPr>
            <p:cNvCxnSpPr>
              <a:cxnSpLocks/>
            </p:cNvCxnSpPr>
            <p:nvPr/>
          </p:nvCxnSpPr>
          <p:spPr>
            <a:xfrm>
              <a:off x="6522302" y="4045140"/>
              <a:ext cx="1753466" cy="0"/>
            </a:xfrm>
            <a:prstGeom prst="line">
              <a:avLst/>
            </a:prstGeom>
            <a:ln w="6350">
              <a:solidFill>
                <a:schemeClr val="tx2"/>
              </a:solidFill>
              <a:tailEnd type="diamond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9B8376-7990-F2B4-A80E-866EED1E85A8}"/>
                </a:ext>
              </a:extLst>
            </p:cNvPr>
            <p:cNvSpPr txBox="1"/>
            <p:nvPr/>
          </p:nvSpPr>
          <p:spPr>
            <a:xfrm>
              <a:off x="6232527" y="3926226"/>
              <a:ext cx="312149" cy="23782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100">
                  <a:solidFill>
                    <a:schemeClr val="tx2"/>
                  </a:solidFill>
                </a:rPr>
                <a:t>A2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05A273-7494-014C-E5B3-52476FB8102D}"/>
                </a:ext>
              </a:extLst>
            </p:cNvPr>
            <p:cNvCxnSpPr>
              <a:cxnSpLocks/>
            </p:cNvCxnSpPr>
            <p:nvPr/>
          </p:nvCxnSpPr>
          <p:spPr>
            <a:xfrm>
              <a:off x="6522302" y="3483472"/>
              <a:ext cx="1407103" cy="0"/>
            </a:xfrm>
            <a:prstGeom prst="line">
              <a:avLst/>
            </a:prstGeom>
            <a:ln w="6350">
              <a:solidFill>
                <a:schemeClr val="tx2"/>
              </a:solidFill>
              <a:tailEnd type="diamond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E0AE321-BC7A-61FF-FCA1-523B5BFAF671}"/>
                </a:ext>
              </a:extLst>
            </p:cNvPr>
            <p:cNvSpPr txBox="1"/>
            <p:nvPr/>
          </p:nvSpPr>
          <p:spPr>
            <a:xfrm>
              <a:off x="6232527" y="3364558"/>
              <a:ext cx="312149" cy="23782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100" dirty="0">
                  <a:solidFill>
                    <a:schemeClr val="tx2"/>
                  </a:solidFill>
                </a:rPr>
                <a:t>A3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857B8D3-A27C-00A2-096F-CB88930A2560}"/>
                </a:ext>
              </a:extLst>
            </p:cNvPr>
            <p:cNvSpPr txBox="1"/>
            <p:nvPr/>
          </p:nvSpPr>
          <p:spPr>
            <a:xfrm>
              <a:off x="10060219" y="3050921"/>
              <a:ext cx="875045" cy="249023"/>
            </a:xfrm>
            <a:prstGeom prst="roundRect">
              <a:avLst>
                <a:gd name="adj" fmla="val 25948"/>
              </a:avLst>
            </a:prstGeom>
            <a:solidFill>
              <a:schemeClr val="bg1">
                <a:alpha val="50000"/>
              </a:schemeClr>
            </a:solidFill>
          </p:spPr>
          <p:txBody>
            <a:bodyPr wrap="square" lIns="36000" tIns="36000" rIns="36000" bIns="36000" rtlCol="0" anchor="ctr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2"/>
                  </a:solidFill>
                </a:defRPr>
              </a:lvl1pPr>
            </a:lstStyle>
            <a:p>
              <a:pPr algn="ctr">
                <a:lnSpc>
                  <a:spcPct val="90000"/>
                </a:lnSpc>
              </a:pPr>
              <a:r>
                <a:rPr lang="en-GB" sz="1000" dirty="0"/>
                <a:t>Post-callosal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604834-8CC0-5EC3-406D-8FCAC9DCD14B}"/>
                </a:ext>
              </a:extLst>
            </p:cNvPr>
            <p:cNvSpPr txBox="1"/>
            <p:nvPr/>
          </p:nvSpPr>
          <p:spPr>
            <a:xfrm>
              <a:off x="8433053" y="2900294"/>
              <a:ext cx="1058356" cy="247969"/>
            </a:xfrm>
            <a:prstGeom prst="roundRect">
              <a:avLst>
                <a:gd name="adj" fmla="val 25948"/>
              </a:avLst>
            </a:prstGeom>
            <a:solidFill>
              <a:schemeClr val="bg1">
                <a:alpha val="50000"/>
              </a:schemeClr>
            </a:solidFill>
          </p:spPr>
          <p:txBody>
            <a:bodyPr wrap="square" lIns="0" tIns="36000" rIns="0" bIns="36000" rtlCol="0" anchor="ctr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2"/>
                  </a:solidFill>
                </a:defRPr>
              </a:lvl1pPr>
            </a:lstStyle>
            <a:p>
              <a:pPr algn="ctr">
                <a:lnSpc>
                  <a:spcPct val="90000"/>
                </a:lnSpc>
              </a:pPr>
              <a:r>
                <a:rPr lang="en-GB" sz="1000" dirty="0"/>
                <a:t>Corpus callosum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8DD2F10-D67C-4EFE-BE87-877A7259B342}"/>
                </a:ext>
              </a:extLst>
            </p:cNvPr>
            <p:cNvSpPr txBox="1"/>
            <p:nvPr/>
          </p:nvSpPr>
          <p:spPr>
            <a:xfrm>
              <a:off x="8005987" y="3346528"/>
              <a:ext cx="815194" cy="247969"/>
            </a:xfrm>
            <a:prstGeom prst="roundRect">
              <a:avLst>
                <a:gd name="adj" fmla="val 25948"/>
              </a:avLst>
            </a:prstGeom>
            <a:solidFill>
              <a:schemeClr val="bg1">
                <a:alpha val="50000"/>
              </a:schemeClr>
            </a:solidFill>
          </p:spPr>
          <p:txBody>
            <a:bodyPr wrap="square" lIns="0" tIns="36000" rIns="0" bIns="36000" rtlCol="0" anchor="ctr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2"/>
                  </a:solidFill>
                </a:defRPr>
              </a:lvl1pPr>
            </a:lstStyle>
            <a:p>
              <a:pPr algn="ctr">
                <a:lnSpc>
                  <a:spcPct val="90000"/>
                </a:lnSpc>
              </a:pPr>
              <a:r>
                <a:rPr lang="en-GB" sz="1000" dirty="0"/>
                <a:t>Pre-callosal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6057A1-7E12-F70B-B6AD-A793FA849E0C}"/>
                </a:ext>
              </a:extLst>
            </p:cNvPr>
            <p:cNvSpPr txBox="1"/>
            <p:nvPr/>
          </p:nvSpPr>
          <p:spPr>
            <a:xfrm>
              <a:off x="8356660" y="3927455"/>
              <a:ext cx="1245675" cy="247969"/>
            </a:xfrm>
            <a:prstGeom prst="roundRect">
              <a:avLst>
                <a:gd name="adj" fmla="val 25948"/>
              </a:avLst>
            </a:prstGeom>
            <a:solidFill>
              <a:schemeClr val="bg1">
                <a:alpha val="50000"/>
              </a:schemeClr>
            </a:solidFill>
          </p:spPr>
          <p:txBody>
            <a:bodyPr wrap="square" lIns="0" tIns="36000" rIns="0" bIns="36000" rtlCol="0" anchor="ctr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2"/>
                  </a:solidFill>
                </a:defRPr>
              </a:lvl1pPr>
            </a:lstStyle>
            <a:p>
              <a:pPr algn="ctr">
                <a:lnSpc>
                  <a:spcPct val="90000"/>
                </a:lnSpc>
              </a:pPr>
              <a:r>
                <a:rPr lang="en-GB" sz="1000" dirty="0"/>
                <a:t>Post-communicating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F02CF30-FA55-530F-BC7E-08C33526B8D4}"/>
                </a:ext>
              </a:extLst>
            </p:cNvPr>
            <p:cNvSpPr txBox="1"/>
            <p:nvPr/>
          </p:nvSpPr>
          <p:spPr>
            <a:xfrm>
              <a:off x="8505889" y="4269516"/>
              <a:ext cx="1201868" cy="247969"/>
            </a:xfrm>
            <a:prstGeom prst="roundRect">
              <a:avLst>
                <a:gd name="adj" fmla="val 25948"/>
              </a:avLst>
            </a:prstGeom>
            <a:solidFill>
              <a:schemeClr val="bg1">
                <a:alpha val="50000"/>
              </a:schemeClr>
            </a:solidFill>
          </p:spPr>
          <p:txBody>
            <a:bodyPr wrap="square" lIns="0" tIns="36000" rIns="0" bIns="36000" rtlCol="0" anchor="ctr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2"/>
                  </a:solidFill>
                </a:defRPr>
              </a:lvl1pPr>
            </a:lstStyle>
            <a:p>
              <a:pPr algn="ctr">
                <a:lnSpc>
                  <a:spcPct val="90000"/>
                </a:lnSpc>
              </a:pPr>
              <a:r>
                <a:rPr lang="en-GB" sz="1000" dirty="0"/>
                <a:t>Pre-communicating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F463739-DBA0-2916-C70F-974F2AA61C32}"/>
              </a:ext>
            </a:extLst>
          </p:cNvPr>
          <p:cNvSpPr txBox="1"/>
          <p:nvPr/>
        </p:nvSpPr>
        <p:spPr>
          <a:xfrm>
            <a:off x="6239894" y="1196627"/>
            <a:ext cx="5419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Anterior cerebral artery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5,6</a:t>
            </a:r>
          </a:p>
        </p:txBody>
      </p:sp>
    </p:spTree>
    <p:extLst>
      <p:ext uri="{BB962C8B-B14F-4D97-AF65-F5344CB8AC3E}">
        <p14:creationId xmlns:p14="http://schemas.microsoft.com/office/powerpoint/2010/main" val="585855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19173</TotalTime>
  <Words>473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Anterior cerebral artery (ACA) infarction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74</cp:revision>
  <cp:lastPrinted>2022-09-28T10:51:32Z</cp:lastPrinted>
  <dcterms:created xsi:type="dcterms:W3CDTF">2022-02-04T12:28:06Z</dcterms:created>
  <dcterms:modified xsi:type="dcterms:W3CDTF">2024-10-02T08:34:52Z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