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08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Nogles</a:t>
            </a:r>
            <a:r>
              <a:rPr lang="en-GB" dirty="0"/>
              <a:t> TE, Galuska MA. Middle cerebral artery stroke. [Updated 2023].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2024 Available at: https://www.ncbi.nlm.nih.gov/books/NBK556132/.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Odier C, Michel P. Common stroke syndromes. In: </a:t>
            </a:r>
            <a:r>
              <a:rPr lang="en-US" dirty="0" err="1"/>
              <a:t>Brainin</a:t>
            </a:r>
            <a:r>
              <a:rPr lang="en-US" dirty="0"/>
              <a:t> M, </a:t>
            </a:r>
            <a:r>
              <a:rPr lang="en-US" dirty="0" err="1"/>
              <a:t>Heiss</a:t>
            </a:r>
            <a:r>
              <a:rPr lang="en-US" dirty="0"/>
              <a:t> WD (eds). Textbook of Stroke Medicine. Cambridge University Press, 2010. Pg. 121–134.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Konan LM, Reddy V, </a:t>
            </a:r>
            <a:r>
              <a:rPr lang="en-US" dirty="0" err="1"/>
              <a:t>Mesfin</a:t>
            </a:r>
            <a:r>
              <a:rPr lang="en-US" dirty="0"/>
              <a:t> FB. Neuroanatomy, cerebral blood supply. [Updated 2023 Jul 24]. In: </a:t>
            </a:r>
            <a:r>
              <a:rPr lang="en-US" dirty="0" err="1"/>
              <a:t>StatPearls</a:t>
            </a:r>
            <a:r>
              <a:rPr lang="en-US" dirty="0"/>
              <a:t> [Internet]. Treasure Island (FL): </a:t>
            </a:r>
            <a:r>
              <a:rPr lang="en-US" dirty="0" err="1"/>
              <a:t>StatPearls</a:t>
            </a:r>
            <a:r>
              <a:rPr lang="en-US" dirty="0"/>
              <a:t> Publishing; 2023. Available at: https://www.ncbi.nlm.nih.gov/books/NBK532297/.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Radiopaedia</a:t>
            </a:r>
            <a:r>
              <a:rPr lang="en-US" dirty="0"/>
              <a:t>. Middle cerebral artery. Available at: https://radiopaedia.org/articles/middle-cerebral-artery. Accessed Jul 2024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2608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855505-15EF-8061-7E96-60B4580735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9A7CCC-E1CA-0D8D-8070-8663B2162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cerebral artery (MCA) infarction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C21ADF-CE54-ABE5-BAD9-14C9FBF57CDF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/>
              <a:t>The MCA is the </a:t>
            </a:r>
            <a:r>
              <a:rPr lang="en-GB" b="1" dirty="0"/>
              <a:t>territory </a:t>
            </a:r>
            <a:r>
              <a:rPr lang="en-US" b="1" dirty="0"/>
              <a:t>most commonly involved in acute stroke</a:t>
            </a:r>
            <a:r>
              <a:rPr lang="en-US" baseline="30000" dirty="0"/>
              <a:t>1,2</a:t>
            </a:r>
            <a:endParaRPr lang="en-US" dirty="0"/>
          </a:p>
          <a:p>
            <a:r>
              <a:rPr lang="en-GB" dirty="0"/>
              <a:t>The MCA is subdivided into four branches, which supply blood to parts of many lobes of the brain as well as deeper structures such as the caudate and thalamus:</a:t>
            </a:r>
            <a:r>
              <a:rPr lang="en-GB" baseline="30000" dirty="0"/>
              <a:t>1,3</a:t>
            </a:r>
            <a:endParaRPr lang="en-GB" dirty="0"/>
          </a:p>
          <a:p>
            <a:pPr lvl="1"/>
            <a:r>
              <a:rPr lang="en-US" sz="1600" dirty="0"/>
              <a:t>M1: sphenoidal</a:t>
            </a:r>
          </a:p>
          <a:p>
            <a:pPr lvl="1"/>
            <a:r>
              <a:rPr lang="en-US" sz="1600" dirty="0"/>
              <a:t>M2: insular</a:t>
            </a:r>
          </a:p>
          <a:p>
            <a:pPr lvl="1"/>
            <a:r>
              <a:rPr lang="en-US" sz="1600" dirty="0"/>
              <a:t>M3: opercular</a:t>
            </a:r>
          </a:p>
          <a:p>
            <a:pPr lvl="1"/>
            <a:r>
              <a:rPr lang="en-US" sz="1600" dirty="0"/>
              <a:t>M4: cortical</a:t>
            </a:r>
          </a:p>
          <a:p>
            <a:r>
              <a:rPr lang="en-GB" dirty="0"/>
              <a:t>Symptoms of an MCA stroke include: contralateral hemiparesis, </a:t>
            </a:r>
            <a:r>
              <a:rPr lang="en-GB" dirty="0" err="1"/>
              <a:t>hemihypesthesia</a:t>
            </a:r>
            <a:r>
              <a:rPr lang="en-GB" dirty="0"/>
              <a:t>, hemianopsia, ipsilateral conjugated eye and head deviation</a:t>
            </a:r>
            <a:r>
              <a:rPr lang="en-GB" baseline="30000" dirty="0"/>
              <a:t>1,2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26BD2C-B719-4E4A-EFCF-9F5DA3BD5E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MCA=middle cerebral artery 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Nogles</a:t>
            </a:r>
            <a:r>
              <a:rPr lang="en-GB" dirty="0"/>
              <a:t> et al. </a:t>
            </a:r>
            <a:r>
              <a:rPr lang="en-GB" dirty="0" err="1"/>
              <a:t>StatPearls</a:t>
            </a:r>
            <a:r>
              <a:rPr lang="en-GB" dirty="0"/>
              <a:t> Publishing; 2024. Available at: https://www.ncbi.nlm.nih.gov/books/NBK556132/; </a:t>
            </a:r>
            <a:br>
              <a:rPr lang="en-GB" dirty="0"/>
            </a:br>
            <a:r>
              <a:rPr lang="en-GB" dirty="0"/>
              <a:t>2. </a:t>
            </a:r>
            <a:r>
              <a:rPr lang="en-US" dirty="0"/>
              <a:t>Odier &amp; Michel. In: </a:t>
            </a:r>
            <a:r>
              <a:rPr lang="en-US" dirty="0" err="1"/>
              <a:t>Brainin</a:t>
            </a:r>
            <a:r>
              <a:rPr lang="en-US" dirty="0"/>
              <a:t> &amp; </a:t>
            </a:r>
            <a:r>
              <a:rPr lang="en-US" dirty="0" err="1"/>
              <a:t>Heiss</a:t>
            </a:r>
            <a:r>
              <a:rPr lang="en-US" dirty="0"/>
              <a:t> (eds). Textbook of Stroke Medicine. 2010; </a:t>
            </a:r>
            <a:br>
              <a:rPr lang="en-US" dirty="0"/>
            </a:br>
            <a:r>
              <a:rPr lang="en-US" dirty="0"/>
              <a:t>3. Konan et al. </a:t>
            </a:r>
            <a:r>
              <a:rPr lang="en-US" dirty="0" err="1"/>
              <a:t>StatPearls</a:t>
            </a:r>
            <a:r>
              <a:rPr lang="en-US" dirty="0"/>
              <a:t> Publishing; 2023. Available at: https://www.ncbi.nlm.nih.gov/books/NBK532297/</a:t>
            </a:r>
            <a:br>
              <a:rPr lang="en-US" dirty="0"/>
            </a:br>
            <a:r>
              <a:rPr lang="en-US" dirty="0"/>
              <a:t>4. </a:t>
            </a:r>
            <a:r>
              <a:rPr lang="en-US" dirty="0" err="1"/>
              <a:t>Radiopaedia</a:t>
            </a:r>
            <a:r>
              <a:rPr lang="en-US" dirty="0"/>
              <a:t>. Anterior cerebral artery. Available at: https://radiopaedia.org/articles/middle-cerebral-artery. Accessed Jul 2024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57303A3-5916-69DF-A285-3AB2028D19D8}"/>
              </a:ext>
            </a:extLst>
          </p:cNvPr>
          <p:cNvGrpSpPr/>
          <p:nvPr/>
        </p:nvGrpSpPr>
        <p:grpSpPr>
          <a:xfrm>
            <a:off x="6581749" y="1749972"/>
            <a:ext cx="4189355" cy="3229060"/>
            <a:chOff x="2419302" y="595099"/>
            <a:chExt cx="7352796" cy="5667370"/>
          </a:xfrm>
        </p:grpSpPr>
        <p:sp>
          <p:nvSpPr>
            <p:cNvPr id="8" name="Graphic 1049">
              <a:extLst>
                <a:ext uri="{FF2B5EF4-FFF2-40B4-BE49-F238E27FC236}">
                  <a16:creationId xmlns:a16="http://schemas.microsoft.com/office/drawing/2014/main" id="{FCF17031-350B-2EC0-961A-B221BEA9AAF6}"/>
                </a:ext>
              </a:extLst>
            </p:cNvPr>
            <p:cNvSpPr/>
            <p:nvPr/>
          </p:nvSpPr>
          <p:spPr>
            <a:xfrm>
              <a:off x="2419302" y="595099"/>
              <a:ext cx="7352796" cy="5667370"/>
            </a:xfrm>
            <a:custGeom>
              <a:avLst/>
              <a:gdLst>
                <a:gd name="connsiteX0" fmla="*/ 7297964 w 7352796"/>
                <a:gd name="connsiteY0" fmla="*/ 3313093 h 5667370"/>
                <a:gd name="connsiteX1" fmla="*/ 7240512 w 7352796"/>
                <a:gd name="connsiteY1" fmla="*/ 2935194 h 5667370"/>
                <a:gd name="connsiteX2" fmla="*/ 7167557 w 7352796"/>
                <a:gd name="connsiteY2" fmla="*/ 2492623 h 5667370"/>
                <a:gd name="connsiteX3" fmla="*/ 7102111 w 7352796"/>
                <a:gd name="connsiteY3" fmla="*/ 2282771 h 5667370"/>
                <a:gd name="connsiteX4" fmla="*/ 7046208 w 7352796"/>
                <a:gd name="connsiteY4" fmla="*/ 2165491 h 5667370"/>
                <a:gd name="connsiteX5" fmla="*/ 7005856 w 7352796"/>
                <a:gd name="connsiteY5" fmla="*/ 2002386 h 5667370"/>
                <a:gd name="connsiteX6" fmla="*/ 6768634 w 7352796"/>
                <a:gd name="connsiteY6" fmla="*/ 1608694 h 5667370"/>
                <a:gd name="connsiteX7" fmla="*/ 6504380 w 7352796"/>
                <a:gd name="connsiteY7" fmla="*/ 1362655 h 5667370"/>
                <a:gd name="connsiteX8" fmla="*/ 6400568 w 7352796"/>
                <a:gd name="connsiteY8" fmla="*/ 1151300 h 5667370"/>
                <a:gd name="connsiteX9" fmla="*/ 6102453 w 7352796"/>
                <a:gd name="connsiteY9" fmla="*/ 882299 h 5667370"/>
                <a:gd name="connsiteX10" fmla="*/ 5996799 w 7352796"/>
                <a:gd name="connsiteY10" fmla="*/ 812881 h 5667370"/>
                <a:gd name="connsiteX11" fmla="*/ 5736179 w 7352796"/>
                <a:gd name="connsiteY11" fmla="*/ 526441 h 5667370"/>
                <a:gd name="connsiteX12" fmla="*/ 5146295 w 7352796"/>
                <a:gd name="connsiteY12" fmla="*/ 250028 h 5667370"/>
                <a:gd name="connsiteX13" fmla="*/ 4981397 w 7352796"/>
                <a:gd name="connsiteY13" fmla="*/ 223239 h 5667370"/>
                <a:gd name="connsiteX14" fmla="*/ 4801046 w 7352796"/>
                <a:gd name="connsiteY14" fmla="*/ 147233 h 5667370"/>
                <a:gd name="connsiteX15" fmla="*/ 4261978 w 7352796"/>
                <a:gd name="connsiteY15" fmla="*/ 49912 h 5667370"/>
                <a:gd name="connsiteX16" fmla="*/ 3766702 w 7352796"/>
                <a:gd name="connsiteY16" fmla="*/ 38819 h 5667370"/>
                <a:gd name="connsiteX17" fmla="*/ 3433660 w 7352796"/>
                <a:gd name="connsiteY17" fmla="*/ 8155 h 5667370"/>
                <a:gd name="connsiteX18" fmla="*/ 2908302 w 7352796"/>
                <a:gd name="connsiteY18" fmla="*/ 98452 h 5667370"/>
                <a:gd name="connsiteX19" fmla="*/ 2542464 w 7352796"/>
                <a:gd name="connsiteY19" fmla="*/ 143939 h 5667370"/>
                <a:gd name="connsiteX20" fmla="*/ 2285671 w 7352796"/>
                <a:gd name="connsiteY20" fmla="*/ 248962 h 5667370"/>
                <a:gd name="connsiteX21" fmla="*/ 2088704 w 7352796"/>
                <a:gd name="connsiteY21" fmla="*/ 295080 h 5667370"/>
                <a:gd name="connsiteX22" fmla="*/ 1547359 w 7352796"/>
                <a:gd name="connsiteY22" fmla="*/ 572655 h 5667370"/>
                <a:gd name="connsiteX23" fmla="*/ 1273078 w 7352796"/>
                <a:gd name="connsiteY23" fmla="*/ 814722 h 5667370"/>
                <a:gd name="connsiteX24" fmla="*/ 1060658 w 7352796"/>
                <a:gd name="connsiteY24" fmla="*/ 1030775 h 5667370"/>
                <a:gd name="connsiteX25" fmla="*/ 732412 w 7352796"/>
                <a:gd name="connsiteY25" fmla="*/ 1421367 h 5667370"/>
                <a:gd name="connsiteX26" fmla="*/ 671810 w 7352796"/>
                <a:gd name="connsiteY26" fmla="*/ 1521643 h 5667370"/>
                <a:gd name="connsiteX27" fmla="*/ 378539 w 7352796"/>
                <a:gd name="connsiteY27" fmla="*/ 1923909 h 5667370"/>
                <a:gd name="connsiteX28" fmla="*/ 323363 w 7352796"/>
                <a:gd name="connsiteY28" fmla="*/ 2151104 h 5667370"/>
                <a:gd name="connsiteX29" fmla="*/ 257046 w 7352796"/>
                <a:gd name="connsiteY29" fmla="*/ 2316777 h 5667370"/>
                <a:gd name="connsiteX30" fmla="*/ 192230 w 7352796"/>
                <a:gd name="connsiteY30" fmla="*/ 2967117 h 5667370"/>
                <a:gd name="connsiteX31" fmla="*/ 134050 w 7352796"/>
                <a:gd name="connsiteY31" fmla="*/ 3199011 h 5667370"/>
                <a:gd name="connsiteX32" fmla="*/ 85317 w 7352796"/>
                <a:gd name="connsiteY32" fmla="*/ 3466608 h 5667370"/>
                <a:gd name="connsiteX33" fmla="*/ 4515 w 7352796"/>
                <a:gd name="connsiteY33" fmla="*/ 3851871 h 5667370"/>
                <a:gd name="connsiteX34" fmla="*/ 7034 w 7352796"/>
                <a:gd name="connsiteY34" fmla="*/ 4128332 h 5667370"/>
                <a:gd name="connsiteX35" fmla="*/ 2335 w 7352796"/>
                <a:gd name="connsiteY35" fmla="*/ 4373160 h 5667370"/>
                <a:gd name="connsiteX36" fmla="*/ 582821 w 7352796"/>
                <a:gd name="connsiteY36" fmla="*/ 5578602 h 5667370"/>
                <a:gd name="connsiteX37" fmla="*/ 1143204 w 7352796"/>
                <a:gd name="connsiteY37" fmla="*/ 5664490 h 5667370"/>
                <a:gd name="connsiteX38" fmla="*/ 2378923 w 7352796"/>
                <a:gd name="connsiteY38" fmla="*/ 5433953 h 5667370"/>
                <a:gd name="connsiteX39" fmla="*/ 2497703 w 7352796"/>
                <a:gd name="connsiteY39" fmla="*/ 5355234 h 5667370"/>
                <a:gd name="connsiteX40" fmla="*/ 2690989 w 7352796"/>
                <a:gd name="connsiteY40" fmla="*/ 5283587 h 5667370"/>
                <a:gd name="connsiteX41" fmla="*/ 3041422 w 7352796"/>
                <a:gd name="connsiteY41" fmla="*/ 4935432 h 5667370"/>
                <a:gd name="connsiteX42" fmla="*/ 3181808 w 7352796"/>
                <a:gd name="connsiteY42" fmla="*/ 4623414 h 5667370"/>
                <a:gd name="connsiteX43" fmla="*/ 3524926 w 7352796"/>
                <a:gd name="connsiteY43" fmla="*/ 4588680 h 5667370"/>
                <a:gd name="connsiteX44" fmla="*/ 3719810 w 7352796"/>
                <a:gd name="connsiteY44" fmla="*/ 4562086 h 5667370"/>
                <a:gd name="connsiteX45" fmla="*/ 3874438 w 7352796"/>
                <a:gd name="connsiteY45" fmla="*/ 4596674 h 5667370"/>
                <a:gd name="connsiteX46" fmla="*/ 4176477 w 7352796"/>
                <a:gd name="connsiteY46" fmla="*/ 4688666 h 5667370"/>
                <a:gd name="connsiteX47" fmla="*/ 4269680 w 7352796"/>
                <a:gd name="connsiteY47" fmla="*/ 4966289 h 5667370"/>
                <a:gd name="connsiteX48" fmla="*/ 4609165 w 7352796"/>
                <a:gd name="connsiteY48" fmla="*/ 5284266 h 5667370"/>
                <a:gd name="connsiteX49" fmla="*/ 4811461 w 7352796"/>
                <a:gd name="connsiteY49" fmla="*/ 5360999 h 5667370"/>
                <a:gd name="connsiteX50" fmla="*/ 5872496 w 7352796"/>
                <a:gd name="connsiteY50" fmla="*/ 5653785 h 5667370"/>
                <a:gd name="connsiteX51" fmla="*/ 6751776 w 7352796"/>
                <a:gd name="connsiteY51" fmla="*/ 5556706 h 5667370"/>
                <a:gd name="connsiteX52" fmla="*/ 7024409 w 7352796"/>
                <a:gd name="connsiteY52" fmla="*/ 5269103 h 5667370"/>
                <a:gd name="connsiteX53" fmla="*/ 7243999 w 7352796"/>
                <a:gd name="connsiteY53" fmla="*/ 4829391 h 5667370"/>
                <a:gd name="connsiteX54" fmla="*/ 7275632 w 7352796"/>
                <a:gd name="connsiteY54" fmla="*/ 4592168 h 5667370"/>
                <a:gd name="connsiteX55" fmla="*/ 7303438 w 7352796"/>
                <a:gd name="connsiteY55" fmla="*/ 4343077 h 5667370"/>
                <a:gd name="connsiteX56" fmla="*/ 7294040 w 7352796"/>
                <a:gd name="connsiteY56" fmla="*/ 4052083 h 5667370"/>
                <a:gd name="connsiteX57" fmla="*/ 7301936 w 7352796"/>
                <a:gd name="connsiteY57" fmla="*/ 3910292 h 5667370"/>
                <a:gd name="connsiteX58" fmla="*/ 7336621 w 7352796"/>
                <a:gd name="connsiteY58" fmla="*/ 3753532 h 5667370"/>
                <a:gd name="connsiteX59" fmla="*/ 7298449 w 7352796"/>
                <a:gd name="connsiteY59" fmla="*/ 3313869 h 5667370"/>
                <a:gd name="connsiteX60" fmla="*/ 7298061 w 7352796"/>
                <a:gd name="connsiteY60" fmla="*/ 3312997 h 566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7352796" h="5667370">
                  <a:moveTo>
                    <a:pt x="7297964" y="3313093"/>
                  </a:moveTo>
                  <a:cubicBezTo>
                    <a:pt x="7199093" y="3125040"/>
                    <a:pt x="7200692" y="3140977"/>
                    <a:pt x="7240512" y="2935194"/>
                  </a:cubicBezTo>
                  <a:cubicBezTo>
                    <a:pt x="7258581" y="2783230"/>
                    <a:pt x="7212124" y="2634899"/>
                    <a:pt x="7167557" y="2492623"/>
                  </a:cubicBezTo>
                  <a:cubicBezTo>
                    <a:pt x="7148180" y="2422721"/>
                    <a:pt x="7134568" y="2348798"/>
                    <a:pt x="7102111" y="2282771"/>
                  </a:cubicBezTo>
                  <a:cubicBezTo>
                    <a:pt x="7083267" y="2243920"/>
                    <a:pt x="7061178" y="2205844"/>
                    <a:pt x="7046208" y="2165491"/>
                  </a:cubicBezTo>
                  <a:cubicBezTo>
                    <a:pt x="7025911" y="2112980"/>
                    <a:pt x="7018258" y="2057223"/>
                    <a:pt x="7005856" y="2002386"/>
                  </a:cubicBezTo>
                  <a:cubicBezTo>
                    <a:pt x="6976985" y="1884574"/>
                    <a:pt x="6857719" y="1692838"/>
                    <a:pt x="6768634" y="1608694"/>
                  </a:cubicBezTo>
                  <a:cubicBezTo>
                    <a:pt x="6677852" y="1538549"/>
                    <a:pt x="6570116" y="1464481"/>
                    <a:pt x="6504380" y="1362655"/>
                  </a:cubicBezTo>
                  <a:cubicBezTo>
                    <a:pt x="6458553" y="1298081"/>
                    <a:pt x="6433751" y="1219701"/>
                    <a:pt x="6400568" y="1151300"/>
                  </a:cubicBezTo>
                  <a:cubicBezTo>
                    <a:pt x="6341080" y="1029128"/>
                    <a:pt x="6221476" y="945856"/>
                    <a:pt x="6102453" y="882299"/>
                  </a:cubicBezTo>
                  <a:cubicBezTo>
                    <a:pt x="6065443" y="861178"/>
                    <a:pt x="6028481" y="839621"/>
                    <a:pt x="5996799" y="812881"/>
                  </a:cubicBezTo>
                  <a:cubicBezTo>
                    <a:pt x="5901319" y="729705"/>
                    <a:pt x="5838199" y="608648"/>
                    <a:pt x="5736179" y="526441"/>
                  </a:cubicBezTo>
                  <a:cubicBezTo>
                    <a:pt x="5568132" y="391141"/>
                    <a:pt x="5373151" y="273474"/>
                    <a:pt x="5146295" y="250028"/>
                  </a:cubicBezTo>
                  <a:cubicBezTo>
                    <a:pt x="5090732" y="245184"/>
                    <a:pt x="5035653" y="239128"/>
                    <a:pt x="4981397" y="223239"/>
                  </a:cubicBezTo>
                  <a:cubicBezTo>
                    <a:pt x="4918858" y="205849"/>
                    <a:pt x="4859419" y="175378"/>
                    <a:pt x="4801046" y="147233"/>
                  </a:cubicBezTo>
                  <a:cubicBezTo>
                    <a:pt x="4593664" y="50542"/>
                    <a:pt x="4438793" y="85469"/>
                    <a:pt x="4261978" y="49912"/>
                  </a:cubicBezTo>
                  <a:cubicBezTo>
                    <a:pt x="4101440" y="23269"/>
                    <a:pt x="3917504" y="-41353"/>
                    <a:pt x="3766702" y="38819"/>
                  </a:cubicBezTo>
                  <a:cubicBezTo>
                    <a:pt x="3587756" y="148977"/>
                    <a:pt x="3594198" y="30874"/>
                    <a:pt x="3433660" y="8155"/>
                  </a:cubicBezTo>
                  <a:cubicBezTo>
                    <a:pt x="3253697" y="-16018"/>
                    <a:pt x="3085407" y="83967"/>
                    <a:pt x="2908302" y="98452"/>
                  </a:cubicBezTo>
                  <a:cubicBezTo>
                    <a:pt x="2786275" y="107946"/>
                    <a:pt x="2660470" y="105621"/>
                    <a:pt x="2542464" y="143939"/>
                  </a:cubicBezTo>
                  <a:cubicBezTo>
                    <a:pt x="2454202" y="169178"/>
                    <a:pt x="2371947" y="220527"/>
                    <a:pt x="2285671" y="248962"/>
                  </a:cubicBezTo>
                  <a:cubicBezTo>
                    <a:pt x="2219886" y="270907"/>
                    <a:pt x="2156814" y="275993"/>
                    <a:pt x="2088704" y="295080"/>
                  </a:cubicBezTo>
                  <a:cubicBezTo>
                    <a:pt x="1895903" y="353307"/>
                    <a:pt x="1702424" y="446850"/>
                    <a:pt x="1547359" y="572655"/>
                  </a:cubicBezTo>
                  <a:cubicBezTo>
                    <a:pt x="1451298" y="652536"/>
                    <a:pt x="1359499" y="722197"/>
                    <a:pt x="1273078" y="814722"/>
                  </a:cubicBezTo>
                  <a:cubicBezTo>
                    <a:pt x="1205694" y="889129"/>
                    <a:pt x="1147418" y="977682"/>
                    <a:pt x="1060658" y="1030775"/>
                  </a:cubicBezTo>
                  <a:cubicBezTo>
                    <a:pt x="905739" y="1111723"/>
                    <a:pt x="757650" y="1238448"/>
                    <a:pt x="732412" y="1421367"/>
                  </a:cubicBezTo>
                  <a:cubicBezTo>
                    <a:pt x="721367" y="1467581"/>
                    <a:pt x="706107" y="1495968"/>
                    <a:pt x="671810" y="1521643"/>
                  </a:cubicBezTo>
                  <a:cubicBezTo>
                    <a:pt x="545860" y="1609614"/>
                    <a:pt x="430082" y="1761627"/>
                    <a:pt x="378539" y="1923909"/>
                  </a:cubicBezTo>
                  <a:cubicBezTo>
                    <a:pt x="353591" y="1999624"/>
                    <a:pt x="347827" y="2075728"/>
                    <a:pt x="323363" y="2151104"/>
                  </a:cubicBezTo>
                  <a:cubicBezTo>
                    <a:pt x="306505" y="2204924"/>
                    <a:pt x="279281" y="2262716"/>
                    <a:pt x="257046" y="2316777"/>
                  </a:cubicBezTo>
                  <a:cubicBezTo>
                    <a:pt x="154202" y="2533073"/>
                    <a:pt x="211122" y="2747237"/>
                    <a:pt x="192230" y="2967117"/>
                  </a:cubicBezTo>
                  <a:cubicBezTo>
                    <a:pt x="184527" y="3045739"/>
                    <a:pt x="155801" y="3122908"/>
                    <a:pt x="134050" y="3199011"/>
                  </a:cubicBezTo>
                  <a:cubicBezTo>
                    <a:pt x="108909" y="3284852"/>
                    <a:pt x="99608" y="3386823"/>
                    <a:pt x="85317" y="3466608"/>
                  </a:cubicBezTo>
                  <a:cubicBezTo>
                    <a:pt x="58189" y="3595707"/>
                    <a:pt x="15027" y="3717588"/>
                    <a:pt x="4515" y="3851871"/>
                  </a:cubicBezTo>
                  <a:cubicBezTo>
                    <a:pt x="-6045" y="3944638"/>
                    <a:pt x="4951" y="4035903"/>
                    <a:pt x="7034" y="4128332"/>
                  </a:cubicBezTo>
                  <a:cubicBezTo>
                    <a:pt x="7809" y="4208649"/>
                    <a:pt x="591" y="4294780"/>
                    <a:pt x="2335" y="4373160"/>
                  </a:cubicBezTo>
                  <a:cubicBezTo>
                    <a:pt x="17498" y="4803474"/>
                    <a:pt x="203468" y="5340411"/>
                    <a:pt x="582821" y="5578602"/>
                  </a:cubicBezTo>
                  <a:cubicBezTo>
                    <a:pt x="752273" y="5672483"/>
                    <a:pt x="954666" y="5667688"/>
                    <a:pt x="1143204" y="5664490"/>
                  </a:cubicBezTo>
                  <a:cubicBezTo>
                    <a:pt x="1553705" y="5639591"/>
                    <a:pt x="2035417" y="5677570"/>
                    <a:pt x="2378923" y="5433953"/>
                  </a:cubicBezTo>
                  <a:cubicBezTo>
                    <a:pt x="2417386" y="5406438"/>
                    <a:pt x="2455704" y="5376888"/>
                    <a:pt x="2497703" y="5355234"/>
                  </a:cubicBezTo>
                  <a:cubicBezTo>
                    <a:pt x="2558596" y="5322681"/>
                    <a:pt x="2627433" y="5309698"/>
                    <a:pt x="2690989" y="5283587"/>
                  </a:cubicBezTo>
                  <a:cubicBezTo>
                    <a:pt x="2839223" y="5214266"/>
                    <a:pt x="2982031" y="5092240"/>
                    <a:pt x="3041422" y="4935432"/>
                  </a:cubicBezTo>
                  <a:cubicBezTo>
                    <a:pt x="3084826" y="4833170"/>
                    <a:pt x="3081532" y="4690797"/>
                    <a:pt x="3181808" y="4623414"/>
                  </a:cubicBezTo>
                  <a:cubicBezTo>
                    <a:pt x="3284506" y="4560196"/>
                    <a:pt x="3416948" y="4616680"/>
                    <a:pt x="3524926" y="4588680"/>
                  </a:cubicBezTo>
                  <a:cubicBezTo>
                    <a:pt x="3588821" y="4571774"/>
                    <a:pt x="3653250" y="4542176"/>
                    <a:pt x="3719810" y="4562086"/>
                  </a:cubicBezTo>
                  <a:cubicBezTo>
                    <a:pt x="3767962" y="4574293"/>
                    <a:pt x="3821442" y="4596916"/>
                    <a:pt x="3874438" y="4596674"/>
                  </a:cubicBezTo>
                  <a:cubicBezTo>
                    <a:pt x="3982271" y="4595414"/>
                    <a:pt x="4118152" y="4573324"/>
                    <a:pt x="4176477" y="4688666"/>
                  </a:cubicBezTo>
                  <a:cubicBezTo>
                    <a:pt x="4220899" y="4774893"/>
                    <a:pt x="4228650" y="4878076"/>
                    <a:pt x="4269680" y="4966289"/>
                  </a:cubicBezTo>
                  <a:cubicBezTo>
                    <a:pt x="4335320" y="5107209"/>
                    <a:pt x="4469699" y="5220176"/>
                    <a:pt x="4609165" y="5284266"/>
                  </a:cubicBezTo>
                  <a:cubicBezTo>
                    <a:pt x="4676016" y="5311248"/>
                    <a:pt x="4748534" y="5324812"/>
                    <a:pt x="4811461" y="5360999"/>
                  </a:cubicBezTo>
                  <a:cubicBezTo>
                    <a:pt x="5140143" y="5619100"/>
                    <a:pt x="5459088" y="5635813"/>
                    <a:pt x="5872496" y="5653785"/>
                  </a:cubicBezTo>
                  <a:cubicBezTo>
                    <a:pt x="6155304" y="5657466"/>
                    <a:pt x="6504041" y="5716276"/>
                    <a:pt x="6751776" y="5556706"/>
                  </a:cubicBezTo>
                  <a:cubicBezTo>
                    <a:pt x="6863581" y="5484139"/>
                    <a:pt x="6944722" y="5374417"/>
                    <a:pt x="7024409" y="5269103"/>
                  </a:cubicBezTo>
                  <a:cubicBezTo>
                    <a:pt x="7125654" y="5142281"/>
                    <a:pt x="7206505" y="4984940"/>
                    <a:pt x="7243999" y="4829391"/>
                  </a:cubicBezTo>
                  <a:cubicBezTo>
                    <a:pt x="7263134" y="4751932"/>
                    <a:pt x="7266525" y="4671275"/>
                    <a:pt x="7275632" y="4592168"/>
                  </a:cubicBezTo>
                  <a:cubicBezTo>
                    <a:pt x="7285417" y="4509429"/>
                    <a:pt x="7303729" y="4426544"/>
                    <a:pt x="7303438" y="4343077"/>
                  </a:cubicBezTo>
                  <a:cubicBezTo>
                    <a:pt x="7302082" y="4245998"/>
                    <a:pt x="7292878" y="4149356"/>
                    <a:pt x="7294040" y="4052083"/>
                  </a:cubicBezTo>
                  <a:cubicBezTo>
                    <a:pt x="7294573" y="4003883"/>
                    <a:pt x="7294961" y="3957330"/>
                    <a:pt x="7301936" y="3910292"/>
                  </a:cubicBezTo>
                  <a:cubicBezTo>
                    <a:pt x="7310462" y="3858362"/>
                    <a:pt x="7327272" y="3808030"/>
                    <a:pt x="7336621" y="3753532"/>
                  </a:cubicBezTo>
                  <a:cubicBezTo>
                    <a:pt x="7360697" y="3608544"/>
                    <a:pt x="7365154" y="3448829"/>
                    <a:pt x="7298449" y="3313869"/>
                  </a:cubicBezTo>
                  <a:lnTo>
                    <a:pt x="7298061" y="3312997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FBD1BD3-2DF5-A1BF-394A-0B965EDB11FB}"/>
                </a:ext>
              </a:extLst>
            </p:cNvPr>
            <p:cNvSpPr/>
            <p:nvPr/>
          </p:nvSpPr>
          <p:spPr>
            <a:xfrm>
              <a:off x="2751282" y="752211"/>
              <a:ext cx="6622968" cy="5433676"/>
            </a:xfrm>
            <a:custGeom>
              <a:avLst/>
              <a:gdLst>
                <a:gd name="connsiteX0" fmla="*/ 781441 w 6622968"/>
                <a:gd name="connsiteY0" fmla="*/ 5433251 h 5433676"/>
                <a:gd name="connsiteX1" fmla="*/ 800367 w 6622968"/>
                <a:gd name="connsiteY1" fmla="*/ 5433103 h 5433676"/>
                <a:gd name="connsiteX2" fmla="*/ 1486693 w 6622968"/>
                <a:gd name="connsiteY2" fmla="*/ 5297234 h 5433676"/>
                <a:gd name="connsiteX3" fmla="*/ 1495098 w 6622968"/>
                <a:gd name="connsiteY3" fmla="*/ 5072146 h 5433676"/>
                <a:gd name="connsiteX4" fmla="*/ 1424460 w 6622968"/>
                <a:gd name="connsiteY4" fmla="*/ 4933377 h 5433676"/>
                <a:gd name="connsiteX5" fmla="*/ 1507437 w 6622968"/>
                <a:gd name="connsiteY5" fmla="*/ 5012568 h 5433676"/>
                <a:gd name="connsiteX6" fmla="*/ 1731788 w 6622968"/>
                <a:gd name="connsiteY6" fmla="*/ 5245128 h 5433676"/>
                <a:gd name="connsiteX7" fmla="*/ 2063547 w 6622968"/>
                <a:gd name="connsiteY7" fmla="*/ 5108128 h 5433676"/>
                <a:gd name="connsiteX8" fmla="*/ 2146474 w 6622968"/>
                <a:gd name="connsiteY8" fmla="*/ 4757740 h 5433676"/>
                <a:gd name="connsiteX9" fmla="*/ 2078097 w 6622968"/>
                <a:gd name="connsiteY9" fmla="*/ 4671322 h 5433676"/>
                <a:gd name="connsiteX10" fmla="*/ 2011244 w 6622968"/>
                <a:gd name="connsiteY10" fmla="*/ 4584855 h 5433676"/>
                <a:gd name="connsiteX11" fmla="*/ 2244394 w 6622968"/>
                <a:gd name="connsiteY11" fmla="*/ 4758772 h 5433676"/>
                <a:gd name="connsiteX12" fmla="*/ 2582051 w 6622968"/>
                <a:gd name="connsiteY12" fmla="*/ 4685135 h 5433676"/>
                <a:gd name="connsiteX13" fmla="*/ 2604664 w 6622968"/>
                <a:gd name="connsiteY13" fmla="*/ 4334353 h 5433676"/>
                <a:gd name="connsiteX14" fmla="*/ 2456456 w 6622968"/>
                <a:gd name="connsiteY14" fmla="*/ 4345905 h 5433676"/>
                <a:gd name="connsiteX15" fmla="*/ 2324716 w 6622968"/>
                <a:gd name="connsiteY15" fmla="*/ 4311446 h 5433676"/>
                <a:gd name="connsiteX16" fmla="*/ 2381050 w 6622968"/>
                <a:gd name="connsiteY16" fmla="*/ 4320638 h 5433676"/>
                <a:gd name="connsiteX17" fmla="*/ 2512347 w 6622968"/>
                <a:gd name="connsiteY17" fmla="*/ 4290751 h 5433676"/>
                <a:gd name="connsiteX18" fmla="*/ 2639319 w 6622968"/>
                <a:gd name="connsiteY18" fmla="*/ 4153456 h 5433676"/>
                <a:gd name="connsiteX19" fmla="*/ 2611792 w 6622968"/>
                <a:gd name="connsiteY19" fmla="*/ 3986274 h 5433676"/>
                <a:gd name="connsiteX20" fmla="*/ 2096088 w 6622968"/>
                <a:gd name="connsiteY20" fmla="*/ 3832512 h 5433676"/>
                <a:gd name="connsiteX21" fmla="*/ 1894693 w 6622968"/>
                <a:gd name="connsiteY21" fmla="*/ 3761628 h 5433676"/>
                <a:gd name="connsiteX22" fmla="*/ 1595624 w 6622968"/>
                <a:gd name="connsiteY22" fmla="*/ 3531820 h 5433676"/>
                <a:gd name="connsiteX23" fmla="*/ 1527837 w 6622968"/>
                <a:gd name="connsiteY23" fmla="*/ 3442060 h 5433676"/>
                <a:gd name="connsiteX24" fmla="*/ 1329588 w 6622968"/>
                <a:gd name="connsiteY24" fmla="*/ 3310075 h 5433676"/>
                <a:gd name="connsiteX25" fmla="*/ 1186542 w 6622968"/>
                <a:gd name="connsiteY25" fmla="*/ 3226606 h 5433676"/>
                <a:gd name="connsiteX26" fmla="*/ 588403 w 6622968"/>
                <a:gd name="connsiteY26" fmla="*/ 3105386 h 5433676"/>
                <a:gd name="connsiteX27" fmla="*/ 620207 w 6622968"/>
                <a:gd name="connsiteY27" fmla="*/ 3290658 h 5433676"/>
                <a:gd name="connsiteX28" fmla="*/ 472885 w 6622968"/>
                <a:gd name="connsiteY28" fmla="*/ 3083413 h 5433676"/>
                <a:gd name="connsiteX29" fmla="*/ 223857 w 6622968"/>
                <a:gd name="connsiteY29" fmla="*/ 3058392 h 5433676"/>
                <a:gd name="connsiteX30" fmla="*/ 144 w 6622968"/>
                <a:gd name="connsiteY30" fmla="*/ 3525479 h 5433676"/>
                <a:gd name="connsiteX31" fmla="*/ 171357 w 6622968"/>
                <a:gd name="connsiteY31" fmla="*/ 3784683 h 5433676"/>
                <a:gd name="connsiteX32" fmla="*/ 337409 w 6622968"/>
                <a:gd name="connsiteY32" fmla="*/ 3760694 h 5433676"/>
                <a:gd name="connsiteX33" fmla="*/ 306145 w 6622968"/>
                <a:gd name="connsiteY33" fmla="*/ 3814914 h 5433676"/>
                <a:gd name="connsiteX34" fmla="*/ 160494 w 6622968"/>
                <a:gd name="connsiteY34" fmla="*/ 3833839 h 5433676"/>
                <a:gd name="connsiteX35" fmla="*/ 48367 w 6622968"/>
                <a:gd name="connsiteY35" fmla="*/ 4120816 h 5433676"/>
                <a:gd name="connsiteX36" fmla="*/ 128345 w 6622968"/>
                <a:gd name="connsiteY36" fmla="*/ 4430553 h 5433676"/>
                <a:gd name="connsiteX37" fmla="*/ 141372 w 6622968"/>
                <a:gd name="connsiteY37" fmla="*/ 4469288 h 5433676"/>
                <a:gd name="connsiteX38" fmla="*/ 75895 w 6622968"/>
                <a:gd name="connsiteY38" fmla="*/ 4556050 h 5433676"/>
                <a:gd name="connsiteX39" fmla="*/ 220563 w 6622968"/>
                <a:gd name="connsiteY39" fmla="*/ 4980862 h 5433676"/>
                <a:gd name="connsiteX40" fmla="*/ 474556 w 6622968"/>
                <a:gd name="connsiteY40" fmla="*/ 4827788 h 5433676"/>
                <a:gd name="connsiteX41" fmla="*/ 538509 w 6622968"/>
                <a:gd name="connsiteY41" fmla="*/ 4681252 h 5433676"/>
                <a:gd name="connsiteX42" fmla="*/ 695908 w 6622968"/>
                <a:gd name="connsiteY42" fmla="*/ 4571239 h 5433676"/>
                <a:gd name="connsiteX43" fmla="*/ 808772 w 6622968"/>
                <a:gd name="connsiteY43" fmla="*/ 4483986 h 5433676"/>
                <a:gd name="connsiteX44" fmla="*/ 576753 w 6622968"/>
                <a:gd name="connsiteY44" fmla="*/ 4677762 h 5433676"/>
                <a:gd name="connsiteX45" fmla="*/ 508966 w 6622968"/>
                <a:gd name="connsiteY45" fmla="*/ 4882647 h 5433676"/>
                <a:gd name="connsiteX46" fmla="*/ 397871 w 6622968"/>
                <a:gd name="connsiteY46" fmla="*/ 5278161 h 5433676"/>
                <a:gd name="connsiteX47" fmla="*/ 476571 w 6622968"/>
                <a:gd name="connsiteY47" fmla="*/ 5353961 h 5433676"/>
                <a:gd name="connsiteX48" fmla="*/ 781589 w 6622968"/>
                <a:gd name="connsiteY48" fmla="*/ 5433300 h 5433676"/>
                <a:gd name="connsiteX49" fmla="*/ 781589 w 6622968"/>
                <a:gd name="connsiteY49" fmla="*/ 5433300 h 5433676"/>
                <a:gd name="connsiteX50" fmla="*/ 651274 w 6622968"/>
                <a:gd name="connsiteY50" fmla="*/ 1450083 h 5433676"/>
                <a:gd name="connsiteX51" fmla="*/ 903251 w 6622968"/>
                <a:gd name="connsiteY51" fmla="*/ 1521114 h 5433676"/>
                <a:gd name="connsiteX52" fmla="*/ 1035680 w 6622968"/>
                <a:gd name="connsiteY52" fmla="*/ 1637911 h 5433676"/>
                <a:gd name="connsiteX53" fmla="*/ 1198388 w 6622968"/>
                <a:gd name="connsiteY53" fmla="*/ 1757853 h 5433676"/>
                <a:gd name="connsiteX54" fmla="*/ 1238599 w 6622968"/>
                <a:gd name="connsiteY54" fmla="*/ 1878779 h 5433676"/>
                <a:gd name="connsiteX55" fmla="*/ 1238599 w 6622968"/>
                <a:gd name="connsiteY55" fmla="*/ 1826181 h 5433676"/>
                <a:gd name="connsiteX56" fmla="*/ 1243613 w 6622968"/>
                <a:gd name="connsiteY56" fmla="*/ 1755936 h 5433676"/>
                <a:gd name="connsiteX57" fmla="*/ 1322952 w 6622968"/>
                <a:gd name="connsiteY57" fmla="*/ 1725262 h 5433676"/>
                <a:gd name="connsiteX58" fmla="*/ 1337944 w 6622968"/>
                <a:gd name="connsiteY58" fmla="*/ 1702306 h 5433676"/>
                <a:gd name="connsiteX59" fmla="*/ 1133354 w 6622968"/>
                <a:gd name="connsiteY59" fmla="*/ 1655755 h 5433676"/>
                <a:gd name="connsiteX60" fmla="*/ 842641 w 6622968"/>
                <a:gd name="connsiteY60" fmla="*/ 1351327 h 5433676"/>
                <a:gd name="connsiteX61" fmla="*/ 890520 w 6622968"/>
                <a:gd name="connsiteY61" fmla="*/ 1083227 h 5433676"/>
                <a:gd name="connsiteX62" fmla="*/ 1000877 w 6622968"/>
                <a:gd name="connsiteY62" fmla="*/ 969773 h 5433676"/>
                <a:gd name="connsiteX63" fmla="*/ 1302404 w 6622968"/>
                <a:gd name="connsiteY63" fmla="*/ 1004527 h 5433676"/>
                <a:gd name="connsiteX64" fmla="*/ 1392312 w 6622968"/>
                <a:gd name="connsiteY64" fmla="*/ 1061401 h 5433676"/>
                <a:gd name="connsiteX65" fmla="*/ 1305698 w 6622968"/>
                <a:gd name="connsiteY65" fmla="*/ 840737 h 5433676"/>
                <a:gd name="connsiteX66" fmla="*/ 2121896 w 6622968"/>
                <a:gd name="connsiteY66" fmla="*/ 357870 h 5433676"/>
                <a:gd name="connsiteX67" fmla="*/ 2059270 w 6622968"/>
                <a:gd name="connsiteY67" fmla="*/ 608225 h 5433676"/>
                <a:gd name="connsiteX68" fmla="*/ 2071068 w 6622968"/>
                <a:gd name="connsiteY68" fmla="*/ 635950 h 5433676"/>
                <a:gd name="connsiteX69" fmla="*/ 2126959 w 6622968"/>
                <a:gd name="connsiteY69" fmla="*/ 559806 h 5433676"/>
                <a:gd name="connsiteX70" fmla="*/ 2204282 w 6622968"/>
                <a:gd name="connsiteY70" fmla="*/ 461148 h 5433676"/>
                <a:gd name="connsiteX71" fmla="*/ 2291044 w 6622968"/>
                <a:gd name="connsiteY71" fmla="*/ 589103 h 5433676"/>
                <a:gd name="connsiteX72" fmla="*/ 2458324 w 6622968"/>
                <a:gd name="connsiteY72" fmla="*/ 715584 h 5433676"/>
                <a:gd name="connsiteX73" fmla="*/ 2360158 w 6622968"/>
                <a:gd name="connsiteY73" fmla="*/ 621498 h 5433676"/>
                <a:gd name="connsiteX74" fmla="*/ 2297336 w 6622968"/>
                <a:gd name="connsiteY74" fmla="*/ 516597 h 5433676"/>
                <a:gd name="connsiteX75" fmla="*/ 2303726 w 6622968"/>
                <a:gd name="connsiteY75" fmla="*/ 302864 h 5433676"/>
                <a:gd name="connsiteX76" fmla="*/ 2596700 w 6622968"/>
                <a:gd name="connsiteY76" fmla="*/ 84756 h 5433676"/>
                <a:gd name="connsiteX77" fmla="*/ 2999835 w 6622968"/>
                <a:gd name="connsiteY77" fmla="*/ 15887 h 5433676"/>
                <a:gd name="connsiteX78" fmla="*/ 3227577 w 6622968"/>
                <a:gd name="connsiteY78" fmla="*/ 65879 h 5433676"/>
                <a:gd name="connsiteX79" fmla="*/ 3298462 w 6622968"/>
                <a:gd name="connsiteY79" fmla="*/ 235077 h 5433676"/>
                <a:gd name="connsiteX80" fmla="*/ 3217550 w 6622968"/>
                <a:gd name="connsiteY80" fmla="*/ 399604 h 5433676"/>
                <a:gd name="connsiteX81" fmla="*/ 3123021 w 6622968"/>
                <a:gd name="connsiteY81" fmla="*/ 420643 h 5433676"/>
                <a:gd name="connsiteX82" fmla="*/ 3289023 w 6622968"/>
                <a:gd name="connsiteY82" fmla="*/ 481696 h 5433676"/>
                <a:gd name="connsiteX83" fmla="*/ 3235688 w 6622968"/>
                <a:gd name="connsiteY83" fmla="*/ 774178 h 5433676"/>
                <a:gd name="connsiteX84" fmla="*/ 2994673 w 6622968"/>
                <a:gd name="connsiteY84" fmla="*/ 818370 h 5433676"/>
                <a:gd name="connsiteX85" fmla="*/ 2987152 w 6622968"/>
                <a:gd name="connsiteY85" fmla="*/ 861530 h 5433676"/>
                <a:gd name="connsiteX86" fmla="*/ 3298068 w 6622968"/>
                <a:gd name="connsiteY86" fmla="*/ 1189356 h 5433676"/>
                <a:gd name="connsiteX87" fmla="*/ 3104931 w 6622968"/>
                <a:gd name="connsiteY87" fmla="*/ 1361060 h 5433676"/>
                <a:gd name="connsiteX88" fmla="*/ 3098443 w 6622968"/>
                <a:gd name="connsiteY88" fmla="*/ 1414494 h 5433676"/>
                <a:gd name="connsiteX89" fmla="*/ 3157382 w 6622968"/>
                <a:gd name="connsiteY89" fmla="*/ 1413166 h 5433676"/>
                <a:gd name="connsiteX90" fmla="*/ 3300034 w 6622968"/>
                <a:gd name="connsiteY90" fmla="*/ 1572188 h 5433676"/>
                <a:gd name="connsiteX91" fmla="*/ 3263069 w 6622968"/>
                <a:gd name="connsiteY91" fmla="*/ 1861525 h 5433676"/>
                <a:gd name="connsiteX92" fmla="*/ 3155071 w 6622968"/>
                <a:gd name="connsiteY92" fmla="*/ 1878041 h 5433676"/>
                <a:gd name="connsiteX93" fmla="*/ 3156104 w 6622968"/>
                <a:gd name="connsiteY93" fmla="*/ 1907240 h 5433676"/>
                <a:gd name="connsiteX94" fmla="*/ 3461564 w 6622968"/>
                <a:gd name="connsiteY94" fmla="*/ 1922331 h 5433676"/>
                <a:gd name="connsiteX95" fmla="*/ 3516226 w 6622968"/>
                <a:gd name="connsiteY95" fmla="*/ 1920464 h 5433676"/>
                <a:gd name="connsiteX96" fmla="*/ 3470363 w 6622968"/>
                <a:gd name="connsiteY96" fmla="*/ 1884628 h 5433676"/>
                <a:gd name="connsiteX97" fmla="*/ 3366937 w 6622968"/>
                <a:gd name="connsiteY97" fmla="*/ 1845991 h 5433676"/>
                <a:gd name="connsiteX98" fmla="*/ 3355287 w 6622968"/>
                <a:gd name="connsiteY98" fmla="*/ 1663374 h 5433676"/>
                <a:gd name="connsiteX99" fmla="*/ 3368657 w 6622968"/>
                <a:gd name="connsiteY99" fmla="*/ 1471614 h 5433676"/>
                <a:gd name="connsiteX100" fmla="*/ 3581899 w 6622968"/>
                <a:gd name="connsiteY100" fmla="*/ 1438826 h 5433676"/>
                <a:gd name="connsiteX101" fmla="*/ 3569020 w 6622968"/>
                <a:gd name="connsiteY101" fmla="*/ 1408251 h 5433676"/>
                <a:gd name="connsiteX102" fmla="*/ 3443130 w 6622968"/>
                <a:gd name="connsiteY102" fmla="*/ 1404761 h 5433676"/>
                <a:gd name="connsiteX103" fmla="*/ 3349683 w 6622968"/>
                <a:gd name="connsiteY103" fmla="*/ 1031465 h 5433676"/>
                <a:gd name="connsiteX104" fmla="*/ 3553683 w 6622968"/>
                <a:gd name="connsiteY104" fmla="*/ 915455 h 5433676"/>
                <a:gd name="connsiteX105" fmla="*/ 3648900 w 6622968"/>
                <a:gd name="connsiteY105" fmla="*/ 893727 h 5433676"/>
                <a:gd name="connsiteX106" fmla="*/ 3368313 w 6622968"/>
                <a:gd name="connsiteY106" fmla="*/ 807703 h 5433676"/>
                <a:gd name="connsiteX107" fmla="*/ 3364331 w 6622968"/>
                <a:gd name="connsiteY107" fmla="*/ 563444 h 5433676"/>
                <a:gd name="connsiteX108" fmla="*/ 3459696 w 6622968"/>
                <a:gd name="connsiteY108" fmla="*/ 466015 h 5433676"/>
                <a:gd name="connsiteX109" fmla="*/ 3574575 w 6622968"/>
                <a:gd name="connsiteY109" fmla="*/ 435685 h 5433676"/>
                <a:gd name="connsiteX110" fmla="*/ 3491598 w 6622968"/>
                <a:gd name="connsiteY110" fmla="*/ 437799 h 5433676"/>
                <a:gd name="connsiteX111" fmla="*/ 3411129 w 6622968"/>
                <a:gd name="connsiteY111" fmla="*/ 106139 h 5433676"/>
                <a:gd name="connsiteX112" fmla="*/ 4013397 w 6622968"/>
                <a:gd name="connsiteY112" fmla="*/ 135338 h 5433676"/>
                <a:gd name="connsiteX113" fmla="*/ 4328541 w 6622968"/>
                <a:gd name="connsiteY113" fmla="*/ 201257 h 5433676"/>
                <a:gd name="connsiteX114" fmla="*/ 4395246 w 6622968"/>
                <a:gd name="connsiteY114" fmla="*/ 252822 h 5433676"/>
                <a:gd name="connsiteX115" fmla="*/ 4390134 w 6622968"/>
                <a:gd name="connsiteY115" fmla="*/ 435489 h 5433676"/>
                <a:gd name="connsiteX116" fmla="*/ 4335472 w 6622968"/>
                <a:gd name="connsiteY116" fmla="*/ 627839 h 5433676"/>
                <a:gd name="connsiteX117" fmla="*/ 4434719 w 6622968"/>
                <a:gd name="connsiteY117" fmla="*/ 462279 h 5433676"/>
                <a:gd name="connsiteX118" fmla="*/ 4462198 w 6622968"/>
                <a:gd name="connsiteY118" fmla="*/ 337077 h 5433676"/>
                <a:gd name="connsiteX119" fmla="*/ 5177133 w 6622968"/>
                <a:gd name="connsiteY119" fmla="*/ 512763 h 5433676"/>
                <a:gd name="connsiteX120" fmla="*/ 5424784 w 6622968"/>
                <a:gd name="connsiteY120" fmla="*/ 763659 h 5433676"/>
                <a:gd name="connsiteX121" fmla="*/ 5501321 w 6622968"/>
                <a:gd name="connsiteY121" fmla="*/ 967561 h 5433676"/>
                <a:gd name="connsiteX122" fmla="*/ 5235531 w 6622968"/>
                <a:gd name="connsiteY122" fmla="*/ 1296124 h 5433676"/>
                <a:gd name="connsiteX123" fmla="*/ 5035316 w 6622968"/>
                <a:gd name="connsiteY123" fmla="*/ 1360225 h 5433676"/>
                <a:gd name="connsiteX124" fmla="*/ 5052078 w 6622968"/>
                <a:gd name="connsiteY124" fmla="*/ 1381804 h 5433676"/>
                <a:gd name="connsiteX125" fmla="*/ 5133580 w 6622968"/>
                <a:gd name="connsiteY125" fmla="*/ 1405498 h 5433676"/>
                <a:gd name="connsiteX126" fmla="*/ 5144100 w 6622968"/>
                <a:gd name="connsiteY126" fmla="*/ 1475055 h 5433676"/>
                <a:gd name="connsiteX127" fmla="*/ 5148229 w 6622968"/>
                <a:gd name="connsiteY127" fmla="*/ 1527505 h 5433676"/>
                <a:gd name="connsiteX128" fmla="*/ 5178804 w 6622968"/>
                <a:gd name="connsiteY128" fmla="*/ 1403532 h 5433676"/>
                <a:gd name="connsiteX129" fmla="*/ 5331534 w 6622968"/>
                <a:gd name="connsiteY129" fmla="*/ 1269924 h 5433676"/>
                <a:gd name="connsiteX130" fmla="*/ 5454377 w 6622968"/>
                <a:gd name="connsiteY130" fmla="*/ 1142067 h 5433676"/>
                <a:gd name="connsiteX131" fmla="*/ 5587100 w 6622968"/>
                <a:gd name="connsiteY131" fmla="*/ 985061 h 5433676"/>
                <a:gd name="connsiteX132" fmla="*/ 5918859 w 6622968"/>
                <a:gd name="connsiteY132" fmla="*/ 1251293 h 5433676"/>
                <a:gd name="connsiteX133" fmla="*/ 5930263 w 6622968"/>
                <a:gd name="connsiteY133" fmla="*/ 1479872 h 5433676"/>
                <a:gd name="connsiteX134" fmla="*/ 5832048 w 6622968"/>
                <a:gd name="connsiteY134" fmla="*/ 1569878 h 5433676"/>
                <a:gd name="connsiteX135" fmla="*/ 5848171 w 6622968"/>
                <a:gd name="connsiteY135" fmla="*/ 1609695 h 5433676"/>
                <a:gd name="connsiteX136" fmla="*/ 6212225 w 6622968"/>
                <a:gd name="connsiteY136" fmla="*/ 1680038 h 5433676"/>
                <a:gd name="connsiteX137" fmla="*/ 6297316 w 6622968"/>
                <a:gd name="connsiteY137" fmla="*/ 2097477 h 5433676"/>
                <a:gd name="connsiteX138" fmla="*/ 6233707 w 6622968"/>
                <a:gd name="connsiteY138" fmla="*/ 2153466 h 5433676"/>
                <a:gd name="connsiteX139" fmla="*/ 6105998 w 6622968"/>
                <a:gd name="connsiteY139" fmla="*/ 2307327 h 5433676"/>
                <a:gd name="connsiteX140" fmla="*/ 6162283 w 6622968"/>
                <a:gd name="connsiteY140" fmla="*/ 2255860 h 5433676"/>
                <a:gd name="connsiteX141" fmla="*/ 6327695 w 6622968"/>
                <a:gd name="connsiteY141" fmla="*/ 2186844 h 5433676"/>
                <a:gd name="connsiteX142" fmla="*/ 6486422 w 6622968"/>
                <a:gd name="connsiteY142" fmla="*/ 2404067 h 5433676"/>
                <a:gd name="connsiteX143" fmla="*/ 6514638 w 6622968"/>
                <a:gd name="connsiteY143" fmla="*/ 2586193 h 5433676"/>
                <a:gd name="connsiteX144" fmla="*/ 6246734 w 6622968"/>
                <a:gd name="connsiteY144" fmla="*/ 2954917 h 5433676"/>
                <a:gd name="connsiteX145" fmla="*/ 5951400 w 6622968"/>
                <a:gd name="connsiteY145" fmla="*/ 2981118 h 5433676"/>
                <a:gd name="connsiteX146" fmla="*/ 5503337 w 6622968"/>
                <a:gd name="connsiteY146" fmla="*/ 3081791 h 5433676"/>
                <a:gd name="connsiteX147" fmla="*/ 5414117 w 6622968"/>
                <a:gd name="connsiteY147" fmla="*/ 3103420 h 5433676"/>
                <a:gd name="connsiteX148" fmla="*/ 5309315 w 6622968"/>
                <a:gd name="connsiteY148" fmla="*/ 2928176 h 5433676"/>
                <a:gd name="connsiteX149" fmla="*/ 5315705 w 6622968"/>
                <a:gd name="connsiteY149" fmla="*/ 2811478 h 5433676"/>
                <a:gd name="connsiteX150" fmla="*/ 5360045 w 6622968"/>
                <a:gd name="connsiteY150" fmla="*/ 2672659 h 5433676"/>
                <a:gd name="connsiteX151" fmla="*/ 5420311 w 6622968"/>
                <a:gd name="connsiteY151" fmla="*/ 2595287 h 5433676"/>
                <a:gd name="connsiteX152" fmla="*/ 5467207 w 6622968"/>
                <a:gd name="connsiteY152" fmla="*/ 2535316 h 5433676"/>
                <a:gd name="connsiteX153" fmla="*/ 5478808 w 6622968"/>
                <a:gd name="connsiteY153" fmla="*/ 2479523 h 5433676"/>
                <a:gd name="connsiteX154" fmla="*/ 5452656 w 6622968"/>
                <a:gd name="connsiteY154" fmla="*/ 2521355 h 5433676"/>
                <a:gd name="connsiteX155" fmla="*/ 5374251 w 6622968"/>
                <a:gd name="connsiteY155" fmla="*/ 2586635 h 5433676"/>
                <a:gd name="connsiteX156" fmla="*/ 5277953 w 6622968"/>
                <a:gd name="connsiteY156" fmla="*/ 2427269 h 5433676"/>
                <a:gd name="connsiteX157" fmla="*/ 5273824 w 6622968"/>
                <a:gd name="connsiteY157" fmla="*/ 2384454 h 5433676"/>
                <a:gd name="connsiteX158" fmla="*/ 5260257 w 6622968"/>
                <a:gd name="connsiteY158" fmla="*/ 2428842 h 5433676"/>
                <a:gd name="connsiteX159" fmla="*/ 5341316 w 6622968"/>
                <a:gd name="connsiteY159" fmla="*/ 2643706 h 5433676"/>
                <a:gd name="connsiteX160" fmla="*/ 5251605 w 6622968"/>
                <a:gd name="connsiteY160" fmla="*/ 2921245 h 5433676"/>
                <a:gd name="connsiteX161" fmla="*/ 5216900 w 6622968"/>
                <a:gd name="connsiteY161" fmla="*/ 2957572 h 5433676"/>
                <a:gd name="connsiteX162" fmla="*/ 5128075 w 6622968"/>
                <a:gd name="connsiteY162" fmla="*/ 2970205 h 5433676"/>
                <a:gd name="connsiteX163" fmla="*/ 5129647 w 6622968"/>
                <a:gd name="connsiteY163" fmla="*/ 2989868 h 5433676"/>
                <a:gd name="connsiteX164" fmla="*/ 5185244 w 6622968"/>
                <a:gd name="connsiteY164" fmla="*/ 2979102 h 5433676"/>
                <a:gd name="connsiteX165" fmla="*/ 5225355 w 6622968"/>
                <a:gd name="connsiteY165" fmla="*/ 2994980 h 5433676"/>
                <a:gd name="connsiteX166" fmla="*/ 5250180 w 6622968"/>
                <a:gd name="connsiteY166" fmla="*/ 3013561 h 5433676"/>
                <a:gd name="connsiteX167" fmla="*/ 5328830 w 6622968"/>
                <a:gd name="connsiteY167" fmla="*/ 3133209 h 5433676"/>
                <a:gd name="connsiteX168" fmla="*/ 5257701 w 6622968"/>
                <a:gd name="connsiteY168" fmla="*/ 3341781 h 5433676"/>
                <a:gd name="connsiteX169" fmla="*/ 5164303 w 6622968"/>
                <a:gd name="connsiteY169" fmla="*/ 3415122 h 5433676"/>
                <a:gd name="connsiteX170" fmla="*/ 4821189 w 6622968"/>
                <a:gd name="connsiteY170" fmla="*/ 3637802 h 5433676"/>
                <a:gd name="connsiteX171" fmla="*/ 4596395 w 6622968"/>
                <a:gd name="connsiteY171" fmla="*/ 3748110 h 5433676"/>
                <a:gd name="connsiteX172" fmla="*/ 4268766 w 6622968"/>
                <a:gd name="connsiteY172" fmla="*/ 3769051 h 5433676"/>
                <a:gd name="connsiteX173" fmla="*/ 3927815 w 6622968"/>
                <a:gd name="connsiteY173" fmla="*/ 3877736 h 5433676"/>
                <a:gd name="connsiteX174" fmla="*/ 3289269 w 6622968"/>
                <a:gd name="connsiteY174" fmla="*/ 4032580 h 5433676"/>
                <a:gd name="connsiteX175" fmla="*/ 2655590 w 6622968"/>
                <a:gd name="connsiteY175" fmla="*/ 3830988 h 5433676"/>
                <a:gd name="connsiteX176" fmla="*/ 2548822 w 6622968"/>
                <a:gd name="connsiteY176" fmla="*/ 3793727 h 5433676"/>
                <a:gd name="connsiteX177" fmla="*/ 2157485 w 6622968"/>
                <a:gd name="connsiteY177" fmla="*/ 3755287 h 5433676"/>
                <a:gd name="connsiteX178" fmla="*/ 1869132 w 6622968"/>
                <a:gd name="connsiteY178" fmla="*/ 3637753 h 5433676"/>
                <a:gd name="connsiteX179" fmla="*/ 1641733 w 6622968"/>
                <a:gd name="connsiteY179" fmla="*/ 3474455 h 5433676"/>
                <a:gd name="connsiteX180" fmla="*/ 1401750 w 6622968"/>
                <a:gd name="connsiteY180" fmla="*/ 3239879 h 5433676"/>
                <a:gd name="connsiteX181" fmla="*/ 1325065 w 6622968"/>
                <a:gd name="connsiteY181" fmla="*/ 3059031 h 5433676"/>
                <a:gd name="connsiteX182" fmla="*/ 1398751 w 6622968"/>
                <a:gd name="connsiteY182" fmla="*/ 2925178 h 5433676"/>
                <a:gd name="connsiteX183" fmla="*/ 1433849 w 6622968"/>
                <a:gd name="connsiteY183" fmla="*/ 2904040 h 5433676"/>
                <a:gd name="connsiteX184" fmla="*/ 1476566 w 6622968"/>
                <a:gd name="connsiteY184" fmla="*/ 2872334 h 5433676"/>
                <a:gd name="connsiteX185" fmla="*/ 1371666 w 6622968"/>
                <a:gd name="connsiteY185" fmla="*/ 2782623 h 5433676"/>
                <a:gd name="connsiteX186" fmla="*/ 1351315 w 6622968"/>
                <a:gd name="connsiteY186" fmla="*/ 2706971 h 5433676"/>
                <a:gd name="connsiteX187" fmla="*/ 1354068 w 6622968"/>
                <a:gd name="connsiteY187" fmla="*/ 2575231 h 5433676"/>
                <a:gd name="connsiteX188" fmla="*/ 1408484 w 6622968"/>
                <a:gd name="connsiteY188" fmla="*/ 2442459 h 5433676"/>
                <a:gd name="connsiteX189" fmla="*/ 1447416 w 6622968"/>
                <a:gd name="connsiteY189" fmla="*/ 2394826 h 5433676"/>
                <a:gd name="connsiteX190" fmla="*/ 1326737 w 6622968"/>
                <a:gd name="connsiteY190" fmla="*/ 2556355 h 5433676"/>
                <a:gd name="connsiteX191" fmla="*/ 1211759 w 6622968"/>
                <a:gd name="connsiteY191" fmla="*/ 2533055 h 5433676"/>
                <a:gd name="connsiteX192" fmla="*/ 1178283 w 6622968"/>
                <a:gd name="connsiteY192" fmla="*/ 2504642 h 5433676"/>
                <a:gd name="connsiteX193" fmla="*/ 1155229 w 6622968"/>
                <a:gd name="connsiteY193" fmla="*/ 2453617 h 5433676"/>
                <a:gd name="connsiteX194" fmla="*/ 1152427 w 6622968"/>
                <a:gd name="connsiteY194" fmla="*/ 2491665 h 5433676"/>
                <a:gd name="connsiteX195" fmla="*/ 1237271 w 6622968"/>
                <a:gd name="connsiteY195" fmla="*/ 2596614 h 5433676"/>
                <a:gd name="connsiteX196" fmla="*/ 1317446 w 6622968"/>
                <a:gd name="connsiteY196" fmla="*/ 2960865 h 5433676"/>
                <a:gd name="connsiteX197" fmla="*/ 1142301 w 6622968"/>
                <a:gd name="connsiteY197" fmla="*/ 3091278 h 5433676"/>
                <a:gd name="connsiteX198" fmla="*/ 837332 w 6622968"/>
                <a:gd name="connsiteY198" fmla="*/ 2990310 h 5433676"/>
                <a:gd name="connsiteX199" fmla="*/ 689322 w 6622968"/>
                <a:gd name="connsiteY199" fmla="*/ 2993210 h 5433676"/>
                <a:gd name="connsiteX200" fmla="*/ 407949 w 6622968"/>
                <a:gd name="connsiteY200" fmla="*/ 2999846 h 5433676"/>
                <a:gd name="connsiteX201" fmla="*/ 255169 w 6622968"/>
                <a:gd name="connsiteY201" fmla="*/ 2965584 h 5433676"/>
                <a:gd name="connsiteX202" fmla="*/ 150023 w 6622968"/>
                <a:gd name="connsiteY202" fmla="*/ 2468807 h 5433676"/>
                <a:gd name="connsiteX203" fmla="*/ 224840 w 6622968"/>
                <a:gd name="connsiteY203" fmla="*/ 2198985 h 5433676"/>
                <a:gd name="connsiteX204" fmla="*/ 358693 w 6622968"/>
                <a:gd name="connsiteY204" fmla="*/ 2191170 h 5433676"/>
                <a:gd name="connsiteX205" fmla="*/ 493186 w 6622968"/>
                <a:gd name="connsiteY205" fmla="*/ 2293219 h 5433676"/>
                <a:gd name="connsiteX206" fmla="*/ 393054 w 6622968"/>
                <a:gd name="connsiteY206" fmla="*/ 2193382 h 5433676"/>
                <a:gd name="connsiteX207" fmla="*/ 363265 w 6622968"/>
                <a:gd name="connsiteY207" fmla="*/ 2122645 h 5433676"/>
                <a:gd name="connsiteX208" fmla="*/ 331412 w 6622968"/>
                <a:gd name="connsiteY208" fmla="*/ 1971980 h 5433676"/>
                <a:gd name="connsiteX209" fmla="*/ 473622 w 6622968"/>
                <a:gd name="connsiteY209" fmla="*/ 1662833 h 5433676"/>
                <a:gd name="connsiteX210" fmla="*/ 651323 w 6622968"/>
                <a:gd name="connsiteY210" fmla="*/ 1450329 h 5433676"/>
                <a:gd name="connsiteX211" fmla="*/ 651323 w 6622968"/>
                <a:gd name="connsiteY211" fmla="*/ 1450329 h 5433676"/>
                <a:gd name="connsiteX212" fmla="*/ 5182786 w 6622968"/>
                <a:gd name="connsiteY212" fmla="*/ 3516139 h 5433676"/>
                <a:gd name="connsiteX213" fmla="*/ 4640587 w 6622968"/>
                <a:gd name="connsiteY213" fmla="*/ 3856255 h 5433676"/>
                <a:gd name="connsiteX214" fmla="*/ 4204174 w 6622968"/>
                <a:gd name="connsiteY214" fmla="*/ 3917061 h 5433676"/>
                <a:gd name="connsiteX215" fmla="*/ 4025588 w 6622968"/>
                <a:gd name="connsiteY215" fmla="*/ 4080508 h 5433676"/>
                <a:gd name="connsiteX216" fmla="*/ 4040875 w 6622968"/>
                <a:gd name="connsiteY216" fmla="*/ 4306923 h 5433676"/>
                <a:gd name="connsiteX217" fmla="*/ 4134814 w 6622968"/>
                <a:gd name="connsiteY217" fmla="*/ 4541008 h 5433676"/>
                <a:gd name="connsiteX218" fmla="*/ 4505161 w 6622968"/>
                <a:gd name="connsiteY218" fmla="*/ 4449822 h 5433676"/>
                <a:gd name="connsiteX219" fmla="*/ 4599148 w 6622968"/>
                <a:gd name="connsiteY219" fmla="*/ 4432322 h 5433676"/>
                <a:gd name="connsiteX220" fmla="*/ 4287544 w 6622968"/>
                <a:gd name="connsiteY220" fmla="*/ 4591590 h 5433676"/>
                <a:gd name="connsiteX221" fmla="*/ 4149020 w 6622968"/>
                <a:gd name="connsiteY221" fmla="*/ 4716153 h 5433676"/>
                <a:gd name="connsiteX222" fmla="*/ 4538931 w 6622968"/>
                <a:gd name="connsiteY222" fmla="*/ 5137033 h 5433676"/>
                <a:gd name="connsiteX223" fmla="*/ 4612617 w 6622968"/>
                <a:gd name="connsiteY223" fmla="*/ 5065362 h 5433676"/>
                <a:gd name="connsiteX224" fmla="*/ 4651844 w 6622968"/>
                <a:gd name="connsiteY224" fmla="*/ 4989809 h 5433676"/>
                <a:gd name="connsiteX225" fmla="*/ 4632476 w 6622968"/>
                <a:gd name="connsiteY225" fmla="*/ 5191253 h 5433676"/>
                <a:gd name="connsiteX226" fmla="*/ 5208593 w 6622968"/>
                <a:gd name="connsiteY226" fmla="*/ 5364382 h 5433676"/>
                <a:gd name="connsiteX227" fmla="*/ 5228501 w 6622968"/>
                <a:gd name="connsiteY227" fmla="*/ 5252993 h 5433676"/>
                <a:gd name="connsiteX228" fmla="*/ 5284540 w 6622968"/>
                <a:gd name="connsiteY228" fmla="*/ 5171099 h 5433676"/>
                <a:gd name="connsiteX229" fmla="*/ 5310544 w 6622968"/>
                <a:gd name="connsiteY229" fmla="*/ 5173900 h 5433676"/>
                <a:gd name="connsiteX230" fmla="*/ 5277413 w 6622968"/>
                <a:gd name="connsiteY230" fmla="*/ 5377851 h 5433676"/>
                <a:gd name="connsiteX231" fmla="*/ 5858789 w 6622968"/>
                <a:gd name="connsiteY231" fmla="*/ 5432219 h 5433676"/>
                <a:gd name="connsiteX232" fmla="*/ 6388108 w 6622968"/>
                <a:gd name="connsiteY232" fmla="*/ 5277670 h 5433676"/>
                <a:gd name="connsiteX233" fmla="*/ 6277014 w 6622968"/>
                <a:gd name="connsiteY233" fmla="*/ 4882155 h 5433676"/>
                <a:gd name="connsiteX234" fmla="*/ 6209227 w 6622968"/>
                <a:gd name="connsiteY234" fmla="*/ 4677319 h 5433676"/>
                <a:gd name="connsiteX235" fmla="*/ 5977208 w 6622968"/>
                <a:gd name="connsiteY235" fmla="*/ 4483543 h 5433676"/>
                <a:gd name="connsiteX236" fmla="*/ 6247520 w 6622968"/>
                <a:gd name="connsiteY236" fmla="*/ 4680858 h 5433676"/>
                <a:gd name="connsiteX237" fmla="*/ 6480474 w 6622968"/>
                <a:gd name="connsiteY237" fmla="*/ 4836292 h 5433676"/>
                <a:gd name="connsiteX238" fmla="*/ 6535284 w 6622968"/>
                <a:gd name="connsiteY238" fmla="*/ 4022748 h 5433676"/>
                <a:gd name="connsiteX239" fmla="*/ 6381226 w 6622968"/>
                <a:gd name="connsiteY239" fmla="*/ 3869871 h 5433676"/>
                <a:gd name="connsiteX240" fmla="*/ 6007734 w 6622968"/>
                <a:gd name="connsiteY240" fmla="*/ 3787288 h 5433676"/>
                <a:gd name="connsiteX241" fmla="*/ 6348635 w 6622968"/>
                <a:gd name="connsiteY241" fmla="*/ 3818748 h 5433676"/>
                <a:gd name="connsiteX242" fmla="*/ 6524272 w 6622968"/>
                <a:gd name="connsiteY242" fmla="*/ 3937757 h 5433676"/>
                <a:gd name="connsiteX243" fmla="*/ 6597270 w 6622968"/>
                <a:gd name="connsiteY243" fmla="*/ 4008886 h 5433676"/>
                <a:gd name="connsiteX244" fmla="*/ 6620030 w 6622968"/>
                <a:gd name="connsiteY244" fmla="*/ 3866529 h 5433676"/>
                <a:gd name="connsiteX245" fmla="*/ 6476836 w 6622968"/>
                <a:gd name="connsiteY245" fmla="*/ 3582649 h 5433676"/>
                <a:gd name="connsiteX246" fmla="*/ 6145569 w 6622968"/>
                <a:gd name="connsiteY246" fmla="*/ 3498787 h 5433676"/>
                <a:gd name="connsiteX247" fmla="*/ 6152697 w 6622968"/>
                <a:gd name="connsiteY247" fmla="*/ 3464721 h 5433676"/>
                <a:gd name="connsiteX248" fmla="*/ 6294170 w 6622968"/>
                <a:gd name="connsiteY248" fmla="*/ 3453022 h 5433676"/>
                <a:gd name="connsiteX249" fmla="*/ 6524174 w 6622968"/>
                <a:gd name="connsiteY249" fmla="*/ 3197948 h 5433676"/>
                <a:gd name="connsiteX250" fmla="*/ 6219255 w 6622968"/>
                <a:gd name="connsiteY250" fmla="*/ 3052248 h 5433676"/>
                <a:gd name="connsiteX251" fmla="*/ 5515380 w 6622968"/>
                <a:gd name="connsiteY251" fmla="*/ 3214268 h 5433676"/>
                <a:gd name="connsiteX252" fmla="*/ 5182688 w 6622968"/>
                <a:gd name="connsiteY252" fmla="*/ 3516238 h 5433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6622968" h="5433676">
                  <a:moveTo>
                    <a:pt x="781441" y="5433251"/>
                  </a:moveTo>
                  <a:cubicBezTo>
                    <a:pt x="787733" y="5433251"/>
                    <a:pt x="794025" y="5433202"/>
                    <a:pt x="800367" y="5433103"/>
                  </a:cubicBezTo>
                  <a:cubicBezTo>
                    <a:pt x="1017688" y="5429466"/>
                    <a:pt x="1369601" y="5461368"/>
                    <a:pt x="1486693" y="5297234"/>
                  </a:cubicBezTo>
                  <a:cubicBezTo>
                    <a:pt x="1521004" y="5249159"/>
                    <a:pt x="1496131" y="5137721"/>
                    <a:pt x="1495098" y="5072146"/>
                  </a:cubicBezTo>
                  <a:cubicBezTo>
                    <a:pt x="1494361" y="5025546"/>
                    <a:pt x="1425935" y="4959774"/>
                    <a:pt x="1424460" y="4933377"/>
                  </a:cubicBezTo>
                  <a:cubicBezTo>
                    <a:pt x="1423428" y="4915336"/>
                    <a:pt x="1448105" y="4918678"/>
                    <a:pt x="1507437" y="5012568"/>
                  </a:cubicBezTo>
                  <a:cubicBezTo>
                    <a:pt x="1628854" y="5204623"/>
                    <a:pt x="1513434" y="5348259"/>
                    <a:pt x="1731788" y="5245128"/>
                  </a:cubicBezTo>
                  <a:cubicBezTo>
                    <a:pt x="1862201" y="5183535"/>
                    <a:pt x="1963119" y="5153156"/>
                    <a:pt x="2063547" y="5108128"/>
                  </a:cubicBezTo>
                  <a:cubicBezTo>
                    <a:pt x="2202857" y="5045650"/>
                    <a:pt x="2228615" y="4948615"/>
                    <a:pt x="2146474" y="4757740"/>
                  </a:cubicBezTo>
                  <a:cubicBezTo>
                    <a:pt x="2128483" y="4715956"/>
                    <a:pt x="2100070" y="4685676"/>
                    <a:pt x="2078097" y="4671322"/>
                  </a:cubicBezTo>
                  <a:cubicBezTo>
                    <a:pt x="2065070" y="4662818"/>
                    <a:pt x="1977178" y="4585396"/>
                    <a:pt x="2011244" y="4584855"/>
                  </a:cubicBezTo>
                  <a:cubicBezTo>
                    <a:pt x="2102233" y="4583331"/>
                    <a:pt x="2177345" y="4725247"/>
                    <a:pt x="2244394" y="4758772"/>
                  </a:cubicBezTo>
                  <a:cubicBezTo>
                    <a:pt x="2410446" y="4841748"/>
                    <a:pt x="2509054" y="4847844"/>
                    <a:pt x="2582051" y="4685135"/>
                  </a:cubicBezTo>
                  <a:cubicBezTo>
                    <a:pt x="2614544" y="4612727"/>
                    <a:pt x="2711285" y="4407105"/>
                    <a:pt x="2604664" y="4334353"/>
                  </a:cubicBezTo>
                  <a:cubicBezTo>
                    <a:pt x="2560177" y="4303974"/>
                    <a:pt x="2508071" y="4336122"/>
                    <a:pt x="2456456" y="4345905"/>
                  </a:cubicBezTo>
                  <a:cubicBezTo>
                    <a:pt x="2410937" y="4354556"/>
                    <a:pt x="2365910" y="4341677"/>
                    <a:pt x="2324716" y="4311446"/>
                  </a:cubicBezTo>
                  <a:cubicBezTo>
                    <a:pt x="2340692" y="4300828"/>
                    <a:pt x="2366303" y="4319901"/>
                    <a:pt x="2381050" y="4320638"/>
                  </a:cubicBezTo>
                  <a:cubicBezTo>
                    <a:pt x="2436253" y="4323489"/>
                    <a:pt x="2455621" y="4320736"/>
                    <a:pt x="2512347" y="4290751"/>
                  </a:cubicBezTo>
                  <a:cubicBezTo>
                    <a:pt x="2580380" y="4254817"/>
                    <a:pt x="2646201" y="4216426"/>
                    <a:pt x="2639319" y="4153456"/>
                  </a:cubicBezTo>
                  <a:cubicBezTo>
                    <a:pt x="2633961" y="4104496"/>
                    <a:pt x="2647381" y="4022257"/>
                    <a:pt x="2611792" y="3986274"/>
                  </a:cubicBezTo>
                  <a:cubicBezTo>
                    <a:pt x="2508661" y="3882062"/>
                    <a:pt x="2261550" y="3875033"/>
                    <a:pt x="2096088" y="3832512"/>
                  </a:cubicBezTo>
                  <a:cubicBezTo>
                    <a:pt x="2030710" y="3815700"/>
                    <a:pt x="1962136" y="3785666"/>
                    <a:pt x="1894693" y="3761628"/>
                  </a:cubicBezTo>
                  <a:cubicBezTo>
                    <a:pt x="1816682" y="3733756"/>
                    <a:pt x="1698066" y="3597150"/>
                    <a:pt x="1595624" y="3531820"/>
                  </a:cubicBezTo>
                  <a:cubicBezTo>
                    <a:pt x="1579992" y="3521841"/>
                    <a:pt x="1554381" y="3483450"/>
                    <a:pt x="1527837" y="3442060"/>
                  </a:cubicBezTo>
                  <a:cubicBezTo>
                    <a:pt x="1452135" y="3323986"/>
                    <a:pt x="1450513" y="3325756"/>
                    <a:pt x="1329588" y="3310075"/>
                  </a:cubicBezTo>
                  <a:cubicBezTo>
                    <a:pt x="1271583" y="3302553"/>
                    <a:pt x="1222180" y="3266473"/>
                    <a:pt x="1186542" y="3226606"/>
                  </a:cubicBezTo>
                  <a:cubicBezTo>
                    <a:pt x="1131781" y="3165406"/>
                    <a:pt x="788913" y="2951722"/>
                    <a:pt x="588403" y="3105386"/>
                  </a:cubicBezTo>
                  <a:cubicBezTo>
                    <a:pt x="553698" y="3131980"/>
                    <a:pt x="619421" y="3243074"/>
                    <a:pt x="620207" y="3290658"/>
                  </a:cubicBezTo>
                  <a:cubicBezTo>
                    <a:pt x="551486" y="3223214"/>
                    <a:pt x="573459" y="3123328"/>
                    <a:pt x="472885" y="3083413"/>
                  </a:cubicBezTo>
                  <a:cubicBezTo>
                    <a:pt x="399100" y="3054165"/>
                    <a:pt x="304572" y="3028652"/>
                    <a:pt x="223857" y="3058392"/>
                  </a:cubicBezTo>
                  <a:cubicBezTo>
                    <a:pt x="46008" y="3123918"/>
                    <a:pt x="-3051" y="3331654"/>
                    <a:pt x="144" y="3525479"/>
                  </a:cubicBezTo>
                  <a:cubicBezTo>
                    <a:pt x="3241" y="3716453"/>
                    <a:pt x="37700" y="3735083"/>
                    <a:pt x="171357" y="3784683"/>
                  </a:cubicBezTo>
                  <a:cubicBezTo>
                    <a:pt x="199278" y="3795054"/>
                    <a:pt x="286335" y="3763840"/>
                    <a:pt x="337409" y="3760694"/>
                  </a:cubicBezTo>
                  <a:cubicBezTo>
                    <a:pt x="399051" y="3756909"/>
                    <a:pt x="415470" y="3782126"/>
                    <a:pt x="306145" y="3814914"/>
                  </a:cubicBezTo>
                  <a:cubicBezTo>
                    <a:pt x="264902" y="3827301"/>
                    <a:pt x="210584" y="3831824"/>
                    <a:pt x="160494" y="3833839"/>
                  </a:cubicBezTo>
                  <a:cubicBezTo>
                    <a:pt x="18971" y="3839394"/>
                    <a:pt x="54708" y="3997777"/>
                    <a:pt x="48367" y="4120816"/>
                  </a:cubicBezTo>
                  <a:cubicBezTo>
                    <a:pt x="42911" y="4226503"/>
                    <a:pt x="-1773" y="4486739"/>
                    <a:pt x="128345" y="4430553"/>
                  </a:cubicBezTo>
                  <a:cubicBezTo>
                    <a:pt x="227593" y="4387737"/>
                    <a:pt x="252269" y="4453361"/>
                    <a:pt x="141372" y="4469288"/>
                  </a:cubicBezTo>
                  <a:cubicBezTo>
                    <a:pt x="103177" y="4474794"/>
                    <a:pt x="84350" y="4512005"/>
                    <a:pt x="75895" y="4556050"/>
                  </a:cubicBezTo>
                  <a:cubicBezTo>
                    <a:pt x="50628" y="4687495"/>
                    <a:pt x="140044" y="4922267"/>
                    <a:pt x="220563" y="4980862"/>
                  </a:cubicBezTo>
                  <a:cubicBezTo>
                    <a:pt x="299263" y="5044077"/>
                    <a:pt x="420385" y="4920449"/>
                    <a:pt x="474556" y="4827788"/>
                  </a:cubicBezTo>
                  <a:cubicBezTo>
                    <a:pt x="502919" y="4779221"/>
                    <a:pt x="513390" y="4712515"/>
                    <a:pt x="538509" y="4681252"/>
                  </a:cubicBezTo>
                  <a:cubicBezTo>
                    <a:pt x="592139" y="4614448"/>
                    <a:pt x="648374" y="4597587"/>
                    <a:pt x="695908" y="4571239"/>
                  </a:cubicBezTo>
                  <a:cubicBezTo>
                    <a:pt x="732874" y="4550741"/>
                    <a:pt x="759468" y="4520214"/>
                    <a:pt x="808772" y="4483986"/>
                  </a:cubicBezTo>
                  <a:cubicBezTo>
                    <a:pt x="755929" y="4589869"/>
                    <a:pt x="632103" y="4617446"/>
                    <a:pt x="576753" y="4677762"/>
                  </a:cubicBezTo>
                  <a:cubicBezTo>
                    <a:pt x="523565" y="4735717"/>
                    <a:pt x="550159" y="4836735"/>
                    <a:pt x="508966" y="4882647"/>
                  </a:cubicBezTo>
                  <a:cubicBezTo>
                    <a:pt x="416158" y="4985974"/>
                    <a:pt x="311159" y="5143669"/>
                    <a:pt x="397871" y="5278161"/>
                  </a:cubicBezTo>
                  <a:cubicBezTo>
                    <a:pt x="417387" y="5308442"/>
                    <a:pt x="445111" y="5333561"/>
                    <a:pt x="476571" y="5353961"/>
                  </a:cubicBezTo>
                  <a:cubicBezTo>
                    <a:pt x="566626" y="5412359"/>
                    <a:pt x="677229" y="5433300"/>
                    <a:pt x="781589" y="5433300"/>
                  </a:cubicBezTo>
                  <a:lnTo>
                    <a:pt x="781589" y="5433300"/>
                  </a:lnTo>
                  <a:close/>
                  <a:moveTo>
                    <a:pt x="651274" y="1450083"/>
                  </a:moveTo>
                  <a:cubicBezTo>
                    <a:pt x="723289" y="1428552"/>
                    <a:pt x="824011" y="1451853"/>
                    <a:pt x="903251" y="1521114"/>
                  </a:cubicBezTo>
                  <a:cubicBezTo>
                    <a:pt x="949901" y="1561915"/>
                    <a:pt x="994683" y="1605025"/>
                    <a:pt x="1035680" y="1637911"/>
                  </a:cubicBezTo>
                  <a:cubicBezTo>
                    <a:pt x="1081051" y="1674287"/>
                    <a:pt x="1173269" y="1716168"/>
                    <a:pt x="1198388" y="1757853"/>
                  </a:cubicBezTo>
                  <a:cubicBezTo>
                    <a:pt x="1225965" y="1803667"/>
                    <a:pt x="1216085" y="1840633"/>
                    <a:pt x="1238599" y="1878779"/>
                  </a:cubicBezTo>
                  <a:cubicBezTo>
                    <a:pt x="1267896" y="1928476"/>
                    <a:pt x="1245972" y="1870717"/>
                    <a:pt x="1238599" y="1826181"/>
                  </a:cubicBezTo>
                  <a:cubicBezTo>
                    <a:pt x="1234469" y="1801013"/>
                    <a:pt x="1231520" y="1772256"/>
                    <a:pt x="1243613" y="1755936"/>
                  </a:cubicBezTo>
                  <a:cubicBezTo>
                    <a:pt x="1259195" y="1734995"/>
                    <a:pt x="1293949" y="1729539"/>
                    <a:pt x="1322952" y="1725262"/>
                  </a:cubicBezTo>
                  <a:cubicBezTo>
                    <a:pt x="1364882" y="1719069"/>
                    <a:pt x="1409615" y="1676007"/>
                    <a:pt x="1337944" y="1702306"/>
                  </a:cubicBezTo>
                  <a:cubicBezTo>
                    <a:pt x="1268781" y="1727671"/>
                    <a:pt x="1200846" y="1717545"/>
                    <a:pt x="1133354" y="1655755"/>
                  </a:cubicBezTo>
                  <a:cubicBezTo>
                    <a:pt x="1038137" y="1568649"/>
                    <a:pt x="885408" y="1472744"/>
                    <a:pt x="842641" y="1351327"/>
                  </a:cubicBezTo>
                  <a:cubicBezTo>
                    <a:pt x="816392" y="1276707"/>
                    <a:pt x="841265" y="1153177"/>
                    <a:pt x="890520" y="1083227"/>
                  </a:cubicBezTo>
                  <a:cubicBezTo>
                    <a:pt x="918539" y="1035053"/>
                    <a:pt x="955849" y="994843"/>
                    <a:pt x="1000877" y="969773"/>
                  </a:cubicBezTo>
                  <a:cubicBezTo>
                    <a:pt x="1077266" y="927252"/>
                    <a:pt x="1257032" y="853616"/>
                    <a:pt x="1302404" y="1004527"/>
                  </a:cubicBezTo>
                  <a:cubicBezTo>
                    <a:pt x="1314841" y="1045917"/>
                    <a:pt x="1439945" y="1224405"/>
                    <a:pt x="1392312" y="1061401"/>
                  </a:cubicBezTo>
                  <a:cubicBezTo>
                    <a:pt x="1375746" y="1004772"/>
                    <a:pt x="1306582" y="896087"/>
                    <a:pt x="1305698" y="840737"/>
                  </a:cubicBezTo>
                  <a:cubicBezTo>
                    <a:pt x="1239484" y="512616"/>
                    <a:pt x="2117521" y="87607"/>
                    <a:pt x="2121896" y="357870"/>
                  </a:cubicBezTo>
                  <a:cubicBezTo>
                    <a:pt x="2122928" y="419955"/>
                    <a:pt x="2107542" y="546485"/>
                    <a:pt x="2059270" y="608225"/>
                  </a:cubicBezTo>
                  <a:cubicBezTo>
                    <a:pt x="1997873" y="686679"/>
                    <a:pt x="2018765" y="746601"/>
                    <a:pt x="2071068" y="635950"/>
                  </a:cubicBezTo>
                  <a:cubicBezTo>
                    <a:pt x="2079965" y="617123"/>
                    <a:pt x="2112359" y="591660"/>
                    <a:pt x="2126959" y="559806"/>
                  </a:cubicBezTo>
                  <a:cubicBezTo>
                    <a:pt x="2150554" y="508486"/>
                    <a:pt x="2161516" y="451563"/>
                    <a:pt x="2204282" y="461148"/>
                  </a:cubicBezTo>
                  <a:cubicBezTo>
                    <a:pt x="2236185" y="468276"/>
                    <a:pt x="2254225" y="541077"/>
                    <a:pt x="2291044" y="589103"/>
                  </a:cubicBezTo>
                  <a:cubicBezTo>
                    <a:pt x="2357897" y="676160"/>
                    <a:pt x="2469974" y="753827"/>
                    <a:pt x="2458324" y="715584"/>
                  </a:cubicBezTo>
                  <a:cubicBezTo>
                    <a:pt x="2453802" y="700640"/>
                    <a:pt x="2394863" y="688842"/>
                    <a:pt x="2360158" y="621498"/>
                  </a:cubicBezTo>
                  <a:cubicBezTo>
                    <a:pt x="2343494" y="589152"/>
                    <a:pt x="2308839" y="552138"/>
                    <a:pt x="2297336" y="516597"/>
                  </a:cubicBezTo>
                  <a:cubicBezTo>
                    <a:pt x="2269759" y="431605"/>
                    <a:pt x="2304365" y="341698"/>
                    <a:pt x="2303726" y="302864"/>
                  </a:cubicBezTo>
                  <a:cubicBezTo>
                    <a:pt x="2301858" y="187395"/>
                    <a:pt x="2475824" y="102108"/>
                    <a:pt x="2596700" y="84756"/>
                  </a:cubicBezTo>
                  <a:cubicBezTo>
                    <a:pt x="2798292" y="55851"/>
                    <a:pt x="2813973" y="78316"/>
                    <a:pt x="2999835" y="15887"/>
                  </a:cubicBezTo>
                  <a:cubicBezTo>
                    <a:pt x="3065311" y="-6086"/>
                    <a:pt x="3171441" y="12348"/>
                    <a:pt x="3227577" y="65879"/>
                  </a:cubicBezTo>
                  <a:cubicBezTo>
                    <a:pt x="3291235" y="126588"/>
                    <a:pt x="3297478" y="156623"/>
                    <a:pt x="3298462" y="235077"/>
                  </a:cubicBezTo>
                  <a:cubicBezTo>
                    <a:pt x="3299396" y="308714"/>
                    <a:pt x="3291235" y="391297"/>
                    <a:pt x="3217550" y="399604"/>
                  </a:cubicBezTo>
                  <a:cubicBezTo>
                    <a:pt x="3171883" y="404766"/>
                    <a:pt x="3123169" y="409337"/>
                    <a:pt x="3123021" y="420643"/>
                  </a:cubicBezTo>
                  <a:cubicBezTo>
                    <a:pt x="3122530" y="459379"/>
                    <a:pt x="3282092" y="440847"/>
                    <a:pt x="3289023" y="481696"/>
                  </a:cubicBezTo>
                  <a:cubicBezTo>
                    <a:pt x="3308047" y="594019"/>
                    <a:pt x="3303475" y="735050"/>
                    <a:pt x="3235688" y="774178"/>
                  </a:cubicBezTo>
                  <a:cubicBezTo>
                    <a:pt x="3148632" y="824466"/>
                    <a:pt x="3079173" y="793595"/>
                    <a:pt x="2994673" y="818370"/>
                  </a:cubicBezTo>
                  <a:cubicBezTo>
                    <a:pt x="2958641" y="828939"/>
                    <a:pt x="2958641" y="861972"/>
                    <a:pt x="2987152" y="861530"/>
                  </a:cubicBezTo>
                  <a:cubicBezTo>
                    <a:pt x="3206244" y="857843"/>
                    <a:pt x="3293841" y="930939"/>
                    <a:pt x="3298068" y="1189356"/>
                  </a:cubicBezTo>
                  <a:cubicBezTo>
                    <a:pt x="3301067" y="1372071"/>
                    <a:pt x="3186876" y="1363764"/>
                    <a:pt x="3104931" y="1361060"/>
                  </a:cubicBezTo>
                  <a:cubicBezTo>
                    <a:pt x="3003521" y="1357668"/>
                    <a:pt x="3005733" y="1412773"/>
                    <a:pt x="3098443" y="1414494"/>
                  </a:cubicBezTo>
                  <a:cubicBezTo>
                    <a:pt x="3108913" y="1414690"/>
                    <a:pt x="3124103" y="1413707"/>
                    <a:pt x="3157382" y="1413166"/>
                  </a:cubicBezTo>
                  <a:cubicBezTo>
                    <a:pt x="3282240" y="1411102"/>
                    <a:pt x="3297921" y="1443152"/>
                    <a:pt x="3300034" y="1572188"/>
                  </a:cubicBezTo>
                  <a:cubicBezTo>
                    <a:pt x="3300870" y="1624393"/>
                    <a:pt x="3322843" y="1843091"/>
                    <a:pt x="3263069" y="1861525"/>
                  </a:cubicBezTo>
                  <a:cubicBezTo>
                    <a:pt x="3260906" y="1877107"/>
                    <a:pt x="3211257" y="1888512"/>
                    <a:pt x="3155071" y="1878041"/>
                  </a:cubicBezTo>
                  <a:cubicBezTo>
                    <a:pt x="3103211" y="1868407"/>
                    <a:pt x="3120957" y="1889347"/>
                    <a:pt x="3156104" y="1907240"/>
                  </a:cubicBezTo>
                  <a:cubicBezTo>
                    <a:pt x="3267591" y="1963918"/>
                    <a:pt x="3370280" y="1942093"/>
                    <a:pt x="3461564" y="1922331"/>
                  </a:cubicBezTo>
                  <a:cubicBezTo>
                    <a:pt x="3483831" y="1917514"/>
                    <a:pt x="3506394" y="1927640"/>
                    <a:pt x="3516226" y="1920464"/>
                  </a:cubicBezTo>
                  <a:cubicBezTo>
                    <a:pt x="3527827" y="1912009"/>
                    <a:pt x="3520011" y="1900752"/>
                    <a:pt x="3470363" y="1884628"/>
                  </a:cubicBezTo>
                  <a:cubicBezTo>
                    <a:pt x="3439787" y="1874699"/>
                    <a:pt x="3389844" y="1893624"/>
                    <a:pt x="3366937" y="1845991"/>
                  </a:cubicBezTo>
                  <a:cubicBezTo>
                    <a:pt x="3350912" y="1812663"/>
                    <a:pt x="3360546" y="1710958"/>
                    <a:pt x="3355287" y="1663374"/>
                  </a:cubicBezTo>
                  <a:cubicBezTo>
                    <a:pt x="3347176" y="1589786"/>
                    <a:pt x="3345161" y="1512561"/>
                    <a:pt x="3368657" y="1471614"/>
                  </a:cubicBezTo>
                  <a:cubicBezTo>
                    <a:pt x="3398250" y="1420048"/>
                    <a:pt x="3530579" y="1457997"/>
                    <a:pt x="3581899" y="1438826"/>
                  </a:cubicBezTo>
                  <a:cubicBezTo>
                    <a:pt x="3592320" y="1434943"/>
                    <a:pt x="3609574" y="1419999"/>
                    <a:pt x="3569020" y="1408251"/>
                  </a:cubicBezTo>
                  <a:cubicBezTo>
                    <a:pt x="3520060" y="1394044"/>
                    <a:pt x="3463087" y="1411348"/>
                    <a:pt x="3443130" y="1404761"/>
                  </a:cubicBezTo>
                  <a:cubicBezTo>
                    <a:pt x="3310357" y="1360815"/>
                    <a:pt x="3352239" y="1187390"/>
                    <a:pt x="3349683" y="1031465"/>
                  </a:cubicBezTo>
                  <a:cubicBezTo>
                    <a:pt x="3348061" y="930251"/>
                    <a:pt x="3463530" y="901248"/>
                    <a:pt x="3553683" y="915455"/>
                  </a:cubicBezTo>
                  <a:cubicBezTo>
                    <a:pt x="3674510" y="934478"/>
                    <a:pt x="3676477" y="903067"/>
                    <a:pt x="3648900" y="893727"/>
                  </a:cubicBezTo>
                  <a:cubicBezTo>
                    <a:pt x="3596302" y="875884"/>
                    <a:pt x="3398643" y="866790"/>
                    <a:pt x="3368313" y="807703"/>
                  </a:cubicBezTo>
                  <a:cubicBezTo>
                    <a:pt x="3348700" y="769508"/>
                    <a:pt x="3349781" y="608766"/>
                    <a:pt x="3364331" y="563444"/>
                  </a:cubicBezTo>
                  <a:cubicBezTo>
                    <a:pt x="3387779" y="490593"/>
                    <a:pt x="3419239" y="465327"/>
                    <a:pt x="3459696" y="466015"/>
                  </a:cubicBezTo>
                  <a:cubicBezTo>
                    <a:pt x="3530678" y="467244"/>
                    <a:pt x="3590747" y="442911"/>
                    <a:pt x="3574575" y="435685"/>
                  </a:cubicBezTo>
                  <a:cubicBezTo>
                    <a:pt x="3545867" y="421577"/>
                    <a:pt x="3515193" y="446205"/>
                    <a:pt x="3491598" y="437799"/>
                  </a:cubicBezTo>
                  <a:cubicBezTo>
                    <a:pt x="3375146" y="396458"/>
                    <a:pt x="3363791" y="213300"/>
                    <a:pt x="3411129" y="106139"/>
                  </a:cubicBezTo>
                  <a:cubicBezTo>
                    <a:pt x="3501823" y="-99140"/>
                    <a:pt x="3893651" y="39925"/>
                    <a:pt x="4013397" y="135338"/>
                  </a:cubicBezTo>
                  <a:cubicBezTo>
                    <a:pt x="4080201" y="188525"/>
                    <a:pt x="4243253" y="159720"/>
                    <a:pt x="4328541" y="201257"/>
                  </a:cubicBezTo>
                  <a:cubicBezTo>
                    <a:pt x="4343681" y="208630"/>
                    <a:pt x="4387283" y="236551"/>
                    <a:pt x="4395246" y="252822"/>
                  </a:cubicBezTo>
                  <a:cubicBezTo>
                    <a:pt x="4421250" y="305912"/>
                    <a:pt x="4383006" y="380433"/>
                    <a:pt x="4390134" y="435489"/>
                  </a:cubicBezTo>
                  <a:cubicBezTo>
                    <a:pt x="4401981" y="526920"/>
                    <a:pt x="4386349" y="537587"/>
                    <a:pt x="4335472" y="627839"/>
                  </a:cubicBezTo>
                  <a:cubicBezTo>
                    <a:pt x="4289756" y="708898"/>
                    <a:pt x="4436292" y="556562"/>
                    <a:pt x="4434719" y="462279"/>
                  </a:cubicBezTo>
                  <a:cubicBezTo>
                    <a:pt x="4433834" y="407027"/>
                    <a:pt x="4443862" y="366129"/>
                    <a:pt x="4462198" y="337077"/>
                  </a:cubicBezTo>
                  <a:cubicBezTo>
                    <a:pt x="4579092" y="152051"/>
                    <a:pt x="5052619" y="413565"/>
                    <a:pt x="5177133" y="512763"/>
                  </a:cubicBezTo>
                  <a:cubicBezTo>
                    <a:pt x="5254702" y="574553"/>
                    <a:pt x="5351099" y="673456"/>
                    <a:pt x="5424784" y="763659"/>
                  </a:cubicBezTo>
                  <a:cubicBezTo>
                    <a:pt x="5479397" y="829136"/>
                    <a:pt x="5521672" y="890926"/>
                    <a:pt x="5501321" y="967561"/>
                  </a:cubicBezTo>
                  <a:cubicBezTo>
                    <a:pt x="5468288" y="1092271"/>
                    <a:pt x="5323571" y="1201055"/>
                    <a:pt x="5235531" y="1296124"/>
                  </a:cubicBezTo>
                  <a:cubicBezTo>
                    <a:pt x="5173102" y="1363518"/>
                    <a:pt x="5106249" y="1379494"/>
                    <a:pt x="5035316" y="1360225"/>
                  </a:cubicBezTo>
                  <a:cubicBezTo>
                    <a:pt x="4961826" y="1340218"/>
                    <a:pt x="5009803" y="1379248"/>
                    <a:pt x="5052078" y="1381804"/>
                  </a:cubicBezTo>
                  <a:cubicBezTo>
                    <a:pt x="5081327" y="1383574"/>
                    <a:pt x="5116424" y="1385983"/>
                    <a:pt x="5133580" y="1405498"/>
                  </a:cubicBezTo>
                  <a:cubicBezTo>
                    <a:pt x="5146901" y="1420687"/>
                    <a:pt x="5146262" y="1449592"/>
                    <a:pt x="5144100" y="1475055"/>
                  </a:cubicBezTo>
                  <a:cubicBezTo>
                    <a:pt x="5140265" y="1520082"/>
                    <a:pt x="5122962" y="1579562"/>
                    <a:pt x="5148229" y="1527505"/>
                  </a:cubicBezTo>
                  <a:cubicBezTo>
                    <a:pt x="5167645" y="1487541"/>
                    <a:pt x="5154865" y="1451558"/>
                    <a:pt x="5178804" y="1403532"/>
                  </a:cubicBezTo>
                  <a:cubicBezTo>
                    <a:pt x="5200581" y="1359782"/>
                    <a:pt x="5289161" y="1310134"/>
                    <a:pt x="5331534" y="1269924"/>
                  </a:cubicBezTo>
                  <a:cubicBezTo>
                    <a:pt x="5369827" y="1233597"/>
                    <a:pt x="5411070" y="1186751"/>
                    <a:pt x="5454377" y="1142067"/>
                  </a:cubicBezTo>
                  <a:cubicBezTo>
                    <a:pt x="5500535" y="1094434"/>
                    <a:pt x="5536764" y="1002364"/>
                    <a:pt x="5587100" y="985061"/>
                  </a:cubicBezTo>
                  <a:cubicBezTo>
                    <a:pt x="5708959" y="943130"/>
                    <a:pt x="5872504" y="1149490"/>
                    <a:pt x="5918859" y="1251293"/>
                  </a:cubicBezTo>
                  <a:cubicBezTo>
                    <a:pt x="5954596" y="1329747"/>
                    <a:pt x="5967720" y="1410709"/>
                    <a:pt x="5930263" y="1479872"/>
                  </a:cubicBezTo>
                  <a:cubicBezTo>
                    <a:pt x="5901752" y="1532519"/>
                    <a:pt x="5912026" y="1493046"/>
                    <a:pt x="5832048" y="1569878"/>
                  </a:cubicBezTo>
                  <a:cubicBezTo>
                    <a:pt x="5792722" y="1607680"/>
                    <a:pt x="5670863" y="1728408"/>
                    <a:pt x="5848171" y="1609695"/>
                  </a:cubicBezTo>
                  <a:cubicBezTo>
                    <a:pt x="5977502" y="1523081"/>
                    <a:pt x="6102360" y="1541957"/>
                    <a:pt x="6212225" y="1680038"/>
                  </a:cubicBezTo>
                  <a:cubicBezTo>
                    <a:pt x="6318601" y="1813744"/>
                    <a:pt x="6360187" y="2019121"/>
                    <a:pt x="6297316" y="2097477"/>
                  </a:cubicBezTo>
                  <a:cubicBezTo>
                    <a:pt x="6285862" y="2111732"/>
                    <a:pt x="6266445" y="2127217"/>
                    <a:pt x="6233707" y="2153466"/>
                  </a:cubicBezTo>
                  <a:cubicBezTo>
                    <a:pt x="6191285" y="2187483"/>
                    <a:pt x="6105113" y="2252812"/>
                    <a:pt x="6105998" y="2307327"/>
                  </a:cubicBezTo>
                  <a:cubicBezTo>
                    <a:pt x="6121139" y="2307081"/>
                    <a:pt x="6124727" y="2292678"/>
                    <a:pt x="6162283" y="2255860"/>
                  </a:cubicBezTo>
                  <a:cubicBezTo>
                    <a:pt x="6195414" y="2223318"/>
                    <a:pt x="6281930" y="2167083"/>
                    <a:pt x="6327695" y="2186844"/>
                  </a:cubicBezTo>
                  <a:cubicBezTo>
                    <a:pt x="6399660" y="2217960"/>
                    <a:pt x="6461008" y="2348520"/>
                    <a:pt x="6486422" y="2404067"/>
                  </a:cubicBezTo>
                  <a:cubicBezTo>
                    <a:pt x="6506380" y="2447669"/>
                    <a:pt x="6514441" y="2517521"/>
                    <a:pt x="6514638" y="2586193"/>
                  </a:cubicBezTo>
                  <a:cubicBezTo>
                    <a:pt x="6515178" y="2743691"/>
                    <a:pt x="6415488" y="2927193"/>
                    <a:pt x="6246734" y="2954917"/>
                  </a:cubicBezTo>
                  <a:cubicBezTo>
                    <a:pt x="6150239" y="2970746"/>
                    <a:pt x="6046862" y="2966666"/>
                    <a:pt x="5951400" y="2981118"/>
                  </a:cubicBezTo>
                  <a:cubicBezTo>
                    <a:pt x="5786873" y="3006040"/>
                    <a:pt x="5675090" y="3078890"/>
                    <a:pt x="5503337" y="3081791"/>
                  </a:cubicBezTo>
                  <a:cubicBezTo>
                    <a:pt x="5469959" y="3082331"/>
                    <a:pt x="5443317" y="3115906"/>
                    <a:pt x="5414117" y="3103420"/>
                  </a:cubicBezTo>
                  <a:cubicBezTo>
                    <a:pt x="5358324" y="3079628"/>
                    <a:pt x="5310347" y="2993309"/>
                    <a:pt x="5309315" y="2928176"/>
                  </a:cubicBezTo>
                  <a:cubicBezTo>
                    <a:pt x="5308873" y="2900943"/>
                    <a:pt x="5301794" y="2860045"/>
                    <a:pt x="5315705" y="2811478"/>
                  </a:cubicBezTo>
                  <a:cubicBezTo>
                    <a:pt x="5328093" y="2768171"/>
                    <a:pt x="5346428" y="2709920"/>
                    <a:pt x="5360045" y="2672659"/>
                  </a:cubicBezTo>
                  <a:cubicBezTo>
                    <a:pt x="5371695" y="2640757"/>
                    <a:pt x="5395585" y="2624339"/>
                    <a:pt x="5420311" y="2595287"/>
                  </a:cubicBezTo>
                  <a:cubicBezTo>
                    <a:pt x="5436287" y="2576509"/>
                    <a:pt x="5454032" y="2555126"/>
                    <a:pt x="5467207" y="2535316"/>
                  </a:cubicBezTo>
                  <a:cubicBezTo>
                    <a:pt x="5491195" y="2499382"/>
                    <a:pt x="5489130" y="2456665"/>
                    <a:pt x="5478808" y="2479523"/>
                  </a:cubicBezTo>
                  <a:cubicBezTo>
                    <a:pt x="5474334" y="2489502"/>
                    <a:pt x="5477087" y="2508918"/>
                    <a:pt x="5452656" y="2521355"/>
                  </a:cubicBezTo>
                  <a:cubicBezTo>
                    <a:pt x="5427045" y="2534382"/>
                    <a:pt x="5392390" y="2590371"/>
                    <a:pt x="5374251" y="2586635"/>
                  </a:cubicBezTo>
                  <a:cubicBezTo>
                    <a:pt x="5327700" y="2577050"/>
                    <a:pt x="5299287" y="2463891"/>
                    <a:pt x="5277953" y="2427269"/>
                  </a:cubicBezTo>
                  <a:cubicBezTo>
                    <a:pt x="5264681" y="2404510"/>
                    <a:pt x="5276528" y="2387550"/>
                    <a:pt x="5273824" y="2384454"/>
                  </a:cubicBezTo>
                  <a:cubicBezTo>
                    <a:pt x="5269056" y="2378948"/>
                    <a:pt x="5255292" y="2392515"/>
                    <a:pt x="5260257" y="2428842"/>
                  </a:cubicBezTo>
                  <a:cubicBezTo>
                    <a:pt x="5271170" y="2509263"/>
                    <a:pt x="5346428" y="2565400"/>
                    <a:pt x="5341316" y="2643706"/>
                  </a:cubicBezTo>
                  <a:cubicBezTo>
                    <a:pt x="5335712" y="2729190"/>
                    <a:pt x="5245559" y="2829273"/>
                    <a:pt x="5251605" y="2921245"/>
                  </a:cubicBezTo>
                  <a:cubicBezTo>
                    <a:pt x="5252588" y="2936238"/>
                    <a:pt x="5241184" y="2964601"/>
                    <a:pt x="5216900" y="2957572"/>
                  </a:cubicBezTo>
                  <a:cubicBezTo>
                    <a:pt x="5173052" y="2944840"/>
                    <a:pt x="5141937" y="2962487"/>
                    <a:pt x="5128075" y="2970205"/>
                  </a:cubicBezTo>
                  <a:cubicBezTo>
                    <a:pt x="5110476" y="2979987"/>
                    <a:pt x="5115048" y="2988491"/>
                    <a:pt x="5129647" y="2989868"/>
                  </a:cubicBezTo>
                  <a:cubicBezTo>
                    <a:pt x="5143362" y="2991195"/>
                    <a:pt x="5160518" y="2979840"/>
                    <a:pt x="5185244" y="2979102"/>
                  </a:cubicBezTo>
                  <a:cubicBezTo>
                    <a:pt x="5191438" y="2978906"/>
                    <a:pt x="5211592" y="2990998"/>
                    <a:pt x="5225355" y="2994980"/>
                  </a:cubicBezTo>
                  <a:cubicBezTo>
                    <a:pt x="5236072" y="2998077"/>
                    <a:pt x="5246198" y="3009825"/>
                    <a:pt x="5250180" y="3013561"/>
                  </a:cubicBezTo>
                  <a:cubicBezTo>
                    <a:pt x="5273529" y="3035485"/>
                    <a:pt x="5312166" y="3113792"/>
                    <a:pt x="5328830" y="3133209"/>
                  </a:cubicBezTo>
                  <a:cubicBezTo>
                    <a:pt x="5384378" y="3197899"/>
                    <a:pt x="5307791" y="3305110"/>
                    <a:pt x="5257701" y="3341781"/>
                  </a:cubicBezTo>
                  <a:cubicBezTo>
                    <a:pt x="5222947" y="3367195"/>
                    <a:pt x="5181655" y="3401457"/>
                    <a:pt x="5164303" y="3415122"/>
                  </a:cubicBezTo>
                  <a:cubicBezTo>
                    <a:pt x="5065301" y="3493036"/>
                    <a:pt x="4940296" y="3598280"/>
                    <a:pt x="4821189" y="3637802"/>
                  </a:cubicBezTo>
                  <a:cubicBezTo>
                    <a:pt x="4764167" y="3656679"/>
                    <a:pt x="4653565" y="3737197"/>
                    <a:pt x="4596395" y="3748110"/>
                  </a:cubicBezTo>
                  <a:cubicBezTo>
                    <a:pt x="4511502" y="3764332"/>
                    <a:pt x="4390527" y="3751010"/>
                    <a:pt x="4268766" y="3769051"/>
                  </a:cubicBezTo>
                  <a:cubicBezTo>
                    <a:pt x="4130783" y="3789500"/>
                    <a:pt x="4016445" y="3876163"/>
                    <a:pt x="3927815" y="3877736"/>
                  </a:cubicBezTo>
                  <a:cubicBezTo>
                    <a:pt x="3740282" y="3918880"/>
                    <a:pt x="3437673" y="4041035"/>
                    <a:pt x="3289269" y="4032580"/>
                  </a:cubicBezTo>
                  <a:cubicBezTo>
                    <a:pt x="3216812" y="4028450"/>
                    <a:pt x="2847498" y="3898579"/>
                    <a:pt x="2655590" y="3830988"/>
                  </a:cubicBezTo>
                  <a:cubicBezTo>
                    <a:pt x="2604320" y="3812898"/>
                    <a:pt x="2565683" y="3799282"/>
                    <a:pt x="2548822" y="3793727"/>
                  </a:cubicBezTo>
                  <a:cubicBezTo>
                    <a:pt x="2460635" y="3764626"/>
                    <a:pt x="2259633" y="3799380"/>
                    <a:pt x="2157485" y="3755287"/>
                  </a:cubicBezTo>
                  <a:cubicBezTo>
                    <a:pt x="2080948" y="3722253"/>
                    <a:pt x="1942375" y="3676046"/>
                    <a:pt x="1869132" y="3637753"/>
                  </a:cubicBezTo>
                  <a:cubicBezTo>
                    <a:pt x="1786155" y="3594348"/>
                    <a:pt x="1718860" y="3529805"/>
                    <a:pt x="1641733" y="3474455"/>
                  </a:cubicBezTo>
                  <a:cubicBezTo>
                    <a:pt x="1554922" y="3412173"/>
                    <a:pt x="1531278" y="3253299"/>
                    <a:pt x="1401750" y="3239879"/>
                  </a:cubicBezTo>
                  <a:cubicBezTo>
                    <a:pt x="1265733" y="3225771"/>
                    <a:pt x="1240860" y="3174058"/>
                    <a:pt x="1325065" y="3059031"/>
                  </a:cubicBezTo>
                  <a:cubicBezTo>
                    <a:pt x="1356231" y="3016412"/>
                    <a:pt x="1387347" y="2975022"/>
                    <a:pt x="1398751" y="2925178"/>
                  </a:cubicBezTo>
                  <a:cubicBezTo>
                    <a:pt x="1405879" y="2912495"/>
                    <a:pt x="1418807" y="2905171"/>
                    <a:pt x="1433849" y="2904040"/>
                  </a:cubicBezTo>
                  <a:cubicBezTo>
                    <a:pt x="1537865" y="2896027"/>
                    <a:pt x="1519382" y="2880789"/>
                    <a:pt x="1476566" y="2872334"/>
                  </a:cubicBezTo>
                  <a:cubicBezTo>
                    <a:pt x="1406665" y="2858570"/>
                    <a:pt x="1400963" y="2873022"/>
                    <a:pt x="1371666" y="2782623"/>
                  </a:cubicBezTo>
                  <a:cubicBezTo>
                    <a:pt x="1362818" y="2755390"/>
                    <a:pt x="1356231" y="2727715"/>
                    <a:pt x="1351315" y="2706971"/>
                  </a:cubicBezTo>
                  <a:cubicBezTo>
                    <a:pt x="1342418" y="2669071"/>
                    <a:pt x="1340697" y="2596713"/>
                    <a:pt x="1354068" y="2575231"/>
                  </a:cubicBezTo>
                  <a:cubicBezTo>
                    <a:pt x="1386167" y="2523764"/>
                    <a:pt x="1396490" y="2487437"/>
                    <a:pt x="1408484" y="2442459"/>
                  </a:cubicBezTo>
                  <a:cubicBezTo>
                    <a:pt x="1413351" y="2424172"/>
                    <a:pt x="1442550" y="2409917"/>
                    <a:pt x="1447416" y="2394826"/>
                  </a:cubicBezTo>
                  <a:cubicBezTo>
                    <a:pt x="1414236" y="2380374"/>
                    <a:pt x="1375008" y="2505920"/>
                    <a:pt x="1326737" y="2556355"/>
                  </a:cubicBezTo>
                  <a:cubicBezTo>
                    <a:pt x="1297783" y="2586586"/>
                    <a:pt x="1287657" y="2572675"/>
                    <a:pt x="1211759" y="2533055"/>
                  </a:cubicBezTo>
                  <a:cubicBezTo>
                    <a:pt x="1206204" y="2530154"/>
                    <a:pt x="1189884" y="2517718"/>
                    <a:pt x="1178283" y="2504642"/>
                  </a:cubicBezTo>
                  <a:cubicBezTo>
                    <a:pt x="1161521" y="2485667"/>
                    <a:pt x="1156556" y="2459762"/>
                    <a:pt x="1155229" y="2453617"/>
                  </a:cubicBezTo>
                  <a:cubicBezTo>
                    <a:pt x="1153852" y="2447276"/>
                    <a:pt x="1133993" y="2463596"/>
                    <a:pt x="1152427" y="2491665"/>
                  </a:cubicBezTo>
                  <a:cubicBezTo>
                    <a:pt x="1176563" y="2528434"/>
                    <a:pt x="1213283" y="2572281"/>
                    <a:pt x="1237271" y="2596614"/>
                  </a:cubicBezTo>
                  <a:cubicBezTo>
                    <a:pt x="1324033" y="2684605"/>
                    <a:pt x="1350529" y="2849181"/>
                    <a:pt x="1317446" y="2960865"/>
                  </a:cubicBezTo>
                  <a:cubicBezTo>
                    <a:pt x="1291786" y="3047381"/>
                    <a:pt x="1245726" y="3118462"/>
                    <a:pt x="1142301" y="3091278"/>
                  </a:cubicBezTo>
                  <a:cubicBezTo>
                    <a:pt x="1038973" y="3064094"/>
                    <a:pt x="888160" y="3001567"/>
                    <a:pt x="837332" y="2990310"/>
                  </a:cubicBezTo>
                  <a:cubicBezTo>
                    <a:pt x="790781" y="2979987"/>
                    <a:pt x="738282" y="2981069"/>
                    <a:pt x="689322" y="2993210"/>
                  </a:cubicBezTo>
                  <a:cubicBezTo>
                    <a:pt x="562743" y="3024671"/>
                    <a:pt x="544358" y="3018231"/>
                    <a:pt x="407949" y="2999846"/>
                  </a:cubicBezTo>
                  <a:cubicBezTo>
                    <a:pt x="353679" y="2992522"/>
                    <a:pt x="295675" y="2991244"/>
                    <a:pt x="255169" y="2965584"/>
                  </a:cubicBezTo>
                  <a:cubicBezTo>
                    <a:pt x="111042" y="2874399"/>
                    <a:pt x="80860" y="2625027"/>
                    <a:pt x="150023" y="2468807"/>
                  </a:cubicBezTo>
                  <a:cubicBezTo>
                    <a:pt x="214615" y="2323008"/>
                    <a:pt x="139209" y="2325859"/>
                    <a:pt x="224840" y="2198985"/>
                  </a:cubicBezTo>
                  <a:cubicBezTo>
                    <a:pt x="283484" y="2112076"/>
                    <a:pt x="328855" y="2123825"/>
                    <a:pt x="358693" y="2191170"/>
                  </a:cubicBezTo>
                  <a:cubicBezTo>
                    <a:pt x="382141" y="2244013"/>
                    <a:pt x="459366" y="2287418"/>
                    <a:pt x="493186" y="2293219"/>
                  </a:cubicBezTo>
                  <a:cubicBezTo>
                    <a:pt x="528825" y="2299314"/>
                    <a:pt x="440736" y="2254483"/>
                    <a:pt x="393054" y="2193382"/>
                  </a:cubicBezTo>
                  <a:cubicBezTo>
                    <a:pt x="372162" y="2166640"/>
                    <a:pt x="366264" y="2128347"/>
                    <a:pt x="363265" y="2122645"/>
                  </a:cubicBezTo>
                  <a:cubicBezTo>
                    <a:pt x="341341" y="2081206"/>
                    <a:pt x="325709" y="2034114"/>
                    <a:pt x="331412" y="1971980"/>
                  </a:cubicBezTo>
                  <a:cubicBezTo>
                    <a:pt x="341046" y="1866981"/>
                    <a:pt x="413012" y="1756624"/>
                    <a:pt x="473622" y="1662833"/>
                  </a:cubicBezTo>
                  <a:cubicBezTo>
                    <a:pt x="522287" y="1587525"/>
                    <a:pt x="559449" y="1477709"/>
                    <a:pt x="651323" y="1450329"/>
                  </a:cubicBezTo>
                  <a:lnTo>
                    <a:pt x="651323" y="1450329"/>
                  </a:lnTo>
                  <a:close/>
                  <a:moveTo>
                    <a:pt x="5182786" y="3516139"/>
                  </a:moveTo>
                  <a:cubicBezTo>
                    <a:pt x="5016243" y="3590759"/>
                    <a:pt x="4818437" y="3823860"/>
                    <a:pt x="4640587" y="3856255"/>
                  </a:cubicBezTo>
                  <a:cubicBezTo>
                    <a:pt x="4486923" y="3884274"/>
                    <a:pt x="4266456" y="3898824"/>
                    <a:pt x="4204174" y="3917061"/>
                  </a:cubicBezTo>
                  <a:cubicBezTo>
                    <a:pt x="4137075" y="3936724"/>
                    <a:pt x="4054787" y="3975656"/>
                    <a:pt x="4025588" y="4080508"/>
                  </a:cubicBezTo>
                  <a:cubicBezTo>
                    <a:pt x="3999977" y="4172480"/>
                    <a:pt x="4032076" y="4231222"/>
                    <a:pt x="4040875" y="4306923"/>
                  </a:cubicBezTo>
                  <a:cubicBezTo>
                    <a:pt x="4052230" y="4404204"/>
                    <a:pt x="4052722" y="4509695"/>
                    <a:pt x="4134814" y="4541008"/>
                  </a:cubicBezTo>
                  <a:cubicBezTo>
                    <a:pt x="4244630" y="4582840"/>
                    <a:pt x="4430295" y="4533241"/>
                    <a:pt x="4505161" y="4449822"/>
                  </a:cubicBezTo>
                  <a:cubicBezTo>
                    <a:pt x="4510027" y="4444366"/>
                    <a:pt x="4598755" y="4406908"/>
                    <a:pt x="4599148" y="4432322"/>
                  </a:cubicBezTo>
                  <a:cubicBezTo>
                    <a:pt x="4599640" y="4461128"/>
                    <a:pt x="4331785" y="4590803"/>
                    <a:pt x="4287544" y="4591590"/>
                  </a:cubicBezTo>
                  <a:cubicBezTo>
                    <a:pt x="4212285" y="4592917"/>
                    <a:pt x="4153346" y="4650332"/>
                    <a:pt x="4149020" y="4716153"/>
                  </a:cubicBezTo>
                  <a:cubicBezTo>
                    <a:pt x="4139238" y="4866081"/>
                    <a:pt x="4390183" y="5154729"/>
                    <a:pt x="4538931" y="5137033"/>
                  </a:cubicBezTo>
                  <a:cubicBezTo>
                    <a:pt x="4562231" y="5134280"/>
                    <a:pt x="4591086" y="5102869"/>
                    <a:pt x="4612617" y="5065362"/>
                  </a:cubicBezTo>
                  <a:cubicBezTo>
                    <a:pt x="4628298" y="5037982"/>
                    <a:pt x="4636999" y="5004850"/>
                    <a:pt x="4651844" y="4989809"/>
                  </a:cubicBezTo>
                  <a:cubicBezTo>
                    <a:pt x="4721647" y="4919220"/>
                    <a:pt x="4583811" y="5153156"/>
                    <a:pt x="4632476" y="5191253"/>
                  </a:cubicBezTo>
                  <a:cubicBezTo>
                    <a:pt x="4707195" y="5249749"/>
                    <a:pt x="5133580" y="5407837"/>
                    <a:pt x="5208593" y="5364382"/>
                  </a:cubicBezTo>
                  <a:cubicBezTo>
                    <a:pt x="5233319" y="5350078"/>
                    <a:pt x="5201662" y="5295514"/>
                    <a:pt x="5228501" y="5252993"/>
                  </a:cubicBezTo>
                  <a:cubicBezTo>
                    <a:pt x="5248902" y="5220697"/>
                    <a:pt x="5268663" y="5189237"/>
                    <a:pt x="5284540" y="5171099"/>
                  </a:cubicBezTo>
                  <a:cubicBezTo>
                    <a:pt x="5324308" y="5125776"/>
                    <a:pt x="5319982" y="5163970"/>
                    <a:pt x="5310544" y="5173900"/>
                  </a:cubicBezTo>
                  <a:cubicBezTo>
                    <a:pt x="5267974" y="5218486"/>
                    <a:pt x="5266303" y="5321026"/>
                    <a:pt x="5277413" y="5377851"/>
                  </a:cubicBezTo>
                  <a:cubicBezTo>
                    <a:pt x="5286457" y="5424059"/>
                    <a:pt x="5591327" y="5438707"/>
                    <a:pt x="5858789" y="5432219"/>
                  </a:cubicBezTo>
                  <a:cubicBezTo>
                    <a:pt x="6031525" y="5428040"/>
                    <a:pt x="6278342" y="5447900"/>
                    <a:pt x="6388108" y="5277670"/>
                  </a:cubicBezTo>
                  <a:cubicBezTo>
                    <a:pt x="6474870" y="5143128"/>
                    <a:pt x="6369822" y="4985483"/>
                    <a:pt x="6277014" y="4882155"/>
                  </a:cubicBezTo>
                  <a:cubicBezTo>
                    <a:pt x="6235821" y="4836292"/>
                    <a:pt x="6262464" y="4735226"/>
                    <a:pt x="6209227" y="4677319"/>
                  </a:cubicBezTo>
                  <a:cubicBezTo>
                    <a:pt x="6153876" y="4617004"/>
                    <a:pt x="6030051" y="4589427"/>
                    <a:pt x="5977208" y="4483543"/>
                  </a:cubicBezTo>
                  <a:cubicBezTo>
                    <a:pt x="6089924" y="4566373"/>
                    <a:pt x="6153434" y="4560965"/>
                    <a:pt x="6247520" y="4680858"/>
                  </a:cubicBezTo>
                  <a:cubicBezTo>
                    <a:pt x="6310293" y="4760837"/>
                    <a:pt x="6331873" y="4880828"/>
                    <a:pt x="6480474" y="4836292"/>
                  </a:cubicBezTo>
                  <a:cubicBezTo>
                    <a:pt x="6594763" y="4802030"/>
                    <a:pt x="6695092" y="4055929"/>
                    <a:pt x="6535284" y="4022748"/>
                  </a:cubicBezTo>
                  <a:cubicBezTo>
                    <a:pt x="6483571" y="4011983"/>
                    <a:pt x="6452995" y="3884323"/>
                    <a:pt x="6381226" y="3869871"/>
                  </a:cubicBezTo>
                  <a:cubicBezTo>
                    <a:pt x="6260006" y="3845440"/>
                    <a:pt x="6083583" y="3899414"/>
                    <a:pt x="6007734" y="3787288"/>
                  </a:cubicBezTo>
                  <a:cubicBezTo>
                    <a:pt x="6120007" y="3869773"/>
                    <a:pt x="6218813" y="3820911"/>
                    <a:pt x="6348635" y="3818748"/>
                  </a:cubicBezTo>
                  <a:cubicBezTo>
                    <a:pt x="6448571" y="3817077"/>
                    <a:pt x="6478606" y="3878719"/>
                    <a:pt x="6524272" y="3937757"/>
                  </a:cubicBezTo>
                  <a:cubicBezTo>
                    <a:pt x="6568661" y="3995221"/>
                    <a:pt x="6581934" y="4026288"/>
                    <a:pt x="6597270" y="4008886"/>
                  </a:cubicBezTo>
                  <a:cubicBezTo>
                    <a:pt x="6612607" y="3991534"/>
                    <a:pt x="6630008" y="3925762"/>
                    <a:pt x="6620030" y="3866529"/>
                  </a:cubicBezTo>
                  <a:cubicBezTo>
                    <a:pt x="6601399" y="3755975"/>
                    <a:pt x="6532678" y="3633771"/>
                    <a:pt x="6476836" y="3582649"/>
                  </a:cubicBezTo>
                  <a:cubicBezTo>
                    <a:pt x="6362743" y="3478092"/>
                    <a:pt x="6252633" y="3523906"/>
                    <a:pt x="6145569" y="3498787"/>
                  </a:cubicBezTo>
                  <a:cubicBezTo>
                    <a:pt x="6059250" y="3478534"/>
                    <a:pt x="6049812" y="3464574"/>
                    <a:pt x="6152697" y="3464721"/>
                  </a:cubicBezTo>
                  <a:cubicBezTo>
                    <a:pt x="6203771" y="3464771"/>
                    <a:pt x="6265266" y="3463492"/>
                    <a:pt x="6294170" y="3453022"/>
                  </a:cubicBezTo>
                  <a:cubicBezTo>
                    <a:pt x="6436675" y="3401359"/>
                    <a:pt x="6549343" y="3387939"/>
                    <a:pt x="6524174" y="3197948"/>
                  </a:cubicBezTo>
                  <a:cubicBezTo>
                    <a:pt x="6496991" y="2992915"/>
                    <a:pt x="6371297" y="3044579"/>
                    <a:pt x="6219255" y="3052248"/>
                  </a:cubicBezTo>
                  <a:cubicBezTo>
                    <a:pt x="6042635" y="3061145"/>
                    <a:pt x="5700849" y="3121313"/>
                    <a:pt x="5515380" y="3214268"/>
                  </a:cubicBezTo>
                  <a:cubicBezTo>
                    <a:pt x="5381281" y="3281465"/>
                    <a:pt x="5319294" y="3455038"/>
                    <a:pt x="5182688" y="351623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 cap="rnd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50800" dist="12700" dir="2700000" algn="tl" rotWithShape="0">
                <a:schemeClr val="tx2">
                  <a:lumMod val="75000"/>
                  <a:lumOff val="25000"/>
                  <a:alpha val="25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6B9AA17-FEF4-93F4-DF0E-EEB6965A1FB4}"/>
                </a:ext>
              </a:extLst>
            </p:cNvPr>
            <p:cNvSpPr/>
            <p:nvPr/>
          </p:nvSpPr>
          <p:spPr>
            <a:xfrm>
              <a:off x="2934519" y="965417"/>
              <a:ext cx="6227363" cy="5031050"/>
            </a:xfrm>
            <a:custGeom>
              <a:avLst/>
              <a:gdLst>
                <a:gd name="connsiteX0" fmla="*/ 2091585 w 6227363"/>
                <a:gd name="connsiteY0" fmla="*/ 3864352 h 5031050"/>
                <a:gd name="connsiteX1" fmla="*/ 1861040 w 6227363"/>
                <a:gd name="connsiteY1" fmla="*/ 3820307 h 5031050"/>
                <a:gd name="connsiteX2" fmla="*/ 1641506 w 6227363"/>
                <a:gd name="connsiteY2" fmla="*/ 3743869 h 5031050"/>
                <a:gd name="connsiteX3" fmla="*/ 1163555 w 6227363"/>
                <a:gd name="connsiteY3" fmla="*/ 3283958 h 5031050"/>
                <a:gd name="connsiteX4" fmla="*/ 1033831 w 6227363"/>
                <a:gd name="connsiteY4" fmla="*/ 3235195 h 5031050"/>
                <a:gd name="connsiteX5" fmla="*/ 910201 w 6227363"/>
                <a:gd name="connsiteY5" fmla="*/ 3164016 h 5031050"/>
                <a:gd name="connsiteX6" fmla="*/ 615900 w 6227363"/>
                <a:gd name="connsiteY6" fmla="*/ 3102570 h 5031050"/>
                <a:gd name="connsiteX7" fmla="*/ 599089 w 6227363"/>
                <a:gd name="connsiteY7" fmla="*/ 3221480 h 5031050"/>
                <a:gd name="connsiteX8" fmla="*/ 201313 w 6227363"/>
                <a:gd name="connsiteY8" fmla="*/ 3088561 h 5031050"/>
                <a:gd name="connsiteX9" fmla="*/ 188335 w 6227363"/>
                <a:gd name="connsiteY9" fmla="*/ 3054298 h 5031050"/>
                <a:gd name="connsiteX10" fmla="*/ 111847 w 6227363"/>
                <a:gd name="connsiteY10" fmla="*/ 3040141 h 5031050"/>
                <a:gd name="connsiteX11" fmla="*/ 141243 w 6227363"/>
                <a:gd name="connsiteY11" fmla="*/ 3340439 h 5031050"/>
                <a:gd name="connsiteX12" fmla="*/ 404330 w 6227363"/>
                <a:gd name="connsiteY12" fmla="*/ 3510522 h 5031050"/>
                <a:gd name="connsiteX13" fmla="*/ 290139 w 6227363"/>
                <a:gd name="connsiteY13" fmla="*/ 3756453 h 5031050"/>
                <a:gd name="connsiteX14" fmla="*/ 182240 w 6227363"/>
                <a:gd name="connsiteY14" fmla="*/ 3800595 h 5031050"/>
                <a:gd name="connsiteX15" fmla="*/ 136672 w 6227363"/>
                <a:gd name="connsiteY15" fmla="*/ 4028289 h 5031050"/>
                <a:gd name="connsiteX16" fmla="*/ 227120 w 6227363"/>
                <a:gd name="connsiteY16" fmla="*/ 4198962 h 5031050"/>
                <a:gd name="connsiteX17" fmla="*/ 119417 w 6227363"/>
                <a:gd name="connsiteY17" fmla="*/ 4363980 h 5031050"/>
                <a:gd name="connsiteX18" fmla="*/ 189220 w 6227363"/>
                <a:gd name="connsiteY18" fmla="*/ 4396424 h 5031050"/>
                <a:gd name="connsiteX19" fmla="*/ 274310 w 6227363"/>
                <a:gd name="connsiteY19" fmla="*/ 4270190 h 5031050"/>
                <a:gd name="connsiteX20" fmla="*/ 302231 w 6227363"/>
                <a:gd name="connsiteY20" fmla="*/ 4237992 h 5031050"/>
                <a:gd name="connsiteX21" fmla="*/ 411654 w 6227363"/>
                <a:gd name="connsiteY21" fmla="*/ 4176595 h 5031050"/>
                <a:gd name="connsiteX22" fmla="*/ 634826 w 6227363"/>
                <a:gd name="connsiteY22" fmla="*/ 4551464 h 5031050"/>
                <a:gd name="connsiteX23" fmla="*/ 479933 w 6227363"/>
                <a:gd name="connsiteY23" fmla="*/ 4808062 h 5031050"/>
                <a:gd name="connsiteX24" fmla="*/ 624257 w 6227363"/>
                <a:gd name="connsiteY24" fmla="*/ 5024942 h 5031050"/>
                <a:gd name="connsiteX25" fmla="*/ 1106779 w 6227363"/>
                <a:gd name="connsiteY25" fmla="*/ 4899445 h 5031050"/>
                <a:gd name="connsiteX26" fmla="*/ 1033929 w 6227363"/>
                <a:gd name="connsiteY26" fmla="*/ 4732017 h 5031050"/>
                <a:gd name="connsiteX27" fmla="*/ 1114743 w 6227363"/>
                <a:gd name="connsiteY27" fmla="*/ 4549891 h 5031050"/>
                <a:gd name="connsiteX28" fmla="*/ 1413566 w 6227363"/>
                <a:gd name="connsiteY28" fmla="*/ 4576927 h 5031050"/>
                <a:gd name="connsiteX29" fmla="*/ 1499492 w 6227363"/>
                <a:gd name="connsiteY29" fmla="*/ 4688513 h 5031050"/>
                <a:gd name="connsiteX30" fmla="*/ 1772459 w 6227363"/>
                <a:gd name="connsiteY30" fmla="*/ 4626674 h 5031050"/>
                <a:gd name="connsiteX31" fmla="*/ 1772164 w 6227363"/>
                <a:gd name="connsiteY31" fmla="*/ 4626035 h 5031050"/>
                <a:gd name="connsiteX32" fmla="*/ 1707523 w 6227363"/>
                <a:gd name="connsiteY32" fmla="*/ 4569554 h 5031050"/>
                <a:gd name="connsiteX33" fmla="*/ 1643276 w 6227363"/>
                <a:gd name="connsiteY33" fmla="*/ 4266896 h 5031050"/>
                <a:gd name="connsiteX34" fmla="*/ 1855190 w 6227363"/>
                <a:gd name="connsiteY34" fmla="*/ 4204319 h 5031050"/>
                <a:gd name="connsiteX35" fmla="*/ 2097336 w 6227363"/>
                <a:gd name="connsiteY35" fmla="*/ 4337239 h 5031050"/>
                <a:gd name="connsiteX36" fmla="*/ 2231190 w 6227363"/>
                <a:gd name="connsiteY36" fmla="*/ 4334683 h 5031050"/>
                <a:gd name="connsiteX37" fmla="*/ 2126830 w 6227363"/>
                <a:gd name="connsiteY37" fmla="*/ 4293146 h 5031050"/>
                <a:gd name="connsiteX38" fmla="*/ 2100138 w 6227363"/>
                <a:gd name="connsiteY38" fmla="*/ 3913901 h 5031050"/>
                <a:gd name="connsiteX39" fmla="*/ 2151900 w 6227363"/>
                <a:gd name="connsiteY39" fmla="*/ 3929582 h 5031050"/>
                <a:gd name="connsiteX40" fmla="*/ 2091536 w 6227363"/>
                <a:gd name="connsiteY40" fmla="*/ 3864352 h 5031050"/>
                <a:gd name="connsiteX41" fmla="*/ 2091536 w 6227363"/>
                <a:gd name="connsiteY41" fmla="*/ 3864352 h 5031050"/>
                <a:gd name="connsiteX42" fmla="*/ 5781287 w 6227363"/>
                <a:gd name="connsiteY42" fmla="*/ 3440178 h 5031050"/>
                <a:gd name="connsiteX43" fmla="*/ 5868049 w 6227363"/>
                <a:gd name="connsiteY43" fmla="*/ 3441850 h 5031050"/>
                <a:gd name="connsiteX44" fmla="*/ 5757889 w 6227363"/>
                <a:gd name="connsiteY44" fmla="*/ 3316451 h 5031050"/>
                <a:gd name="connsiteX45" fmla="*/ 5757201 w 6227363"/>
                <a:gd name="connsiteY45" fmla="*/ 3135800 h 5031050"/>
                <a:gd name="connsiteX46" fmla="*/ 5923400 w 6227363"/>
                <a:gd name="connsiteY46" fmla="*/ 3073715 h 5031050"/>
                <a:gd name="connsiteX47" fmla="*/ 5939818 w 6227363"/>
                <a:gd name="connsiteY47" fmla="*/ 3030605 h 5031050"/>
                <a:gd name="connsiteX48" fmla="*/ 5678993 w 6227363"/>
                <a:gd name="connsiteY48" fmla="*/ 3077844 h 5031050"/>
                <a:gd name="connsiteX49" fmla="*/ 5261210 w 6227363"/>
                <a:gd name="connsiteY49" fmla="*/ 3354842 h 5031050"/>
                <a:gd name="connsiteX50" fmla="*/ 5084393 w 6227363"/>
                <a:gd name="connsiteY50" fmla="*/ 3492432 h 5031050"/>
                <a:gd name="connsiteX51" fmla="*/ 4878623 w 6227363"/>
                <a:gd name="connsiteY51" fmla="*/ 3638329 h 5031050"/>
                <a:gd name="connsiteX52" fmla="*/ 4494561 w 6227363"/>
                <a:gd name="connsiteY52" fmla="*/ 3847343 h 5031050"/>
                <a:gd name="connsiteX53" fmla="*/ 4336818 w 6227363"/>
                <a:gd name="connsiteY53" fmla="*/ 3870644 h 5031050"/>
                <a:gd name="connsiteX54" fmla="*/ 4168210 w 6227363"/>
                <a:gd name="connsiteY54" fmla="*/ 3890454 h 5031050"/>
                <a:gd name="connsiteX55" fmla="*/ 4125935 w 6227363"/>
                <a:gd name="connsiteY55" fmla="*/ 3895320 h 5031050"/>
                <a:gd name="connsiteX56" fmla="*/ 4147368 w 6227363"/>
                <a:gd name="connsiteY56" fmla="*/ 4109594 h 5031050"/>
                <a:gd name="connsiteX57" fmla="*/ 4168014 w 6227363"/>
                <a:gd name="connsiteY57" fmla="*/ 4097551 h 5031050"/>
                <a:gd name="connsiteX58" fmla="*/ 4302064 w 6227363"/>
                <a:gd name="connsiteY58" fmla="*/ 4020424 h 5031050"/>
                <a:gd name="connsiteX59" fmla="*/ 4581520 w 6227363"/>
                <a:gd name="connsiteY59" fmla="*/ 4091357 h 5031050"/>
                <a:gd name="connsiteX60" fmla="*/ 4623500 w 6227363"/>
                <a:gd name="connsiteY60" fmla="*/ 4215822 h 5031050"/>
                <a:gd name="connsiteX61" fmla="*/ 4357070 w 6227363"/>
                <a:gd name="connsiteY61" fmla="*/ 4501226 h 5031050"/>
                <a:gd name="connsiteX62" fmla="*/ 4298869 w 6227363"/>
                <a:gd name="connsiteY62" fmla="*/ 4528901 h 5031050"/>
                <a:gd name="connsiteX63" fmla="*/ 4321137 w 6227363"/>
                <a:gd name="connsiteY63" fmla="*/ 4630754 h 5031050"/>
                <a:gd name="connsiteX64" fmla="*/ 4365378 w 6227363"/>
                <a:gd name="connsiteY64" fmla="*/ 4593444 h 5031050"/>
                <a:gd name="connsiteX65" fmla="*/ 4600200 w 6227363"/>
                <a:gd name="connsiteY65" fmla="*/ 4589610 h 5031050"/>
                <a:gd name="connsiteX66" fmla="*/ 4694433 w 6227363"/>
                <a:gd name="connsiteY66" fmla="*/ 4744158 h 5031050"/>
                <a:gd name="connsiteX67" fmla="*/ 4945427 w 6227363"/>
                <a:gd name="connsiteY67" fmla="*/ 4821187 h 5031050"/>
                <a:gd name="connsiteX68" fmla="*/ 5260030 w 6227363"/>
                <a:gd name="connsiteY68" fmla="*/ 4774193 h 5031050"/>
                <a:gd name="connsiteX69" fmla="*/ 5333667 w 6227363"/>
                <a:gd name="connsiteY69" fmla="*/ 4886074 h 5031050"/>
                <a:gd name="connsiteX70" fmla="*/ 5670685 w 6227363"/>
                <a:gd name="connsiteY70" fmla="*/ 5011768 h 5031050"/>
                <a:gd name="connsiteX71" fmla="*/ 6029922 w 6227363"/>
                <a:gd name="connsiteY71" fmla="*/ 4953271 h 5031050"/>
                <a:gd name="connsiteX72" fmla="*/ 5974572 w 6227363"/>
                <a:gd name="connsiteY72" fmla="*/ 4850583 h 5031050"/>
                <a:gd name="connsiteX73" fmla="*/ 5939572 w 6227363"/>
                <a:gd name="connsiteY73" fmla="*/ 4807816 h 5031050"/>
                <a:gd name="connsiteX74" fmla="*/ 5784680 w 6227363"/>
                <a:gd name="connsiteY74" fmla="*/ 4551218 h 5031050"/>
                <a:gd name="connsiteX75" fmla="*/ 5721759 w 6227363"/>
                <a:gd name="connsiteY75" fmla="*/ 4504913 h 5031050"/>
                <a:gd name="connsiteX76" fmla="*/ 5917058 w 6227363"/>
                <a:gd name="connsiteY76" fmla="*/ 4103302 h 5031050"/>
                <a:gd name="connsiteX77" fmla="*/ 6037738 w 6227363"/>
                <a:gd name="connsiteY77" fmla="*/ 4174235 h 5031050"/>
                <a:gd name="connsiteX78" fmla="*/ 6204773 w 6227363"/>
                <a:gd name="connsiteY78" fmla="*/ 4311776 h 5031050"/>
                <a:gd name="connsiteX79" fmla="*/ 6227041 w 6227363"/>
                <a:gd name="connsiteY79" fmla="*/ 4106743 h 5031050"/>
                <a:gd name="connsiteX80" fmla="*/ 6056172 w 6227363"/>
                <a:gd name="connsiteY80" fmla="*/ 3857076 h 5031050"/>
                <a:gd name="connsiteX81" fmla="*/ 5997085 w 6227363"/>
                <a:gd name="connsiteY81" fmla="*/ 3855897 h 5031050"/>
                <a:gd name="connsiteX82" fmla="*/ 5781386 w 6227363"/>
                <a:gd name="connsiteY82" fmla="*/ 3440375 h 5031050"/>
                <a:gd name="connsiteX83" fmla="*/ 5781386 w 6227363"/>
                <a:gd name="connsiteY83" fmla="*/ 3440375 h 5031050"/>
                <a:gd name="connsiteX84" fmla="*/ 2807552 w 6227363"/>
                <a:gd name="connsiteY84" fmla="*/ 855814 h 5031050"/>
                <a:gd name="connsiteX85" fmla="*/ 2830263 w 6227363"/>
                <a:gd name="connsiteY85" fmla="*/ 946115 h 5031050"/>
                <a:gd name="connsiteX86" fmla="*/ 2695180 w 6227363"/>
                <a:gd name="connsiteY86" fmla="*/ 1019850 h 5031050"/>
                <a:gd name="connsiteX87" fmla="*/ 2825445 w 6227363"/>
                <a:gd name="connsiteY87" fmla="*/ 1396488 h 5031050"/>
                <a:gd name="connsiteX88" fmla="*/ 2833753 w 6227363"/>
                <a:gd name="connsiteY88" fmla="*/ 1487772 h 5031050"/>
                <a:gd name="connsiteX89" fmla="*/ 2786562 w 6227363"/>
                <a:gd name="connsiteY89" fmla="*/ 1733064 h 5031050"/>
                <a:gd name="connsiteX90" fmla="*/ 3157106 w 6227363"/>
                <a:gd name="connsiteY90" fmla="*/ 1850991 h 5031050"/>
                <a:gd name="connsiteX91" fmla="*/ 3452538 w 6227363"/>
                <a:gd name="connsiteY91" fmla="*/ 1791217 h 5031050"/>
                <a:gd name="connsiteX92" fmla="*/ 3518801 w 6227363"/>
                <a:gd name="connsiteY92" fmla="*/ 1689806 h 5031050"/>
                <a:gd name="connsiteX93" fmla="*/ 3435087 w 6227363"/>
                <a:gd name="connsiteY93" fmla="*/ 1510581 h 5031050"/>
                <a:gd name="connsiteX94" fmla="*/ 3406478 w 6227363"/>
                <a:gd name="connsiteY94" fmla="*/ 1460736 h 5031050"/>
                <a:gd name="connsiteX95" fmla="*/ 3471512 w 6227363"/>
                <a:gd name="connsiteY95" fmla="*/ 1419936 h 5031050"/>
                <a:gd name="connsiteX96" fmla="*/ 3443689 w 6227363"/>
                <a:gd name="connsiteY96" fmla="*/ 995665 h 5031050"/>
                <a:gd name="connsiteX97" fmla="*/ 3447524 w 6227363"/>
                <a:gd name="connsiteY97" fmla="*/ 915588 h 5031050"/>
                <a:gd name="connsiteX98" fmla="*/ 3484588 w 6227363"/>
                <a:gd name="connsiteY98" fmla="*/ 912541 h 5031050"/>
                <a:gd name="connsiteX99" fmla="*/ 3687752 w 6227363"/>
                <a:gd name="connsiteY99" fmla="*/ 697431 h 5031050"/>
                <a:gd name="connsiteX100" fmla="*/ 3532466 w 6227363"/>
                <a:gd name="connsiteY100" fmla="*/ 483992 h 5031050"/>
                <a:gd name="connsiteX101" fmla="*/ 3496975 w 6227363"/>
                <a:gd name="connsiteY101" fmla="*/ 474456 h 5031050"/>
                <a:gd name="connsiteX102" fmla="*/ 3462566 w 6227363"/>
                <a:gd name="connsiteY102" fmla="*/ 448157 h 5031050"/>
                <a:gd name="connsiteX103" fmla="*/ 3493977 w 6227363"/>
                <a:gd name="connsiteY103" fmla="*/ 410454 h 5031050"/>
                <a:gd name="connsiteX104" fmla="*/ 3598238 w 6227363"/>
                <a:gd name="connsiteY104" fmla="*/ 187381 h 5031050"/>
                <a:gd name="connsiteX105" fmla="*/ 3480311 w 6227363"/>
                <a:gd name="connsiteY105" fmla="*/ 34946 h 5031050"/>
                <a:gd name="connsiteX106" fmla="*/ 3471905 w 6227363"/>
                <a:gd name="connsiteY106" fmla="*/ 30866 h 5031050"/>
                <a:gd name="connsiteX107" fmla="*/ 3493878 w 6227363"/>
                <a:gd name="connsiteY107" fmla="*/ 7467 h 5031050"/>
                <a:gd name="connsiteX108" fmla="*/ 3703679 w 6227363"/>
                <a:gd name="connsiteY108" fmla="*/ 86560 h 5031050"/>
                <a:gd name="connsiteX109" fmla="*/ 3996456 w 6227363"/>
                <a:gd name="connsiteY109" fmla="*/ 251727 h 5031050"/>
                <a:gd name="connsiteX110" fmla="*/ 3971731 w 6227363"/>
                <a:gd name="connsiteY110" fmla="*/ 312681 h 5031050"/>
                <a:gd name="connsiteX111" fmla="*/ 4022215 w 6227363"/>
                <a:gd name="connsiteY111" fmla="*/ 605164 h 5031050"/>
                <a:gd name="connsiteX112" fmla="*/ 4333770 w 6227363"/>
                <a:gd name="connsiteY112" fmla="*/ 544308 h 5031050"/>
                <a:gd name="connsiteX113" fmla="*/ 4406620 w 6227363"/>
                <a:gd name="connsiteY113" fmla="*/ 437195 h 5031050"/>
                <a:gd name="connsiteX114" fmla="*/ 4708737 w 6227363"/>
                <a:gd name="connsiteY114" fmla="*/ 356726 h 5031050"/>
                <a:gd name="connsiteX115" fmla="*/ 5021472 w 6227363"/>
                <a:gd name="connsiteY115" fmla="*/ 592825 h 5031050"/>
                <a:gd name="connsiteX116" fmla="*/ 4996107 w 6227363"/>
                <a:gd name="connsiteY116" fmla="*/ 839494 h 5031050"/>
                <a:gd name="connsiteX117" fmla="*/ 4781784 w 6227363"/>
                <a:gd name="connsiteY117" fmla="*/ 936824 h 5031050"/>
                <a:gd name="connsiteX118" fmla="*/ 4745703 w 6227363"/>
                <a:gd name="connsiteY118" fmla="*/ 1347823 h 5031050"/>
                <a:gd name="connsiteX119" fmla="*/ 4883834 w 6227363"/>
                <a:gd name="connsiteY119" fmla="*/ 1530391 h 5031050"/>
                <a:gd name="connsiteX120" fmla="*/ 5132370 w 6227363"/>
                <a:gd name="connsiteY120" fmla="*/ 1440877 h 5031050"/>
                <a:gd name="connsiteX121" fmla="*/ 5151885 w 6227363"/>
                <a:gd name="connsiteY121" fmla="*/ 1404992 h 5031050"/>
                <a:gd name="connsiteX122" fmla="*/ 5268829 w 6227363"/>
                <a:gd name="connsiteY122" fmla="*/ 1226701 h 5031050"/>
                <a:gd name="connsiteX123" fmla="*/ 5291343 w 6227363"/>
                <a:gd name="connsiteY123" fmla="*/ 1207284 h 5031050"/>
                <a:gd name="connsiteX124" fmla="*/ 5420379 w 6227363"/>
                <a:gd name="connsiteY124" fmla="*/ 1073283 h 5031050"/>
                <a:gd name="connsiteX125" fmla="*/ 5505175 w 6227363"/>
                <a:gd name="connsiteY125" fmla="*/ 1207038 h 5031050"/>
                <a:gd name="connsiteX126" fmla="*/ 5463293 w 6227363"/>
                <a:gd name="connsiteY126" fmla="*/ 1248674 h 5031050"/>
                <a:gd name="connsiteX127" fmla="*/ 5419642 w 6227363"/>
                <a:gd name="connsiteY127" fmla="*/ 1297536 h 5031050"/>
                <a:gd name="connsiteX128" fmla="*/ 5406861 w 6227363"/>
                <a:gd name="connsiteY128" fmla="*/ 1572273 h 5031050"/>
                <a:gd name="connsiteX129" fmla="*/ 5691479 w 6227363"/>
                <a:gd name="connsiteY129" fmla="*/ 1623543 h 5031050"/>
                <a:gd name="connsiteX130" fmla="*/ 5736752 w 6227363"/>
                <a:gd name="connsiteY130" fmla="*/ 1597441 h 5031050"/>
                <a:gd name="connsiteX131" fmla="*/ 5856940 w 6227363"/>
                <a:gd name="connsiteY131" fmla="*/ 1831820 h 5031050"/>
                <a:gd name="connsiteX132" fmla="*/ 5715418 w 6227363"/>
                <a:gd name="connsiteY132" fmla="*/ 2097414 h 5031050"/>
                <a:gd name="connsiteX133" fmla="*/ 5926349 w 6227363"/>
                <a:gd name="connsiteY133" fmla="*/ 2301513 h 5031050"/>
                <a:gd name="connsiteX134" fmla="*/ 5995611 w 6227363"/>
                <a:gd name="connsiteY134" fmla="*/ 2289518 h 5031050"/>
                <a:gd name="connsiteX135" fmla="*/ 6124058 w 6227363"/>
                <a:gd name="connsiteY135" fmla="*/ 2373527 h 5031050"/>
                <a:gd name="connsiteX136" fmla="*/ 6030070 w 6227363"/>
                <a:gd name="connsiteY136" fmla="*/ 2536777 h 5031050"/>
                <a:gd name="connsiteX137" fmla="*/ 5737292 w 6227363"/>
                <a:gd name="connsiteY137" fmla="*/ 2562584 h 5031050"/>
                <a:gd name="connsiteX138" fmla="*/ 5486396 w 6227363"/>
                <a:gd name="connsiteY138" fmla="*/ 2627864 h 5031050"/>
                <a:gd name="connsiteX139" fmla="*/ 5395260 w 6227363"/>
                <a:gd name="connsiteY139" fmla="*/ 2516426 h 5031050"/>
                <a:gd name="connsiteX140" fmla="*/ 5456755 w 6227363"/>
                <a:gd name="connsiteY140" fmla="*/ 2437087 h 5031050"/>
                <a:gd name="connsiteX141" fmla="*/ 5348856 w 6227363"/>
                <a:gd name="connsiteY141" fmla="*/ 2057794 h 5031050"/>
                <a:gd name="connsiteX142" fmla="*/ 5263471 w 6227363"/>
                <a:gd name="connsiteY142" fmla="*/ 2055778 h 5031050"/>
                <a:gd name="connsiteX143" fmla="*/ 5247396 w 6227363"/>
                <a:gd name="connsiteY143" fmla="*/ 2034887 h 5031050"/>
                <a:gd name="connsiteX144" fmla="*/ 5155277 w 6227363"/>
                <a:gd name="connsiteY144" fmla="*/ 1973244 h 5031050"/>
                <a:gd name="connsiteX145" fmla="*/ 4885898 w 6227363"/>
                <a:gd name="connsiteY145" fmla="*/ 2104542 h 5031050"/>
                <a:gd name="connsiteX146" fmla="*/ 4871446 w 6227363"/>
                <a:gd name="connsiteY146" fmla="*/ 2243311 h 5031050"/>
                <a:gd name="connsiteX147" fmla="*/ 4888258 w 6227363"/>
                <a:gd name="connsiteY147" fmla="*/ 2313654 h 5031050"/>
                <a:gd name="connsiteX148" fmla="*/ 4820372 w 6227363"/>
                <a:gd name="connsiteY148" fmla="*/ 2590406 h 5031050"/>
                <a:gd name="connsiteX149" fmla="*/ 4733119 w 6227363"/>
                <a:gd name="connsiteY149" fmla="*/ 2823212 h 5031050"/>
                <a:gd name="connsiteX150" fmla="*/ 4708787 w 6227363"/>
                <a:gd name="connsiteY150" fmla="*/ 3150301 h 5031050"/>
                <a:gd name="connsiteX151" fmla="*/ 4572671 w 6227363"/>
                <a:gd name="connsiteY151" fmla="*/ 3227330 h 5031050"/>
                <a:gd name="connsiteX152" fmla="*/ 4076975 w 6227363"/>
                <a:gd name="connsiteY152" fmla="*/ 3347026 h 5031050"/>
                <a:gd name="connsiteX153" fmla="*/ 4055100 w 6227363"/>
                <a:gd name="connsiteY153" fmla="*/ 3350271 h 5031050"/>
                <a:gd name="connsiteX154" fmla="*/ 3377672 w 6227363"/>
                <a:gd name="connsiteY154" fmla="*/ 3560317 h 5031050"/>
                <a:gd name="connsiteX155" fmla="*/ 3009685 w 6227363"/>
                <a:gd name="connsiteY155" fmla="*/ 3580619 h 5031050"/>
                <a:gd name="connsiteX156" fmla="*/ 2800277 w 6227363"/>
                <a:gd name="connsiteY156" fmla="*/ 3511898 h 5031050"/>
                <a:gd name="connsiteX157" fmla="*/ 2430570 w 6227363"/>
                <a:gd name="connsiteY157" fmla="*/ 3383206 h 5031050"/>
                <a:gd name="connsiteX158" fmla="*/ 2162321 w 6227363"/>
                <a:gd name="connsiteY158" fmla="*/ 3359021 h 5031050"/>
                <a:gd name="connsiteX159" fmla="*/ 1517385 w 6227363"/>
                <a:gd name="connsiteY159" fmla="*/ 2758522 h 5031050"/>
                <a:gd name="connsiteX160" fmla="*/ 1534836 w 6227363"/>
                <a:gd name="connsiteY160" fmla="*/ 2672105 h 5031050"/>
                <a:gd name="connsiteX161" fmla="*/ 1488039 w 6227363"/>
                <a:gd name="connsiteY161" fmla="*/ 2540267 h 5031050"/>
                <a:gd name="connsiteX162" fmla="*/ 1444093 w 6227363"/>
                <a:gd name="connsiteY162" fmla="*/ 2280719 h 5031050"/>
                <a:gd name="connsiteX163" fmla="*/ 1269242 w 6227363"/>
                <a:gd name="connsiteY163" fmla="*/ 1972851 h 5031050"/>
                <a:gd name="connsiteX164" fmla="*/ 1079350 w 6227363"/>
                <a:gd name="connsiteY164" fmla="*/ 2061824 h 5031050"/>
                <a:gd name="connsiteX165" fmla="*/ 764452 w 6227363"/>
                <a:gd name="connsiteY165" fmla="*/ 2185552 h 5031050"/>
                <a:gd name="connsiteX166" fmla="*/ 795519 w 6227363"/>
                <a:gd name="connsiteY166" fmla="*/ 2391961 h 5031050"/>
                <a:gd name="connsiteX167" fmla="*/ 847625 w 6227363"/>
                <a:gd name="connsiteY167" fmla="*/ 2463042 h 5031050"/>
                <a:gd name="connsiteX168" fmla="*/ 879331 w 6227363"/>
                <a:gd name="connsiteY168" fmla="*/ 2604809 h 5031050"/>
                <a:gd name="connsiteX169" fmla="*/ 760470 w 6227363"/>
                <a:gd name="connsiteY169" fmla="*/ 2590849 h 5031050"/>
                <a:gd name="connsiteX170" fmla="*/ 698926 w 6227363"/>
                <a:gd name="connsiteY170" fmla="*/ 2574136 h 5031050"/>
                <a:gd name="connsiteX171" fmla="*/ 455944 w 6227363"/>
                <a:gd name="connsiteY171" fmla="*/ 2578265 h 5031050"/>
                <a:gd name="connsiteX172" fmla="*/ 252288 w 6227363"/>
                <a:gd name="connsiteY172" fmla="*/ 2580624 h 5031050"/>
                <a:gd name="connsiteX173" fmla="*/ 175899 w 6227363"/>
                <a:gd name="connsiteY173" fmla="*/ 2571432 h 5031050"/>
                <a:gd name="connsiteX174" fmla="*/ 156432 w 6227363"/>
                <a:gd name="connsiteY174" fmla="*/ 2339314 h 5031050"/>
                <a:gd name="connsiteX175" fmla="*/ 274753 w 6227363"/>
                <a:gd name="connsiteY175" fmla="*/ 2284259 h 5031050"/>
                <a:gd name="connsiteX176" fmla="*/ 506625 w 6227363"/>
                <a:gd name="connsiteY176" fmla="*/ 2165889 h 5031050"/>
                <a:gd name="connsiteX177" fmla="*/ 495319 w 6227363"/>
                <a:gd name="connsiteY177" fmla="*/ 1974227 h 5031050"/>
                <a:gd name="connsiteX178" fmla="*/ 417307 w 6227363"/>
                <a:gd name="connsiteY178" fmla="*/ 1636471 h 5031050"/>
                <a:gd name="connsiteX179" fmla="*/ 722521 w 6227363"/>
                <a:gd name="connsiteY179" fmla="*/ 1586528 h 5031050"/>
                <a:gd name="connsiteX180" fmla="*/ 837056 w 6227363"/>
                <a:gd name="connsiteY180" fmla="*/ 1660951 h 5031050"/>
                <a:gd name="connsiteX181" fmla="*/ 876480 w 6227363"/>
                <a:gd name="connsiteY181" fmla="*/ 1770866 h 5031050"/>
                <a:gd name="connsiteX182" fmla="*/ 898846 w 6227363"/>
                <a:gd name="connsiteY182" fmla="*/ 1805079 h 5031050"/>
                <a:gd name="connsiteX183" fmla="*/ 1153576 w 6227363"/>
                <a:gd name="connsiteY183" fmla="*/ 1874292 h 5031050"/>
                <a:gd name="connsiteX184" fmla="*/ 1276616 w 6227363"/>
                <a:gd name="connsiteY184" fmla="*/ 1680221 h 5031050"/>
                <a:gd name="connsiteX185" fmla="*/ 1297655 w 6227363"/>
                <a:gd name="connsiteY185" fmla="*/ 1667145 h 5031050"/>
                <a:gd name="connsiteX186" fmla="*/ 1383138 w 6227363"/>
                <a:gd name="connsiteY186" fmla="*/ 1400913 h 5031050"/>
                <a:gd name="connsiteX187" fmla="*/ 1218955 w 6227363"/>
                <a:gd name="connsiteY187" fmla="*/ 1276300 h 5031050"/>
                <a:gd name="connsiteX188" fmla="*/ 1017904 w 6227363"/>
                <a:gd name="connsiteY188" fmla="*/ 1229012 h 5031050"/>
                <a:gd name="connsiteX189" fmla="*/ 856375 w 6227363"/>
                <a:gd name="connsiteY189" fmla="*/ 1072202 h 5031050"/>
                <a:gd name="connsiteX190" fmla="*/ 879921 w 6227363"/>
                <a:gd name="connsiteY190" fmla="*/ 983621 h 5031050"/>
                <a:gd name="connsiteX191" fmla="*/ 1017658 w 6227363"/>
                <a:gd name="connsiteY191" fmla="*/ 1020489 h 5031050"/>
                <a:gd name="connsiteX192" fmla="*/ 1040811 w 6227363"/>
                <a:gd name="connsiteY192" fmla="*/ 1044133 h 5031050"/>
                <a:gd name="connsiteX193" fmla="*/ 1300211 w 6227363"/>
                <a:gd name="connsiteY193" fmla="*/ 1104350 h 5031050"/>
                <a:gd name="connsiteX194" fmla="*/ 1408257 w 6227363"/>
                <a:gd name="connsiteY194" fmla="*/ 789895 h 5031050"/>
                <a:gd name="connsiteX195" fmla="*/ 1350351 w 6227363"/>
                <a:gd name="connsiteY195" fmla="*/ 654566 h 5031050"/>
                <a:gd name="connsiteX196" fmla="*/ 1329705 w 6227363"/>
                <a:gd name="connsiteY196" fmla="*/ 608654 h 5031050"/>
                <a:gd name="connsiteX197" fmla="*/ 1329705 w 6227363"/>
                <a:gd name="connsiteY197" fmla="*/ 605065 h 5031050"/>
                <a:gd name="connsiteX198" fmla="*/ 1326657 w 6227363"/>
                <a:gd name="connsiteY198" fmla="*/ 590269 h 5031050"/>
                <a:gd name="connsiteX199" fmla="*/ 1491037 w 6227363"/>
                <a:gd name="connsiteY199" fmla="*/ 414387 h 5031050"/>
                <a:gd name="connsiteX200" fmla="*/ 1632756 w 6227363"/>
                <a:gd name="connsiteY200" fmla="*/ 498936 h 5031050"/>
                <a:gd name="connsiteX201" fmla="*/ 1747979 w 6227363"/>
                <a:gd name="connsiteY201" fmla="*/ 667986 h 5031050"/>
                <a:gd name="connsiteX202" fmla="*/ 1899677 w 6227363"/>
                <a:gd name="connsiteY202" fmla="*/ 683126 h 5031050"/>
                <a:gd name="connsiteX203" fmla="*/ 2167385 w 6227363"/>
                <a:gd name="connsiteY203" fmla="*/ 694432 h 5031050"/>
                <a:gd name="connsiteX204" fmla="*/ 2422115 w 6227363"/>
                <a:gd name="connsiteY204" fmla="*/ 657073 h 5031050"/>
                <a:gd name="connsiteX205" fmla="*/ 2473778 w 6227363"/>
                <a:gd name="connsiteY205" fmla="*/ 442013 h 5031050"/>
                <a:gd name="connsiteX206" fmla="*/ 2357670 w 6227363"/>
                <a:gd name="connsiteY206" fmla="*/ 306045 h 5031050"/>
                <a:gd name="connsiteX207" fmla="*/ 2383871 w 6227363"/>
                <a:gd name="connsiteY207" fmla="*/ 93442 h 5031050"/>
                <a:gd name="connsiteX208" fmla="*/ 2443104 w 6227363"/>
                <a:gd name="connsiteY208" fmla="*/ 76975 h 5031050"/>
                <a:gd name="connsiteX209" fmla="*/ 2650054 w 6227363"/>
                <a:gd name="connsiteY209" fmla="*/ 55248 h 5031050"/>
                <a:gd name="connsiteX210" fmla="*/ 2775060 w 6227363"/>
                <a:gd name="connsiteY210" fmla="*/ 79089 h 5031050"/>
                <a:gd name="connsiteX211" fmla="*/ 2732392 w 6227363"/>
                <a:gd name="connsiteY211" fmla="*/ 204881 h 5031050"/>
                <a:gd name="connsiteX212" fmla="*/ 2696311 w 6227363"/>
                <a:gd name="connsiteY212" fmla="*/ 429576 h 5031050"/>
                <a:gd name="connsiteX213" fmla="*/ 2807503 w 6227363"/>
                <a:gd name="connsiteY213" fmla="*/ 855863 h 503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</a:cxnLst>
              <a:rect l="l" t="t" r="r" b="b"/>
              <a:pathLst>
                <a:path w="6227363" h="5031050">
                  <a:moveTo>
                    <a:pt x="2091585" y="3864352"/>
                  </a:moveTo>
                  <a:cubicBezTo>
                    <a:pt x="1997597" y="3845721"/>
                    <a:pt x="1897465" y="3829696"/>
                    <a:pt x="1861040" y="3820307"/>
                  </a:cubicBezTo>
                  <a:cubicBezTo>
                    <a:pt x="1785142" y="3800792"/>
                    <a:pt x="1714946" y="3770069"/>
                    <a:pt x="1641506" y="3743869"/>
                  </a:cubicBezTo>
                  <a:cubicBezTo>
                    <a:pt x="1432934" y="3669396"/>
                    <a:pt x="1330639" y="3434083"/>
                    <a:pt x="1163555" y="3283958"/>
                  </a:cubicBezTo>
                  <a:cubicBezTo>
                    <a:pt x="1132636" y="3256136"/>
                    <a:pt x="1067601" y="3257807"/>
                    <a:pt x="1033831" y="3235195"/>
                  </a:cubicBezTo>
                  <a:cubicBezTo>
                    <a:pt x="1001092" y="3213271"/>
                    <a:pt x="957589" y="3188398"/>
                    <a:pt x="910201" y="3164016"/>
                  </a:cubicBezTo>
                  <a:cubicBezTo>
                    <a:pt x="778904" y="3096524"/>
                    <a:pt x="675331" y="3048104"/>
                    <a:pt x="615900" y="3102570"/>
                  </a:cubicBezTo>
                  <a:cubicBezTo>
                    <a:pt x="594419" y="3122282"/>
                    <a:pt x="628829" y="3181713"/>
                    <a:pt x="599089" y="3221480"/>
                  </a:cubicBezTo>
                  <a:cubicBezTo>
                    <a:pt x="516555" y="3331984"/>
                    <a:pt x="339246" y="3274324"/>
                    <a:pt x="201313" y="3088561"/>
                  </a:cubicBezTo>
                  <a:cubicBezTo>
                    <a:pt x="197085" y="3078434"/>
                    <a:pt x="192808" y="3065998"/>
                    <a:pt x="188335" y="3054298"/>
                  </a:cubicBezTo>
                  <a:cubicBezTo>
                    <a:pt x="162380" y="3045647"/>
                    <a:pt x="127430" y="3036061"/>
                    <a:pt x="111847" y="3040141"/>
                  </a:cubicBezTo>
                  <a:cubicBezTo>
                    <a:pt x="-18369" y="3088905"/>
                    <a:pt x="-65756" y="3353122"/>
                    <a:pt x="141243" y="3340439"/>
                  </a:cubicBezTo>
                  <a:cubicBezTo>
                    <a:pt x="257990" y="3333263"/>
                    <a:pt x="374393" y="3383894"/>
                    <a:pt x="404330" y="3510522"/>
                  </a:cubicBezTo>
                  <a:cubicBezTo>
                    <a:pt x="428515" y="3612768"/>
                    <a:pt x="376900" y="3706018"/>
                    <a:pt x="290139" y="3756453"/>
                  </a:cubicBezTo>
                  <a:cubicBezTo>
                    <a:pt x="256712" y="3775870"/>
                    <a:pt x="219156" y="3789535"/>
                    <a:pt x="182240" y="3800595"/>
                  </a:cubicBezTo>
                  <a:cubicBezTo>
                    <a:pt x="54531" y="3838889"/>
                    <a:pt x="2719" y="3961731"/>
                    <a:pt x="136672" y="4028289"/>
                  </a:cubicBezTo>
                  <a:cubicBezTo>
                    <a:pt x="220336" y="4069876"/>
                    <a:pt x="242408" y="4140809"/>
                    <a:pt x="227120" y="4198962"/>
                  </a:cubicBezTo>
                  <a:cubicBezTo>
                    <a:pt x="211046" y="4260309"/>
                    <a:pt x="152746" y="4305976"/>
                    <a:pt x="119417" y="4363980"/>
                  </a:cubicBezTo>
                  <a:cubicBezTo>
                    <a:pt x="55219" y="4475763"/>
                    <a:pt x="121728" y="4581253"/>
                    <a:pt x="189220" y="4396424"/>
                  </a:cubicBezTo>
                  <a:cubicBezTo>
                    <a:pt x="203279" y="4357934"/>
                    <a:pt x="245554" y="4301847"/>
                    <a:pt x="274310" y="4270190"/>
                  </a:cubicBezTo>
                  <a:cubicBezTo>
                    <a:pt x="284142" y="4259326"/>
                    <a:pt x="292990" y="4248610"/>
                    <a:pt x="302231" y="4237992"/>
                  </a:cubicBezTo>
                  <a:cubicBezTo>
                    <a:pt x="334036" y="4217592"/>
                    <a:pt x="368544" y="4200436"/>
                    <a:pt x="411654" y="4176595"/>
                  </a:cubicBezTo>
                  <a:cubicBezTo>
                    <a:pt x="844037" y="3865433"/>
                    <a:pt x="953066" y="4310596"/>
                    <a:pt x="634826" y="4551464"/>
                  </a:cubicBezTo>
                  <a:cubicBezTo>
                    <a:pt x="519111" y="4626625"/>
                    <a:pt x="570529" y="4707144"/>
                    <a:pt x="479933" y="4808062"/>
                  </a:cubicBezTo>
                  <a:cubicBezTo>
                    <a:pt x="320370" y="4985763"/>
                    <a:pt x="417307" y="5003903"/>
                    <a:pt x="624257" y="5024942"/>
                  </a:cubicBezTo>
                  <a:cubicBezTo>
                    <a:pt x="841677" y="5047013"/>
                    <a:pt x="1117594" y="5010195"/>
                    <a:pt x="1106779" y="4899445"/>
                  </a:cubicBezTo>
                  <a:cubicBezTo>
                    <a:pt x="1073648" y="4843406"/>
                    <a:pt x="1038894" y="4819074"/>
                    <a:pt x="1033929" y="4732017"/>
                  </a:cubicBezTo>
                  <a:cubicBezTo>
                    <a:pt x="1031963" y="4697607"/>
                    <a:pt x="1030193" y="4616744"/>
                    <a:pt x="1114743" y="4549891"/>
                  </a:cubicBezTo>
                  <a:cubicBezTo>
                    <a:pt x="1209812" y="4474731"/>
                    <a:pt x="1332605" y="4497883"/>
                    <a:pt x="1413566" y="4576927"/>
                  </a:cubicBezTo>
                  <a:cubicBezTo>
                    <a:pt x="1446698" y="4609272"/>
                    <a:pt x="1474865" y="4649483"/>
                    <a:pt x="1499492" y="4688513"/>
                  </a:cubicBezTo>
                  <a:cubicBezTo>
                    <a:pt x="1587188" y="4827184"/>
                    <a:pt x="1845998" y="4797494"/>
                    <a:pt x="1772459" y="4626674"/>
                  </a:cubicBezTo>
                  <a:cubicBezTo>
                    <a:pt x="1772361" y="4626477"/>
                    <a:pt x="1772263" y="4626281"/>
                    <a:pt x="1772164" y="4626035"/>
                  </a:cubicBezTo>
                  <a:cubicBezTo>
                    <a:pt x="1737607" y="4603324"/>
                    <a:pt x="1745423" y="4607011"/>
                    <a:pt x="1707523" y="4569554"/>
                  </a:cubicBezTo>
                  <a:cubicBezTo>
                    <a:pt x="1626415" y="4489527"/>
                    <a:pt x="1574653" y="4380104"/>
                    <a:pt x="1643276" y="4266896"/>
                  </a:cubicBezTo>
                  <a:cubicBezTo>
                    <a:pt x="1695480" y="4180823"/>
                    <a:pt x="1764447" y="4162733"/>
                    <a:pt x="1855190" y="4204319"/>
                  </a:cubicBezTo>
                  <a:cubicBezTo>
                    <a:pt x="1863645" y="4208203"/>
                    <a:pt x="2022864" y="4293441"/>
                    <a:pt x="2097336" y="4337239"/>
                  </a:cubicBezTo>
                  <a:cubicBezTo>
                    <a:pt x="2220916" y="4409893"/>
                    <a:pt x="2249083" y="4338272"/>
                    <a:pt x="2231190" y="4334683"/>
                  </a:cubicBezTo>
                  <a:cubicBezTo>
                    <a:pt x="2219491" y="4311235"/>
                    <a:pt x="2177855" y="4303075"/>
                    <a:pt x="2126830" y="4293146"/>
                  </a:cubicBezTo>
                  <a:cubicBezTo>
                    <a:pt x="1875197" y="4244235"/>
                    <a:pt x="1860696" y="3937005"/>
                    <a:pt x="2100138" y="3913901"/>
                  </a:cubicBezTo>
                  <a:cubicBezTo>
                    <a:pt x="2130615" y="3910952"/>
                    <a:pt x="2133122" y="3931844"/>
                    <a:pt x="2151900" y="3929582"/>
                  </a:cubicBezTo>
                  <a:cubicBezTo>
                    <a:pt x="2242398" y="3918866"/>
                    <a:pt x="2223227" y="3890454"/>
                    <a:pt x="2091536" y="3864352"/>
                  </a:cubicBezTo>
                  <a:lnTo>
                    <a:pt x="2091536" y="3864352"/>
                  </a:lnTo>
                  <a:close/>
                  <a:moveTo>
                    <a:pt x="5781287" y="3440178"/>
                  </a:moveTo>
                  <a:cubicBezTo>
                    <a:pt x="5832312" y="3434034"/>
                    <a:pt x="5856301" y="3451828"/>
                    <a:pt x="5868049" y="3441850"/>
                  </a:cubicBezTo>
                  <a:cubicBezTo>
                    <a:pt x="5897985" y="3416337"/>
                    <a:pt x="5830002" y="3352679"/>
                    <a:pt x="5757889" y="3316451"/>
                  </a:cubicBezTo>
                  <a:cubicBezTo>
                    <a:pt x="5673045" y="3273832"/>
                    <a:pt x="5692855" y="3185792"/>
                    <a:pt x="5757201" y="3135800"/>
                  </a:cubicBezTo>
                  <a:cubicBezTo>
                    <a:pt x="5801393" y="3101440"/>
                    <a:pt x="5870998" y="3081384"/>
                    <a:pt x="5923400" y="3073715"/>
                  </a:cubicBezTo>
                  <a:cubicBezTo>
                    <a:pt x="6096333" y="3048301"/>
                    <a:pt x="6191058" y="3000029"/>
                    <a:pt x="5939818" y="3030605"/>
                  </a:cubicBezTo>
                  <a:cubicBezTo>
                    <a:pt x="5859791" y="3040338"/>
                    <a:pt x="5767425" y="3056707"/>
                    <a:pt x="5678993" y="3077844"/>
                  </a:cubicBezTo>
                  <a:cubicBezTo>
                    <a:pt x="5392458" y="3146271"/>
                    <a:pt x="5421804" y="3168932"/>
                    <a:pt x="5261210" y="3354842"/>
                  </a:cubicBezTo>
                  <a:cubicBezTo>
                    <a:pt x="5212446" y="3411274"/>
                    <a:pt x="5157882" y="3459546"/>
                    <a:pt x="5084393" y="3492432"/>
                  </a:cubicBezTo>
                  <a:cubicBezTo>
                    <a:pt x="5019358" y="3521582"/>
                    <a:pt x="4935596" y="3593793"/>
                    <a:pt x="4878623" y="3638329"/>
                  </a:cubicBezTo>
                  <a:cubicBezTo>
                    <a:pt x="4765514" y="3726762"/>
                    <a:pt x="4638837" y="3821045"/>
                    <a:pt x="4494561" y="3847343"/>
                  </a:cubicBezTo>
                  <a:cubicBezTo>
                    <a:pt x="4442308" y="3856880"/>
                    <a:pt x="4389514" y="3864106"/>
                    <a:pt x="4336818" y="3870644"/>
                  </a:cubicBezTo>
                  <a:cubicBezTo>
                    <a:pt x="4280681" y="3877624"/>
                    <a:pt x="4224396" y="3883670"/>
                    <a:pt x="4168210" y="3890454"/>
                  </a:cubicBezTo>
                  <a:cubicBezTo>
                    <a:pt x="4155331" y="3892027"/>
                    <a:pt x="4140633" y="3893502"/>
                    <a:pt x="4125935" y="3895320"/>
                  </a:cubicBezTo>
                  <a:cubicBezTo>
                    <a:pt x="3963276" y="3915622"/>
                    <a:pt x="4036618" y="4162487"/>
                    <a:pt x="4147368" y="4109594"/>
                  </a:cubicBezTo>
                  <a:cubicBezTo>
                    <a:pt x="4155774" y="4105564"/>
                    <a:pt x="4162901" y="4101484"/>
                    <a:pt x="4168014" y="4097551"/>
                  </a:cubicBezTo>
                  <a:cubicBezTo>
                    <a:pt x="4203505" y="4058324"/>
                    <a:pt x="4252711" y="4036302"/>
                    <a:pt x="4302064" y="4020424"/>
                  </a:cubicBezTo>
                  <a:cubicBezTo>
                    <a:pt x="4402737" y="3987931"/>
                    <a:pt x="4512258" y="3997615"/>
                    <a:pt x="4581520" y="4091357"/>
                  </a:cubicBezTo>
                  <a:cubicBezTo>
                    <a:pt x="4613128" y="4134173"/>
                    <a:pt x="4622812" y="4172908"/>
                    <a:pt x="4623500" y="4215822"/>
                  </a:cubicBezTo>
                  <a:cubicBezTo>
                    <a:pt x="4626007" y="4370518"/>
                    <a:pt x="4473867" y="4444057"/>
                    <a:pt x="4357070" y="4501226"/>
                  </a:cubicBezTo>
                  <a:cubicBezTo>
                    <a:pt x="4339669" y="4509779"/>
                    <a:pt x="4319908" y="4519365"/>
                    <a:pt x="4298869" y="4528901"/>
                  </a:cubicBezTo>
                  <a:cubicBezTo>
                    <a:pt x="4144516" y="4599195"/>
                    <a:pt x="4263230" y="4689300"/>
                    <a:pt x="4321137" y="4630754"/>
                  </a:cubicBezTo>
                  <a:cubicBezTo>
                    <a:pt x="4338735" y="4612959"/>
                    <a:pt x="4337752" y="4611976"/>
                    <a:pt x="4365378" y="4593444"/>
                  </a:cubicBezTo>
                  <a:cubicBezTo>
                    <a:pt x="4436114" y="4545909"/>
                    <a:pt x="4527300" y="4542468"/>
                    <a:pt x="4600200" y="4589610"/>
                  </a:cubicBezTo>
                  <a:cubicBezTo>
                    <a:pt x="4661596" y="4629328"/>
                    <a:pt x="4689468" y="4684629"/>
                    <a:pt x="4694433" y="4744158"/>
                  </a:cubicBezTo>
                  <a:cubicBezTo>
                    <a:pt x="4710458" y="4935427"/>
                    <a:pt x="4811721" y="4973474"/>
                    <a:pt x="4945427" y="4821187"/>
                  </a:cubicBezTo>
                  <a:cubicBezTo>
                    <a:pt x="5025897" y="4729510"/>
                    <a:pt x="5153114" y="4689988"/>
                    <a:pt x="5260030" y="4774193"/>
                  </a:cubicBezTo>
                  <a:cubicBezTo>
                    <a:pt x="5298028" y="4804080"/>
                    <a:pt x="5322311" y="4843553"/>
                    <a:pt x="5333667" y="4886074"/>
                  </a:cubicBezTo>
                  <a:cubicBezTo>
                    <a:pt x="5384691" y="5077195"/>
                    <a:pt x="5461376" y="5016831"/>
                    <a:pt x="5670685" y="5011768"/>
                  </a:cubicBezTo>
                  <a:cubicBezTo>
                    <a:pt x="5741471" y="5010047"/>
                    <a:pt x="5982585" y="5022729"/>
                    <a:pt x="6029922" y="4953271"/>
                  </a:cubicBezTo>
                  <a:cubicBezTo>
                    <a:pt x="6029627" y="4928791"/>
                    <a:pt x="6000723" y="4884943"/>
                    <a:pt x="5974572" y="4850583"/>
                  </a:cubicBezTo>
                  <a:cubicBezTo>
                    <a:pt x="5960513" y="4832100"/>
                    <a:pt x="5947191" y="4816320"/>
                    <a:pt x="5939572" y="4807816"/>
                  </a:cubicBezTo>
                  <a:cubicBezTo>
                    <a:pt x="5848927" y="4706898"/>
                    <a:pt x="5900345" y="4626330"/>
                    <a:pt x="5784680" y="4551218"/>
                  </a:cubicBezTo>
                  <a:cubicBezTo>
                    <a:pt x="5762411" y="4536766"/>
                    <a:pt x="5740094" y="4522855"/>
                    <a:pt x="5721759" y="4504913"/>
                  </a:cubicBezTo>
                  <a:cubicBezTo>
                    <a:pt x="5515399" y="4303026"/>
                    <a:pt x="5464325" y="3902645"/>
                    <a:pt x="5917058" y="4103302"/>
                  </a:cubicBezTo>
                  <a:cubicBezTo>
                    <a:pt x="5955647" y="4131617"/>
                    <a:pt x="5996496" y="4150640"/>
                    <a:pt x="6037738" y="4174235"/>
                  </a:cubicBezTo>
                  <a:cubicBezTo>
                    <a:pt x="6104297" y="4212283"/>
                    <a:pt x="6156452" y="4255639"/>
                    <a:pt x="6204773" y="4311776"/>
                  </a:cubicBezTo>
                  <a:cubicBezTo>
                    <a:pt x="6215980" y="4246103"/>
                    <a:pt x="6224141" y="4172171"/>
                    <a:pt x="6227041" y="4106743"/>
                  </a:cubicBezTo>
                  <a:cubicBezTo>
                    <a:pt x="6231907" y="3995846"/>
                    <a:pt x="6182062" y="3856683"/>
                    <a:pt x="6056172" y="3857076"/>
                  </a:cubicBezTo>
                  <a:cubicBezTo>
                    <a:pt x="6036263" y="3857126"/>
                    <a:pt x="6016552" y="3856732"/>
                    <a:pt x="5997085" y="3855897"/>
                  </a:cubicBezTo>
                  <a:cubicBezTo>
                    <a:pt x="5782910" y="3846409"/>
                    <a:pt x="5435815" y="3481863"/>
                    <a:pt x="5781386" y="3440375"/>
                  </a:cubicBezTo>
                  <a:lnTo>
                    <a:pt x="5781386" y="3440375"/>
                  </a:lnTo>
                  <a:close/>
                  <a:moveTo>
                    <a:pt x="2807552" y="855814"/>
                  </a:moveTo>
                  <a:cubicBezTo>
                    <a:pt x="2886596" y="854487"/>
                    <a:pt x="2921743" y="928320"/>
                    <a:pt x="2830263" y="946115"/>
                  </a:cubicBezTo>
                  <a:cubicBezTo>
                    <a:pt x="2779533" y="955995"/>
                    <a:pt x="2733326" y="978361"/>
                    <a:pt x="2695180" y="1019850"/>
                  </a:cubicBezTo>
                  <a:cubicBezTo>
                    <a:pt x="2519691" y="1210627"/>
                    <a:pt x="2641845" y="1352247"/>
                    <a:pt x="2825445" y="1396488"/>
                  </a:cubicBezTo>
                  <a:cubicBezTo>
                    <a:pt x="2913682" y="1417724"/>
                    <a:pt x="2902179" y="1441172"/>
                    <a:pt x="2833753" y="1487772"/>
                  </a:cubicBezTo>
                  <a:cubicBezTo>
                    <a:pt x="2725018" y="1561802"/>
                    <a:pt x="2709042" y="1669554"/>
                    <a:pt x="2786562" y="1733064"/>
                  </a:cubicBezTo>
                  <a:cubicBezTo>
                    <a:pt x="2960037" y="1875226"/>
                    <a:pt x="3063757" y="1852171"/>
                    <a:pt x="3157106" y="1850991"/>
                  </a:cubicBezTo>
                  <a:cubicBezTo>
                    <a:pt x="3250454" y="1849861"/>
                    <a:pt x="3311163" y="1894151"/>
                    <a:pt x="3452538" y="1791217"/>
                  </a:cubicBezTo>
                  <a:cubicBezTo>
                    <a:pt x="3480065" y="1771161"/>
                    <a:pt x="3506954" y="1778387"/>
                    <a:pt x="3518801" y="1689806"/>
                  </a:cubicBezTo>
                  <a:cubicBezTo>
                    <a:pt x="3530697" y="1600538"/>
                    <a:pt x="3510198" y="1556297"/>
                    <a:pt x="3435087" y="1510581"/>
                  </a:cubicBezTo>
                  <a:cubicBezTo>
                    <a:pt x="3395123" y="1486298"/>
                    <a:pt x="3406969" y="1471010"/>
                    <a:pt x="3406478" y="1460736"/>
                  </a:cubicBezTo>
                  <a:cubicBezTo>
                    <a:pt x="3405691" y="1443581"/>
                    <a:pt x="3420782" y="1438911"/>
                    <a:pt x="3471512" y="1419936"/>
                  </a:cubicBezTo>
                  <a:cubicBezTo>
                    <a:pt x="3677380" y="1342957"/>
                    <a:pt x="3666861" y="1060355"/>
                    <a:pt x="3443689" y="995665"/>
                  </a:cubicBezTo>
                  <a:cubicBezTo>
                    <a:pt x="3343311" y="966564"/>
                    <a:pt x="3330826" y="919128"/>
                    <a:pt x="3447524" y="915588"/>
                  </a:cubicBezTo>
                  <a:cubicBezTo>
                    <a:pt x="3460009" y="915195"/>
                    <a:pt x="3472397" y="914261"/>
                    <a:pt x="3484588" y="912541"/>
                  </a:cubicBezTo>
                  <a:cubicBezTo>
                    <a:pt x="3595387" y="897253"/>
                    <a:pt x="3685688" y="815259"/>
                    <a:pt x="3687752" y="697431"/>
                  </a:cubicBezTo>
                  <a:cubicBezTo>
                    <a:pt x="3689473" y="598036"/>
                    <a:pt x="3624193" y="515109"/>
                    <a:pt x="3532466" y="483992"/>
                  </a:cubicBezTo>
                  <a:cubicBezTo>
                    <a:pt x="3521504" y="480257"/>
                    <a:pt x="3509510" y="477160"/>
                    <a:pt x="3496975" y="474456"/>
                  </a:cubicBezTo>
                  <a:cubicBezTo>
                    <a:pt x="3456912" y="465804"/>
                    <a:pt x="3461238" y="457251"/>
                    <a:pt x="3462566" y="448157"/>
                  </a:cubicBezTo>
                  <a:cubicBezTo>
                    <a:pt x="3464089" y="437834"/>
                    <a:pt x="3467137" y="426676"/>
                    <a:pt x="3493977" y="410454"/>
                  </a:cubicBezTo>
                  <a:cubicBezTo>
                    <a:pt x="3569727" y="364689"/>
                    <a:pt x="3614902" y="277682"/>
                    <a:pt x="3598238" y="187381"/>
                  </a:cubicBezTo>
                  <a:cubicBezTo>
                    <a:pt x="3580296" y="90395"/>
                    <a:pt x="3512361" y="49988"/>
                    <a:pt x="3480311" y="34946"/>
                  </a:cubicBezTo>
                  <a:cubicBezTo>
                    <a:pt x="3457306" y="23935"/>
                    <a:pt x="3483703" y="38190"/>
                    <a:pt x="3471905" y="30866"/>
                  </a:cubicBezTo>
                  <a:cubicBezTo>
                    <a:pt x="3445951" y="14743"/>
                    <a:pt x="3410165" y="-13523"/>
                    <a:pt x="3493878" y="7467"/>
                  </a:cubicBezTo>
                  <a:cubicBezTo>
                    <a:pt x="3573267" y="27376"/>
                    <a:pt x="3669319" y="64047"/>
                    <a:pt x="3703679" y="86560"/>
                  </a:cubicBezTo>
                  <a:cubicBezTo>
                    <a:pt x="3837828" y="191166"/>
                    <a:pt x="4021428" y="76041"/>
                    <a:pt x="3996456" y="251727"/>
                  </a:cubicBezTo>
                  <a:cubicBezTo>
                    <a:pt x="3994294" y="266867"/>
                    <a:pt x="3988395" y="283138"/>
                    <a:pt x="3971731" y="312681"/>
                  </a:cubicBezTo>
                  <a:cubicBezTo>
                    <a:pt x="3916872" y="409864"/>
                    <a:pt x="3921198" y="531674"/>
                    <a:pt x="4022215" y="605164"/>
                  </a:cubicBezTo>
                  <a:cubicBezTo>
                    <a:pt x="4136406" y="688239"/>
                    <a:pt x="4257823" y="634215"/>
                    <a:pt x="4333770" y="544308"/>
                  </a:cubicBezTo>
                  <a:cubicBezTo>
                    <a:pt x="4361347" y="511619"/>
                    <a:pt x="4386368" y="474849"/>
                    <a:pt x="4406620" y="437195"/>
                  </a:cubicBezTo>
                  <a:cubicBezTo>
                    <a:pt x="4496577" y="260624"/>
                    <a:pt x="4559596" y="261952"/>
                    <a:pt x="4708737" y="356726"/>
                  </a:cubicBezTo>
                  <a:cubicBezTo>
                    <a:pt x="4818553" y="426479"/>
                    <a:pt x="4927337" y="502623"/>
                    <a:pt x="5021472" y="592825"/>
                  </a:cubicBezTo>
                  <a:cubicBezTo>
                    <a:pt x="5118164" y="685486"/>
                    <a:pt x="5100172" y="726482"/>
                    <a:pt x="4996107" y="839494"/>
                  </a:cubicBezTo>
                  <a:cubicBezTo>
                    <a:pt x="4892190" y="952358"/>
                    <a:pt x="4916080" y="917358"/>
                    <a:pt x="4781784" y="936824"/>
                  </a:cubicBezTo>
                  <a:cubicBezTo>
                    <a:pt x="4573655" y="967006"/>
                    <a:pt x="4541654" y="1253049"/>
                    <a:pt x="4745703" y="1347823"/>
                  </a:cubicBezTo>
                  <a:cubicBezTo>
                    <a:pt x="4746982" y="1423328"/>
                    <a:pt x="4774165" y="1491852"/>
                    <a:pt x="4883834" y="1530391"/>
                  </a:cubicBezTo>
                  <a:cubicBezTo>
                    <a:pt x="4979591" y="1564014"/>
                    <a:pt x="5080411" y="1523411"/>
                    <a:pt x="5132370" y="1440877"/>
                  </a:cubicBezTo>
                  <a:cubicBezTo>
                    <a:pt x="5148395" y="1415414"/>
                    <a:pt x="5144020" y="1421214"/>
                    <a:pt x="5151885" y="1404992"/>
                  </a:cubicBezTo>
                  <a:cubicBezTo>
                    <a:pt x="5199912" y="1306089"/>
                    <a:pt x="5176807" y="1300289"/>
                    <a:pt x="5268829" y="1226701"/>
                  </a:cubicBezTo>
                  <a:cubicBezTo>
                    <a:pt x="5276743" y="1220360"/>
                    <a:pt x="5284313" y="1213920"/>
                    <a:pt x="5291343" y="1207284"/>
                  </a:cubicBezTo>
                  <a:cubicBezTo>
                    <a:pt x="5336321" y="1164616"/>
                    <a:pt x="5377269" y="1117819"/>
                    <a:pt x="5420379" y="1073283"/>
                  </a:cubicBezTo>
                  <a:cubicBezTo>
                    <a:pt x="5510532" y="988094"/>
                    <a:pt x="5589478" y="1132763"/>
                    <a:pt x="5505175" y="1207038"/>
                  </a:cubicBezTo>
                  <a:cubicBezTo>
                    <a:pt x="5490968" y="1220655"/>
                    <a:pt x="5476959" y="1234517"/>
                    <a:pt x="5463293" y="1248674"/>
                  </a:cubicBezTo>
                  <a:cubicBezTo>
                    <a:pt x="5448153" y="1264306"/>
                    <a:pt x="5433209" y="1280479"/>
                    <a:pt x="5419642" y="1297536"/>
                  </a:cubicBezTo>
                  <a:cubicBezTo>
                    <a:pt x="5356426" y="1377121"/>
                    <a:pt x="5339959" y="1484430"/>
                    <a:pt x="5406861" y="1572273"/>
                  </a:cubicBezTo>
                  <a:cubicBezTo>
                    <a:pt x="5479318" y="1667391"/>
                    <a:pt x="5595033" y="1673781"/>
                    <a:pt x="5691479" y="1623543"/>
                  </a:cubicBezTo>
                  <a:cubicBezTo>
                    <a:pt x="5706766" y="1615580"/>
                    <a:pt x="5721857" y="1606732"/>
                    <a:pt x="5736752" y="1597441"/>
                  </a:cubicBezTo>
                  <a:cubicBezTo>
                    <a:pt x="5896020" y="1498095"/>
                    <a:pt x="5988778" y="1713598"/>
                    <a:pt x="5856940" y="1831820"/>
                  </a:cubicBezTo>
                  <a:cubicBezTo>
                    <a:pt x="5779174" y="1901524"/>
                    <a:pt x="5713550" y="1983862"/>
                    <a:pt x="5715418" y="2097414"/>
                  </a:cubicBezTo>
                  <a:cubicBezTo>
                    <a:pt x="5746583" y="2309673"/>
                    <a:pt x="5728051" y="2285881"/>
                    <a:pt x="5926349" y="2301513"/>
                  </a:cubicBezTo>
                  <a:cubicBezTo>
                    <a:pt x="5951665" y="2301070"/>
                    <a:pt x="5967444" y="2299104"/>
                    <a:pt x="5995611" y="2289518"/>
                  </a:cubicBezTo>
                  <a:cubicBezTo>
                    <a:pt x="6104149" y="2252552"/>
                    <a:pt x="6123468" y="2194695"/>
                    <a:pt x="6124058" y="2373527"/>
                  </a:cubicBezTo>
                  <a:cubicBezTo>
                    <a:pt x="6124254" y="2425584"/>
                    <a:pt x="6090336" y="2526847"/>
                    <a:pt x="6030070" y="2536777"/>
                  </a:cubicBezTo>
                  <a:cubicBezTo>
                    <a:pt x="5934755" y="2552408"/>
                    <a:pt x="5834721" y="2547837"/>
                    <a:pt x="5737292" y="2562584"/>
                  </a:cubicBezTo>
                  <a:cubicBezTo>
                    <a:pt x="5649106" y="2575954"/>
                    <a:pt x="5570848" y="2601663"/>
                    <a:pt x="5486396" y="2627864"/>
                  </a:cubicBezTo>
                  <a:cubicBezTo>
                    <a:pt x="5376924" y="2661831"/>
                    <a:pt x="5290458" y="2639514"/>
                    <a:pt x="5395260" y="2516426"/>
                  </a:cubicBezTo>
                  <a:cubicBezTo>
                    <a:pt x="5416938" y="2490962"/>
                    <a:pt x="5438223" y="2464959"/>
                    <a:pt x="5456755" y="2437087"/>
                  </a:cubicBezTo>
                  <a:cubicBezTo>
                    <a:pt x="5539437" y="2313114"/>
                    <a:pt x="5540273" y="2103214"/>
                    <a:pt x="5348856" y="2057794"/>
                  </a:cubicBezTo>
                  <a:cubicBezTo>
                    <a:pt x="5319853" y="2050912"/>
                    <a:pt x="5290949" y="2050568"/>
                    <a:pt x="5263471" y="2055778"/>
                  </a:cubicBezTo>
                  <a:cubicBezTo>
                    <a:pt x="5258654" y="2048601"/>
                    <a:pt x="5253296" y="2041621"/>
                    <a:pt x="5247396" y="2034887"/>
                  </a:cubicBezTo>
                  <a:cubicBezTo>
                    <a:pt x="5224047" y="2008047"/>
                    <a:pt x="5195044" y="1986565"/>
                    <a:pt x="5155277" y="1973244"/>
                  </a:cubicBezTo>
                  <a:cubicBezTo>
                    <a:pt x="5042512" y="1935393"/>
                    <a:pt x="4927386" y="1997577"/>
                    <a:pt x="4885898" y="2104542"/>
                  </a:cubicBezTo>
                  <a:cubicBezTo>
                    <a:pt x="4868743" y="2148783"/>
                    <a:pt x="4865105" y="2196514"/>
                    <a:pt x="4871446" y="2243311"/>
                  </a:cubicBezTo>
                  <a:cubicBezTo>
                    <a:pt x="4874789" y="2267791"/>
                    <a:pt x="4880491" y="2291091"/>
                    <a:pt x="4888258" y="2313654"/>
                  </a:cubicBezTo>
                  <a:cubicBezTo>
                    <a:pt x="4937660" y="2457683"/>
                    <a:pt x="4961255" y="2489537"/>
                    <a:pt x="4820372" y="2590406"/>
                  </a:cubicBezTo>
                  <a:cubicBezTo>
                    <a:pt x="4747227" y="2642758"/>
                    <a:pt x="4708787" y="2731634"/>
                    <a:pt x="4733119" y="2823212"/>
                  </a:cubicBezTo>
                  <a:cubicBezTo>
                    <a:pt x="4789649" y="3036012"/>
                    <a:pt x="4955799" y="2973583"/>
                    <a:pt x="4708787" y="3150301"/>
                  </a:cubicBezTo>
                  <a:cubicBezTo>
                    <a:pt x="4661694" y="3184023"/>
                    <a:pt x="4613521" y="3213763"/>
                    <a:pt x="4572671" y="3227330"/>
                  </a:cubicBezTo>
                  <a:cubicBezTo>
                    <a:pt x="4360757" y="3297526"/>
                    <a:pt x="4297935" y="3313944"/>
                    <a:pt x="4076975" y="3347026"/>
                  </a:cubicBezTo>
                  <a:cubicBezTo>
                    <a:pt x="4069847" y="3348108"/>
                    <a:pt x="4062572" y="3349189"/>
                    <a:pt x="4055100" y="3350271"/>
                  </a:cubicBezTo>
                  <a:cubicBezTo>
                    <a:pt x="3863143" y="3378683"/>
                    <a:pt x="3565057" y="3504721"/>
                    <a:pt x="3377672" y="3560317"/>
                  </a:cubicBezTo>
                  <a:cubicBezTo>
                    <a:pt x="3255223" y="3596644"/>
                    <a:pt x="3132282" y="3618519"/>
                    <a:pt x="3009685" y="3580619"/>
                  </a:cubicBezTo>
                  <a:cubicBezTo>
                    <a:pt x="2939538" y="3558941"/>
                    <a:pt x="2869785" y="3535592"/>
                    <a:pt x="2800277" y="3511898"/>
                  </a:cubicBezTo>
                  <a:cubicBezTo>
                    <a:pt x="2676943" y="3469918"/>
                    <a:pt x="2554051" y="3424006"/>
                    <a:pt x="2430570" y="3383206"/>
                  </a:cubicBezTo>
                  <a:cubicBezTo>
                    <a:pt x="2346757" y="3355531"/>
                    <a:pt x="2249869" y="3359955"/>
                    <a:pt x="2162321" y="3359021"/>
                  </a:cubicBezTo>
                  <a:cubicBezTo>
                    <a:pt x="1879867" y="3356022"/>
                    <a:pt x="1372963" y="3086938"/>
                    <a:pt x="1517385" y="2758522"/>
                  </a:cubicBezTo>
                  <a:cubicBezTo>
                    <a:pt x="1528790" y="2732666"/>
                    <a:pt x="1535033" y="2703664"/>
                    <a:pt x="1534836" y="2672105"/>
                  </a:cubicBezTo>
                  <a:cubicBezTo>
                    <a:pt x="1534541" y="2618524"/>
                    <a:pt x="1516795" y="2574578"/>
                    <a:pt x="1488039" y="2540267"/>
                  </a:cubicBezTo>
                  <a:cubicBezTo>
                    <a:pt x="1375716" y="2406266"/>
                    <a:pt x="1352858" y="2450949"/>
                    <a:pt x="1444093" y="2280719"/>
                  </a:cubicBezTo>
                  <a:cubicBezTo>
                    <a:pt x="1521416" y="2136444"/>
                    <a:pt x="1446550" y="1995905"/>
                    <a:pt x="1269242" y="1972851"/>
                  </a:cubicBezTo>
                  <a:cubicBezTo>
                    <a:pt x="1181202" y="1968623"/>
                    <a:pt x="1123984" y="2007113"/>
                    <a:pt x="1079350" y="2061824"/>
                  </a:cubicBezTo>
                  <a:cubicBezTo>
                    <a:pt x="958129" y="1987647"/>
                    <a:pt x="805006" y="2057056"/>
                    <a:pt x="764452" y="2185552"/>
                  </a:cubicBezTo>
                  <a:cubicBezTo>
                    <a:pt x="742233" y="2255944"/>
                    <a:pt x="755358" y="2330711"/>
                    <a:pt x="795519" y="2391961"/>
                  </a:cubicBezTo>
                  <a:cubicBezTo>
                    <a:pt x="810954" y="2415458"/>
                    <a:pt x="828749" y="2439692"/>
                    <a:pt x="847625" y="2463042"/>
                  </a:cubicBezTo>
                  <a:cubicBezTo>
                    <a:pt x="917329" y="2549311"/>
                    <a:pt x="893882" y="2586474"/>
                    <a:pt x="879331" y="2604809"/>
                  </a:cubicBezTo>
                  <a:cubicBezTo>
                    <a:pt x="865666" y="2622014"/>
                    <a:pt x="866452" y="2624079"/>
                    <a:pt x="760470" y="2590849"/>
                  </a:cubicBezTo>
                  <a:cubicBezTo>
                    <a:pt x="739873" y="2584409"/>
                    <a:pt x="719326" y="2578658"/>
                    <a:pt x="698926" y="2574136"/>
                  </a:cubicBezTo>
                  <a:cubicBezTo>
                    <a:pt x="619587" y="2556537"/>
                    <a:pt x="534743" y="2558651"/>
                    <a:pt x="455944" y="2578265"/>
                  </a:cubicBezTo>
                  <a:cubicBezTo>
                    <a:pt x="359401" y="2602253"/>
                    <a:pt x="354141" y="2594339"/>
                    <a:pt x="252288" y="2580624"/>
                  </a:cubicBezTo>
                  <a:cubicBezTo>
                    <a:pt x="231790" y="2577872"/>
                    <a:pt x="197970" y="2576200"/>
                    <a:pt x="175899" y="2571432"/>
                  </a:cubicBezTo>
                  <a:cubicBezTo>
                    <a:pt x="129888" y="2529649"/>
                    <a:pt x="133870" y="2390290"/>
                    <a:pt x="156432" y="2339314"/>
                  </a:cubicBezTo>
                  <a:cubicBezTo>
                    <a:pt x="201853" y="2236773"/>
                    <a:pt x="170835" y="2266415"/>
                    <a:pt x="274753" y="2284259"/>
                  </a:cubicBezTo>
                  <a:cubicBezTo>
                    <a:pt x="369625" y="2300529"/>
                    <a:pt x="464743" y="2257173"/>
                    <a:pt x="506625" y="2165889"/>
                  </a:cubicBezTo>
                  <a:cubicBezTo>
                    <a:pt x="537004" y="2099724"/>
                    <a:pt x="528893" y="2031790"/>
                    <a:pt x="495319" y="1974227"/>
                  </a:cubicBezTo>
                  <a:cubicBezTo>
                    <a:pt x="406394" y="1821989"/>
                    <a:pt x="286157" y="1854924"/>
                    <a:pt x="417307" y="1636471"/>
                  </a:cubicBezTo>
                  <a:cubicBezTo>
                    <a:pt x="533071" y="1443531"/>
                    <a:pt x="574904" y="1465603"/>
                    <a:pt x="722521" y="1586528"/>
                  </a:cubicBezTo>
                  <a:cubicBezTo>
                    <a:pt x="756734" y="1613958"/>
                    <a:pt x="802253" y="1636373"/>
                    <a:pt x="837056" y="1660951"/>
                  </a:cubicBezTo>
                  <a:cubicBezTo>
                    <a:pt x="846199" y="1700179"/>
                    <a:pt x="851066" y="1727706"/>
                    <a:pt x="876480" y="1770866"/>
                  </a:cubicBezTo>
                  <a:cubicBezTo>
                    <a:pt x="886115" y="1787186"/>
                    <a:pt x="881297" y="1781631"/>
                    <a:pt x="898846" y="1805079"/>
                  </a:cubicBezTo>
                  <a:cubicBezTo>
                    <a:pt x="957441" y="1883287"/>
                    <a:pt x="1060474" y="1915583"/>
                    <a:pt x="1153576" y="1874292"/>
                  </a:cubicBezTo>
                  <a:cubicBezTo>
                    <a:pt x="1260296" y="1826954"/>
                    <a:pt x="1281581" y="1756021"/>
                    <a:pt x="1276616" y="1680221"/>
                  </a:cubicBezTo>
                  <a:cubicBezTo>
                    <a:pt x="1283842" y="1676141"/>
                    <a:pt x="1290871" y="1671766"/>
                    <a:pt x="1297655" y="1667145"/>
                  </a:cubicBezTo>
                  <a:cubicBezTo>
                    <a:pt x="1383876" y="1608600"/>
                    <a:pt x="1426691" y="1502913"/>
                    <a:pt x="1383138" y="1400913"/>
                  </a:cubicBezTo>
                  <a:cubicBezTo>
                    <a:pt x="1349663" y="1322557"/>
                    <a:pt x="1287774" y="1284608"/>
                    <a:pt x="1218955" y="1276300"/>
                  </a:cubicBezTo>
                  <a:cubicBezTo>
                    <a:pt x="1070157" y="1258358"/>
                    <a:pt x="1134455" y="1325015"/>
                    <a:pt x="1017904" y="1229012"/>
                  </a:cubicBezTo>
                  <a:cubicBezTo>
                    <a:pt x="953558" y="1176021"/>
                    <a:pt x="871958" y="1106955"/>
                    <a:pt x="856375" y="1072202"/>
                  </a:cubicBezTo>
                  <a:cubicBezTo>
                    <a:pt x="853131" y="1041184"/>
                    <a:pt x="862765" y="1010067"/>
                    <a:pt x="879921" y="983621"/>
                  </a:cubicBezTo>
                  <a:cubicBezTo>
                    <a:pt x="957195" y="864613"/>
                    <a:pt x="963045" y="964745"/>
                    <a:pt x="1017658" y="1020489"/>
                  </a:cubicBezTo>
                  <a:cubicBezTo>
                    <a:pt x="1021935" y="1024864"/>
                    <a:pt x="1028718" y="1031598"/>
                    <a:pt x="1040811" y="1044133"/>
                  </a:cubicBezTo>
                  <a:cubicBezTo>
                    <a:pt x="1107762" y="1113444"/>
                    <a:pt x="1207403" y="1146035"/>
                    <a:pt x="1300211" y="1104350"/>
                  </a:cubicBezTo>
                  <a:cubicBezTo>
                    <a:pt x="1434212" y="1044133"/>
                    <a:pt x="1443159" y="909296"/>
                    <a:pt x="1408257" y="789895"/>
                  </a:cubicBezTo>
                  <a:cubicBezTo>
                    <a:pt x="1394592" y="743147"/>
                    <a:pt x="1371292" y="698463"/>
                    <a:pt x="1350351" y="654566"/>
                  </a:cubicBezTo>
                  <a:cubicBezTo>
                    <a:pt x="1344157" y="641589"/>
                    <a:pt x="1335014" y="623647"/>
                    <a:pt x="1329705" y="608654"/>
                  </a:cubicBezTo>
                  <a:lnTo>
                    <a:pt x="1329705" y="605065"/>
                  </a:lnTo>
                  <a:cubicBezTo>
                    <a:pt x="1329705" y="605065"/>
                    <a:pt x="1326657" y="590269"/>
                    <a:pt x="1326657" y="590269"/>
                  </a:cubicBezTo>
                  <a:cubicBezTo>
                    <a:pt x="1334424" y="540719"/>
                    <a:pt x="1428461" y="460791"/>
                    <a:pt x="1491037" y="414387"/>
                  </a:cubicBezTo>
                  <a:cubicBezTo>
                    <a:pt x="1718485" y="245828"/>
                    <a:pt x="1614224" y="320497"/>
                    <a:pt x="1632756" y="498936"/>
                  </a:cubicBezTo>
                  <a:cubicBezTo>
                    <a:pt x="1639982" y="568493"/>
                    <a:pt x="1677292" y="632151"/>
                    <a:pt x="1747979" y="667986"/>
                  </a:cubicBezTo>
                  <a:cubicBezTo>
                    <a:pt x="1797923" y="693302"/>
                    <a:pt x="1850963" y="696743"/>
                    <a:pt x="1899677" y="683126"/>
                  </a:cubicBezTo>
                  <a:cubicBezTo>
                    <a:pt x="2096943" y="628071"/>
                    <a:pt x="1992337" y="614553"/>
                    <a:pt x="2167385" y="694432"/>
                  </a:cubicBezTo>
                  <a:cubicBezTo>
                    <a:pt x="2251000" y="732578"/>
                    <a:pt x="2345037" y="734790"/>
                    <a:pt x="2422115" y="657073"/>
                  </a:cubicBezTo>
                  <a:cubicBezTo>
                    <a:pt x="2478645" y="600051"/>
                    <a:pt x="2496833" y="517861"/>
                    <a:pt x="2473778" y="442013"/>
                  </a:cubicBezTo>
                  <a:cubicBezTo>
                    <a:pt x="2448856" y="359970"/>
                    <a:pt x="2412087" y="345960"/>
                    <a:pt x="2357670" y="306045"/>
                  </a:cubicBezTo>
                  <a:cubicBezTo>
                    <a:pt x="2313970" y="227689"/>
                    <a:pt x="2269925" y="135914"/>
                    <a:pt x="2383871" y="93442"/>
                  </a:cubicBezTo>
                  <a:cubicBezTo>
                    <a:pt x="2406335" y="85086"/>
                    <a:pt x="2428800" y="78990"/>
                    <a:pt x="2443104" y="76975"/>
                  </a:cubicBezTo>
                  <a:cubicBezTo>
                    <a:pt x="2512710" y="66996"/>
                    <a:pt x="2580743" y="63309"/>
                    <a:pt x="2650054" y="55248"/>
                  </a:cubicBezTo>
                  <a:cubicBezTo>
                    <a:pt x="2662589" y="53773"/>
                    <a:pt x="2819596" y="21919"/>
                    <a:pt x="2775060" y="79089"/>
                  </a:cubicBezTo>
                  <a:cubicBezTo>
                    <a:pt x="2748859" y="112663"/>
                    <a:pt x="2733031" y="154888"/>
                    <a:pt x="2732392" y="204881"/>
                  </a:cubicBezTo>
                  <a:cubicBezTo>
                    <a:pt x="2730671" y="343257"/>
                    <a:pt x="2861477" y="338046"/>
                    <a:pt x="2696311" y="429576"/>
                  </a:cubicBezTo>
                  <a:cubicBezTo>
                    <a:pt x="2495358" y="540867"/>
                    <a:pt x="2559360" y="859992"/>
                    <a:pt x="2807503" y="855863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9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3ACFCB2-AC01-2C19-EBE9-2FBCF5D20DF2}"/>
                </a:ext>
              </a:extLst>
            </p:cNvPr>
            <p:cNvSpPr/>
            <p:nvPr/>
          </p:nvSpPr>
          <p:spPr>
            <a:xfrm>
              <a:off x="5969434" y="3555524"/>
              <a:ext cx="221278" cy="899228"/>
            </a:xfrm>
            <a:custGeom>
              <a:avLst/>
              <a:gdLst>
                <a:gd name="connsiteX0" fmla="*/ 211509 w 221278"/>
                <a:gd name="connsiteY0" fmla="*/ 406777 h 899228"/>
                <a:gd name="connsiteX1" fmla="*/ 197450 w 221278"/>
                <a:gd name="connsiteY1" fmla="*/ 354917 h 899228"/>
                <a:gd name="connsiteX2" fmla="*/ 138118 w 221278"/>
                <a:gd name="connsiteY2" fmla="*/ 107708 h 899228"/>
                <a:gd name="connsiteX3" fmla="*/ 75443 w 221278"/>
                <a:gd name="connsiteY3" fmla="*/ 110755 h 899228"/>
                <a:gd name="connsiteX4" fmla="*/ 23877 w 221278"/>
                <a:gd name="connsiteY4" fmla="*/ 354917 h 899228"/>
                <a:gd name="connsiteX5" fmla="*/ 9819 w 221278"/>
                <a:gd name="connsiteY5" fmla="*/ 406777 h 899228"/>
                <a:gd name="connsiteX6" fmla="*/ 110639 w 221278"/>
                <a:gd name="connsiteY6" fmla="*/ 899229 h 899228"/>
                <a:gd name="connsiteX7" fmla="*/ 211460 w 221278"/>
                <a:gd name="connsiteY7" fmla="*/ 406777 h 899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1278" h="899228">
                  <a:moveTo>
                    <a:pt x="211509" y="406777"/>
                  </a:moveTo>
                  <a:cubicBezTo>
                    <a:pt x="204922" y="389965"/>
                    <a:pt x="198629" y="372662"/>
                    <a:pt x="197450" y="354917"/>
                  </a:cubicBezTo>
                  <a:cubicBezTo>
                    <a:pt x="196467" y="340120"/>
                    <a:pt x="150309" y="222783"/>
                    <a:pt x="138118" y="107708"/>
                  </a:cubicBezTo>
                  <a:cubicBezTo>
                    <a:pt x="122683" y="-37846"/>
                    <a:pt x="90583" y="-34945"/>
                    <a:pt x="75443" y="110755"/>
                  </a:cubicBezTo>
                  <a:cubicBezTo>
                    <a:pt x="63645" y="224356"/>
                    <a:pt x="24861" y="340317"/>
                    <a:pt x="23877" y="354917"/>
                  </a:cubicBezTo>
                  <a:cubicBezTo>
                    <a:pt x="22698" y="372711"/>
                    <a:pt x="16406" y="389965"/>
                    <a:pt x="9819" y="406777"/>
                  </a:cubicBezTo>
                  <a:cubicBezTo>
                    <a:pt x="-25918" y="498012"/>
                    <a:pt x="42360" y="899229"/>
                    <a:pt x="110639" y="899229"/>
                  </a:cubicBezTo>
                  <a:cubicBezTo>
                    <a:pt x="178918" y="899229"/>
                    <a:pt x="247196" y="498012"/>
                    <a:pt x="211460" y="406777"/>
                  </a:cubicBezTo>
                  <a:close/>
                </a:path>
              </a:pathLst>
            </a:custGeom>
            <a:solidFill>
              <a:schemeClr val="accent4">
                <a:lumMod val="75000"/>
                <a:alpha val="50000"/>
              </a:schemeClr>
            </a:solidFill>
            <a:ln w="49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828759F-81CD-AAF0-35FD-91DE1CA83AD7}"/>
                </a:ext>
              </a:extLst>
            </p:cNvPr>
            <p:cNvSpPr/>
            <p:nvPr/>
          </p:nvSpPr>
          <p:spPr>
            <a:xfrm>
              <a:off x="6127115" y="2929522"/>
              <a:ext cx="820798" cy="992373"/>
            </a:xfrm>
            <a:custGeom>
              <a:avLst/>
              <a:gdLst>
                <a:gd name="connsiteX0" fmla="*/ 725112 w 820798"/>
                <a:gd name="connsiteY0" fmla="*/ 5059 h 992373"/>
                <a:gd name="connsiteX1" fmla="*/ 573562 w 820798"/>
                <a:gd name="connsiteY1" fmla="*/ 50677 h 992373"/>
                <a:gd name="connsiteX2" fmla="*/ 443 w 820798"/>
                <a:gd name="connsiteY2" fmla="*/ 510341 h 992373"/>
                <a:gd name="connsiteX3" fmla="*/ 45618 w 820798"/>
                <a:gd name="connsiteY3" fmla="*/ 748751 h 992373"/>
                <a:gd name="connsiteX4" fmla="*/ 280391 w 820798"/>
                <a:gd name="connsiteY4" fmla="*/ 863041 h 992373"/>
                <a:gd name="connsiteX5" fmla="*/ 253158 w 820798"/>
                <a:gd name="connsiteY5" fmla="*/ 567019 h 992373"/>
                <a:gd name="connsiteX6" fmla="*/ 359435 w 820798"/>
                <a:gd name="connsiteY6" fmla="*/ 304178 h 992373"/>
                <a:gd name="connsiteX7" fmla="*/ 654228 w 820798"/>
                <a:gd name="connsiteY7" fmla="*/ 106814 h 992373"/>
                <a:gd name="connsiteX8" fmla="*/ 789163 w 820798"/>
                <a:gd name="connsiteY8" fmla="*/ 64244 h 992373"/>
                <a:gd name="connsiteX9" fmla="*/ 725161 w 820798"/>
                <a:gd name="connsiteY9" fmla="*/ 5010 h 99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798" h="992373">
                  <a:moveTo>
                    <a:pt x="725112" y="5059"/>
                  </a:moveTo>
                  <a:cubicBezTo>
                    <a:pt x="668385" y="26344"/>
                    <a:pt x="640218" y="38093"/>
                    <a:pt x="573562" y="50677"/>
                  </a:cubicBezTo>
                  <a:cubicBezTo>
                    <a:pt x="323256" y="97867"/>
                    <a:pt x="-13910" y="113991"/>
                    <a:pt x="443" y="510341"/>
                  </a:cubicBezTo>
                  <a:cubicBezTo>
                    <a:pt x="4179" y="613128"/>
                    <a:pt x="837" y="666463"/>
                    <a:pt x="45618" y="748751"/>
                  </a:cubicBezTo>
                  <a:cubicBezTo>
                    <a:pt x="98708" y="846229"/>
                    <a:pt x="291500" y="1170368"/>
                    <a:pt x="280391" y="863041"/>
                  </a:cubicBezTo>
                  <a:cubicBezTo>
                    <a:pt x="276606" y="758583"/>
                    <a:pt x="256992" y="673885"/>
                    <a:pt x="253158" y="567019"/>
                  </a:cubicBezTo>
                  <a:cubicBezTo>
                    <a:pt x="248832" y="447961"/>
                    <a:pt x="300693" y="389023"/>
                    <a:pt x="359435" y="304178"/>
                  </a:cubicBezTo>
                  <a:cubicBezTo>
                    <a:pt x="442264" y="184629"/>
                    <a:pt x="532467" y="135030"/>
                    <a:pt x="654228" y="106814"/>
                  </a:cubicBezTo>
                  <a:cubicBezTo>
                    <a:pt x="697437" y="96786"/>
                    <a:pt x="755294" y="84841"/>
                    <a:pt x="789163" y="64244"/>
                  </a:cubicBezTo>
                  <a:cubicBezTo>
                    <a:pt x="872877" y="13416"/>
                    <a:pt x="768861" y="-11359"/>
                    <a:pt x="725161" y="5010"/>
                  </a:cubicBezTo>
                  <a:close/>
                </a:path>
              </a:pathLst>
            </a:custGeom>
            <a:solidFill>
              <a:schemeClr val="accent4">
                <a:lumMod val="75000"/>
                <a:alpha val="50000"/>
              </a:schemeClr>
            </a:solidFill>
            <a:ln w="49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E749AFC-B599-DFCA-0D9C-ADADBDFC70C6}"/>
                </a:ext>
              </a:extLst>
            </p:cNvPr>
            <p:cNvSpPr/>
            <p:nvPr/>
          </p:nvSpPr>
          <p:spPr>
            <a:xfrm>
              <a:off x="5213511" y="2929522"/>
              <a:ext cx="820797" cy="992373"/>
            </a:xfrm>
            <a:custGeom>
              <a:avLst/>
              <a:gdLst>
                <a:gd name="connsiteX0" fmla="*/ 95686 w 820797"/>
                <a:gd name="connsiteY0" fmla="*/ 5059 h 992373"/>
                <a:gd name="connsiteX1" fmla="*/ 247237 w 820797"/>
                <a:gd name="connsiteY1" fmla="*/ 50677 h 992373"/>
                <a:gd name="connsiteX2" fmla="*/ 820355 w 820797"/>
                <a:gd name="connsiteY2" fmla="*/ 510341 h 992373"/>
                <a:gd name="connsiteX3" fmla="*/ 775180 w 820797"/>
                <a:gd name="connsiteY3" fmla="*/ 748751 h 992373"/>
                <a:gd name="connsiteX4" fmla="*/ 540407 w 820797"/>
                <a:gd name="connsiteY4" fmla="*/ 863041 h 992373"/>
                <a:gd name="connsiteX5" fmla="*/ 567640 w 820797"/>
                <a:gd name="connsiteY5" fmla="*/ 567019 h 992373"/>
                <a:gd name="connsiteX6" fmla="*/ 461363 w 820797"/>
                <a:gd name="connsiteY6" fmla="*/ 304178 h 992373"/>
                <a:gd name="connsiteX7" fmla="*/ 166570 w 820797"/>
                <a:gd name="connsiteY7" fmla="*/ 106814 h 992373"/>
                <a:gd name="connsiteX8" fmla="*/ 31635 w 820797"/>
                <a:gd name="connsiteY8" fmla="*/ 64244 h 992373"/>
                <a:gd name="connsiteX9" fmla="*/ 95637 w 820797"/>
                <a:gd name="connsiteY9" fmla="*/ 5010 h 99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797" h="992373">
                  <a:moveTo>
                    <a:pt x="95686" y="5059"/>
                  </a:moveTo>
                  <a:cubicBezTo>
                    <a:pt x="152413" y="26344"/>
                    <a:pt x="180580" y="38093"/>
                    <a:pt x="247237" y="50677"/>
                  </a:cubicBezTo>
                  <a:cubicBezTo>
                    <a:pt x="497543" y="97867"/>
                    <a:pt x="834709" y="113991"/>
                    <a:pt x="820355" y="510341"/>
                  </a:cubicBezTo>
                  <a:cubicBezTo>
                    <a:pt x="816619" y="613128"/>
                    <a:pt x="820010" y="666463"/>
                    <a:pt x="775180" y="748751"/>
                  </a:cubicBezTo>
                  <a:cubicBezTo>
                    <a:pt x="722090" y="846229"/>
                    <a:pt x="529298" y="1170368"/>
                    <a:pt x="540407" y="863041"/>
                  </a:cubicBezTo>
                  <a:cubicBezTo>
                    <a:pt x="544192" y="758583"/>
                    <a:pt x="563806" y="673885"/>
                    <a:pt x="567640" y="567019"/>
                  </a:cubicBezTo>
                  <a:cubicBezTo>
                    <a:pt x="571966" y="447961"/>
                    <a:pt x="520106" y="389023"/>
                    <a:pt x="461363" y="304178"/>
                  </a:cubicBezTo>
                  <a:cubicBezTo>
                    <a:pt x="378534" y="184629"/>
                    <a:pt x="288332" y="135030"/>
                    <a:pt x="166570" y="106814"/>
                  </a:cubicBezTo>
                  <a:cubicBezTo>
                    <a:pt x="123362" y="96786"/>
                    <a:pt x="65504" y="84841"/>
                    <a:pt x="31635" y="64244"/>
                  </a:cubicBezTo>
                  <a:cubicBezTo>
                    <a:pt x="-52079" y="13416"/>
                    <a:pt x="51937" y="-11359"/>
                    <a:pt x="95637" y="5010"/>
                  </a:cubicBezTo>
                  <a:close/>
                </a:path>
              </a:pathLst>
            </a:custGeom>
            <a:solidFill>
              <a:schemeClr val="accent4">
                <a:lumMod val="75000"/>
                <a:alpha val="50000"/>
              </a:schemeClr>
            </a:solidFill>
            <a:ln w="49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1433F06-F66D-5D09-D7BE-88AF1807F650}"/>
                </a:ext>
              </a:extLst>
            </p:cNvPr>
            <p:cNvGrpSpPr/>
            <p:nvPr/>
          </p:nvGrpSpPr>
          <p:grpSpPr>
            <a:xfrm>
              <a:off x="2570378" y="932773"/>
              <a:ext cx="3015030" cy="4887208"/>
              <a:chOff x="2570378" y="932773"/>
              <a:chExt cx="3015030" cy="4887208"/>
            </a:xfrm>
          </p:grpSpPr>
          <p:grpSp>
            <p:nvGrpSpPr>
              <p:cNvPr id="26" name="Graphic 7">
                <a:extLst>
                  <a:ext uri="{FF2B5EF4-FFF2-40B4-BE49-F238E27FC236}">
                    <a16:creationId xmlns:a16="http://schemas.microsoft.com/office/drawing/2014/main" id="{4D7E7250-04F4-1126-69AF-CE307A5CF1B1}"/>
                  </a:ext>
                </a:extLst>
              </p:cNvPr>
              <p:cNvGrpSpPr/>
              <p:nvPr/>
            </p:nvGrpSpPr>
            <p:grpSpPr>
              <a:xfrm>
                <a:off x="2753388" y="932773"/>
                <a:ext cx="2832020" cy="4208305"/>
                <a:chOff x="2753388" y="932773"/>
                <a:chExt cx="2832020" cy="4208305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1557DB8-934C-D11C-5B54-F13B319F72C1}"/>
                    </a:ext>
                  </a:extLst>
                </p:cNvPr>
                <p:cNvSpPr/>
                <p:nvPr/>
              </p:nvSpPr>
              <p:spPr>
                <a:xfrm>
                  <a:off x="5225532" y="4608613"/>
                  <a:ext cx="359876" cy="532465"/>
                </a:xfrm>
                <a:custGeom>
                  <a:avLst/>
                  <a:gdLst>
                    <a:gd name="connsiteX0" fmla="*/ 0 w 359876"/>
                    <a:gd name="connsiteY0" fmla="*/ 0 h 532465"/>
                    <a:gd name="connsiteX1" fmla="*/ 359876 w 359876"/>
                    <a:gd name="connsiteY1" fmla="*/ 532465 h 532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59876" h="532465">
                      <a:moveTo>
                        <a:pt x="0" y="0"/>
                      </a:moveTo>
                      <a:cubicBezTo>
                        <a:pt x="239393" y="88286"/>
                        <a:pt x="350389" y="285404"/>
                        <a:pt x="359876" y="532465"/>
                      </a:cubicBezTo>
                    </a:path>
                  </a:pathLst>
                </a:custGeom>
                <a:noFill/>
                <a:ln w="31750" cap="rnd">
                  <a:solidFill>
                    <a:srgbClr val="CF0F2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83FE370F-754C-988C-F058-A76C3AF4D6C1}"/>
                    </a:ext>
                  </a:extLst>
                </p:cNvPr>
                <p:cNvSpPr/>
                <p:nvPr/>
              </p:nvSpPr>
              <p:spPr>
                <a:xfrm>
                  <a:off x="4084359" y="3908621"/>
                  <a:ext cx="1157591" cy="706234"/>
                </a:xfrm>
                <a:custGeom>
                  <a:avLst/>
                  <a:gdLst>
                    <a:gd name="connsiteX0" fmla="*/ 0 w 1157591"/>
                    <a:gd name="connsiteY0" fmla="*/ 0 h 706234"/>
                    <a:gd name="connsiteX1" fmla="*/ 79978 w 1157591"/>
                    <a:gd name="connsiteY1" fmla="*/ 126579 h 706234"/>
                    <a:gd name="connsiteX2" fmla="*/ 173425 w 1157591"/>
                    <a:gd name="connsiteY2" fmla="*/ 220517 h 706234"/>
                    <a:gd name="connsiteX3" fmla="*/ 677527 w 1157591"/>
                    <a:gd name="connsiteY3" fmla="*/ 595386 h 706234"/>
                    <a:gd name="connsiteX4" fmla="*/ 873662 w 1157591"/>
                    <a:gd name="connsiteY4" fmla="*/ 651916 h 706234"/>
                    <a:gd name="connsiteX5" fmla="*/ 1157592 w 1157591"/>
                    <a:gd name="connsiteY5" fmla="*/ 706234 h 706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7591" h="706234">
                      <a:moveTo>
                        <a:pt x="0" y="0"/>
                      </a:moveTo>
                      <a:cubicBezTo>
                        <a:pt x="98" y="65722"/>
                        <a:pt x="26250" y="96347"/>
                        <a:pt x="79978" y="126579"/>
                      </a:cubicBezTo>
                      <a:cubicBezTo>
                        <a:pt x="116846" y="149240"/>
                        <a:pt x="152189" y="184043"/>
                        <a:pt x="173425" y="220517"/>
                      </a:cubicBezTo>
                      <a:cubicBezTo>
                        <a:pt x="252862" y="392074"/>
                        <a:pt x="503758" y="533350"/>
                        <a:pt x="677527" y="595386"/>
                      </a:cubicBezTo>
                      <a:cubicBezTo>
                        <a:pt x="736712" y="616622"/>
                        <a:pt x="809464" y="637563"/>
                        <a:pt x="873662" y="651916"/>
                      </a:cubicBezTo>
                      <a:cubicBezTo>
                        <a:pt x="1000880" y="683032"/>
                        <a:pt x="1055788" y="668875"/>
                        <a:pt x="1157592" y="706234"/>
                      </a:cubicBezTo>
                    </a:path>
                  </a:pathLst>
                </a:custGeom>
                <a:noFill/>
                <a:ln w="31750" cap="rnd">
                  <a:solidFill>
                    <a:srgbClr val="AB17E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1076ABCE-D0E8-22A1-6100-C7A413474D1F}"/>
                    </a:ext>
                  </a:extLst>
                </p:cNvPr>
                <p:cNvSpPr/>
                <p:nvPr/>
              </p:nvSpPr>
              <p:spPr>
                <a:xfrm>
                  <a:off x="4034111" y="3352421"/>
                  <a:ext cx="125949" cy="680125"/>
                </a:xfrm>
                <a:custGeom>
                  <a:avLst/>
                  <a:gdLst>
                    <a:gd name="connsiteX0" fmla="*/ 354 w 125949"/>
                    <a:gd name="connsiteY0" fmla="*/ 29585 h 680125"/>
                    <a:gd name="connsiteX1" fmla="*/ 25916 w 125949"/>
                    <a:gd name="connsiteY1" fmla="*/ 6236 h 680125"/>
                    <a:gd name="connsiteX2" fmla="*/ 53443 w 125949"/>
                    <a:gd name="connsiteY2" fmla="*/ 52689 h 680125"/>
                    <a:gd name="connsiteX3" fmla="*/ 86919 w 125949"/>
                    <a:gd name="connsiteY3" fmla="*/ 353823 h 680125"/>
                    <a:gd name="connsiteX4" fmla="*/ 76940 w 125949"/>
                    <a:gd name="connsiteY4" fmla="*/ 642127 h 680125"/>
                    <a:gd name="connsiteX5" fmla="*/ 125950 w 125949"/>
                    <a:gd name="connsiteY5" fmla="*/ 680125 h 680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5949" h="680125">
                      <a:moveTo>
                        <a:pt x="354" y="29585"/>
                      </a:moveTo>
                      <a:cubicBezTo>
                        <a:pt x="-2055" y="7759"/>
                        <a:pt x="7973" y="-9839"/>
                        <a:pt x="25916" y="6236"/>
                      </a:cubicBezTo>
                      <a:cubicBezTo>
                        <a:pt x="35894" y="14445"/>
                        <a:pt x="45775" y="31551"/>
                        <a:pt x="53443" y="52689"/>
                      </a:cubicBezTo>
                      <a:cubicBezTo>
                        <a:pt x="81610" y="137976"/>
                        <a:pt x="109531" y="265341"/>
                        <a:pt x="86919" y="353823"/>
                      </a:cubicBezTo>
                      <a:cubicBezTo>
                        <a:pt x="66716" y="433113"/>
                        <a:pt x="19919" y="572619"/>
                        <a:pt x="76940" y="642127"/>
                      </a:cubicBezTo>
                      <a:cubicBezTo>
                        <a:pt x="92720" y="660560"/>
                        <a:pt x="105254" y="667541"/>
                        <a:pt x="125950" y="680125"/>
                      </a:cubicBezTo>
                    </a:path>
                  </a:pathLst>
                </a:custGeom>
                <a:noFill/>
                <a:ln w="31750" cap="rnd">
                  <a:solidFill>
                    <a:srgbClr val="314EC4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C5C98821-1ED4-EA19-A0B2-1FD0F6C47616}"/>
                    </a:ext>
                  </a:extLst>
                </p:cNvPr>
                <p:cNvSpPr/>
                <p:nvPr/>
              </p:nvSpPr>
              <p:spPr>
                <a:xfrm>
                  <a:off x="2753388" y="932773"/>
                  <a:ext cx="2066847" cy="2719938"/>
                </a:xfrm>
                <a:custGeom>
                  <a:avLst/>
                  <a:gdLst>
                    <a:gd name="connsiteX0" fmla="*/ 2066847 w 2066847"/>
                    <a:gd name="connsiteY0" fmla="*/ 0 h 2719938"/>
                    <a:gd name="connsiteX1" fmla="*/ 1709478 w 2066847"/>
                    <a:gd name="connsiteY1" fmla="*/ 106129 h 2719938"/>
                    <a:gd name="connsiteX2" fmla="*/ 1343998 w 2066847"/>
                    <a:gd name="connsiteY2" fmla="*/ 276015 h 2719938"/>
                    <a:gd name="connsiteX3" fmla="*/ 1150910 w 2066847"/>
                    <a:gd name="connsiteY3" fmla="*/ 410950 h 2719938"/>
                    <a:gd name="connsiteX4" fmla="*/ 898392 w 2066847"/>
                    <a:gd name="connsiteY4" fmla="*/ 642085 h 2719938"/>
                    <a:gd name="connsiteX5" fmla="*/ 136561 w 2066847"/>
                    <a:gd name="connsiteY5" fmla="*/ 1802626 h 2719938"/>
                    <a:gd name="connsiteX6" fmla="*/ 27433 w 2066847"/>
                    <a:gd name="connsiteY6" fmla="*/ 2098844 h 2719938"/>
                    <a:gd name="connsiteX7" fmla="*/ 3740 w 2066847"/>
                    <a:gd name="connsiteY7" fmla="*/ 2563129 h 2719938"/>
                    <a:gd name="connsiteX8" fmla="*/ 49308 w 2066847"/>
                    <a:gd name="connsiteY8" fmla="*/ 2719939 h 27199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66847" h="2719938">
                      <a:moveTo>
                        <a:pt x="2066847" y="0"/>
                      </a:moveTo>
                      <a:cubicBezTo>
                        <a:pt x="1939924" y="934"/>
                        <a:pt x="1825291" y="61053"/>
                        <a:pt x="1709478" y="106129"/>
                      </a:cubicBezTo>
                      <a:cubicBezTo>
                        <a:pt x="1578131" y="159759"/>
                        <a:pt x="1472887" y="216584"/>
                        <a:pt x="1343998" y="276015"/>
                      </a:cubicBezTo>
                      <a:cubicBezTo>
                        <a:pt x="1275572" y="307868"/>
                        <a:pt x="1209357" y="362777"/>
                        <a:pt x="1150910" y="410950"/>
                      </a:cubicBezTo>
                      <a:cubicBezTo>
                        <a:pt x="1063313" y="483456"/>
                        <a:pt x="967998" y="552865"/>
                        <a:pt x="898392" y="642085"/>
                      </a:cubicBezTo>
                      <a:cubicBezTo>
                        <a:pt x="622377" y="1013464"/>
                        <a:pt x="346559" y="1388923"/>
                        <a:pt x="136561" y="1802626"/>
                      </a:cubicBezTo>
                      <a:cubicBezTo>
                        <a:pt x="88240" y="1896417"/>
                        <a:pt x="47440" y="1994877"/>
                        <a:pt x="27433" y="2098844"/>
                      </a:cubicBezTo>
                      <a:cubicBezTo>
                        <a:pt x="-1422" y="2249903"/>
                        <a:pt x="-3978" y="2408482"/>
                        <a:pt x="3740" y="2563129"/>
                      </a:cubicBezTo>
                      <a:cubicBezTo>
                        <a:pt x="7083" y="2615825"/>
                        <a:pt x="23648" y="2677713"/>
                        <a:pt x="49308" y="2719939"/>
                      </a:cubicBezTo>
                    </a:path>
                  </a:pathLst>
                </a:custGeom>
                <a:noFill/>
                <a:ln w="31750" cap="rnd">
                  <a:solidFill>
                    <a:srgbClr val="E5C213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744E632E-61CA-FAAF-F143-9735CAC79F11}"/>
                    </a:ext>
                  </a:extLst>
                </p:cNvPr>
                <p:cNvSpPr/>
                <p:nvPr/>
              </p:nvSpPr>
              <p:spPr>
                <a:xfrm>
                  <a:off x="5429238" y="4618010"/>
                  <a:ext cx="119171" cy="147609"/>
                </a:xfrm>
                <a:custGeom>
                  <a:avLst/>
                  <a:gdLst>
                    <a:gd name="connsiteX0" fmla="*/ 0 w 119171"/>
                    <a:gd name="connsiteY0" fmla="*/ 128241 h 147609"/>
                    <a:gd name="connsiteX1" fmla="*/ 23644 w 119171"/>
                    <a:gd name="connsiteY1" fmla="*/ 147609 h 147609"/>
                    <a:gd name="connsiteX2" fmla="*/ 117927 w 119171"/>
                    <a:gd name="connsiteY2" fmla="*/ 34057 h 147609"/>
                    <a:gd name="connsiteX3" fmla="*/ 115518 w 119171"/>
                    <a:gd name="connsiteY3" fmla="*/ 24029 h 147609"/>
                    <a:gd name="connsiteX4" fmla="*/ 93693 w 119171"/>
                    <a:gd name="connsiteY4" fmla="*/ 1761 h 147609"/>
                    <a:gd name="connsiteX5" fmla="*/ 84746 w 119171"/>
                    <a:gd name="connsiteY5" fmla="*/ 2400 h 147609"/>
                    <a:gd name="connsiteX6" fmla="*/ 0 w 119171"/>
                    <a:gd name="connsiteY6" fmla="*/ 117869 h 147609"/>
                    <a:gd name="connsiteX7" fmla="*/ 0 w 119171"/>
                    <a:gd name="connsiteY7" fmla="*/ 128241 h 147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171" h="147609">
                      <a:moveTo>
                        <a:pt x="0" y="128241"/>
                      </a:moveTo>
                      <a:lnTo>
                        <a:pt x="23644" y="147609"/>
                      </a:lnTo>
                      <a:lnTo>
                        <a:pt x="117927" y="34057"/>
                      </a:lnTo>
                      <a:cubicBezTo>
                        <a:pt x="120631" y="30764"/>
                        <a:pt x="118517" y="27077"/>
                        <a:pt x="115518" y="24029"/>
                      </a:cubicBezTo>
                      <a:lnTo>
                        <a:pt x="93693" y="1761"/>
                      </a:lnTo>
                      <a:cubicBezTo>
                        <a:pt x="91137" y="-844"/>
                        <a:pt x="86909" y="-500"/>
                        <a:pt x="84746" y="2400"/>
                      </a:cubicBezTo>
                      <a:lnTo>
                        <a:pt x="0" y="117869"/>
                      </a:lnTo>
                      <a:lnTo>
                        <a:pt x="0" y="128241"/>
                      </a:lnTo>
                      <a:close/>
                    </a:path>
                  </a:pathLst>
                </a:custGeom>
                <a:solidFill>
                  <a:srgbClr val="CF0F21"/>
                </a:solidFill>
                <a:ln w="49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1674703C-5BCD-9319-65EA-A591D8A23D09}"/>
                    </a:ext>
                  </a:extLst>
                </p:cNvPr>
                <p:cNvSpPr/>
                <p:nvPr/>
              </p:nvSpPr>
              <p:spPr>
                <a:xfrm>
                  <a:off x="2803778" y="3352470"/>
                  <a:ext cx="1277028" cy="509618"/>
                </a:xfrm>
                <a:custGeom>
                  <a:avLst/>
                  <a:gdLst>
                    <a:gd name="connsiteX0" fmla="*/ 0 w 1277028"/>
                    <a:gd name="connsiteY0" fmla="*/ 300242 h 509618"/>
                    <a:gd name="connsiteX1" fmla="*/ 357615 w 1277028"/>
                    <a:gd name="connsiteY1" fmla="*/ 422003 h 509618"/>
                    <a:gd name="connsiteX2" fmla="*/ 649557 w 1277028"/>
                    <a:gd name="connsiteY2" fmla="*/ 407698 h 509618"/>
                    <a:gd name="connsiteX3" fmla="*/ 892194 w 1277028"/>
                    <a:gd name="connsiteY3" fmla="*/ 449432 h 509618"/>
                    <a:gd name="connsiteX4" fmla="*/ 1072010 w 1277028"/>
                    <a:gd name="connsiteY4" fmla="*/ 503702 h 509618"/>
                    <a:gd name="connsiteX5" fmla="*/ 1192984 w 1277028"/>
                    <a:gd name="connsiteY5" fmla="*/ 488217 h 509618"/>
                    <a:gd name="connsiteX6" fmla="*/ 1255807 w 1277028"/>
                    <a:gd name="connsiteY6" fmla="*/ 130061 h 509618"/>
                    <a:gd name="connsiteX7" fmla="*/ 1230687 w 1277028"/>
                    <a:gd name="connsiteY7" fmla="*/ 29585 h 509618"/>
                    <a:gd name="connsiteX8" fmla="*/ 1256249 w 1277028"/>
                    <a:gd name="connsiteY8" fmla="*/ 6236 h 509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77028" h="509618">
                      <a:moveTo>
                        <a:pt x="0" y="300242"/>
                      </a:moveTo>
                      <a:cubicBezTo>
                        <a:pt x="51516" y="386512"/>
                        <a:pt x="263480" y="409812"/>
                        <a:pt x="357615" y="422003"/>
                      </a:cubicBezTo>
                      <a:cubicBezTo>
                        <a:pt x="450521" y="437143"/>
                        <a:pt x="558519" y="426870"/>
                        <a:pt x="649557" y="407698"/>
                      </a:cubicBezTo>
                      <a:cubicBezTo>
                        <a:pt x="735728" y="392411"/>
                        <a:pt x="813691" y="415809"/>
                        <a:pt x="892194" y="449432"/>
                      </a:cubicBezTo>
                      <a:cubicBezTo>
                        <a:pt x="943956" y="469538"/>
                        <a:pt x="1017544" y="493723"/>
                        <a:pt x="1072010" y="503702"/>
                      </a:cubicBezTo>
                      <a:cubicBezTo>
                        <a:pt x="1118905" y="513238"/>
                        <a:pt x="1162900" y="513336"/>
                        <a:pt x="1192984" y="488217"/>
                      </a:cubicBezTo>
                      <a:cubicBezTo>
                        <a:pt x="1298475" y="398752"/>
                        <a:pt x="1285792" y="254428"/>
                        <a:pt x="1255807" y="130061"/>
                      </a:cubicBezTo>
                      <a:cubicBezTo>
                        <a:pt x="1247941" y="98749"/>
                        <a:pt x="1231916" y="53721"/>
                        <a:pt x="1230687" y="29585"/>
                      </a:cubicBezTo>
                      <a:cubicBezTo>
                        <a:pt x="1228279" y="7759"/>
                        <a:pt x="1238307" y="-9839"/>
                        <a:pt x="1256249" y="6236"/>
                      </a:cubicBezTo>
                    </a:path>
                  </a:pathLst>
                </a:custGeom>
                <a:noFill/>
                <a:ln w="31750" cap="rnd">
                  <a:solidFill>
                    <a:srgbClr val="80AD1E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70AA2D0C-A461-3BAA-BF30-EC57C7D4751E}"/>
                  </a:ext>
                </a:extLst>
              </p:cNvPr>
              <p:cNvSpPr/>
              <p:nvPr/>
            </p:nvSpPr>
            <p:spPr>
              <a:xfrm>
                <a:off x="2570378" y="3803180"/>
                <a:ext cx="379345" cy="2016801"/>
              </a:xfrm>
              <a:custGeom>
                <a:avLst/>
                <a:gdLst>
                  <a:gd name="connsiteX0" fmla="*/ 379346 w 379345"/>
                  <a:gd name="connsiteY0" fmla="*/ 2016801 h 2016801"/>
                  <a:gd name="connsiteX1" fmla="*/ 154798 w 379345"/>
                  <a:gd name="connsiteY1" fmla="*/ 1659530 h 2016801"/>
                  <a:gd name="connsiteX2" fmla="*/ 123387 w 379345"/>
                  <a:gd name="connsiteY2" fmla="*/ 1472145 h 2016801"/>
                  <a:gd name="connsiteX3" fmla="*/ 43360 w 379345"/>
                  <a:gd name="connsiteY3" fmla="*/ 1212745 h 2016801"/>
                  <a:gd name="connsiteX4" fmla="*/ 40804 w 379345"/>
                  <a:gd name="connsiteY4" fmla="*/ 943120 h 2016801"/>
                  <a:gd name="connsiteX5" fmla="*/ 26253 w 379345"/>
                  <a:gd name="connsiteY5" fmla="*/ 713657 h 2016801"/>
                  <a:gd name="connsiteX6" fmla="*/ 1380 w 379345"/>
                  <a:gd name="connsiteY6" fmla="*/ 468562 h 2016801"/>
                  <a:gd name="connsiteX7" fmla="*/ 234776 w 379345"/>
                  <a:gd name="connsiteY7" fmla="*/ 0 h 2016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9345" h="2016801">
                    <a:moveTo>
                      <a:pt x="379346" y="2016801"/>
                    </a:moveTo>
                    <a:cubicBezTo>
                      <a:pt x="252718" y="1914113"/>
                      <a:pt x="176574" y="1824254"/>
                      <a:pt x="154798" y="1659530"/>
                    </a:cubicBezTo>
                    <a:cubicBezTo>
                      <a:pt x="145360" y="1596954"/>
                      <a:pt x="139756" y="1533444"/>
                      <a:pt x="123387" y="1472145"/>
                    </a:cubicBezTo>
                    <a:cubicBezTo>
                      <a:pt x="100480" y="1383368"/>
                      <a:pt x="58058" y="1302161"/>
                      <a:pt x="43360" y="1212745"/>
                    </a:cubicBezTo>
                    <a:cubicBezTo>
                      <a:pt x="27138" y="1123673"/>
                      <a:pt x="39181" y="1033028"/>
                      <a:pt x="40804" y="943120"/>
                    </a:cubicBezTo>
                    <a:cubicBezTo>
                      <a:pt x="42229" y="866436"/>
                      <a:pt x="38592" y="789309"/>
                      <a:pt x="26253" y="713657"/>
                    </a:cubicBezTo>
                    <a:cubicBezTo>
                      <a:pt x="13227" y="632401"/>
                      <a:pt x="-5207" y="551145"/>
                      <a:pt x="1380" y="468562"/>
                    </a:cubicBezTo>
                    <a:cubicBezTo>
                      <a:pt x="17061" y="299315"/>
                      <a:pt x="112720" y="97281"/>
                      <a:pt x="234776" y="0"/>
                    </a:cubicBezTo>
                  </a:path>
                </a:pathLst>
              </a:custGeom>
              <a:noFill/>
              <a:ln w="31750" cap="rnd">
                <a:solidFill>
                  <a:srgbClr val="E5C21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49C6395E-2986-E213-8AD1-0DB487214FD3}"/>
                  </a:ext>
                </a:extLst>
              </p:cNvPr>
              <p:cNvSpPr/>
              <p:nvPr/>
            </p:nvSpPr>
            <p:spPr>
              <a:xfrm>
                <a:off x="2809677" y="3786487"/>
                <a:ext cx="1301374" cy="208109"/>
              </a:xfrm>
              <a:custGeom>
                <a:avLst/>
                <a:gdLst>
                  <a:gd name="connsiteX0" fmla="*/ 1301375 w 1301374"/>
                  <a:gd name="connsiteY0" fmla="*/ 208109 h 208109"/>
                  <a:gd name="connsiteX1" fmla="*/ 975466 w 1301374"/>
                  <a:gd name="connsiteY1" fmla="*/ 141010 h 208109"/>
                  <a:gd name="connsiteX2" fmla="*/ 541609 w 1301374"/>
                  <a:gd name="connsiteY2" fmla="*/ 47317 h 208109"/>
                  <a:gd name="connsiteX3" fmla="*/ 169394 w 1301374"/>
                  <a:gd name="connsiteY3" fmla="*/ 13055 h 208109"/>
                  <a:gd name="connsiteX4" fmla="*/ 0 w 1301374"/>
                  <a:gd name="connsiteY4" fmla="*/ 14678 h 208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1374" h="208109">
                    <a:moveTo>
                      <a:pt x="1301375" y="208109"/>
                    </a:moveTo>
                    <a:cubicBezTo>
                      <a:pt x="1301375" y="208109"/>
                      <a:pt x="1040893" y="196705"/>
                      <a:pt x="975466" y="141010"/>
                    </a:cubicBezTo>
                    <a:cubicBezTo>
                      <a:pt x="975466" y="141010"/>
                      <a:pt x="772940" y="28982"/>
                      <a:pt x="541609" y="47317"/>
                    </a:cubicBezTo>
                    <a:cubicBezTo>
                      <a:pt x="541609" y="47317"/>
                      <a:pt x="306148" y="66587"/>
                      <a:pt x="169394" y="13055"/>
                    </a:cubicBezTo>
                    <a:cubicBezTo>
                      <a:pt x="169394" y="13055"/>
                      <a:pt x="75111" y="-17373"/>
                      <a:pt x="0" y="14678"/>
                    </a:cubicBezTo>
                  </a:path>
                </a:pathLst>
              </a:custGeom>
              <a:noFill/>
              <a:ln w="31750" cap="rnd">
                <a:solidFill>
                  <a:srgbClr val="314EC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080A1BB-49A9-EB2A-89AB-D93C656383C2}"/>
                </a:ext>
              </a:extLst>
            </p:cNvPr>
            <p:cNvGrpSpPr/>
            <p:nvPr/>
          </p:nvGrpSpPr>
          <p:grpSpPr>
            <a:xfrm>
              <a:off x="6568887" y="942604"/>
              <a:ext cx="3015079" cy="4887209"/>
              <a:chOff x="6568887" y="942604"/>
              <a:chExt cx="3015079" cy="4887209"/>
            </a:xfrm>
          </p:grpSpPr>
          <p:grpSp>
            <p:nvGrpSpPr>
              <p:cNvPr id="17" name="Graphic 7">
                <a:extLst>
                  <a:ext uri="{FF2B5EF4-FFF2-40B4-BE49-F238E27FC236}">
                    <a16:creationId xmlns:a16="http://schemas.microsoft.com/office/drawing/2014/main" id="{939822B9-982C-91D5-952C-546DAA93AE9B}"/>
                  </a:ext>
                </a:extLst>
              </p:cNvPr>
              <p:cNvGrpSpPr/>
              <p:nvPr/>
            </p:nvGrpSpPr>
            <p:grpSpPr>
              <a:xfrm>
                <a:off x="6568887" y="942604"/>
                <a:ext cx="2832069" cy="4208305"/>
                <a:chOff x="6568887" y="942604"/>
                <a:chExt cx="2832069" cy="4208305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16A7C3D7-056B-9520-BC56-912739BA386F}"/>
                    </a:ext>
                  </a:extLst>
                </p:cNvPr>
                <p:cNvSpPr/>
                <p:nvPr/>
              </p:nvSpPr>
              <p:spPr>
                <a:xfrm>
                  <a:off x="6568887" y="4618444"/>
                  <a:ext cx="359876" cy="532465"/>
                </a:xfrm>
                <a:custGeom>
                  <a:avLst/>
                  <a:gdLst>
                    <a:gd name="connsiteX0" fmla="*/ 359876 w 359876"/>
                    <a:gd name="connsiteY0" fmla="*/ 0 h 532465"/>
                    <a:gd name="connsiteX1" fmla="*/ 0 w 359876"/>
                    <a:gd name="connsiteY1" fmla="*/ 532465 h 532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59876" h="532465">
                      <a:moveTo>
                        <a:pt x="359876" y="0"/>
                      </a:moveTo>
                      <a:cubicBezTo>
                        <a:pt x="120483" y="88286"/>
                        <a:pt x="9487" y="285404"/>
                        <a:pt x="0" y="532465"/>
                      </a:cubicBezTo>
                    </a:path>
                  </a:pathLst>
                </a:custGeom>
                <a:noFill/>
                <a:ln w="31750" cap="rnd">
                  <a:solidFill>
                    <a:srgbClr val="CF0F2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23836599-5A12-55AE-81B8-B0844B86937C}"/>
                    </a:ext>
                  </a:extLst>
                </p:cNvPr>
                <p:cNvSpPr/>
                <p:nvPr/>
              </p:nvSpPr>
              <p:spPr>
                <a:xfrm>
                  <a:off x="6912394" y="3918453"/>
                  <a:ext cx="1157591" cy="706234"/>
                </a:xfrm>
                <a:custGeom>
                  <a:avLst/>
                  <a:gdLst>
                    <a:gd name="connsiteX0" fmla="*/ 1157591 w 1157591"/>
                    <a:gd name="connsiteY0" fmla="*/ 0 h 706234"/>
                    <a:gd name="connsiteX1" fmla="*/ 1077614 w 1157591"/>
                    <a:gd name="connsiteY1" fmla="*/ 126579 h 706234"/>
                    <a:gd name="connsiteX2" fmla="*/ 984167 w 1157591"/>
                    <a:gd name="connsiteY2" fmla="*/ 220517 h 706234"/>
                    <a:gd name="connsiteX3" fmla="*/ 480064 w 1157591"/>
                    <a:gd name="connsiteY3" fmla="*/ 595386 h 706234"/>
                    <a:gd name="connsiteX4" fmla="*/ 283929 w 1157591"/>
                    <a:gd name="connsiteY4" fmla="*/ 651916 h 706234"/>
                    <a:gd name="connsiteX5" fmla="*/ 0 w 1157591"/>
                    <a:gd name="connsiteY5" fmla="*/ 706234 h 706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7591" h="706234">
                      <a:moveTo>
                        <a:pt x="1157591" y="0"/>
                      </a:moveTo>
                      <a:cubicBezTo>
                        <a:pt x="1157493" y="65722"/>
                        <a:pt x="1131342" y="96347"/>
                        <a:pt x="1077614" y="126579"/>
                      </a:cubicBezTo>
                      <a:cubicBezTo>
                        <a:pt x="1040746" y="149240"/>
                        <a:pt x="1005402" y="184043"/>
                        <a:pt x="984167" y="220517"/>
                      </a:cubicBezTo>
                      <a:cubicBezTo>
                        <a:pt x="904729" y="392074"/>
                        <a:pt x="653833" y="533350"/>
                        <a:pt x="480064" y="595386"/>
                      </a:cubicBezTo>
                      <a:cubicBezTo>
                        <a:pt x="420880" y="616622"/>
                        <a:pt x="348128" y="637563"/>
                        <a:pt x="283929" y="651916"/>
                      </a:cubicBezTo>
                      <a:cubicBezTo>
                        <a:pt x="156712" y="683032"/>
                        <a:pt x="101803" y="668875"/>
                        <a:pt x="0" y="706234"/>
                      </a:cubicBezTo>
                    </a:path>
                  </a:pathLst>
                </a:custGeom>
                <a:noFill/>
                <a:ln w="31750" cap="rnd">
                  <a:solidFill>
                    <a:srgbClr val="AB17E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42C38494-D145-2174-2CF3-9CA372113CBA}"/>
                    </a:ext>
                  </a:extLst>
                </p:cNvPr>
                <p:cNvSpPr/>
                <p:nvPr/>
              </p:nvSpPr>
              <p:spPr>
                <a:xfrm>
                  <a:off x="7994284" y="3362252"/>
                  <a:ext cx="125949" cy="680125"/>
                </a:xfrm>
                <a:custGeom>
                  <a:avLst/>
                  <a:gdLst>
                    <a:gd name="connsiteX0" fmla="*/ 125595 w 125949"/>
                    <a:gd name="connsiteY0" fmla="*/ 29585 h 680125"/>
                    <a:gd name="connsiteX1" fmla="*/ 100034 w 125949"/>
                    <a:gd name="connsiteY1" fmla="*/ 6236 h 680125"/>
                    <a:gd name="connsiteX2" fmla="*/ 72506 w 125949"/>
                    <a:gd name="connsiteY2" fmla="*/ 52689 h 680125"/>
                    <a:gd name="connsiteX3" fmla="*/ 39030 w 125949"/>
                    <a:gd name="connsiteY3" fmla="*/ 353823 h 680125"/>
                    <a:gd name="connsiteX4" fmla="*/ 49009 w 125949"/>
                    <a:gd name="connsiteY4" fmla="*/ 642127 h 680125"/>
                    <a:gd name="connsiteX5" fmla="*/ 0 w 125949"/>
                    <a:gd name="connsiteY5" fmla="*/ 680125 h 680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5949" h="680125">
                      <a:moveTo>
                        <a:pt x="125595" y="29585"/>
                      </a:moveTo>
                      <a:cubicBezTo>
                        <a:pt x="128004" y="7759"/>
                        <a:pt x="117976" y="-9839"/>
                        <a:pt x="100034" y="6236"/>
                      </a:cubicBezTo>
                      <a:cubicBezTo>
                        <a:pt x="90055" y="14445"/>
                        <a:pt x="80174" y="31551"/>
                        <a:pt x="72506" y="52689"/>
                      </a:cubicBezTo>
                      <a:cubicBezTo>
                        <a:pt x="44339" y="137976"/>
                        <a:pt x="16418" y="265341"/>
                        <a:pt x="39030" y="353823"/>
                      </a:cubicBezTo>
                      <a:cubicBezTo>
                        <a:pt x="59233" y="433113"/>
                        <a:pt x="106031" y="572619"/>
                        <a:pt x="49009" y="642127"/>
                      </a:cubicBezTo>
                      <a:cubicBezTo>
                        <a:pt x="33230" y="660560"/>
                        <a:pt x="20695" y="667541"/>
                        <a:pt x="0" y="680125"/>
                      </a:cubicBezTo>
                    </a:path>
                  </a:pathLst>
                </a:custGeom>
                <a:noFill/>
                <a:ln w="31750" cap="rnd">
                  <a:solidFill>
                    <a:srgbClr val="314EC4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123A5800-EDDF-405B-F382-6E2AAE80A22E}"/>
                    </a:ext>
                  </a:extLst>
                </p:cNvPr>
                <p:cNvSpPr/>
                <p:nvPr/>
              </p:nvSpPr>
              <p:spPr>
                <a:xfrm>
                  <a:off x="8073539" y="3362301"/>
                  <a:ext cx="1277027" cy="509618"/>
                </a:xfrm>
                <a:custGeom>
                  <a:avLst/>
                  <a:gdLst>
                    <a:gd name="connsiteX0" fmla="*/ 1277028 w 1277027"/>
                    <a:gd name="connsiteY0" fmla="*/ 300242 h 509618"/>
                    <a:gd name="connsiteX1" fmla="*/ 919413 w 1277027"/>
                    <a:gd name="connsiteY1" fmla="*/ 422003 h 509618"/>
                    <a:gd name="connsiteX2" fmla="*/ 627471 w 1277027"/>
                    <a:gd name="connsiteY2" fmla="*/ 407698 h 509618"/>
                    <a:gd name="connsiteX3" fmla="*/ 384833 w 1277027"/>
                    <a:gd name="connsiteY3" fmla="*/ 449432 h 509618"/>
                    <a:gd name="connsiteX4" fmla="*/ 205018 w 1277027"/>
                    <a:gd name="connsiteY4" fmla="*/ 503702 h 509618"/>
                    <a:gd name="connsiteX5" fmla="*/ 84044 w 1277027"/>
                    <a:gd name="connsiteY5" fmla="*/ 488217 h 509618"/>
                    <a:gd name="connsiteX6" fmla="*/ 21221 w 1277027"/>
                    <a:gd name="connsiteY6" fmla="*/ 130061 h 509618"/>
                    <a:gd name="connsiteX7" fmla="*/ 46340 w 1277027"/>
                    <a:gd name="connsiteY7" fmla="*/ 29585 h 509618"/>
                    <a:gd name="connsiteX8" fmla="*/ 20779 w 1277027"/>
                    <a:gd name="connsiteY8" fmla="*/ 6236 h 509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77027" h="509618">
                      <a:moveTo>
                        <a:pt x="1277028" y="300242"/>
                      </a:moveTo>
                      <a:cubicBezTo>
                        <a:pt x="1225512" y="386512"/>
                        <a:pt x="1013548" y="409812"/>
                        <a:pt x="919413" y="422003"/>
                      </a:cubicBezTo>
                      <a:cubicBezTo>
                        <a:pt x="826507" y="437143"/>
                        <a:pt x="718509" y="426870"/>
                        <a:pt x="627471" y="407698"/>
                      </a:cubicBezTo>
                      <a:cubicBezTo>
                        <a:pt x="541300" y="392411"/>
                        <a:pt x="463337" y="415809"/>
                        <a:pt x="384833" y="449432"/>
                      </a:cubicBezTo>
                      <a:cubicBezTo>
                        <a:pt x="333072" y="469538"/>
                        <a:pt x="259484" y="493723"/>
                        <a:pt x="205018" y="503702"/>
                      </a:cubicBezTo>
                      <a:cubicBezTo>
                        <a:pt x="158123" y="513238"/>
                        <a:pt x="114128" y="513336"/>
                        <a:pt x="84044" y="488217"/>
                      </a:cubicBezTo>
                      <a:cubicBezTo>
                        <a:pt x="-21446" y="398752"/>
                        <a:pt x="-8764" y="254428"/>
                        <a:pt x="21221" y="130061"/>
                      </a:cubicBezTo>
                      <a:cubicBezTo>
                        <a:pt x="29086" y="98749"/>
                        <a:pt x="45111" y="53721"/>
                        <a:pt x="46340" y="29585"/>
                      </a:cubicBezTo>
                      <a:cubicBezTo>
                        <a:pt x="48749" y="7759"/>
                        <a:pt x="38721" y="-9839"/>
                        <a:pt x="20779" y="6236"/>
                      </a:cubicBezTo>
                    </a:path>
                  </a:pathLst>
                </a:custGeom>
                <a:noFill/>
                <a:ln w="31750" cap="rnd">
                  <a:solidFill>
                    <a:srgbClr val="80AD1E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FC585FF7-1E07-78A7-6CD0-DC1954AADA98}"/>
                    </a:ext>
                  </a:extLst>
                </p:cNvPr>
                <p:cNvSpPr/>
                <p:nvPr/>
              </p:nvSpPr>
              <p:spPr>
                <a:xfrm>
                  <a:off x="7334110" y="942604"/>
                  <a:ext cx="2066846" cy="2719938"/>
                </a:xfrm>
                <a:custGeom>
                  <a:avLst/>
                  <a:gdLst>
                    <a:gd name="connsiteX0" fmla="*/ 0 w 2066846"/>
                    <a:gd name="connsiteY0" fmla="*/ 0 h 2719938"/>
                    <a:gd name="connsiteX1" fmla="*/ 357369 w 2066846"/>
                    <a:gd name="connsiteY1" fmla="*/ 106129 h 2719938"/>
                    <a:gd name="connsiteX2" fmla="*/ 722850 w 2066846"/>
                    <a:gd name="connsiteY2" fmla="*/ 276015 h 2719938"/>
                    <a:gd name="connsiteX3" fmla="*/ 915937 w 2066846"/>
                    <a:gd name="connsiteY3" fmla="*/ 410950 h 2719938"/>
                    <a:gd name="connsiteX4" fmla="*/ 1168455 w 2066846"/>
                    <a:gd name="connsiteY4" fmla="*/ 642085 h 2719938"/>
                    <a:gd name="connsiteX5" fmla="*/ 1930286 w 2066846"/>
                    <a:gd name="connsiteY5" fmla="*/ 1802626 h 2719938"/>
                    <a:gd name="connsiteX6" fmla="*/ 2039414 w 2066846"/>
                    <a:gd name="connsiteY6" fmla="*/ 2098844 h 2719938"/>
                    <a:gd name="connsiteX7" fmla="*/ 2063107 w 2066846"/>
                    <a:gd name="connsiteY7" fmla="*/ 2563129 h 2719938"/>
                    <a:gd name="connsiteX8" fmla="*/ 2017539 w 2066846"/>
                    <a:gd name="connsiteY8" fmla="*/ 2719939 h 27199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66846" h="2719938">
                      <a:moveTo>
                        <a:pt x="0" y="0"/>
                      </a:moveTo>
                      <a:cubicBezTo>
                        <a:pt x="126922" y="934"/>
                        <a:pt x="241556" y="61053"/>
                        <a:pt x="357369" y="106129"/>
                      </a:cubicBezTo>
                      <a:cubicBezTo>
                        <a:pt x="488716" y="159759"/>
                        <a:pt x="593960" y="216584"/>
                        <a:pt x="722850" y="276015"/>
                      </a:cubicBezTo>
                      <a:cubicBezTo>
                        <a:pt x="791275" y="307868"/>
                        <a:pt x="857490" y="362777"/>
                        <a:pt x="915937" y="410950"/>
                      </a:cubicBezTo>
                      <a:cubicBezTo>
                        <a:pt x="1003534" y="483456"/>
                        <a:pt x="1098849" y="552865"/>
                        <a:pt x="1168455" y="642085"/>
                      </a:cubicBezTo>
                      <a:cubicBezTo>
                        <a:pt x="1444470" y="1013464"/>
                        <a:pt x="1720288" y="1388923"/>
                        <a:pt x="1930286" y="1802626"/>
                      </a:cubicBezTo>
                      <a:cubicBezTo>
                        <a:pt x="1978607" y="1896417"/>
                        <a:pt x="2019407" y="1994877"/>
                        <a:pt x="2039414" y="2098844"/>
                      </a:cubicBezTo>
                      <a:cubicBezTo>
                        <a:pt x="2068269" y="2249903"/>
                        <a:pt x="2070825" y="2408482"/>
                        <a:pt x="2063107" y="2563129"/>
                      </a:cubicBezTo>
                      <a:cubicBezTo>
                        <a:pt x="2059765" y="2615825"/>
                        <a:pt x="2043199" y="2677713"/>
                        <a:pt x="2017539" y="2719939"/>
                      </a:cubicBezTo>
                    </a:path>
                  </a:pathLst>
                </a:custGeom>
                <a:noFill/>
                <a:ln w="31750" cap="rnd">
                  <a:solidFill>
                    <a:srgbClr val="E5C213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89EFDAEB-C018-61F8-55DC-4F2703577546}"/>
                    </a:ext>
                  </a:extLst>
                </p:cNvPr>
                <p:cNvSpPr/>
                <p:nvPr/>
              </p:nvSpPr>
              <p:spPr>
                <a:xfrm>
                  <a:off x="6605936" y="4627841"/>
                  <a:ext cx="119171" cy="147609"/>
                </a:xfrm>
                <a:custGeom>
                  <a:avLst/>
                  <a:gdLst>
                    <a:gd name="connsiteX0" fmla="*/ 119171 w 119171"/>
                    <a:gd name="connsiteY0" fmla="*/ 128241 h 147609"/>
                    <a:gd name="connsiteX1" fmla="*/ 95527 w 119171"/>
                    <a:gd name="connsiteY1" fmla="*/ 147609 h 147609"/>
                    <a:gd name="connsiteX2" fmla="*/ 1245 w 119171"/>
                    <a:gd name="connsiteY2" fmla="*/ 34057 h 147609"/>
                    <a:gd name="connsiteX3" fmla="*/ 3653 w 119171"/>
                    <a:gd name="connsiteY3" fmla="*/ 24029 h 147609"/>
                    <a:gd name="connsiteX4" fmla="*/ 25479 w 119171"/>
                    <a:gd name="connsiteY4" fmla="*/ 1761 h 147609"/>
                    <a:gd name="connsiteX5" fmla="*/ 34425 w 119171"/>
                    <a:gd name="connsiteY5" fmla="*/ 2400 h 147609"/>
                    <a:gd name="connsiteX6" fmla="*/ 119171 w 119171"/>
                    <a:gd name="connsiteY6" fmla="*/ 117869 h 147609"/>
                    <a:gd name="connsiteX7" fmla="*/ 119171 w 119171"/>
                    <a:gd name="connsiteY7" fmla="*/ 128241 h 147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171" h="147609">
                      <a:moveTo>
                        <a:pt x="119171" y="128241"/>
                      </a:moveTo>
                      <a:lnTo>
                        <a:pt x="95527" y="147609"/>
                      </a:lnTo>
                      <a:lnTo>
                        <a:pt x="1245" y="34057"/>
                      </a:lnTo>
                      <a:cubicBezTo>
                        <a:pt x="-1459" y="30764"/>
                        <a:pt x="655" y="27077"/>
                        <a:pt x="3653" y="24029"/>
                      </a:cubicBezTo>
                      <a:lnTo>
                        <a:pt x="25479" y="1761"/>
                      </a:lnTo>
                      <a:cubicBezTo>
                        <a:pt x="28035" y="-844"/>
                        <a:pt x="32262" y="-500"/>
                        <a:pt x="34425" y="2400"/>
                      </a:cubicBezTo>
                      <a:lnTo>
                        <a:pt x="119171" y="117869"/>
                      </a:lnTo>
                      <a:lnTo>
                        <a:pt x="119171" y="128241"/>
                      </a:lnTo>
                      <a:close/>
                    </a:path>
                  </a:pathLst>
                </a:custGeom>
                <a:solidFill>
                  <a:srgbClr val="CF0F21"/>
                </a:solidFill>
                <a:ln w="49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B96DABFE-4725-278D-8D19-08962CF6D230}"/>
                  </a:ext>
                </a:extLst>
              </p:cNvPr>
              <p:cNvSpPr/>
              <p:nvPr/>
            </p:nvSpPr>
            <p:spPr>
              <a:xfrm>
                <a:off x="9204621" y="3813012"/>
                <a:ext cx="379345" cy="2016801"/>
              </a:xfrm>
              <a:custGeom>
                <a:avLst/>
                <a:gdLst>
                  <a:gd name="connsiteX0" fmla="*/ 0 w 379345"/>
                  <a:gd name="connsiteY0" fmla="*/ 2016801 h 2016801"/>
                  <a:gd name="connsiteX1" fmla="*/ 224548 w 379345"/>
                  <a:gd name="connsiteY1" fmla="*/ 1659530 h 2016801"/>
                  <a:gd name="connsiteX2" fmla="*/ 255959 w 379345"/>
                  <a:gd name="connsiteY2" fmla="*/ 1472145 h 2016801"/>
                  <a:gd name="connsiteX3" fmla="*/ 335986 w 379345"/>
                  <a:gd name="connsiteY3" fmla="*/ 1212745 h 2016801"/>
                  <a:gd name="connsiteX4" fmla="*/ 338542 w 379345"/>
                  <a:gd name="connsiteY4" fmla="*/ 943120 h 2016801"/>
                  <a:gd name="connsiteX5" fmla="*/ 353092 w 379345"/>
                  <a:gd name="connsiteY5" fmla="*/ 713657 h 2016801"/>
                  <a:gd name="connsiteX6" fmla="*/ 377966 w 379345"/>
                  <a:gd name="connsiteY6" fmla="*/ 468562 h 2016801"/>
                  <a:gd name="connsiteX7" fmla="*/ 144570 w 379345"/>
                  <a:gd name="connsiteY7" fmla="*/ 0 h 2016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9345" h="2016801">
                    <a:moveTo>
                      <a:pt x="0" y="2016801"/>
                    </a:moveTo>
                    <a:cubicBezTo>
                      <a:pt x="126628" y="1914113"/>
                      <a:pt x="202771" y="1824254"/>
                      <a:pt x="224548" y="1659530"/>
                    </a:cubicBezTo>
                    <a:cubicBezTo>
                      <a:pt x="233986" y="1596954"/>
                      <a:pt x="239590" y="1533444"/>
                      <a:pt x="255959" y="1472145"/>
                    </a:cubicBezTo>
                    <a:cubicBezTo>
                      <a:pt x="278866" y="1383368"/>
                      <a:pt x="321288" y="1302161"/>
                      <a:pt x="335986" y="1212745"/>
                    </a:cubicBezTo>
                    <a:cubicBezTo>
                      <a:pt x="352208" y="1123673"/>
                      <a:pt x="340164" y="1033028"/>
                      <a:pt x="338542" y="943120"/>
                    </a:cubicBezTo>
                    <a:cubicBezTo>
                      <a:pt x="337117" y="866436"/>
                      <a:pt x="340754" y="789309"/>
                      <a:pt x="353092" y="713657"/>
                    </a:cubicBezTo>
                    <a:cubicBezTo>
                      <a:pt x="366119" y="632401"/>
                      <a:pt x="384553" y="551145"/>
                      <a:pt x="377966" y="468562"/>
                    </a:cubicBezTo>
                    <a:cubicBezTo>
                      <a:pt x="362285" y="299315"/>
                      <a:pt x="266626" y="97281"/>
                      <a:pt x="144570" y="0"/>
                    </a:cubicBezTo>
                  </a:path>
                </a:pathLst>
              </a:custGeom>
              <a:noFill/>
              <a:ln w="31750" cap="rnd">
                <a:solidFill>
                  <a:srgbClr val="E5C21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5254F77-E61C-61C3-41D7-2E7CC3C201AC}"/>
                  </a:ext>
                </a:extLst>
              </p:cNvPr>
              <p:cNvSpPr/>
              <p:nvPr/>
            </p:nvSpPr>
            <p:spPr>
              <a:xfrm>
                <a:off x="8043294" y="3796319"/>
                <a:ext cx="1301374" cy="208109"/>
              </a:xfrm>
              <a:custGeom>
                <a:avLst/>
                <a:gdLst>
                  <a:gd name="connsiteX0" fmla="*/ 0 w 1301374"/>
                  <a:gd name="connsiteY0" fmla="*/ 208109 h 208109"/>
                  <a:gd name="connsiteX1" fmla="*/ 325909 w 1301374"/>
                  <a:gd name="connsiteY1" fmla="*/ 141010 h 208109"/>
                  <a:gd name="connsiteX2" fmla="*/ 759766 w 1301374"/>
                  <a:gd name="connsiteY2" fmla="*/ 47317 h 208109"/>
                  <a:gd name="connsiteX3" fmla="*/ 1131981 w 1301374"/>
                  <a:gd name="connsiteY3" fmla="*/ 13055 h 208109"/>
                  <a:gd name="connsiteX4" fmla="*/ 1301375 w 1301374"/>
                  <a:gd name="connsiteY4" fmla="*/ 14678 h 208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1374" h="208109">
                    <a:moveTo>
                      <a:pt x="0" y="208109"/>
                    </a:moveTo>
                    <a:cubicBezTo>
                      <a:pt x="0" y="208109"/>
                      <a:pt x="260481" y="196705"/>
                      <a:pt x="325909" y="141010"/>
                    </a:cubicBezTo>
                    <a:cubicBezTo>
                      <a:pt x="325909" y="141010"/>
                      <a:pt x="528435" y="28982"/>
                      <a:pt x="759766" y="47317"/>
                    </a:cubicBezTo>
                    <a:cubicBezTo>
                      <a:pt x="759766" y="47317"/>
                      <a:pt x="995227" y="66587"/>
                      <a:pt x="1131981" y="13055"/>
                    </a:cubicBezTo>
                    <a:cubicBezTo>
                      <a:pt x="1131981" y="13055"/>
                      <a:pt x="1226263" y="-17373"/>
                      <a:pt x="1301375" y="14678"/>
                    </a:cubicBezTo>
                  </a:path>
                </a:pathLst>
              </a:custGeom>
              <a:noFill/>
              <a:ln w="31750" cap="rnd">
                <a:solidFill>
                  <a:srgbClr val="314EC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9D0B4F3-03D0-4962-5839-1CD1908E0970}"/>
              </a:ext>
            </a:extLst>
          </p:cNvPr>
          <p:cNvCxnSpPr>
            <a:cxnSpLocks/>
          </p:cNvCxnSpPr>
          <p:nvPr/>
        </p:nvCxnSpPr>
        <p:spPr>
          <a:xfrm>
            <a:off x="6697983" y="2166258"/>
            <a:ext cx="740015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A399E00-1851-C304-D262-E13B6387FA75}"/>
              </a:ext>
            </a:extLst>
          </p:cNvPr>
          <p:cNvSpPr txBox="1"/>
          <p:nvPr/>
        </p:nvSpPr>
        <p:spPr>
          <a:xfrm>
            <a:off x="6413947" y="2057142"/>
            <a:ext cx="310501" cy="2182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100" dirty="0">
                <a:solidFill>
                  <a:schemeClr val="tx2"/>
                </a:solidFill>
              </a:rPr>
              <a:t>M4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280403D-97AF-1F48-501A-40A38A933B00}"/>
              </a:ext>
            </a:extLst>
          </p:cNvPr>
          <p:cNvSpPr txBox="1"/>
          <p:nvPr/>
        </p:nvSpPr>
        <p:spPr>
          <a:xfrm>
            <a:off x="6574889" y="5154655"/>
            <a:ext cx="310501" cy="2182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>
                <a:solidFill>
                  <a:schemeClr val="tx2"/>
                </a:solidFill>
              </a:rPr>
              <a:t>M4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536A728-8F73-EBD3-1256-F4001E875A4F}"/>
              </a:ext>
            </a:extLst>
          </p:cNvPr>
          <p:cNvCxnSpPr>
            <a:cxnSpLocks/>
          </p:cNvCxnSpPr>
          <p:nvPr/>
        </p:nvCxnSpPr>
        <p:spPr>
          <a:xfrm flipV="1">
            <a:off x="6730139" y="4384504"/>
            <a:ext cx="0" cy="779327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9D3B6A1-F247-FA10-DBA4-9A69D70358BF}"/>
              </a:ext>
            </a:extLst>
          </p:cNvPr>
          <p:cNvCxnSpPr>
            <a:cxnSpLocks/>
          </p:cNvCxnSpPr>
          <p:nvPr/>
        </p:nvCxnSpPr>
        <p:spPr>
          <a:xfrm flipV="1">
            <a:off x="7087571" y="3561831"/>
            <a:ext cx="0" cy="160200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85EF738-9935-82E0-D6B5-32975F1FCF32}"/>
              </a:ext>
            </a:extLst>
          </p:cNvPr>
          <p:cNvSpPr txBox="1"/>
          <p:nvPr/>
        </p:nvSpPr>
        <p:spPr>
          <a:xfrm>
            <a:off x="6902997" y="5132967"/>
            <a:ext cx="380232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 dirty="0">
                <a:solidFill>
                  <a:schemeClr val="tx2"/>
                </a:solidFill>
              </a:rPr>
              <a:t>M3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F886A9A-5440-8238-A883-9294BD61F4AD}"/>
              </a:ext>
            </a:extLst>
          </p:cNvPr>
          <p:cNvCxnSpPr>
            <a:cxnSpLocks/>
          </p:cNvCxnSpPr>
          <p:nvPr/>
        </p:nvCxnSpPr>
        <p:spPr>
          <a:xfrm flipV="1">
            <a:off x="7735506" y="3883571"/>
            <a:ext cx="0" cy="128026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E51C161-C9E4-D197-A336-9E45A67B8AAC}"/>
              </a:ext>
            </a:extLst>
          </p:cNvPr>
          <p:cNvSpPr txBox="1"/>
          <p:nvPr/>
        </p:nvSpPr>
        <p:spPr>
          <a:xfrm>
            <a:off x="7580256" y="5154655"/>
            <a:ext cx="310501" cy="2182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>
                <a:solidFill>
                  <a:schemeClr val="tx2"/>
                </a:solidFill>
              </a:rPr>
              <a:t>M1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3D8641E-D7C3-4088-4FAB-DFDD65159CE9}"/>
              </a:ext>
            </a:extLst>
          </p:cNvPr>
          <p:cNvCxnSpPr>
            <a:cxnSpLocks/>
          </p:cNvCxnSpPr>
          <p:nvPr/>
        </p:nvCxnSpPr>
        <p:spPr>
          <a:xfrm flipV="1">
            <a:off x="7437998" y="3687831"/>
            <a:ext cx="0" cy="147600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0B51D2C4-00A8-9060-8032-3B009D1C78B8}"/>
              </a:ext>
            </a:extLst>
          </p:cNvPr>
          <p:cNvSpPr txBox="1"/>
          <p:nvPr/>
        </p:nvSpPr>
        <p:spPr>
          <a:xfrm>
            <a:off x="7218805" y="5132967"/>
            <a:ext cx="380232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 dirty="0">
                <a:solidFill>
                  <a:schemeClr val="tx2"/>
                </a:solidFill>
              </a:rPr>
              <a:t>M2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712A9E3-4C73-BA58-A304-C09C1B6B1A94}"/>
              </a:ext>
            </a:extLst>
          </p:cNvPr>
          <p:cNvCxnSpPr>
            <a:cxnSpLocks/>
          </p:cNvCxnSpPr>
          <p:nvPr/>
        </p:nvCxnSpPr>
        <p:spPr>
          <a:xfrm flipV="1">
            <a:off x="10644532" y="4274520"/>
            <a:ext cx="0" cy="885586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2C0B46C8-5785-8B46-73FE-8BC99C8E6CCD}"/>
              </a:ext>
            </a:extLst>
          </p:cNvPr>
          <p:cNvSpPr txBox="1"/>
          <p:nvPr/>
        </p:nvSpPr>
        <p:spPr>
          <a:xfrm>
            <a:off x="10364253" y="5154655"/>
            <a:ext cx="560559" cy="2182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 dirty="0">
                <a:solidFill>
                  <a:schemeClr val="tx2"/>
                </a:solidFill>
              </a:rPr>
              <a:t>Cortical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9F7ADA6-63F9-24D0-A1FB-F272D2245131}"/>
              </a:ext>
            </a:extLst>
          </p:cNvPr>
          <p:cNvGrpSpPr/>
          <p:nvPr/>
        </p:nvGrpSpPr>
        <p:grpSpPr>
          <a:xfrm flipH="1">
            <a:off x="9889573" y="2057142"/>
            <a:ext cx="1274109" cy="218233"/>
            <a:chOff x="4478301" y="2066280"/>
            <a:chExt cx="1527359" cy="261610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4085ED1-06A2-C50A-AEB9-B485206460DD}"/>
                </a:ext>
              </a:extLst>
            </p:cNvPr>
            <p:cNvCxnSpPr>
              <a:cxnSpLocks/>
            </p:cNvCxnSpPr>
            <p:nvPr/>
          </p:nvCxnSpPr>
          <p:spPr>
            <a:xfrm>
              <a:off x="5118555" y="2197085"/>
              <a:ext cx="887105" cy="0"/>
            </a:xfrm>
            <a:prstGeom prst="line">
              <a:avLst/>
            </a:prstGeom>
            <a:ln w="6350">
              <a:solidFill>
                <a:schemeClr val="tx2"/>
              </a:solidFill>
              <a:tailEnd type="diamond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00DC0D-8363-71A6-13C0-19A6F7F89690}"/>
                </a:ext>
              </a:extLst>
            </p:cNvPr>
            <p:cNvSpPr txBox="1"/>
            <p:nvPr/>
          </p:nvSpPr>
          <p:spPr>
            <a:xfrm>
              <a:off x="4478301" y="2066280"/>
              <a:ext cx="671979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100" dirty="0">
                  <a:solidFill>
                    <a:schemeClr val="tx2"/>
                  </a:solidFill>
                </a:rPr>
                <a:t>Cortical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9278F46-6FD3-C4B9-1DE2-8C4E3332EB85}"/>
              </a:ext>
            </a:extLst>
          </p:cNvPr>
          <p:cNvGrpSpPr/>
          <p:nvPr/>
        </p:nvGrpSpPr>
        <p:grpSpPr>
          <a:xfrm flipH="1">
            <a:off x="9487690" y="3837224"/>
            <a:ext cx="2029051" cy="218233"/>
            <a:chOff x="4273117" y="2066280"/>
            <a:chExt cx="2432359" cy="261610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2864206-4E83-376C-4FE8-B3C3992C2534}"/>
                </a:ext>
              </a:extLst>
            </p:cNvPr>
            <p:cNvCxnSpPr>
              <a:cxnSpLocks/>
            </p:cNvCxnSpPr>
            <p:nvPr/>
          </p:nvCxnSpPr>
          <p:spPr>
            <a:xfrm>
              <a:off x="5118555" y="2197085"/>
              <a:ext cx="1586921" cy="0"/>
            </a:xfrm>
            <a:prstGeom prst="line">
              <a:avLst/>
            </a:prstGeom>
            <a:ln w="6350">
              <a:solidFill>
                <a:schemeClr val="tx2"/>
              </a:solidFill>
              <a:tailEnd type="diamond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7E58CBC-3931-293C-0F1E-53367E2A5991}"/>
                </a:ext>
              </a:extLst>
            </p:cNvPr>
            <p:cNvSpPr txBox="1"/>
            <p:nvPr/>
          </p:nvSpPr>
          <p:spPr>
            <a:xfrm>
              <a:off x="4273117" y="2066280"/>
              <a:ext cx="877163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100">
                  <a:solidFill>
                    <a:schemeClr val="tx2"/>
                  </a:solidFill>
                </a:rPr>
                <a:t>Sphenoidal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F9F7AB2-BC72-EF75-BD69-6EBBA0DED411}"/>
              </a:ext>
            </a:extLst>
          </p:cNvPr>
          <p:cNvGrpSpPr/>
          <p:nvPr/>
        </p:nvGrpSpPr>
        <p:grpSpPr>
          <a:xfrm flipH="1">
            <a:off x="9918521" y="3561831"/>
            <a:ext cx="1372232" cy="218233"/>
            <a:chOff x="4544024" y="2066280"/>
            <a:chExt cx="1644986" cy="261610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5FC455B-396F-2403-18A6-03BAD25717F0}"/>
                </a:ext>
              </a:extLst>
            </p:cNvPr>
            <p:cNvCxnSpPr>
              <a:cxnSpLocks/>
            </p:cNvCxnSpPr>
            <p:nvPr/>
          </p:nvCxnSpPr>
          <p:spPr>
            <a:xfrm>
              <a:off x="5118555" y="2197085"/>
              <a:ext cx="1070455" cy="0"/>
            </a:xfrm>
            <a:prstGeom prst="line">
              <a:avLst/>
            </a:prstGeom>
            <a:ln w="6350">
              <a:solidFill>
                <a:schemeClr val="tx2"/>
              </a:solidFill>
              <a:tailEnd type="diamond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7685B2C-656B-32D8-7F54-16E25EE08280}"/>
                </a:ext>
              </a:extLst>
            </p:cNvPr>
            <p:cNvSpPr txBox="1"/>
            <p:nvPr/>
          </p:nvSpPr>
          <p:spPr>
            <a:xfrm>
              <a:off x="4544024" y="2066280"/>
              <a:ext cx="606256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100">
                  <a:solidFill>
                    <a:schemeClr val="tx2"/>
                  </a:solidFill>
                </a:rPr>
                <a:t>Insular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16645E8-B99C-DC1A-8B6A-13716E3D1284}"/>
              </a:ext>
            </a:extLst>
          </p:cNvPr>
          <p:cNvGrpSpPr/>
          <p:nvPr/>
        </p:nvGrpSpPr>
        <p:grpSpPr>
          <a:xfrm flipH="1">
            <a:off x="9819642" y="3300187"/>
            <a:ext cx="1630239" cy="218233"/>
            <a:chOff x="4353267" y="2066280"/>
            <a:chExt cx="1954276" cy="261610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86F669B-C007-6C01-6E43-EBA582F72555}"/>
                </a:ext>
              </a:extLst>
            </p:cNvPr>
            <p:cNvCxnSpPr>
              <a:cxnSpLocks/>
            </p:cNvCxnSpPr>
            <p:nvPr/>
          </p:nvCxnSpPr>
          <p:spPr>
            <a:xfrm>
              <a:off x="5118555" y="2197085"/>
              <a:ext cx="1188988" cy="0"/>
            </a:xfrm>
            <a:prstGeom prst="line">
              <a:avLst/>
            </a:prstGeom>
            <a:ln w="6350">
              <a:solidFill>
                <a:schemeClr val="tx2"/>
              </a:solidFill>
              <a:tailEnd type="diamond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ACE51B9-BEE8-35F3-ECA2-32BA565D43E2}"/>
                </a:ext>
              </a:extLst>
            </p:cNvPr>
            <p:cNvSpPr txBox="1"/>
            <p:nvPr/>
          </p:nvSpPr>
          <p:spPr>
            <a:xfrm>
              <a:off x="4353267" y="2066280"/>
              <a:ext cx="797013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100">
                  <a:solidFill>
                    <a:schemeClr val="tx2"/>
                  </a:solidFill>
                </a:rPr>
                <a:t>Opercular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D1D475B8-2F23-ABDD-0F3E-69617AC5FAE1}"/>
              </a:ext>
            </a:extLst>
          </p:cNvPr>
          <p:cNvSpPr txBox="1"/>
          <p:nvPr/>
        </p:nvSpPr>
        <p:spPr>
          <a:xfrm>
            <a:off x="6239894" y="1196627"/>
            <a:ext cx="54197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Middle cerebral artery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10198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19174</TotalTime>
  <Words>381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Middle cerebral artery (MCA) infarction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75</cp:revision>
  <cp:lastPrinted>2022-09-28T10:51:32Z</cp:lastPrinted>
  <dcterms:created xsi:type="dcterms:W3CDTF">2022-02-04T12:28:06Z</dcterms:created>
  <dcterms:modified xsi:type="dcterms:W3CDTF">2024-10-02T08:35:13Z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