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09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Merwick</a:t>
            </a:r>
            <a:r>
              <a:rPr lang="en-GB" dirty="0"/>
              <a:t> Á, </a:t>
            </a:r>
            <a:r>
              <a:rPr lang="en-GB" dirty="0" err="1"/>
              <a:t>Werring</a:t>
            </a:r>
            <a:r>
              <a:rPr lang="en-GB" dirty="0"/>
              <a:t> D. Posterior circulation ischaemic stroke. BMJ 2014; 348: g3175.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Konan LM, Reddy V, </a:t>
            </a:r>
            <a:r>
              <a:rPr lang="en-US" dirty="0" err="1"/>
              <a:t>Mesfin</a:t>
            </a:r>
            <a:r>
              <a:rPr lang="en-US" dirty="0"/>
              <a:t> FB. Neuroanatomy, cerebral blood supply. [Updated 2023 Jul 24].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Moos T, Møller M. Blood supply of the central nervous system. In: Basic Neuroanatomy, 1</a:t>
            </a:r>
            <a:r>
              <a:rPr lang="en-GB" baseline="30000" dirty="0"/>
              <a:t>st</a:t>
            </a:r>
            <a:r>
              <a:rPr lang="en-GB" dirty="0"/>
              <a:t> edition, 2003.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8961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AEFDC6-0DD5-85CF-B540-7AE1846C6C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96A9AE-60A4-18C8-18B6-8828FA02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Posterior cerebral artery (PCA) infarction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81FA2-E1B2-76EB-98B2-758C366B05A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691188" cy="4415215"/>
          </a:xfrm>
        </p:spPr>
        <p:txBody>
          <a:bodyPr/>
          <a:lstStyle/>
          <a:p>
            <a:r>
              <a:rPr lang="en-GB" dirty="0"/>
              <a:t>The posterior circulation supplies blood to the posterior of the brain, including </a:t>
            </a:r>
            <a:r>
              <a:rPr lang="en-US" dirty="0"/>
              <a:t>the brainstem, cerebellum, midbrain, thalamus, and areas of temporal and occipital cortex</a:t>
            </a:r>
            <a:r>
              <a:rPr lang="en-US" baseline="30000" dirty="0"/>
              <a:t>1,2</a:t>
            </a:r>
            <a:endParaRPr lang="en-GB" dirty="0"/>
          </a:p>
          <a:p>
            <a:r>
              <a:rPr lang="en-GB" dirty="0"/>
              <a:t>Infarction within the PCA, also known as the </a:t>
            </a:r>
            <a:r>
              <a:rPr lang="en-GB" dirty="0" err="1"/>
              <a:t>vertebro</a:t>
            </a:r>
            <a:r>
              <a:rPr lang="en-GB" dirty="0"/>
              <a:t>–basilar circulation, can cause several specific stroke syndromes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US" dirty="0"/>
              <a:t>Symptoms of a PCA stroke include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0FD2B7-0471-2E8C-8569-0ED1CD0FCA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PCA=posterior cerebral artery 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US" dirty="0"/>
              <a:t>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  <a:r>
              <a:rPr lang="en-GB" dirty="0"/>
              <a:t>2. </a:t>
            </a:r>
            <a:r>
              <a:rPr lang="en-GB" dirty="0" err="1"/>
              <a:t>Merwick</a:t>
            </a:r>
            <a:r>
              <a:rPr lang="en-GB" dirty="0"/>
              <a:t> &amp; </a:t>
            </a:r>
            <a:r>
              <a:rPr lang="en-GB" dirty="0" err="1"/>
              <a:t>Werring</a:t>
            </a:r>
            <a:r>
              <a:rPr lang="en-GB" dirty="0"/>
              <a:t>. BMJ 2014;348:g3175; </a:t>
            </a:r>
            <a:br>
              <a:rPr lang="en-GB" dirty="0"/>
            </a:br>
            <a:r>
              <a:rPr lang="en-US" dirty="0"/>
              <a:t>3. Konan et al.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https://www.ncbi.nlm.nih.gov/books/NBK532297/; 4. </a:t>
            </a:r>
            <a:r>
              <a:rPr lang="en-GB" dirty="0"/>
              <a:t>Moos &amp; Møller. Basic Neuroanatomy. 2003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3590A8-518B-F410-DB17-B78F63EE871D}"/>
              </a:ext>
            </a:extLst>
          </p:cNvPr>
          <p:cNvGrpSpPr/>
          <p:nvPr/>
        </p:nvGrpSpPr>
        <p:grpSpPr>
          <a:xfrm>
            <a:off x="7394033" y="1926087"/>
            <a:ext cx="3093536" cy="3720461"/>
            <a:chOff x="1667150" y="1349691"/>
            <a:chExt cx="3838019" cy="4615818"/>
          </a:xfrm>
        </p:grpSpPr>
        <p:sp>
          <p:nvSpPr>
            <p:cNvPr id="10" name="Graphic 87">
              <a:extLst>
                <a:ext uri="{FF2B5EF4-FFF2-40B4-BE49-F238E27FC236}">
                  <a16:creationId xmlns:a16="http://schemas.microsoft.com/office/drawing/2014/main" id="{DCBBB685-E57E-7984-BEFB-B8A3F42169C9}"/>
                </a:ext>
              </a:extLst>
            </p:cNvPr>
            <p:cNvSpPr/>
            <p:nvPr/>
          </p:nvSpPr>
          <p:spPr>
            <a:xfrm>
              <a:off x="1671534" y="1349692"/>
              <a:ext cx="3833635" cy="4615817"/>
            </a:xfrm>
            <a:custGeom>
              <a:avLst/>
              <a:gdLst>
                <a:gd name="connsiteX0" fmla="*/ 1806610 w 3827077"/>
                <a:gd name="connsiteY0" fmla="*/ 670183 h 4606751"/>
                <a:gd name="connsiteX1" fmla="*/ 1807944 w 3827077"/>
                <a:gd name="connsiteY1" fmla="*/ 626844 h 4606751"/>
                <a:gd name="connsiteX2" fmla="*/ 1804134 w 3827077"/>
                <a:gd name="connsiteY2" fmla="*/ 567599 h 4606751"/>
                <a:gd name="connsiteX3" fmla="*/ 1816517 w 3827077"/>
                <a:gd name="connsiteY3" fmla="*/ 480064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0" fmla="*/ 1806610 w 3827077"/>
                <a:gd name="connsiteY0" fmla="*/ 67018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6517 w 3827077"/>
                <a:gd name="connsiteY3" fmla="*/ 480064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806610 w 3827077"/>
                <a:gd name="connsiteY162" fmla="*/ 670183 h 4606751"/>
                <a:gd name="connsiteX0" fmla="*/ 1799003 w 3827077"/>
                <a:gd name="connsiteY0" fmla="*/ 65497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6517 w 3827077"/>
                <a:gd name="connsiteY3" fmla="*/ 480064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799003 w 3827077"/>
                <a:gd name="connsiteY162" fmla="*/ 654973 h 4606751"/>
                <a:gd name="connsiteX0" fmla="*/ 1799003 w 3827077"/>
                <a:gd name="connsiteY0" fmla="*/ 65497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0812 w 3827077"/>
                <a:gd name="connsiteY3" fmla="*/ 476262 h 4606751"/>
                <a:gd name="connsiteX4" fmla="*/ 1828804 w 3827077"/>
                <a:gd name="connsiteY4" fmla="*/ 408341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799003 w 3827077"/>
                <a:gd name="connsiteY162" fmla="*/ 654973 h 4606751"/>
                <a:gd name="connsiteX0" fmla="*/ 1799003 w 3827077"/>
                <a:gd name="connsiteY0" fmla="*/ 654973 h 4606751"/>
                <a:gd name="connsiteX1" fmla="*/ 1796533 w 3827077"/>
                <a:gd name="connsiteY1" fmla="*/ 623042 h 4606751"/>
                <a:gd name="connsiteX2" fmla="*/ 1804134 w 3827077"/>
                <a:gd name="connsiteY2" fmla="*/ 567599 h 4606751"/>
                <a:gd name="connsiteX3" fmla="*/ 1810812 w 3827077"/>
                <a:gd name="connsiteY3" fmla="*/ 476262 h 4606751"/>
                <a:gd name="connsiteX4" fmla="*/ 1821197 w 3827077"/>
                <a:gd name="connsiteY4" fmla="*/ 406440 h 4606751"/>
                <a:gd name="connsiteX5" fmla="*/ 1828613 w 3827077"/>
                <a:gd name="connsiteY5" fmla="*/ 312519 h 4606751"/>
                <a:gd name="connsiteX6" fmla="*/ 1840805 w 3827077"/>
                <a:gd name="connsiteY6" fmla="*/ 231747 h 4606751"/>
                <a:gd name="connsiteX7" fmla="*/ 1847187 w 3827077"/>
                <a:gd name="connsiteY7" fmla="*/ 184789 h 4606751"/>
                <a:gd name="connsiteX8" fmla="*/ 1861093 w 3827077"/>
                <a:gd name="connsiteY8" fmla="*/ 118686 h 4606751"/>
                <a:gd name="connsiteX9" fmla="*/ 1870904 w 3827077"/>
                <a:gd name="connsiteY9" fmla="*/ 95730 h 4606751"/>
                <a:gd name="connsiteX10" fmla="*/ 1907385 w 3827077"/>
                <a:gd name="connsiteY10" fmla="*/ 48963 h 4606751"/>
                <a:gd name="connsiteX11" fmla="*/ 2007969 w 3827077"/>
                <a:gd name="connsiteY11" fmla="*/ 13244 h 4606751"/>
                <a:gd name="connsiteX12" fmla="*/ 2169323 w 3827077"/>
                <a:gd name="connsiteY12" fmla="*/ 38866 h 4606751"/>
                <a:gd name="connsiteX13" fmla="*/ 2239617 w 3827077"/>
                <a:gd name="connsiteY13" fmla="*/ 71823 h 4606751"/>
                <a:gd name="connsiteX14" fmla="*/ 2272574 w 3827077"/>
                <a:gd name="connsiteY14" fmla="*/ 78300 h 4606751"/>
                <a:gd name="connsiteX15" fmla="*/ 2379444 w 3827077"/>
                <a:gd name="connsiteY15" fmla="*/ 85062 h 4606751"/>
                <a:gd name="connsiteX16" fmla="*/ 2507936 w 3827077"/>
                <a:gd name="connsiteY16" fmla="*/ 139260 h 4606751"/>
                <a:gd name="connsiteX17" fmla="*/ 2588137 w 3827077"/>
                <a:gd name="connsiteY17" fmla="*/ 174407 h 4606751"/>
                <a:gd name="connsiteX18" fmla="*/ 2712914 w 3827077"/>
                <a:gd name="connsiteY18" fmla="*/ 233081 h 4606751"/>
                <a:gd name="connsiteX19" fmla="*/ 2822071 w 3827077"/>
                <a:gd name="connsiteY19" fmla="*/ 340047 h 4606751"/>
                <a:gd name="connsiteX20" fmla="*/ 2907129 w 3827077"/>
                <a:gd name="connsiteY20" fmla="*/ 482636 h 4606751"/>
                <a:gd name="connsiteX21" fmla="*/ 2971899 w 3827077"/>
                <a:gd name="connsiteY21" fmla="*/ 565694 h 4606751"/>
                <a:gd name="connsiteX22" fmla="*/ 3016286 w 3827077"/>
                <a:gd name="connsiteY22" fmla="*/ 601508 h 4606751"/>
                <a:gd name="connsiteX23" fmla="*/ 3039336 w 3827077"/>
                <a:gd name="connsiteY23" fmla="*/ 635036 h 4606751"/>
                <a:gd name="connsiteX24" fmla="*/ 3089723 w 3827077"/>
                <a:gd name="connsiteY24" fmla="*/ 749526 h 4606751"/>
                <a:gd name="connsiteX25" fmla="*/ 3145730 w 3827077"/>
                <a:gd name="connsiteY25" fmla="*/ 809534 h 4606751"/>
                <a:gd name="connsiteX26" fmla="*/ 3153160 w 3827077"/>
                <a:gd name="connsiteY26" fmla="*/ 814677 h 4606751"/>
                <a:gd name="connsiteX27" fmla="*/ 3246505 w 3827077"/>
                <a:gd name="connsiteY27" fmla="*/ 898688 h 4606751"/>
                <a:gd name="connsiteX28" fmla="*/ 3288129 w 3827077"/>
                <a:gd name="connsiteY28" fmla="*/ 965839 h 4606751"/>
                <a:gd name="connsiteX29" fmla="*/ 3315752 w 3827077"/>
                <a:gd name="connsiteY29" fmla="*/ 1099665 h 4606751"/>
                <a:gd name="connsiteX30" fmla="*/ 3342517 w 3827077"/>
                <a:gd name="connsiteY30" fmla="*/ 1195868 h 4606751"/>
                <a:gd name="connsiteX31" fmla="*/ 3356709 w 3827077"/>
                <a:gd name="connsiteY31" fmla="*/ 1216442 h 4606751"/>
                <a:gd name="connsiteX32" fmla="*/ 3417002 w 3827077"/>
                <a:gd name="connsiteY32" fmla="*/ 1330266 h 4606751"/>
                <a:gd name="connsiteX33" fmla="*/ 3420717 w 3827077"/>
                <a:gd name="connsiteY33" fmla="*/ 1355031 h 4606751"/>
                <a:gd name="connsiteX34" fmla="*/ 3440624 w 3827077"/>
                <a:gd name="connsiteY34" fmla="*/ 1426659 h 4606751"/>
                <a:gd name="connsiteX35" fmla="*/ 3484153 w 3827077"/>
                <a:gd name="connsiteY35" fmla="*/ 1501716 h 4606751"/>
                <a:gd name="connsiteX36" fmla="*/ 3530159 w 3827077"/>
                <a:gd name="connsiteY36" fmla="*/ 1641543 h 4606751"/>
                <a:gd name="connsiteX37" fmla="*/ 3547019 w 3827077"/>
                <a:gd name="connsiteY37" fmla="*/ 1707646 h 4606751"/>
                <a:gd name="connsiteX38" fmla="*/ 3557782 w 3827077"/>
                <a:gd name="connsiteY38" fmla="*/ 1722029 h 4606751"/>
                <a:gd name="connsiteX39" fmla="*/ 3601311 w 3827077"/>
                <a:gd name="connsiteY39" fmla="*/ 1754985 h 4606751"/>
                <a:gd name="connsiteX40" fmla="*/ 3636744 w 3827077"/>
                <a:gd name="connsiteY40" fmla="*/ 1790228 h 4606751"/>
                <a:gd name="connsiteX41" fmla="*/ 3680654 w 3827077"/>
                <a:gd name="connsiteY41" fmla="*/ 1839853 h 4606751"/>
                <a:gd name="connsiteX42" fmla="*/ 3749139 w 3827077"/>
                <a:gd name="connsiteY42" fmla="*/ 1957392 h 4606751"/>
                <a:gd name="connsiteX43" fmla="*/ 3749139 w 3827077"/>
                <a:gd name="connsiteY43" fmla="*/ 2036259 h 4606751"/>
                <a:gd name="connsiteX44" fmla="*/ 3765808 w 3827077"/>
                <a:gd name="connsiteY44" fmla="*/ 2101981 h 4606751"/>
                <a:gd name="connsiteX45" fmla="*/ 3800669 w 3827077"/>
                <a:gd name="connsiteY45" fmla="*/ 2155035 h 4606751"/>
                <a:gd name="connsiteX46" fmla="*/ 3799336 w 3827077"/>
                <a:gd name="connsiteY46" fmla="*/ 2212662 h 4606751"/>
                <a:gd name="connsiteX47" fmla="*/ 3787811 w 3827077"/>
                <a:gd name="connsiteY47" fmla="*/ 2346202 h 4606751"/>
                <a:gd name="connsiteX48" fmla="*/ 3820577 w 3827077"/>
                <a:gd name="connsiteY48" fmla="*/ 2455359 h 4606751"/>
                <a:gd name="connsiteX49" fmla="*/ 3815147 w 3827077"/>
                <a:gd name="connsiteY49" fmla="*/ 2560419 h 4606751"/>
                <a:gd name="connsiteX50" fmla="*/ 3781048 w 3827077"/>
                <a:gd name="connsiteY50" fmla="*/ 2715391 h 4606751"/>
                <a:gd name="connsiteX51" fmla="*/ 3770951 w 3827077"/>
                <a:gd name="connsiteY51" fmla="*/ 2796925 h 4606751"/>
                <a:gd name="connsiteX52" fmla="*/ 3769808 w 3827077"/>
                <a:gd name="connsiteY52" fmla="*/ 2855885 h 4606751"/>
                <a:gd name="connsiteX53" fmla="*/ 3699037 w 3827077"/>
                <a:gd name="connsiteY53" fmla="*/ 3106678 h 4606751"/>
                <a:gd name="connsiteX54" fmla="*/ 3697418 w 3827077"/>
                <a:gd name="connsiteY54" fmla="*/ 3150969 h 4606751"/>
                <a:gd name="connsiteX55" fmla="*/ 3713420 w 3827077"/>
                <a:gd name="connsiteY55" fmla="*/ 3281843 h 4606751"/>
                <a:gd name="connsiteX56" fmla="*/ 3693227 w 3827077"/>
                <a:gd name="connsiteY56" fmla="*/ 3380046 h 4606751"/>
                <a:gd name="connsiteX57" fmla="*/ 3680273 w 3827077"/>
                <a:gd name="connsiteY57" fmla="*/ 3440244 h 4606751"/>
                <a:gd name="connsiteX58" fmla="*/ 3632458 w 3827077"/>
                <a:gd name="connsiteY58" fmla="*/ 3545781 h 4606751"/>
                <a:gd name="connsiteX59" fmla="*/ 3613027 w 3827077"/>
                <a:gd name="connsiteY59" fmla="*/ 3576642 h 4606751"/>
                <a:gd name="connsiteX60" fmla="*/ 3569688 w 3827077"/>
                <a:gd name="connsiteY60" fmla="*/ 3635030 h 4606751"/>
                <a:gd name="connsiteX61" fmla="*/ 3540732 w 3827077"/>
                <a:gd name="connsiteY61" fmla="*/ 3673035 h 4606751"/>
                <a:gd name="connsiteX62" fmla="*/ 3513586 w 3827077"/>
                <a:gd name="connsiteY62" fmla="*/ 3709706 h 4606751"/>
                <a:gd name="connsiteX63" fmla="*/ 3495584 w 3827077"/>
                <a:gd name="connsiteY63" fmla="*/ 3733233 h 4606751"/>
                <a:gd name="connsiteX64" fmla="*/ 3435767 w 3827077"/>
                <a:gd name="connsiteY64" fmla="*/ 3783906 h 4606751"/>
                <a:gd name="connsiteX65" fmla="*/ 3411954 w 3827077"/>
                <a:gd name="connsiteY65" fmla="*/ 3803813 h 4606751"/>
                <a:gd name="connsiteX66" fmla="*/ 3378712 w 3827077"/>
                <a:gd name="connsiteY66" fmla="*/ 3871060 h 4606751"/>
                <a:gd name="connsiteX67" fmla="*/ 3366806 w 3827077"/>
                <a:gd name="connsiteY67" fmla="*/ 3903159 h 4606751"/>
                <a:gd name="connsiteX68" fmla="*/ 3311180 w 3827077"/>
                <a:gd name="connsiteY68" fmla="*/ 3959928 h 4606751"/>
                <a:gd name="connsiteX69" fmla="*/ 3255363 w 3827077"/>
                <a:gd name="connsiteY69" fmla="*/ 4005267 h 4606751"/>
                <a:gd name="connsiteX70" fmla="*/ 3144587 w 3827077"/>
                <a:gd name="connsiteY70" fmla="*/ 4115661 h 4606751"/>
                <a:gd name="connsiteX71" fmla="*/ 3005713 w 3827077"/>
                <a:gd name="connsiteY71" fmla="*/ 4207768 h 4606751"/>
                <a:gd name="connsiteX72" fmla="*/ 2958278 w 3827077"/>
                <a:gd name="connsiteY72" fmla="*/ 4250250 h 4606751"/>
                <a:gd name="connsiteX73" fmla="*/ 2950087 w 3827077"/>
                <a:gd name="connsiteY73" fmla="*/ 4268824 h 4606751"/>
                <a:gd name="connsiteX74" fmla="*/ 2883221 w 3827077"/>
                <a:gd name="connsiteY74" fmla="*/ 4348738 h 4606751"/>
                <a:gd name="connsiteX75" fmla="*/ 2844836 w 3827077"/>
                <a:gd name="connsiteY75" fmla="*/ 4373027 h 4606751"/>
                <a:gd name="connsiteX76" fmla="*/ 2757015 w 3827077"/>
                <a:gd name="connsiteY76" fmla="*/ 4420271 h 4606751"/>
                <a:gd name="connsiteX77" fmla="*/ 2658241 w 3827077"/>
                <a:gd name="connsiteY77" fmla="*/ 4470944 h 4606751"/>
                <a:gd name="connsiteX78" fmla="*/ 2561086 w 3827077"/>
                <a:gd name="connsiteY78" fmla="*/ 4529904 h 4606751"/>
                <a:gd name="connsiteX79" fmla="*/ 2539178 w 3827077"/>
                <a:gd name="connsiteY79" fmla="*/ 4542001 h 4606751"/>
                <a:gd name="connsiteX80" fmla="*/ 2493649 w 3827077"/>
                <a:gd name="connsiteY80" fmla="*/ 4554574 h 4606751"/>
                <a:gd name="connsiteX81" fmla="*/ 2432594 w 3827077"/>
                <a:gd name="connsiteY81" fmla="*/ 4561051 h 4606751"/>
                <a:gd name="connsiteX82" fmla="*/ 2416782 w 3827077"/>
                <a:gd name="connsiteY82" fmla="*/ 4563146 h 4606751"/>
                <a:gd name="connsiteX83" fmla="*/ 2209232 w 3827077"/>
                <a:gd name="connsiteY83" fmla="*/ 4527713 h 4606751"/>
                <a:gd name="connsiteX84" fmla="*/ 2064167 w 3827077"/>
                <a:gd name="connsiteY84" fmla="*/ 4437607 h 4606751"/>
                <a:gd name="connsiteX85" fmla="*/ 2032734 w 3827077"/>
                <a:gd name="connsiteY85" fmla="*/ 4393506 h 4606751"/>
                <a:gd name="connsiteX86" fmla="*/ 2006540 w 3827077"/>
                <a:gd name="connsiteY86" fmla="*/ 4345690 h 4606751"/>
                <a:gd name="connsiteX87" fmla="*/ 1976060 w 3827077"/>
                <a:gd name="connsiteY87" fmla="*/ 4300161 h 4606751"/>
                <a:gd name="connsiteX88" fmla="*/ 1962725 w 3827077"/>
                <a:gd name="connsiteY88" fmla="*/ 4300351 h 4606751"/>
                <a:gd name="connsiteX89" fmla="*/ 1870238 w 3827077"/>
                <a:gd name="connsiteY89" fmla="*/ 4438369 h 4606751"/>
                <a:gd name="connsiteX90" fmla="*/ 1859189 w 3827077"/>
                <a:gd name="connsiteY90" fmla="*/ 4455609 h 4606751"/>
                <a:gd name="connsiteX91" fmla="*/ 1790609 w 3827077"/>
                <a:gd name="connsiteY91" fmla="*/ 4515712 h 4606751"/>
                <a:gd name="connsiteX92" fmla="*/ 1771844 w 3827077"/>
                <a:gd name="connsiteY92" fmla="*/ 4523808 h 4606751"/>
                <a:gd name="connsiteX93" fmla="*/ 1578106 w 3827077"/>
                <a:gd name="connsiteY93" fmla="*/ 4601818 h 4606751"/>
                <a:gd name="connsiteX94" fmla="*/ 1487809 w 3827077"/>
                <a:gd name="connsiteY94" fmla="*/ 4599151 h 4606751"/>
                <a:gd name="connsiteX95" fmla="*/ 1375318 w 3827077"/>
                <a:gd name="connsiteY95" fmla="*/ 4570480 h 4606751"/>
                <a:gd name="connsiteX96" fmla="*/ 1295023 w 3827077"/>
                <a:gd name="connsiteY96" fmla="*/ 4539619 h 4606751"/>
                <a:gd name="connsiteX97" fmla="*/ 1204821 w 3827077"/>
                <a:gd name="connsiteY97" fmla="*/ 4509139 h 4606751"/>
                <a:gd name="connsiteX98" fmla="*/ 1055183 w 3827077"/>
                <a:gd name="connsiteY98" fmla="*/ 4426367 h 4606751"/>
                <a:gd name="connsiteX99" fmla="*/ 934406 w 3827077"/>
                <a:gd name="connsiteY99" fmla="*/ 4314734 h 4606751"/>
                <a:gd name="connsiteX100" fmla="*/ 868493 w 3827077"/>
                <a:gd name="connsiteY100" fmla="*/ 4269776 h 4606751"/>
                <a:gd name="connsiteX101" fmla="*/ 857349 w 3827077"/>
                <a:gd name="connsiteY101" fmla="*/ 4261775 h 4606751"/>
                <a:gd name="connsiteX102" fmla="*/ 720189 w 3827077"/>
                <a:gd name="connsiteY102" fmla="*/ 4113185 h 4606751"/>
                <a:gd name="connsiteX103" fmla="*/ 677612 w 3827077"/>
                <a:gd name="connsiteY103" fmla="*/ 4062798 h 4606751"/>
                <a:gd name="connsiteX104" fmla="*/ 588172 w 3827077"/>
                <a:gd name="connsiteY104" fmla="*/ 3956308 h 4606751"/>
                <a:gd name="connsiteX105" fmla="*/ 499876 w 3827077"/>
                <a:gd name="connsiteY105" fmla="*/ 3823053 h 4606751"/>
                <a:gd name="connsiteX106" fmla="*/ 474158 w 3827077"/>
                <a:gd name="connsiteY106" fmla="*/ 3780001 h 4606751"/>
                <a:gd name="connsiteX107" fmla="*/ 463776 w 3827077"/>
                <a:gd name="connsiteY107" fmla="*/ 3762379 h 4606751"/>
                <a:gd name="connsiteX108" fmla="*/ 392624 w 3827077"/>
                <a:gd name="connsiteY108" fmla="*/ 3632935 h 4606751"/>
                <a:gd name="connsiteX109" fmla="*/ 348809 w 3827077"/>
                <a:gd name="connsiteY109" fmla="*/ 3525111 h 4606751"/>
                <a:gd name="connsiteX110" fmla="*/ 299755 w 3827077"/>
                <a:gd name="connsiteY110" fmla="*/ 3463485 h 4606751"/>
                <a:gd name="connsiteX111" fmla="*/ 272419 w 3827077"/>
                <a:gd name="connsiteY111" fmla="*/ 3442816 h 4606751"/>
                <a:gd name="connsiteX112" fmla="*/ 228985 w 3827077"/>
                <a:gd name="connsiteY112" fmla="*/ 3373093 h 4606751"/>
                <a:gd name="connsiteX113" fmla="*/ 211363 w 3827077"/>
                <a:gd name="connsiteY113" fmla="*/ 3309561 h 4606751"/>
                <a:gd name="connsiteX114" fmla="*/ 201648 w 3827077"/>
                <a:gd name="connsiteY114" fmla="*/ 3242028 h 4606751"/>
                <a:gd name="connsiteX115" fmla="*/ 155166 w 3827077"/>
                <a:gd name="connsiteY115" fmla="*/ 3112869 h 4606751"/>
                <a:gd name="connsiteX116" fmla="*/ 29626 w 3827077"/>
                <a:gd name="connsiteY116" fmla="*/ 2862934 h 4606751"/>
                <a:gd name="connsiteX117" fmla="*/ 14101 w 3827077"/>
                <a:gd name="connsiteY117" fmla="*/ 2791686 h 4606751"/>
                <a:gd name="connsiteX118" fmla="*/ 2671 w 3827077"/>
                <a:gd name="connsiteY118" fmla="*/ 2698818 h 4606751"/>
                <a:gd name="connsiteX119" fmla="*/ 6576 w 3827077"/>
                <a:gd name="connsiteY119" fmla="*/ 2555371 h 4606751"/>
                <a:gd name="connsiteX120" fmla="*/ 36389 w 3827077"/>
                <a:gd name="connsiteY120" fmla="*/ 2366110 h 4606751"/>
                <a:gd name="connsiteX121" fmla="*/ 35341 w 3827077"/>
                <a:gd name="connsiteY121" fmla="*/ 2338868 h 4606751"/>
                <a:gd name="connsiteX122" fmla="*/ 32389 w 3827077"/>
                <a:gd name="connsiteY122" fmla="*/ 2236379 h 4606751"/>
                <a:gd name="connsiteX123" fmla="*/ 54106 w 3827077"/>
                <a:gd name="connsiteY123" fmla="*/ 2043688 h 4606751"/>
                <a:gd name="connsiteX124" fmla="*/ 58678 w 3827077"/>
                <a:gd name="connsiteY124" fmla="*/ 2026067 h 4606751"/>
                <a:gd name="connsiteX125" fmla="*/ 109351 w 3827077"/>
                <a:gd name="connsiteY125" fmla="*/ 1894050 h 4606751"/>
                <a:gd name="connsiteX126" fmla="*/ 118209 w 3827077"/>
                <a:gd name="connsiteY126" fmla="*/ 1852140 h 4606751"/>
                <a:gd name="connsiteX127" fmla="*/ 141450 w 3827077"/>
                <a:gd name="connsiteY127" fmla="*/ 1662307 h 4606751"/>
                <a:gd name="connsiteX128" fmla="*/ 200124 w 3827077"/>
                <a:gd name="connsiteY128" fmla="*/ 1516670 h 4606751"/>
                <a:gd name="connsiteX129" fmla="*/ 240605 w 3827077"/>
                <a:gd name="connsiteY129" fmla="*/ 1439994 h 4606751"/>
                <a:gd name="connsiteX130" fmla="*/ 316805 w 3827077"/>
                <a:gd name="connsiteY130" fmla="*/ 1326741 h 4606751"/>
                <a:gd name="connsiteX131" fmla="*/ 347190 w 3827077"/>
                <a:gd name="connsiteY131" fmla="*/ 1263686 h 4606751"/>
                <a:gd name="connsiteX132" fmla="*/ 401578 w 3827077"/>
                <a:gd name="connsiteY132" fmla="*/ 1035181 h 4606751"/>
                <a:gd name="connsiteX133" fmla="*/ 430438 w 3827077"/>
                <a:gd name="connsiteY133" fmla="*/ 939074 h 4606751"/>
                <a:gd name="connsiteX134" fmla="*/ 443297 w 3827077"/>
                <a:gd name="connsiteY134" fmla="*/ 912404 h 4606751"/>
                <a:gd name="connsiteX135" fmla="*/ 527213 w 3827077"/>
                <a:gd name="connsiteY135" fmla="*/ 810772 h 4606751"/>
                <a:gd name="connsiteX136" fmla="*/ 535404 w 3827077"/>
                <a:gd name="connsiteY136" fmla="*/ 802866 h 4606751"/>
                <a:gd name="connsiteX137" fmla="*/ 594840 w 3827077"/>
                <a:gd name="connsiteY137" fmla="*/ 744097 h 4606751"/>
                <a:gd name="connsiteX138" fmla="*/ 607985 w 3827077"/>
                <a:gd name="connsiteY138" fmla="*/ 721142 h 4606751"/>
                <a:gd name="connsiteX139" fmla="*/ 620081 w 3827077"/>
                <a:gd name="connsiteY139" fmla="*/ 679803 h 4606751"/>
                <a:gd name="connsiteX140" fmla="*/ 654086 w 3827077"/>
                <a:gd name="connsiteY140" fmla="*/ 617891 h 4606751"/>
                <a:gd name="connsiteX141" fmla="*/ 683708 w 3827077"/>
                <a:gd name="connsiteY141" fmla="*/ 589983 h 4606751"/>
                <a:gd name="connsiteX142" fmla="*/ 767338 w 3827077"/>
                <a:gd name="connsiteY142" fmla="*/ 543024 h 4606751"/>
                <a:gd name="connsiteX143" fmla="*/ 799151 w 3827077"/>
                <a:gd name="connsiteY143" fmla="*/ 517497 h 4606751"/>
                <a:gd name="connsiteX144" fmla="*/ 896973 w 3827077"/>
                <a:gd name="connsiteY144" fmla="*/ 391577 h 4606751"/>
                <a:gd name="connsiteX145" fmla="*/ 907832 w 3827077"/>
                <a:gd name="connsiteY145" fmla="*/ 376908 h 4606751"/>
                <a:gd name="connsiteX146" fmla="*/ 937740 w 3827077"/>
                <a:gd name="connsiteY146" fmla="*/ 329569 h 4606751"/>
                <a:gd name="connsiteX147" fmla="*/ 1004986 w 3827077"/>
                <a:gd name="connsiteY147" fmla="*/ 252988 h 4606751"/>
                <a:gd name="connsiteX148" fmla="*/ 1021655 w 3827077"/>
                <a:gd name="connsiteY148" fmla="*/ 241082 h 4606751"/>
                <a:gd name="connsiteX149" fmla="*/ 1186628 w 3827077"/>
                <a:gd name="connsiteY149" fmla="*/ 169835 h 4606751"/>
                <a:gd name="connsiteX150" fmla="*/ 1285307 w 3827077"/>
                <a:gd name="connsiteY150" fmla="*/ 120876 h 4606751"/>
                <a:gd name="connsiteX151" fmla="*/ 1337028 w 3827077"/>
                <a:gd name="connsiteY151" fmla="*/ 72489 h 4606751"/>
                <a:gd name="connsiteX152" fmla="*/ 1511240 w 3827077"/>
                <a:gd name="connsiteY152" fmla="*/ 4 h 4606751"/>
                <a:gd name="connsiteX153" fmla="*/ 1595727 w 3827077"/>
                <a:gd name="connsiteY153" fmla="*/ 16578 h 4606751"/>
                <a:gd name="connsiteX154" fmla="*/ 1678880 w 3827077"/>
                <a:gd name="connsiteY154" fmla="*/ 106208 h 4606751"/>
                <a:gd name="connsiteX155" fmla="*/ 1696216 w 3827077"/>
                <a:gd name="connsiteY155" fmla="*/ 148213 h 4606751"/>
                <a:gd name="connsiteX156" fmla="*/ 1711170 w 3827077"/>
                <a:gd name="connsiteY156" fmla="*/ 202410 h 4606751"/>
                <a:gd name="connsiteX157" fmla="*/ 1724314 w 3827077"/>
                <a:gd name="connsiteY157" fmla="*/ 280801 h 4606751"/>
                <a:gd name="connsiteX158" fmla="*/ 1759081 w 3827077"/>
                <a:gd name="connsiteY158" fmla="*/ 436535 h 4606751"/>
                <a:gd name="connsiteX159" fmla="*/ 1770130 w 3827077"/>
                <a:gd name="connsiteY159" fmla="*/ 556931 h 4606751"/>
                <a:gd name="connsiteX160" fmla="*/ 1796990 w 3827077"/>
                <a:gd name="connsiteY160" fmla="*/ 662754 h 4606751"/>
                <a:gd name="connsiteX161" fmla="*/ 1806706 w 3827077"/>
                <a:gd name="connsiteY161" fmla="*/ 670278 h 4606751"/>
                <a:gd name="connsiteX162" fmla="*/ 1799003 w 3827077"/>
                <a:gd name="connsiteY162" fmla="*/ 654973 h 460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827077" h="4606751">
                  <a:moveTo>
                    <a:pt x="1799003" y="654973"/>
                  </a:moveTo>
                  <a:cubicBezTo>
                    <a:pt x="1803957" y="641162"/>
                    <a:pt x="1798533" y="637425"/>
                    <a:pt x="1796533" y="623042"/>
                  </a:cubicBezTo>
                  <a:cubicBezTo>
                    <a:pt x="1793866" y="603326"/>
                    <a:pt x="1804896" y="587411"/>
                    <a:pt x="1804134" y="567599"/>
                  </a:cubicBezTo>
                  <a:cubicBezTo>
                    <a:pt x="1802896" y="537595"/>
                    <a:pt x="1800715" y="504742"/>
                    <a:pt x="1810812" y="476262"/>
                  </a:cubicBezTo>
                  <a:cubicBezTo>
                    <a:pt x="1819003" y="453307"/>
                    <a:pt x="1820911" y="431110"/>
                    <a:pt x="1821197" y="406440"/>
                  </a:cubicBezTo>
                  <a:cubicBezTo>
                    <a:pt x="1821578" y="374531"/>
                    <a:pt x="1831661" y="344523"/>
                    <a:pt x="1828613" y="312519"/>
                  </a:cubicBezTo>
                  <a:cubicBezTo>
                    <a:pt x="1825946" y="284897"/>
                    <a:pt x="1832995" y="257941"/>
                    <a:pt x="1840805" y="231747"/>
                  </a:cubicBezTo>
                  <a:cubicBezTo>
                    <a:pt x="1845377" y="216222"/>
                    <a:pt x="1848806" y="201267"/>
                    <a:pt x="1847187" y="184789"/>
                  </a:cubicBezTo>
                  <a:cubicBezTo>
                    <a:pt x="1844806" y="161548"/>
                    <a:pt x="1850045" y="139355"/>
                    <a:pt x="1861093" y="118686"/>
                  </a:cubicBezTo>
                  <a:cubicBezTo>
                    <a:pt x="1864999" y="111351"/>
                    <a:pt x="1869571" y="104208"/>
                    <a:pt x="1870904" y="95730"/>
                  </a:cubicBezTo>
                  <a:cubicBezTo>
                    <a:pt x="1874333" y="73347"/>
                    <a:pt x="1888621" y="59535"/>
                    <a:pt x="1907385" y="48963"/>
                  </a:cubicBezTo>
                  <a:cubicBezTo>
                    <a:pt x="1938818" y="31151"/>
                    <a:pt x="1973012" y="21626"/>
                    <a:pt x="2007969" y="13244"/>
                  </a:cubicBezTo>
                  <a:cubicBezTo>
                    <a:pt x="2065786" y="-663"/>
                    <a:pt x="2117697" y="17721"/>
                    <a:pt x="2169323" y="38866"/>
                  </a:cubicBezTo>
                  <a:cubicBezTo>
                    <a:pt x="2193230" y="48677"/>
                    <a:pt x="2216186" y="60678"/>
                    <a:pt x="2239617" y="71823"/>
                  </a:cubicBezTo>
                  <a:cubicBezTo>
                    <a:pt x="2250095" y="76871"/>
                    <a:pt x="2260763" y="78109"/>
                    <a:pt x="2272574" y="78300"/>
                  </a:cubicBezTo>
                  <a:cubicBezTo>
                    <a:pt x="2308292" y="79062"/>
                    <a:pt x="2344678" y="78300"/>
                    <a:pt x="2379444" y="85062"/>
                  </a:cubicBezTo>
                  <a:cubicBezTo>
                    <a:pt x="2425259" y="94111"/>
                    <a:pt x="2471551" y="104684"/>
                    <a:pt x="2507936" y="139260"/>
                  </a:cubicBezTo>
                  <a:cubicBezTo>
                    <a:pt x="2529939" y="160119"/>
                    <a:pt x="2558228" y="167739"/>
                    <a:pt x="2588137" y="174407"/>
                  </a:cubicBezTo>
                  <a:cubicBezTo>
                    <a:pt x="2633476" y="184408"/>
                    <a:pt x="2676338" y="202887"/>
                    <a:pt x="2712914" y="233081"/>
                  </a:cubicBezTo>
                  <a:cubicBezTo>
                    <a:pt x="2752348" y="265656"/>
                    <a:pt x="2788543" y="301566"/>
                    <a:pt x="2822071" y="340047"/>
                  </a:cubicBezTo>
                  <a:cubicBezTo>
                    <a:pt x="2858933" y="382433"/>
                    <a:pt x="2884936" y="431391"/>
                    <a:pt x="2907129" y="482636"/>
                  </a:cubicBezTo>
                  <a:cubicBezTo>
                    <a:pt x="2921417" y="515783"/>
                    <a:pt x="2940848" y="545025"/>
                    <a:pt x="2971899" y="565694"/>
                  </a:cubicBezTo>
                  <a:cubicBezTo>
                    <a:pt x="2987711" y="576171"/>
                    <a:pt x="3001712" y="589316"/>
                    <a:pt x="3016286" y="601508"/>
                  </a:cubicBezTo>
                  <a:cubicBezTo>
                    <a:pt x="3026953" y="610461"/>
                    <a:pt x="3034955" y="621796"/>
                    <a:pt x="3039336" y="635036"/>
                  </a:cubicBezTo>
                  <a:cubicBezTo>
                    <a:pt x="3052671" y="674755"/>
                    <a:pt x="3069530" y="713141"/>
                    <a:pt x="3089723" y="749526"/>
                  </a:cubicBezTo>
                  <a:cubicBezTo>
                    <a:pt x="3102868" y="773244"/>
                    <a:pt x="3114774" y="801057"/>
                    <a:pt x="3145730" y="809534"/>
                  </a:cubicBezTo>
                  <a:cubicBezTo>
                    <a:pt x="3148493" y="810296"/>
                    <a:pt x="3151064" y="812582"/>
                    <a:pt x="3153160" y="814677"/>
                  </a:cubicBezTo>
                  <a:cubicBezTo>
                    <a:pt x="3182783" y="844300"/>
                    <a:pt x="3217549" y="868113"/>
                    <a:pt x="3246505" y="898688"/>
                  </a:cubicBezTo>
                  <a:cubicBezTo>
                    <a:pt x="3265269" y="918500"/>
                    <a:pt x="3278795" y="940312"/>
                    <a:pt x="3288129" y="965839"/>
                  </a:cubicBezTo>
                  <a:cubicBezTo>
                    <a:pt x="3303941" y="1009273"/>
                    <a:pt x="3305465" y="1055374"/>
                    <a:pt x="3315752" y="1099665"/>
                  </a:cubicBezTo>
                  <a:cubicBezTo>
                    <a:pt x="3323276" y="1131955"/>
                    <a:pt x="3326324" y="1165864"/>
                    <a:pt x="3342517" y="1195868"/>
                  </a:cubicBezTo>
                  <a:cubicBezTo>
                    <a:pt x="3346517" y="1203297"/>
                    <a:pt x="3350994" y="1210155"/>
                    <a:pt x="3356709" y="1216442"/>
                  </a:cubicBezTo>
                  <a:cubicBezTo>
                    <a:pt x="3386618" y="1249208"/>
                    <a:pt x="3405763" y="1287594"/>
                    <a:pt x="3417002" y="1330266"/>
                  </a:cubicBezTo>
                  <a:cubicBezTo>
                    <a:pt x="3419193" y="1338457"/>
                    <a:pt x="3421193" y="1346649"/>
                    <a:pt x="3420717" y="1355031"/>
                  </a:cubicBezTo>
                  <a:cubicBezTo>
                    <a:pt x="3419098" y="1381320"/>
                    <a:pt x="3428337" y="1404465"/>
                    <a:pt x="3440624" y="1426659"/>
                  </a:cubicBezTo>
                  <a:cubicBezTo>
                    <a:pt x="3454626" y="1451900"/>
                    <a:pt x="3469676" y="1476665"/>
                    <a:pt x="3484153" y="1501716"/>
                  </a:cubicBezTo>
                  <a:cubicBezTo>
                    <a:pt x="3509395" y="1545054"/>
                    <a:pt x="3525016" y="1591441"/>
                    <a:pt x="3530159" y="1641543"/>
                  </a:cubicBezTo>
                  <a:cubicBezTo>
                    <a:pt x="3532541" y="1664212"/>
                    <a:pt x="3539303" y="1686120"/>
                    <a:pt x="3547019" y="1707646"/>
                  </a:cubicBezTo>
                  <a:cubicBezTo>
                    <a:pt x="3549209" y="1713647"/>
                    <a:pt x="3552924" y="1718409"/>
                    <a:pt x="3557782" y="1722029"/>
                  </a:cubicBezTo>
                  <a:cubicBezTo>
                    <a:pt x="3572355" y="1732983"/>
                    <a:pt x="3584833" y="1746318"/>
                    <a:pt x="3601311" y="1754985"/>
                  </a:cubicBezTo>
                  <a:cubicBezTo>
                    <a:pt x="3616361" y="1762891"/>
                    <a:pt x="3626076" y="1777369"/>
                    <a:pt x="3636744" y="1790228"/>
                  </a:cubicBezTo>
                  <a:cubicBezTo>
                    <a:pt x="3650841" y="1807182"/>
                    <a:pt x="3665128" y="1823946"/>
                    <a:pt x="3680654" y="1839853"/>
                  </a:cubicBezTo>
                  <a:cubicBezTo>
                    <a:pt x="3713230" y="1873191"/>
                    <a:pt x="3733328" y="1914434"/>
                    <a:pt x="3749139" y="1957392"/>
                  </a:cubicBezTo>
                  <a:cubicBezTo>
                    <a:pt x="3758474" y="1982823"/>
                    <a:pt x="3756283" y="2010446"/>
                    <a:pt x="3749139" y="2036259"/>
                  </a:cubicBezTo>
                  <a:cubicBezTo>
                    <a:pt x="3741900" y="2062452"/>
                    <a:pt x="3744186" y="2083598"/>
                    <a:pt x="3765808" y="2101981"/>
                  </a:cubicBezTo>
                  <a:cubicBezTo>
                    <a:pt x="3782381" y="2116078"/>
                    <a:pt x="3791716" y="2135795"/>
                    <a:pt x="3800669" y="2155035"/>
                  </a:cubicBezTo>
                  <a:cubicBezTo>
                    <a:pt x="3809528" y="2173895"/>
                    <a:pt x="3807623" y="2193802"/>
                    <a:pt x="3799336" y="2212662"/>
                  </a:cubicBezTo>
                  <a:cubicBezTo>
                    <a:pt x="3780286" y="2255905"/>
                    <a:pt x="3778000" y="2300387"/>
                    <a:pt x="3787811" y="2346202"/>
                  </a:cubicBezTo>
                  <a:cubicBezTo>
                    <a:pt x="3795811" y="2383540"/>
                    <a:pt x="3810956" y="2418497"/>
                    <a:pt x="3820577" y="2455359"/>
                  </a:cubicBezTo>
                  <a:cubicBezTo>
                    <a:pt x="3829911" y="2491459"/>
                    <a:pt x="3830102" y="2526701"/>
                    <a:pt x="3815147" y="2560419"/>
                  </a:cubicBezTo>
                  <a:cubicBezTo>
                    <a:pt x="3793145" y="2609950"/>
                    <a:pt x="3786001" y="2662242"/>
                    <a:pt x="3781048" y="2715391"/>
                  </a:cubicBezTo>
                  <a:cubicBezTo>
                    <a:pt x="3778476" y="2742633"/>
                    <a:pt x="3774761" y="2769779"/>
                    <a:pt x="3770951" y="2796925"/>
                  </a:cubicBezTo>
                  <a:cubicBezTo>
                    <a:pt x="3768189" y="2816737"/>
                    <a:pt x="3771332" y="2836168"/>
                    <a:pt x="3769808" y="2855885"/>
                  </a:cubicBezTo>
                  <a:cubicBezTo>
                    <a:pt x="3762665" y="2944372"/>
                    <a:pt x="3739614" y="3027907"/>
                    <a:pt x="3699037" y="3106678"/>
                  </a:cubicBezTo>
                  <a:cubicBezTo>
                    <a:pt x="3691418" y="3121442"/>
                    <a:pt x="3693894" y="3135920"/>
                    <a:pt x="3697418" y="3150969"/>
                  </a:cubicBezTo>
                  <a:cubicBezTo>
                    <a:pt x="3707420" y="3194022"/>
                    <a:pt x="3716754" y="3237171"/>
                    <a:pt x="3713420" y="3281843"/>
                  </a:cubicBezTo>
                  <a:cubicBezTo>
                    <a:pt x="3710849" y="3315466"/>
                    <a:pt x="3699323" y="3347185"/>
                    <a:pt x="3693227" y="3380046"/>
                  </a:cubicBezTo>
                  <a:cubicBezTo>
                    <a:pt x="3689417" y="3400239"/>
                    <a:pt x="3685036" y="3420336"/>
                    <a:pt x="3680273" y="3440244"/>
                  </a:cubicBezTo>
                  <a:cubicBezTo>
                    <a:pt x="3671225" y="3478534"/>
                    <a:pt x="3653127" y="3512729"/>
                    <a:pt x="3632458" y="3545781"/>
                  </a:cubicBezTo>
                  <a:cubicBezTo>
                    <a:pt x="3625981" y="3556068"/>
                    <a:pt x="3618932" y="3566069"/>
                    <a:pt x="3613027" y="3576642"/>
                  </a:cubicBezTo>
                  <a:cubicBezTo>
                    <a:pt x="3601025" y="3597978"/>
                    <a:pt x="3587786" y="3618076"/>
                    <a:pt x="3569688" y="3635030"/>
                  </a:cubicBezTo>
                  <a:cubicBezTo>
                    <a:pt x="3558068" y="3645888"/>
                    <a:pt x="3548352" y="3658843"/>
                    <a:pt x="3540732" y="3673035"/>
                  </a:cubicBezTo>
                  <a:cubicBezTo>
                    <a:pt x="3533493" y="3686560"/>
                    <a:pt x="3523301" y="3697990"/>
                    <a:pt x="3513586" y="3709706"/>
                  </a:cubicBezTo>
                  <a:cubicBezTo>
                    <a:pt x="3507299" y="3717326"/>
                    <a:pt x="3500441" y="3724660"/>
                    <a:pt x="3495584" y="3733233"/>
                  </a:cubicBezTo>
                  <a:cubicBezTo>
                    <a:pt x="3481772" y="3757617"/>
                    <a:pt x="3461008" y="3773714"/>
                    <a:pt x="3435767" y="3783906"/>
                  </a:cubicBezTo>
                  <a:cubicBezTo>
                    <a:pt x="3425194" y="3788192"/>
                    <a:pt x="3417955" y="3794574"/>
                    <a:pt x="3411954" y="3803813"/>
                  </a:cubicBezTo>
                  <a:cubicBezTo>
                    <a:pt x="3398143" y="3824959"/>
                    <a:pt x="3386427" y="3846866"/>
                    <a:pt x="3378712" y="3871060"/>
                  </a:cubicBezTo>
                  <a:cubicBezTo>
                    <a:pt x="3375283" y="3881918"/>
                    <a:pt x="3370616" y="3892395"/>
                    <a:pt x="3366806" y="3903159"/>
                  </a:cubicBezTo>
                  <a:cubicBezTo>
                    <a:pt x="3356995" y="3930686"/>
                    <a:pt x="3338421" y="3949736"/>
                    <a:pt x="3311180" y="3959928"/>
                  </a:cubicBezTo>
                  <a:cubicBezTo>
                    <a:pt x="3287367" y="3968786"/>
                    <a:pt x="3268127" y="3984217"/>
                    <a:pt x="3255363" y="4005267"/>
                  </a:cubicBezTo>
                  <a:cubicBezTo>
                    <a:pt x="3227455" y="4051558"/>
                    <a:pt x="3187355" y="4084991"/>
                    <a:pt x="3144587" y="4115661"/>
                  </a:cubicBezTo>
                  <a:cubicBezTo>
                    <a:pt x="3099439" y="4148046"/>
                    <a:pt x="3053814" y="4179765"/>
                    <a:pt x="3005713" y="4207768"/>
                  </a:cubicBezTo>
                  <a:cubicBezTo>
                    <a:pt x="2986949" y="4218627"/>
                    <a:pt x="2972756" y="4234629"/>
                    <a:pt x="2958278" y="4250250"/>
                  </a:cubicBezTo>
                  <a:cubicBezTo>
                    <a:pt x="2953516" y="4255393"/>
                    <a:pt x="2951897" y="4262251"/>
                    <a:pt x="2950087" y="4268824"/>
                  </a:cubicBezTo>
                  <a:cubicBezTo>
                    <a:pt x="2939895" y="4305495"/>
                    <a:pt x="2916083" y="4331308"/>
                    <a:pt x="2883221" y="4348738"/>
                  </a:cubicBezTo>
                  <a:cubicBezTo>
                    <a:pt x="2869696" y="4355882"/>
                    <a:pt x="2856551" y="4363216"/>
                    <a:pt x="2844836" y="4373027"/>
                  </a:cubicBezTo>
                  <a:cubicBezTo>
                    <a:pt x="2818832" y="4394839"/>
                    <a:pt x="2789591" y="4410460"/>
                    <a:pt x="2757015" y="4420271"/>
                  </a:cubicBezTo>
                  <a:cubicBezTo>
                    <a:pt x="2721106" y="4431130"/>
                    <a:pt x="2688626" y="4448179"/>
                    <a:pt x="2658241" y="4470944"/>
                  </a:cubicBezTo>
                  <a:cubicBezTo>
                    <a:pt x="2627951" y="4493518"/>
                    <a:pt x="2597757" y="4517236"/>
                    <a:pt x="2561086" y="4529904"/>
                  </a:cubicBezTo>
                  <a:cubicBezTo>
                    <a:pt x="2553275" y="4532571"/>
                    <a:pt x="2546417" y="4537810"/>
                    <a:pt x="2539178" y="4542001"/>
                  </a:cubicBezTo>
                  <a:cubicBezTo>
                    <a:pt x="2525081" y="4550097"/>
                    <a:pt x="2510127" y="4555526"/>
                    <a:pt x="2493649" y="4554574"/>
                  </a:cubicBezTo>
                  <a:cubicBezTo>
                    <a:pt x="2472884" y="4553335"/>
                    <a:pt x="2452786" y="4556860"/>
                    <a:pt x="2432594" y="4561051"/>
                  </a:cubicBezTo>
                  <a:cubicBezTo>
                    <a:pt x="2427450" y="4562098"/>
                    <a:pt x="2422021" y="4563432"/>
                    <a:pt x="2416782" y="4563146"/>
                  </a:cubicBezTo>
                  <a:cubicBezTo>
                    <a:pt x="2346202" y="4559431"/>
                    <a:pt x="2275431" y="4557431"/>
                    <a:pt x="2209232" y="4527713"/>
                  </a:cubicBezTo>
                  <a:cubicBezTo>
                    <a:pt x="2156750" y="4504186"/>
                    <a:pt x="2109410" y="4472563"/>
                    <a:pt x="2064167" y="4437607"/>
                  </a:cubicBezTo>
                  <a:cubicBezTo>
                    <a:pt x="2049593" y="4426272"/>
                    <a:pt x="2038259" y="4411222"/>
                    <a:pt x="2032734" y="4393506"/>
                  </a:cubicBezTo>
                  <a:cubicBezTo>
                    <a:pt x="2027114" y="4375599"/>
                    <a:pt x="2017018" y="4360740"/>
                    <a:pt x="2006540" y="4345690"/>
                  </a:cubicBezTo>
                  <a:cubicBezTo>
                    <a:pt x="1996063" y="4330736"/>
                    <a:pt x="1986252" y="4315305"/>
                    <a:pt x="1976060" y="4300161"/>
                  </a:cubicBezTo>
                  <a:cubicBezTo>
                    <a:pt x="1971679" y="4293684"/>
                    <a:pt x="1966630" y="4291684"/>
                    <a:pt x="1962725" y="4300351"/>
                  </a:cubicBezTo>
                  <a:cubicBezTo>
                    <a:pt x="1939675" y="4351596"/>
                    <a:pt x="1904909" y="4394935"/>
                    <a:pt x="1870238" y="4438369"/>
                  </a:cubicBezTo>
                  <a:cubicBezTo>
                    <a:pt x="1866047" y="4443703"/>
                    <a:pt x="1862046" y="4449513"/>
                    <a:pt x="1859189" y="4455609"/>
                  </a:cubicBezTo>
                  <a:cubicBezTo>
                    <a:pt x="1845092" y="4485803"/>
                    <a:pt x="1820517" y="4503805"/>
                    <a:pt x="1790609" y="4515712"/>
                  </a:cubicBezTo>
                  <a:cubicBezTo>
                    <a:pt x="1784227" y="4518283"/>
                    <a:pt x="1777845" y="4520188"/>
                    <a:pt x="1771844" y="4523808"/>
                  </a:cubicBezTo>
                  <a:cubicBezTo>
                    <a:pt x="1711551" y="4560384"/>
                    <a:pt x="1646305" y="4585339"/>
                    <a:pt x="1578106" y="4601818"/>
                  </a:cubicBezTo>
                  <a:cubicBezTo>
                    <a:pt x="1548388" y="4608961"/>
                    <a:pt x="1517336" y="4608580"/>
                    <a:pt x="1487809" y="4599151"/>
                  </a:cubicBezTo>
                  <a:cubicBezTo>
                    <a:pt x="1450852" y="4587339"/>
                    <a:pt x="1413133" y="4578577"/>
                    <a:pt x="1375318" y="4570480"/>
                  </a:cubicBezTo>
                  <a:cubicBezTo>
                    <a:pt x="1346839" y="4564384"/>
                    <a:pt x="1319693" y="4555812"/>
                    <a:pt x="1295023" y="4539619"/>
                  </a:cubicBezTo>
                  <a:cubicBezTo>
                    <a:pt x="1267781" y="4521808"/>
                    <a:pt x="1235777" y="4516759"/>
                    <a:pt x="1204821" y="4509139"/>
                  </a:cubicBezTo>
                  <a:cubicBezTo>
                    <a:pt x="1147385" y="4495042"/>
                    <a:pt x="1097093" y="4469134"/>
                    <a:pt x="1055183" y="4426367"/>
                  </a:cubicBezTo>
                  <a:cubicBezTo>
                    <a:pt x="1016798" y="4387219"/>
                    <a:pt x="976126" y="4350358"/>
                    <a:pt x="934406" y="4314734"/>
                  </a:cubicBezTo>
                  <a:cubicBezTo>
                    <a:pt x="914023" y="4297303"/>
                    <a:pt x="888591" y="4287588"/>
                    <a:pt x="868493" y="4269776"/>
                  </a:cubicBezTo>
                  <a:cubicBezTo>
                    <a:pt x="865064" y="4266728"/>
                    <a:pt x="861064" y="4264537"/>
                    <a:pt x="857349" y="4261775"/>
                  </a:cubicBezTo>
                  <a:cubicBezTo>
                    <a:pt x="831250" y="4241963"/>
                    <a:pt x="737620" y="4141188"/>
                    <a:pt x="720189" y="4113185"/>
                  </a:cubicBezTo>
                  <a:cubicBezTo>
                    <a:pt x="708378" y="4094230"/>
                    <a:pt x="694186" y="4077752"/>
                    <a:pt x="677612" y="4062798"/>
                  </a:cubicBezTo>
                  <a:cubicBezTo>
                    <a:pt x="643036" y="4031460"/>
                    <a:pt x="614271" y="3994789"/>
                    <a:pt x="588172" y="3956308"/>
                  </a:cubicBezTo>
                  <a:cubicBezTo>
                    <a:pt x="558169" y="3912208"/>
                    <a:pt x="529498" y="3867345"/>
                    <a:pt x="499876" y="3823053"/>
                  </a:cubicBezTo>
                  <a:cubicBezTo>
                    <a:pt x="490541" y="3809052"/>
                    <a:pt x="481683" y="3794955"/>
                    <a:pt x="474158" y="3780001"/>
                  </a:cubicBezTo>
                  <a:cubicBezTo>
                    <a:pt x="471110" y="3773904"/>
                    <a:pt x="468253" y="3767332"/>
                    <a:pt x="463776" y="3762379"/>
                  </a:cubicBezTo>
                  <a:cubicBezTo>
                    <a:pt x="430438" y="3724470"/>
                    <a:pt x="411674" y="3678654"/>
                    <a:pt x="392624" y="3632935"/>
                  </a:cubicBezTo>
                  <a:cubicBezTo>
                    <a:pt x="377765" y="3597120"/>
                    <a:pt x="364240" y="3560735"/>
                    <a:pt x="348809" y="3525111"/>
                  </a:cubicBezTo>
                  <a:cubicBezTo>
                    <a:pt x="337855" y="3499680"/>
                    <a:pt x="321663" y="3479677"/>
                    <a:pt x="299755" y="3463485"/>
                  </a:cubicBezTo>
                  <a:cubicBezTo>
                    <a:pt x="290611" y="3456722"/>
                    <a:pt x="282039" y="3448911"/>
                    <a:pt x="272419" y="3442816"/>
                  </a:cubicBezTo>
                  <a:cubicBezTo>
                    <a:pt x="246606" y="3426433"/>
                    <a:pt x="234985" y="3401382"/>
                    <a:pt x="228985" y="3373093"/>
                  </a:cubicBezTo>
                  <a:cubicBezTo>
                    <a:pt x="224413" y="3351566"/>
                    <a:pt x="220222" y="3330135"/>
                    <a:pt x="211363" y="3309561"/>
                  </a:cubicBezTo>
                  <a:cubicBezTo>
                    <a:pt x="202219" y="3288320"/>
                    <a:pt x="204601" y="3264603"/>
                    <a:pt x="201648" y="3242028"/>
                  </a:cubicBezTo>
                  <a:cubicBezTo>
                    <a:pt x="195552" y="3195451"/>
                    <a:pt x="184312" y="3151732"/>
                    <a:pt x="155166" y="3112869"/>
                  </a:cubicBezTo>
                  <a:cubicBezTo>
                    <a:pt x="98492" y="3037241"/>
                    <a:pt x="60487" y="2951802"/>
                    <a:pt x="29626" y="2862934"/>
                  </a:cubicBezTo>
                  <a:cubicBezTo>
                    <a:pt x="21625" y="2839788"/>
                    <a:pt x="17244" y="2815785"/>
                    <a:pt x="14101" y="2791686"/>
                  </a:cubicBezTo>
                  <a:cubicBezTo>
                    <a:pt x="10100" y="2760730"/>
                    <a:pt x="6290" y="2729774"/>
                    <a:pt x="2671" y="2698818"/>
                  </a:cubicBezTo>
                  <a:cubicBezTo>
                    <a:pt x="-2949" y="2650621"/>
                    <a:pt x="1242" y="2602996"/>
                    <a:pt x="6576" y="2555371"/>
                  </a:cubicBezTo>
                  <a:cubicBezTo>
                    <a:pt x="13720" y="2491839"/>
                    <a:pt x="23340" y="2428689"/>
                    <a:pt x="36389" y="2366110"/>
                  </a:cubicBezTo>
                  <a:cubicBezTo>
                    <a:pt x="38294" y="2356965"/>
                    <a:pt x="37056" y="2347726"/>
                    <a:pt x="35341" y="2338868"/>
                  </a:cubicBezTo>
                  <a:cubicBezTo>
                    <a:pt x="28769" y="2304864"/>
                    <a:pt x="29626" y="2270574"/>
                    <a:pt x="32389" y="2236379"/>
                  </a:cubicBezTo>
                  <a:cubicBezTo>
                    <a:pt x="37532" y="2171990"/>
                    <a:pt x="42961" y="2107506"/>
                    <a:pt x="54106" y="2043688"/>
                  </a:cubicBezTo>
                  <a:cubicBezTo>
                    <a:pt x="55153" y="2037687"/>
                    <a:pt x="56582" y="2031782"/>
                    <a:pt x="58678" y="2026067"/>
                  </a:cubicBezTo>
                  <a:cubicBezTo>
                    <a:pt x="75156" y="1981871"/>
                    <a:pt x="89539" y="1936913"/>
                    <a:pt x="109351" y="1894050"/>
                  </a:cubicBezTo>
                  <a:cubicBezTo>
                    <a:pt x="115637" y="1880525"/>
                    <a:pt x="118304" y="1866904"/>
                    <a:pt x="118209" y="1852140"/>
                  </a:cubicBezTo>
                  <a:cubicBezTo>
                    <a:pt x="117733" y="1787847"/>
                    <a:pt x="124400" y="1724220"/>
                    <a:pt x="141450" y="1662307"/>
                  </a:cubicBezTo>
                  <a:cubicBezTo>
                    <a:pt x="155356" y="1611729"/>
                    <a:pt x="172978" y="1562295"/>
                    <a:pt x="200124" y="1516670"/>
                  </a:cubicBezTo>
                  <a:cubicBezTo>
                    <a:pt x="214888" y="1491905"/>
                    <a:pt x="228794" y="1466568"/>
                    <a:pt x="240605" y="1439994"/>
                  </a:cubicBezTo>
                  <a:cubicBezTo>
                    <a:pt x="259274" y="1397893"/>
                    <a:pt x="286706" y="1361317"/>
                    <a:pt x="316805" y="1326741"/>
                  </a:cubicBezTo>
                  <a:cubicBezTo>
                    <a:pt x="332807" y="1308453"/>
                    <a:pt x="340903" y="1286736"/>
                    <a:pt x="347190" y="1263686"/>
                  </a:cubicBezTo>
                  <a:cubicBezTo>
                    <a:pt x="367954" y="1188153"/>
                    <a:pt x="386528" y="1112048"/>
                    <a:pt x="401578" y="1035181"/>
                  </a:cubicBezTo>
                  <a:cubicBezTo>
                    <a:pt x="407959" y="1002320"/>
                    <a:pt x="419580" y="970697"/>
                    <a:pt x="430438" y="939074"/>
                  </a:cubicBezTo>
                  <a:cubicBezTo>
                    <a:pt x="433677" y="929739"/>
                    <a:pt x="437677" y="920310"/>
                    <a:pt x="443297" y="912404"/>
                  </a:cubicBezTo>
                  <a:cubicBezTo>
                    <a:pt x="468634" y="876399"/>
                    <a:pt x="491208" y="838109"/>
                    <a:pt x="527213" y="810772"/>
                  </a:cubicBezTo>
                  <a:cubicBezTo>
                    <a:pt x="530261" y="808486"/>
                    <a:pt x="533404" y="806010"/>
                    <a:pt x="535404" y="802866"/>
                  </a:cubicBezTo>
                  <a:cubicBezTo>
                    <a:pt x="550644" y="778673"/>
                    <a:pt x="569408" y="758289"/>
                    <a:pt x="594840" y="744097"/>
                  </a:cubicBezTo>
                  <a:cubicBezTo>
                    <a:pt x="602650" y="739716"/>
                    <a:pt x="607794" y="731143"/>
                    <a:pt x="607985" y="721142"/>
                  </a:cubicBezTo>
                  <a:cubicBezTo>
                    <a:pt x="608366" y="706283"/>
                    <a:pt x="613890" y="692948"/>
                    <a:pt x="620081" y="679803"/>
                  </a:cubicBezTo>
                  <a:cubicBezTo>
                    <a:pt x="630083" y="658467"/>
                    <a:pt x="644275" y="639513"/>
                    <a:pt x="654086" y="617891"/>
                  </a:cubicBezTo>
                  <a:cubicBezTo>
                    <a:pt x="659896" y="605223"/>
                    <a:pt x="672278" y="597698"/>
                    <a:pt x="683708" y="589983"/>
                  </a:cubicBezTo>
                  <a:cubicBezTo>
                    <a:pt x="710283" y="572076"/>
                    <a:pt x="739620" y="559026"/>
                    <a:pt x="767338" y="543024"/>
                  </a:cubicBezTo>
                  <a:cubicBezTo>
                    <a:pt x="779339" y="536071"/>
                    <a:pt x="789531" y="527499"/>
                    <a:pt x="799151" y="517497"/>
                  </a:cubicBezTo>
                  <a:cubicBezTo>
                    <a:pt x="836108" y="478826"/>
                    <a:pt x="869160" y="437297"/>
                    <a:pt x="896973" y="391577"/>
                  </a:cubicBezTo>
                  <a:cubicBezTo>
                    <a:pt x="900116" y="386433"/>
                    <a:pt x="903640" y="381195"/>
                    <a:pt x="907832" y="376908"/>
                  </a:cubicBezTo>
                  <a:cubicBezTo>
                    <a:pt x="921167" y="363192"/>
                    <a:pt x="929739" y="347286"/>
                    <a:pt x="937740" y="329569"/>
                  </a:cubicBezTo>
                  <a:cubicBezTo>
                    <a:pt x="952027" y="297946"/>
                    <a:pt x="978507" y="274991"/>
                    <a:pt x="1004986" y="252988"/>
                  </a:cubicBezTo>
                  <a:cubicBezTo>
                    <a:pt x="1010225" y="248607"/>
                    <a:pt x="1016702" y="245654"/>
                    <a:pt x="1021655" y="241082"/>
                  </a:cubicBezTo>
                  <a:cubicBezTo>
                    <a:pt x="1068137" y="197553"/>
                    <a:pt x="1125668" y="179265"/>
                    <a:pt x="1186628" y="169835"/>
                  </a:cubicBezTo>
                  <a:cubicBezTo>
                    <a:pt x="1225014" y="163929"/>
                    <a:pt x="1256828" y="145832"/>
                    <a:pt x="1285307" y="120876"/>
                  </a:cubicBezTo>
                  <a:cubicBezTo>
                    <a:pt x="1303119" y="105351"/>
                    <a:pt x="1319978" y="88777"/>
                    <a:pt x="1337028" y="72489"/>
                  </a:cubicBezTo>
                  <a:cubicBezTo>
                    <a:pt x="1385605" y="25817"/>
                    <a:pt x="1443137" y="-377"/>
                    <a:pt x="1511240" y="4"/>
                  </a:cubicBezTo>
                  <a:cubicBezTo>
                    <a:pt x="1540101" y="195"/>
                    <a:pt x="1569819" y="4481"/>
                    <a:pt x="1595727" y="16578"/>
                  </a:cubicBezTo>
                  <a:cubicBezTo>
                    <a:pt x="1634589" y="34675"/>
                    <a:pt x="1669355" y="59345"/>
                    <a:pt x="1678880" y="106208"/>
                  </a:cubicBezTo>
                  <a:cubicBezTo>
                    <a:pt x="1681928" y="121257"/>
                    <a:pt x="1687929" y="135354"/>
                    <a:pt x="1696216" y="148213"/>
                  </a:cubicBezTo>
                  <a:cubicBezTo>
                    <a:pt x="1706884" y="164787"/>
                    <a:pt x="1711932" y="183075"/>
                    <a:pt x="1711170" y="202410"/>
                  </a:cubicBezTo>
                  <a:cubicBezTo>
                    <a:pt x="1710027" y="229557"/>
                    <a:pt x="1716504" y="255369"/>
                    <a:pt x="1724314" y="280801"/>
                  </a:cubicBezTo>
                  <a:cubicBezTo>
                    <a:pt x="1740031" y="331855"/>
                    <a:pt x="1753175" y="383576"/>
                    <a:pt x="1759081" y="436535"/>
                  </a:cubicBezTo>
                  <a:cubicBezTo>
                    <a:pt x="1763558" y="476540"/>
                    <a:pt x="1766034" y="516831"/>
                    <a:pt x="1770130" y="556931"/>
                  </a:cubicBezTo>
                  <a:cubicBezTo>
                    <a:pt x="1773845" y="593697"/>
                    <a:pt x="1784132" y="628464"/>
                    <a:pt x="1796990" y="662754"/>
                  </a:cubicBezTo>
                  <a:cubicBezTo>
                    <a:pt x="1798229" y="666087"/>
                    <a:pt x="1799086" y="670278"/>
                    <a:pt x="1806706" y="670278"/>
                  </a:cubicBezTo>
                  <a:cubicBezTo>
                    <a:pt x="1806674" y="670246"/>
                    <a:pt x="1799035" y="655005"/>
                    <a:pt x="1799003" y="65497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AEB098B-6CF7-7B67-796F-BDC206900B9C}"/>
                </a:ext>
              </a:extLst>
            </p:cNvPr>
            <p:cNvSpPr/>
            <p:nvPr/>
          </p:nvSpPr>
          <p:spPr>
            <a:xfrm rot="10800000">
              <a:off x="1878118" y="1886454"/>
              <a:ext cx="3567037" cy="4059341"/>
            </a:xfrm>
            <a:custGeom>
              <a:avLst/>
              <a:gdLst>
                <a:gd name="connsiteX0" fmla="*/ 846604 w 3567037"/>
                <a:gd name="connsiteY0" fmla="*/ 3231860 h 4059341"/>
                <a:gd name="connsiteX1" fmla="*/ 824221 w 3567037"/>
                <a:gd name="connsiteY1" fmla="*/ 3217287 h 4059341"/>
                <a:gd name="connsiteX2" fmla="*/ 722398 w 3567037"/>
                <a:gd name="connsiteY2" fmla="*/ 3133372 h 4059341"/>
                <a:gd name="connsiteX3" fmla="*/ 565807 w 3567037"/>
                <a:gd name="connsiteY3" fmla="*/ 3048123 h 4059341"/>
                <a:gd name="connsiteX4" fmla="*/ 465509 w 3567037"/>
                <a:gd name="connsiteY4" fmla="*/ 3030121 h 4059341"/>
                <a:gd name="connsiteX5" fmla="*/ 387595 w 3567037"/>
                <a:gd name="connsiteY5" fmla="*/ 3025263 h 4059341"/>
                <a:gd name="connsiteX6" fmla="*/ 323968 w 3567037"/>
                <a:gd name="connsiteY6" fmla="*/ 3028692 h 4059341"/>
                <a:gd name="connsiteX7" fmla="*/ 271961 w 3567037"/>
                <a:gd name="connsiteY7" fmla="*/ 3033359 h 4059341"/>
                <a:gd name="connsiteX8" fmla="*/ 247291 w 3567037"/>
                <a:gd name="connsiteY8" fmla="*/ 3023263 h 4059341"/>
                <a:gd name="connsiteX9" fmla="*/ 238719 w 3567037"/>
                <a:gd name="connsiteY9" fmla="*/ 2987925 h 4059341"/>
                <a:gd name="connsiteX10" fmla="*/ 253197 w 3567037"/>
                <a:gd name="connsiteY10" fmla="*/ 2976495 h 4059341"/>
                <a:gd name="connsiteX11" fmla="*/ 315776 w 3567037"/>
                <a:gd name="connsiteY11" fmla="*/ 2988783 h 4059341"/>
                <a:gd name="connsiteX12" fmla="*/ 356924 w 3567037"/>
                <a:gd name="connsiteY12" fmla="*/ 2980877 h 4059341"/>
                <a:gd name="connsiteX13" fmla="*/ 278819 w 3567037"/>
                <a:gd name="connsiteY13" fmla="*/ 2924203 h 4059341"/>
                <a:gd name="connsiteX14" fmla="*/ 244434 w 3567037"/>
                <a:gd name="connsiteY14" fmla="*/ 2912201 h 4059341"/>
                <a:gd name="connsiteX15" fmla="*/ 236338 w 3567037"/>
                <a:gd name="connsiteY15" fmla="*/ 2899438 h 4059341"/>
                <a:gd name="connsiteX16" fmla="*/ 248149 w 3567037"/>
                <a:gd name="connsiteY16" fmla="*/ 2887341 h 4059341"/>
                <a:gd name="connsiteX17" fmla="*/ 335969 w 3567037"/>
                <a:gd name="connsiteY17" fmla="*/ 2900486 h 4059341"/>
                <a:gd name="connsiteX18" fmla="*/ 408740 w 3567037"/>
                <a:gd name="connsiteY18" fmla="*/ 2951540 h 4059341"/>
                <a:gd name="connsiteX19" fmla="*/ 456556 w 3567037"/>
                <a:gd name="connsiteY19" fmla="*/ 2972400 h 4059341"/>
                <a:gd name="connsiteX20" fmla="*/ 487607 w 3567037"/>
                <a:gd name="connsiteY20" fmla="*/ 2979734 h 4059341"/>
                <a:gd name="connsiteX21" fmla="*/ 624577 w 3567037"/>
                <a:gd name="connsiteY21" fmla="*/ 2999831 h 4059341"/>
                <a:gd name="connsiteX22" fmla="*/ 710206 w 3567037"/>
                <a:gd name="connsiteY22" fmla="*/ 3022215 h 4059341"/>
                <a:gd name="connsiteX23" fmla="*/ 742401 w 3567037"/>
                <a:gd name="connsiteY23" fmla="*/ 3050695 h 4059341"/>
                <a:gd name="connsiteX24" fmla="*/ 855558 w 3567037"/>
                <a:gd name="connsiteY24" fmla="*/ 3156422 h 4059341"/>
                <a:gd name="connsiteX25" fmla="*/ 938711 w 3567037"/>
                <a:gd name="connsiteY25" fmla="*/ 3183092 h 4059341"/>
                <a:gd name="connsiteX26" fmla="*/ 1141975 w 3567037"/>
                <a:gd name="connsiteY26" fmla="*/ 3123085 h 4059341"/>
                <a:gd name="connsiteX27" fmla="*/ 1282849 w 3567037"/>
                <a:gd name="connsiteY27" fmla="*/ 3018024 h 4059341"/>
                <a:gd name="connsiteX28" fmla="*/ 1392958 w 3567037"/>
                <a:gd name="connsiteY28" fmla="*/ 2899533 h 4059341"/>
                <a:gd name="connsiteX29" fmla="*/ 1568123 w 3567037"/>
                <a:gd name="connsiteY29" fmla="*/ 2749800 h 4059341"/>
                <a:gd name="connsiteX30" fmla="*/ 1586316 w 3567037"/>
                <a:gd name="connsiteY30" fmla="*/ 2740180 h 4059341"/>
                <a:gd name="connsiteX31" fmla="*/ 1599460 w 3567037"/>
                <a:gd name="connsiteY31" fmla="*/ 2720559 h 4059341"/>
                <a:gd name="connsiteX32" fmla="*/ 1658515 w 3567037"/>
                <a:gd name="connsiteY32" fmla="*/ 2600067 h 4059341"/>
                <a:gd name="connsiteX33" fmla="*/ 1674803 w 3567037"/>
                <a:gd name="connsiteY33" fmla="*/ 2583970 h 4059341"/>
                <a:gd name="connsiteX34" fmla="*/ 1699854 w 3567037"/>
                <a:gd name="connsiteY34" fmla="*/ 2525486 h 4059341"/>
                <a:gd name="connsiteX35" fmla="*/ 1713951 w 3567037"/>
                <a:gd name="connsiteY35" fmla="*/ 2475576 h 4059341"/>
                <a:gd name="connsiteX36" fmla="*/ 1738144 w 3567037"/>
                <a:gd name="connsiteY36" fmla="*/ 2430427 h 4059341"/>
                <a:gd name="connsiteX37" fmla="*/ 1722523 w 3567037"/>
                <a:gd name="connsiteY37" fmla="*/ 2428236 h 4059341"/>
                <a:gd name="connsiteX38" fmla="*/ 1634036 w 3567037"/>
                <a:gd name="connsiteY38" fmla="*/ 2426617 h 4059341"/>
                <a:gd name="connsiteX39" fmla="*/ 1613653 w 3567037"/>
                <a:gd name="connsiteY39" fmla="*/ 2424902 h 4059341"/>
                <a:gd name="connsiteX40" fmla="*/ 1526689 w 3567037"/>
                <a:gd name="connsiteY40" fmla="*/ 2401376 h 4059341"/>
                <a:gd name="connsiteX41" fmla="*/ 1429630 w 3567037"/>
                <a:gd name="connsiteY41" fmla="*/ 2289457 h 4059341"/>
                <a:gd name="connsiteX42" fmla="*/ 1329331 w 3567037"/>
                <a:gd name="connsiteY42" fmla="*/ 2056475 h 4059341"/>
                <a:gd name="connsiteX43" fmla="*/ 1296089 w 3567037"/>
                <a:gd name="connsiteY43" fmla="*/ 1961702 h 4059341"/>
                <a:gd name="connsiteX44" fmla="*/ 1223699 w 3567037"/>
                <a:gd name="connsiteY44" fmla="*/ 1860546 h 4059341"/>
                <a:gd name="connsiteX45" fmla="*/ 1136355 w 3567037"/>
                <a:gd name="connsiteY45" fmla="*/ 1761486 h 4059341"/>
                <a:gd name="connsiteX46" fmla="*/ 1011482 w 3567037"/>
                <a:gd name="connsiteY46" fmla="*/ 1554222 h 4059341"/>
                <a:gd name="connsiteX47" fmla="*/ 961095 w 3567037"/>
                <a:gd name="connsiteY47" fmla="*/ 1489643 h 4059341"/>
                <a:gd name="connsiteX48" fmla="*/ 895372 w 3567037"/>
                <a:gd name="connsiteY48" fmla="*/ 1416872 h 4059341"/>
                <a:gd name="connsiteX49" fmla="*/ 839461 w 3567037"/>
                <a:gd name="connsiteY49" fmla="*/ 1375057 h 4059341"/>
                <a:gd name="connsiteX50" fmla="*/ 769738 w 3567037"/>
                <a:gd name="connsiteY50" fmla="*/ 1336862 h 4059341"/>
                <a:gd name="connsiteX51" fmla="*/ 708301 w 3567037"/>
                <a:gd name="connsiteY51" fmla="*/ 1325432 h 4059341"/>
                <a:gd name="connsiteX52" fmla="*/ 635530 w 3567037"/>
                <a:gd name="connsiteY52" fmla="*/ 1324289 h 4059341"/>
                <a:gd name="connsiteX53" fmla="*/ 531422 w 3567037"/>
                <a:gd name="connsiteY53" fmla="*/ 1334766 h 4059341"/>
                <a:gd name="connsiteX54" fmla="*/ 493322 w 3567037"/>
                <a:gd name="connsiteY54" fmla="*/ 1342196 h 4059341"/>
                <a:gd name="connsiteX55" fmla="*/ 413122 w 3567037"/>
                <a:gd name="connsiteY55" fmla="*/ 1379343 h 4059341"/>
                <a:gd name="connsiteX56" fmla="*/ 391881 w 3567037"/>
                <a:gd name="connsiteY56" fmla="*/ 1408680 h 4059341"/>
                <a:gd name="connsiteX57" fmla="*/ 359877 w 3567037"/>
                <a:gd name="connsiteY57" fmla="*/ 1474403 h 4059341"/>
                <a:gd name="connsiteX58" fmla="*/ 293678 w 3567037"/>
                <a:gd name="connsiteY58" fmla="*/ 1533267 h 4059341"/>
                <a:gd name="connsiteX59" fmla="*/ 267865 w 3567037"/>
                <a:gd name="connsiteY59" fmla="*/ 1542602 h 4059341"/>
                <a:gd name="connsiteX60" fmla="*/ 175759 w 3567037"/>
                <a:gd name="connsiteY60" fmla="*/ 1649663 h 4059341"/>
                <a:gd name="connsiteX61" fmla="*/ 165186 w 3567037"/>
                <a:gd name="connsiteY61" fmla="*/ 1758533 h 4059341"/>
                <a:gd name="connsiteX62" fmla="*/ 170425 w 3567037"/>
                <a:gd name="connsiteY62" fmla="*/ 1780536 h 4059341"/>
                <a:gd name="connsiteX63" fmla="*/ 179473 w 3567037"/>
                <a:gd name="connsiteY63" fmla="*/ 1847783 h 4059341"/>
                <a:gd name="connsiteX64" fmla="*/ 179283 w 3567037"/>
                <a:gd name="connsiteY64" fmla="*/ 1850069 h 4059341"/>
                <a:gd name="connsiteX65" fmla="*/ 166043 w 3567037"/>
                <a:gd name="connsiteY65" fmla="*/ 1868833 h 4059341"/>
                <a:gd name="connsiteX66" fmla="*/ 150517 w 3567037"/>
                <a:gd name="connsiteY66" fmla="*/ 1852355 h 4059341"/>
                <a:gd name="connsiteX67" fmla="*/ 139945 w 3567037"/>
                <a:gd name="connsiteY67" fmla="*/ 1813493 h 4059341"/>
                <a:gd name="connsiteX68" fmla="*/ 135563 w 3567037"/>
                <a:gd name="connsiteY68" fmla="*/ 1816922 h 4059341"/>
                <a:gd name="connsiteX69" fmla="*/ 100511 w 3567037"/>
                <a:gd name="connsiteY69" fmla="*/ 1904742 h 4059341"/>
                <a:gd name="connsiteX70" fmla="*/ 71555 w 3567037"/>
                <a:gd name="connsiteY70" fmla="*/ 1929507 h 4059341"/>
                <a:gd name="connsiteX71" fmla="*/ 56887 w 3567037"/>
                <a:gd name="connsiteY71" fmla="*/ 1926745 h 4059341"/>
                <a:gd name="connsiteX72" fmla="*/ 57458 w 3567037"/>
                <a:gd name="connsiteY72" fmla="*/ 1912076 h 4059341"/>
                <a:gd name="connsiteX73" fmla="*/ 63078 w 3567037"/>
                <a:gd name="connsiteY73" fmla="*/ 1904933 h 4059341"/>
                <a:gd name="connsiteX74" fmla="*/ 90319 w 3567037"/>
                <a:gd name="connsiteY74" fmla="*/ 1810826 h 4059341"/>
                <a:gd name="connsiteX75" fmla="*/ 101464 w 3567037"/>
                <a:gd name="connsiteY75" fmla="*/ 1765487 h 4059341"/>
                <a:gd name="connsiteX76" fmla="*/ 109560 w 3567037"/>
                <a:gd name="connsiteY76" fmla="*/ 1695573 h 4059341"/>
                <a:gd name="connsiteX77" fmla="*/ 97653 w 3567037"/>
                <a:gd name="connsiteY77" fmla="*/ 1690906 h 4059341"/>
                <a:gd name="connsiteX78" fmla="*/ 36122 w 3567037"/>
                <a:gd name="connsiteY78" fmla="*/ 1713385 h 4059341"/>
                <a:gd name="connsiteX79" fmla="*/ 9833 w 3567037"/>
                <a:gd name="connsiteY79" fmla="*/ 1712147 h 4059341"/>
                <a:gd name="connsiteX80" fmla="*/ 213 w 3567037"/>
                <a:gd name="connsiteY80" fmla="*/ 1690525 h 4059341"/>
                <a:gd name="connsiteX81" fmla="*/ 14786 w 3567037"/>
                <a:gd name="connsiteY81" fmla="*/ 1675094 h 4059341"/>
                <a:gd name="connsiteX82" fmla="*/ 92510 w 3567037"/>
                <a:gd name="connsiteY82" fmla="*/ 1629374 h 4059341"/>
                <a:gd name="connsiteX83" fmla="*/ 95939 w 3567037"/>
                <a:gd name="connsiteY83" fmla="*/ 1626422 h 4059341"/>
                <a:gd name="connsiteX84" fmla="*/ 155566 w 3567037"/>
                <a:gd name="connsiteY84" fmla="*/ 1568510 h 4059341"/>
                <a:gd name="connsiteX85" fmla="*/ 255864 w 3567037"/>
                <a:gd name="connsiteY85" fmla="*/ 1491357 h 4059341"/>
                <a:gd name="connsiteX86" fmla="*/ 325682 w 3567037"/>
                <a:gd name="connsiteY86" fmla="*/ 1431635 h 4059341"/>
                <a:gd name="connsiteX87" fmla="*/ 376069 w 3567037"/>
                <a:gd name="connsiteY87" fmla="*/ 1352673 h 4059341"/>
                <a:gd name="connsiteX88" fmla="*/ 451412 w 3567037"/>
                <a:gd name="connsiteY88" fmla="*/ 1296285 h 4059341"/>
                <a:gd name="connsiteX89" fmla="*/ 567236 w 3567037"/>
                <a:gd name="connsiteY89" fmla="*/ 1271520 h 4059341"/>
                <a:gd name="connsiteX90" fmla="*/ 632578 w 3567037"/>
                <a:gd name="connsiteY90" fmla="*/ 1260852 h 4059341"/>
                <a:gd name="connsiteX91" fmla="*/ 662677 w 3567037"/>
                <a:gd name="connsiteY91" fmla="*/ 1223705 h 4059341"/>
                <a:gd name="connsiteX92" fmla="*/ 619433 w 3567037"/>
                <a:gd name="connsiteY92" fmla="*/ 1126454 h 4059341"/>
                <a:gd name="connsiteX93" fmla="*/ 579904 w 3567037"/>
                <a:gd name="connsiteY93" fmla="*/ 1082163 h 4059341"/>
                <a:gd name="connsiteX94" fmla="*/ 552853 w 3567037"/>
                <a:gd name="connsiteY94" fmla="*/ 1020727 h 4059341"/>
                <a:gd name="connsiteX95" fmla="*/ 532756 w 3567037"/>
                <a:gd name="connsiteY95" fmla="*/ 981579 h 4059341"/>
                <a:gd name="connsiteX96" fmla="*/ 503609 w 3567037"/>
                <a:gd name="connsiteY96" fmla="*/ 938717 h 4059341"/>
                <a:gd name="connsiteX97" fmla="*/ 480749 w 3567037"/>
                <a:gd name="connsiteY97" fmla="*/ 878995 h 4059341"/>
                <a:gd name="connsiteX98" fmla="*/ 448078 w 3567037"/>
                <a:gd name="connsiteY98" fmla="*/ 833465 h 4059341"/>
                <a:gd name="connsiteX99" fmla="*/ 421599 w 3567037"/>
                <a:gd name="connsiteY99" fmla="*/ 779840 h 4059341"/>
                <a:gd name="connsiteX100" fmla="*/ 402739 w 3567037"/>
                <a:gd name="connsiteY100" fmla="*/ 748217 h 4059341"/>
                <a:gd name="connsiteX101" fmla="*/ 393119 w 3567037"/>
                <a:gd name="connsiteY101" fmla="*/ 717832 h 4059341"/>
                <a:gd name="connsiteX102" fmla="*/ 434743 w 3567037"/>
                <a:gd name="connsiteY102" fmla="*/ 647252 h 4059341"/>
                <a:gd name="connsiteX103" fmla="*/ 448650 w 3567037"/>
                <a:gd name="connsiteY103" fmla="*/ 635631 h 4059341"/>
                <a:gd name="connsiteX104" fmla="*/ 467128 w 3567037"/>
                <a:gd name="connsiteY104" fmla="*/ 645632 h 4059341"/>
                <a:gd name="connsiteX105" fmla="*/ 465985 w 3567037"/>
                <a:gd name="connsiteY105" fmla="*/ 686685 h 4059341"/>
                <a:gd name="connsiteX106" fmla="*/ 471510 w 3567037"/>
                <a:gd name="connsiteY106" fmla="*/ 726690 h 4059341"/>
                <a:gd name="connsiteX107" fmla="*/ 480273 w 3567037"/>
                <a:gd name="connsiteY107" fmla="*/ 766314 h 4059341"/>
                <a:gd name="connsiteX108" fmla="*/ 500752 w 3567037"/>
                <a:gd name="connsiteY108" fmla="*/ 807462 h 4059341"/>
                <a:gd name="connsiteX109" fmla="*/ 554473 w 3567037"/>
                <a:gd name="connsiteY109" fmla="*/ 896902 h 4059341"/>
                <a:gd name="connsiteX110" fmla="*/ 577428 w 3567037"/>
                <a:gd name="connsiteY110" fmla="*/ 946527 h 4059341"/>
                <a:gd name="connsiteX111" fmla="*/ 587810 w 3567037"/>
                <a:gd name="connsiteY111" fmla="*/ 922143 h 4059341"/>
                <a:gd name="connsiteX112" fmla="*/ 626577 w 3567037"/>
                <a:gd name="connsiteY112" fmla="*/ 843086 h 4059341"/>
                <a:gd name="connsiteX113" fmla="*/ 692109 w 3567037"/>
                <a:gd name="connsiteY113" fmla="*/ 710688 h 4059341"/>
                <a:gd name="connsiteX114" fmla="*/ 694681 w 3567037"/>
                <a:gd name="connsiteY114" fmla="*/ 667540 h 4059341"/>
                <a:gd name="connsiteX115" fmla="*/ 683346 w 3567037"/>
                <a:gd name="connsiteY115" fmla="*/ 595531 h 4059341"/>
                <a:gd name="connsiteX116" fmla="*/ 680774 w 3567037"/>
                <a:gd name="connsiteY116" fmla="*/ 485422 h 4059341"/>
                <a:gd name="connsiteX117" fmla="*/ 689823 w 3567037"/>
                <a:gd name="connsiteY117" fmla="*/ 436082 h 4059341"/>
                <a:gd name="connsiteX118" fmla="*/ 691918 w 3567037"/>
                <a:gd name="connsiteY118" fmla="*/ 424938 h 4059341"/>
                <a:gd name="connsiteX119" fmla="*/ 718493 w 3567037"/>
                <a:gd name="connsiteY119" fmla="*/ 406364 h 4059341"/>
                <a:gd name="connsiteX120" fmla="*/ 730971 w 3567037"/>
                <a:gd name="connsiteY120" fmla="*/ 428843 h 4059341"/>
                <a:gd name="connsiteX121" fmla="*/ 730399 w 3567037"/>
                <a:gd name="connsiteY121" fmla="*/ 479231 h 4059341"/>
                <a:gd name="connsiteX122" fmla="*/ 813743 w 3567037"/>
                <a:gd name="connsiteY122" fmla="*/ 379885 h 4059341"/>
                <a:gd name="connsiteX123" fmla="*/ 822887 w 3567037"/>
                <a:gd name="connsiteY123" fmla="*/ 361597 h 4059341"/>
                <a:gd name="connsiteX124" fmla="*/ 847652 w 3567037"/>
                <a:gd name="connsiteY124" fmla="*/ 365693 h 4059341"/>
                <a:gd name="connsiteX125" fmla="*/ 847652 w 3567037"/>
                <a:gd name="connsiteY125" fmla="*/ 388076 h 4059341"/>
                <a:gd name="connsiteX126" fmla="*/ 825649 w 3567037"/>
                <a:gd name="connsiteY126" fmla="*/ 435606 h 4059341"/>
                <a:gd name="connsiteX127" fmla="*/ 840413 w 3567037"/>
                <a:gd name="connsiteY127" fmla="*/ 473992 h 4059341"/>
                <a:gd name="connsiteX128" fmla="*/ 867369 w 3567037"/>
                <a:gd name="connsiteY128" fmla="*/ 466848 h 4059341"/>
                <a:gd name="connsiteX129" fmla="*/ 891277 w 3567037"/>
                <a:gd name="connsiteY129" fmla="*/ 445703 h 4059341"/>
                <a:gd name="connsiteX130" fmla="*/ 907279 w 3567037"/>
                <a:gd name="connsiteY130" fmla="*/ 437225 h 4059341"/>
                <a:gd name="connsiteX131" fmla="*/ 919566 w 3567037"/>
                <a:gd name="connsiteY131" fmla="*/ 440654 h 4059341"/>
                <a:gd name="connsiteX132" fmla="*/ 918709 w 3567037"/>
                <a:gd name="connsiteY132" fmla="*/ 455228 h 4059341"/>
                <a:gd name="connsiteX133" fmla="*/ 860987 w 3567037"/>
                <a:gd name="connsiteY133" fmla="*/ 506567 h 4059341"/>
                <a:gd name="connsiteX134" fmla="*/ 821173 w 3567037"/>
                <a:gd name="connsiteY134" fmla="*/ 514092 h 4059341"/>
                <a:gd name="connsiteX135" fmla="*/ 744782 w 3567037"/>
                <a:gd name="connsiteY135" fmla="*/ 581243 h 4059341"/>
                <a:gd name="connsiteX136" fmla="*/ 745163 w 3567037"/>
                <a:gd name="connsiteY136" fmla="*/ 670016 h 4059341"/>
                <a:gd name="connsiteX137" fmla="*/ 727542 w 3567037"/>
                <a:gd name="connsiteY137" fmla="*/ 764885 h 4059341"/>
                <a:gd name="connsiteX138" fmla="*/ 667439 w 3567037"/>
                <a:gd name="connsiteY138" fmla="*/ 875185 h 4059341"/>
                <a:gd name="connsiteX139" fmla="*/ 652771 w 3567037"/>
                <a:gd name="connsiteY139" fmla="*/ 925096 h 4059341"/>
                <a:gd name="connsiteX140" fmla="*/ 635530 w 3567037"/>
                <a:gd name="connsiteY140" fmla="*/ 983484 h 4059341"/>
                <a:gd name="connsiteX141" fmla="*/ 649818 w 3567037"/>
                <a:gd name="connsiteY141" fmla="*/ 1005487 h 4059341"/>
                <a:gd name="connsiteX142" fmla="*/ 674202 w 3567037"/>
                <a:gd name="connsiteY142" fmla="*/ 1000058 h 4059341"/>
                <a:gd name="connsiteX143" fmla="*/ 749926 w 3567037"/>
                <a:gd name="connsiteY143" fmla="*/ 1012535 h 4059341"/>
                <a:gd name="connsiteX144" fmla="*/ 784025 w 3567037"/>
                <a:gd name="connsiteY144" fmla="*/ 1039396 h 4059341"/>
                <a:gd name="connsiteX145" fmla="*/ 854034 w 3567037"/>
                <a:gd name="connsiteY145" fmla="*/ 1076162 h 4059341"/>
                <a:gd name="connsiteX146" fmla="*/ 891181 w 3567037"/>
                <a:gd name="connsiteY146" fmla="*/ 1087592 h 4059341"/>
                <a:gd name="connsiteX147" fmla="*/ 903183 w 3567037"/>
                <a:gd name="connsiteY147" fmla="*/ 1101594 h 4059341"/>
                <a:gd name="connsiteX148" fmla="*/ 887562 w 3567037"/>
                <a:gd name="connsiteY148" fmla="*/ 1112072 h 4059341"/>
                <a:gd name="connsiteX149" fmla="*/ 871655 w 3567037"/>
                <a:gd name="connsiteY149" fmla="*/ 1111310 h 4059341"/>
                <a:gd name="connsiteX150" fmla="*/ 771166 w 3567037"/>
                <a:gd name="connsiteY150" fmla="*/ 1075305 h 4059341"/>
                <a:gd name="connsiteX151" fmla="*/ 737067 w 3567037"/>
                <a:gd name="connsiteY151" fmla="*/ 1056731 h 4059341"/>
                <a:gd name="connsiteX152" fmla="*/ 664963 w 3567037"/>
                <a:gd name="connsiteY152" fmla="*/ 1046159 h 4059341"/>
                <a:gd name="connsiteX153" fmla="*/ 635911 w 3567037"/>
                <a:gd name="connsiteY153" fmla="*/ 1048349 h 4059341"/>
                <a:gd name="connsiteX154" fmla="*/ 640579 w 3567037"/>
                <a:gd name="connsiteY154" fmla="*/ 1059494 h 4059341"/>
                <a:gd name="connsiteX155" fmla="*/ 659057 w 3567037"/>
                <a:gd name="connsiteY155" fmla="*/ 1072924 h 4059341"/>
                <a:gd name="connsiteX156" fmla="*/ 712588 w 3567037"/>
                <a:gd name="connsiteY156" fmla="*/ 1157792 h 4059341"/>
                <a:gd name="connsiteX157" fmla="*/ 785263 w 3567037"/>
                <a:gd name="connsiteY157" fmla="*/ 1261138 h 4059341"/>
                <a:gd name="connsiteX158" fmla="*/ 905755 w 3567037"/>
                <a:gd name="connsiteY158" fmla="*/ 1339338 h 4059341"/>
                <a:gd name="connsiteX159" fmla="*/ 979764 w 3567037"/>
                <a:gd name="connsiteY159" fmla="*/ 1413443 h 4059341"/>
                <a:gd name="connsiteX160" fmla="*/ 1036723 w 3567037"/>
                <a:gd name="connsiteY160" fmla="*/ 1484785 h 4059341"/>
                <a:gd name="connsiteX161" fmla="*/ 1087968 w 3567037"/>
                <a:gd name="connsiteY161" fmla="*/ 1568033 h 4059341"/>
                <a:gd name="connsiteX162" fmla="*/ 1152643 w 3567037"/>
                <a:gd name="connsiteY162" fmla="*/ 1666617 h 4059341"/>
                <a:gd name="connsiteX163" fmla="*/ 1200553 w 3567037"/>
                <a:gd name="connsiteY163" fmla="*/ 1738531 h 4059341"/>
                <a:gd name="connsiteX164" fmla="*/ 1235605 w 3567037"/>
                <a:gd name="connsiteY164" fmla="*/ 1786061 h 4059341"/>
                <a:gd name="connsiteX165" fmla="*/ 1249988 w 3567037"/>
                <a:gd name="connsiteY165" fmla="*/ 1797110 h 4059341"/>
                <a:gd name="connsiteX166" fmla="*/ 1279420 w 3567037"/>
                <a:gd name="connsiteY166" fmla="*/ 1805777 h 4059341"/>
                <a:gd name="connsiteX167" fmla="*/ 1280278 w 3567037"/>
                <a:gd name="connsiteY167" fmla="*/ 1778441 h 4059341"/>
                <a:gd name="connsiteX168" fmla="*/ 1289803 w 3567037"/>
                <a:gd name="connsiteY168" fmla="*/ 1651091 h 4059341"/>
                <a:gd name="connsiteX169" fmla="*/ 1292755 w 3567037"/>
                <a:gd name="connsiteY169" fmla="*/ 1626231 h 4059341"/>
                <a:gd name="connsiteX170" fmla="*/ 1327331 w 3567037"/>
                <a:gd name="connsiteY170" fmla="*/ 1499739 h 4059341"/>
                <a:gd name="connsiteX171" fmla="*/ 1353049 w 3567037"/>
                <a:gd name="connsiteY171" fmla="*/ 1422206 h 4059341"/>
                <a:gd name="connsiteX172" fmla="*/ 1371622 w 3567037"/>
                <a:gd name="connsiteY172" fmla="*/ 1371152 h 4059341"/>
                <a:gd name="connsiteX173" fmla="*/ 1407532 w 3567037"/>
                <a:gd name="connsiteY173" fmla="*/ 1261043 h 4059341"/>
                <a:gd name="connsiteX174" fmla="*/ 1410865 w 3567037"/>
                <a:gd name="connsiteY174" fmla="*/ 1238468 h 4059341"/>
                <a:gd name="connsiteX175" fmla="*/ 1382386 w 3567037"/>
                <a:gd name="connsiteY175" fmla="*/ 1139218 h 4059341"/>
                <a:gd name="connsiteX176" fmla="*/ 1232081 w 3567037"/>
                <a:gd name="connsiteY176" fmla="*/ 1027299 h 4059341"/>
                <a:gd name="connsiteX177" fmla="*/ 1208269 w 3567037"/>
                <a:gd name="connsiteY177" fmla="*/ 1019584 h 4059341"/>
                <a:gd name="connsiteX178" fmla="*/ 1153214 w 3567037"/>
                <a:gd name="connsiteY178" fmla="*/ 986151 h 4059341"/>
                <a:gd name="connsiteX179" fmla="*/ 1119115 w 3567037"/>
                <a:gd name="connsiteY179" fmla="*/ 937574 h 4059341"/>
                <a:gd name="connsiteX180" fmla="*/ 1116733 w 3567037"/>
                <a:gd name="connsiteY180" fmla="*/ 902998 h 4059341"/>
                <a:gd name="connsiteX181" fmla="*/ 1164358 w 3567037"/>
                <a:gd name="connsiteY181" fmla="*/ 899093 h 4059341"/>
                <a:gd name="connsiteX182" fmla="*/ 1192457 w 3567037"/>
                <a:gd name="connsiteY182" fmla="*/ 934907 h 4059341"/>
                <a:gd name="connsiteX183" fmla="*/ 1213031 w 3567037"/>
                <a:gd name="connsiteY183" fmla="*/ 946908 h 4059341"/>
                <a:gd name="connsiteX184" fmla="*/ 1203887 w 3567037"/>
                <a:gd name="connsiteY184" fmla="*/ 911380 h 4059341"/>
                <a:gd name="connsiteX185" fmla="*/ 1175979 w 3567037"/>
                <a:gd name="connsiteY185" fmla="*/ 872423 h 4059341"/>
                <a:gd name="connsiteX186" fmla="*/ 1158167 w 3567037"/>
                <a:gd name="connsiteY186" fmla="*/ 848705 h 4059341"/>
                <a:gd name="connsiteX187" fmla="*/ 1158167 w 3567037"/>
                <a:gd name="connsiteY187" fmla="*/ 825369 h 4059341"/>
                <a:gd name="connsiteX188" fmla="*/ 1163692 w 3567037"/>
                <a:gd name="connsiteY188" fmla="*/ 806414 h 4059341"/>
                <a:gd name="connsiteX189" fmla="*/ 1172836 w 3567037"/>
                <a:gd name="connsiteY189" fmla="*/ 743930 h 4059341"/>
                <a:gd name="connsiteX190" fmla="*/ 1228747 w 3567037"/>
                <a:gd name="connsiteY190" fmla="*/ 647347 h 4059341"/>
                <a:gd name="connsiteX191" fmla="*/ 1243225 w 3567037"/>
                <a:gd name="connsiteY191" fmla="*/ 640203 h 4059341"/>
                <a:gd name="connsiteX192" fmla="*/ 1245702 w 3567037"/>
                <a:gd name="connsiteY192" fmla="*/ 656681 h 4059341"/>
                <a:gd name="connsiteX193" fmla="*/ 1234939 w 3567037"/>
                <a:gd name="connsiteY193" fmla="*/ 686780 h 4059341"/>
                <a:gd name="connsiteX194" fmla="*/ 1218460 w 3567037"/>
                <a:gd name="connsiteY194" fmla="*/ 734215 h 4059341"/>
                <a:gd name="connsiteX195" fmla="*/ 1230081 w 3567037"/>
                <a:gd name="connsiteY195" fmla="*/ 839561 h 4059341"/>
                <a:gd name="connsiteX196" fmla="*/ 1261799 w 3567037"/>
                <a:gd name="connsiteY196" fmla="*/ 926810 h 4059341"/>
                <a:gd name="connsiteX197" fmla="*/ 1323616 w 3567037"/>
                <a:gd name="connsiteY197" fmla="*/ 1014536 h 4059341"/>
                <a:gd name="connsiteX198" fmla="*/ 1374670 w 3567037"/>
                <a:gd name="connsiteY198" fmla="*/ 1044920 h 4059341"/>
                <a:gd name="connsiteX199" fmla="*/ 1442107 w 3567037"/>
                <a:gd name="connsiteY199" fmla="*/ 1123025 h 4059341"/>
                <a:gd name="connsiteX200" fmla="*/ 1453252 w 3567037"/>
                <a:gd name="connsiteY200" fmla="*/ 1145600 h 4059341"/>
                <a:gd name="connsiteX201" fmla="*/ 1461157 w 3567037"/>
                <a:gd name="connsiteY201" fmla="*/ 1132836 h 4059341"/>
                <a:gd name="connsiteX202" fmla="*/ 1477159 w 3567037"/>
                <a:gd name="connsiteY202" fmla="*/ 1040729 h 4059341"/>
                <a:gd name="connsiteX203" fmla="*/ 1460491 w 3567037"/>
                <a:gd name="connsiteY203" fmla="*/ 942336 h 4059341"/>
                <a:gd name="connsiteX204" fmla="*/ 1413723 w 3567037"/>
                <a:gd name="connsiteY204" fmla="*/ 794222 h 4059341"/>
                <a:gd name="connsiteX205" fmla="*/ 1373527 w 3567037"/>
                <a:gd name="connsiteY205" fmla="*/ 694972 h 4059341"/>
                <a:gd name="connsiteX206" fmla="*/ 1341142 w 3567037"/>
                <a:gd name="connsiteY206" fmla="*/ 507234 h 4059341"/>
                <a:gd name="connsiteX207" fmla="*/ 1367812 w 3567037"/>
                <a:gd name="connsiteY207" fmla="*/ 356739 h 4059341"/>
                <a:gd name="connsiteX208" fmla="*/ 1370575 w 3567037"/>
                <a:gd name="connsiteY208" fmla="*/ 258917 h 4059341"/>
                <a:gd name="connsiteX209" fmla="*/ 1359907 w 3567037"/>
                <a:gd name="connsiteY209" fmla="*/ 228914 h 4059341"/>
                <a:gd name="connsiteX210" fmla="*/ 1357144 w 3567037"/>
                <a:gd name="connsiteY210" fmla="*/ 158810 h 4059341"/>
                <a:gd name="connsiteX211" fmla="*/ 1368098 w 3567037"/>
                <a:gd name="connsiteY211" fmla="*/ 121662 h 4059341"/>
                <a:gd name="connsiteX212" fmla="*/ 1349715 w 3567037"/>
                <a:gd name="connsiteY212" fmla="*/ 66036 h 4059341"/>
                <a:gd name="connsiteX213" fmla="*/ 1334284 w 3567037"/>
                <a:gd name="connsiteY213" fmla="*/ 49367 h 4059341"/>
                <a:gd name="connsiteX214" fmla="*/ 1346762 w 3567037"/>
                <a:gd name="connsiteY214" fmla="*/ 19268 h 4059341"/>
                <a:gd name="connsiteX215" fmla="*/ 1385148 w 3567037"/>
                <a:gd name="connsiteY215" fmla="*/ 21269 h 4059341"/>
                <a:gd name="connsiteX216" fmla="*/ 1395721 w 3567037"/>
                <a:gd name="connsiteY216" fmla="*/ 29270 h 4059341"/>
                <a:gd name="connsiteX217" fmla="*/ 1409818 w 3567037"/>
                <a:gd name="connsiteY217" fmla="*/ 131473 h 4059341"/>
                <a:gd name="connsiteX218" fmla="*/ 1403722 w 3567037"/>
                <a:gd name="connsiteY218" fmla="*/ 162810 h 4059341"/>
                <a:gd name="connsiteX219" fmla="*/ 1412770 w 3567037"/>
                <a:gd name="connsiteY219" fmla="*/ 202053 h 4059341"/>
                <a:gd name="connsiteX220" fmla="*/ 1427629 w 3567037"/>
                <a:gd name="connsiteY220" fmla="*/ 263489 h 4059341"/>
                <a:gd name="connsiteX221" fmla="*/ 1416390 w 3567037"/>
                <a:gd name="connsiteY221" fmla="*/ 408936 h 4059341"/>
                <a:gd name="connsiteX222" fmla="*/ 1408484 w 3567037"/>
                <a:gd name="connsiteY222" fmla="*/ 538667 h 4059341"/>
                <a:gd name="connsiteX223" fmla="*/ 1414104 w 3567037"/>
                <a:gd name="connsiteY223" fmla="*/ 560574 h 4059341"/>
                <a:gd name="connsiteX224" fmla="*/ 1417819 w 3567037"/>
                <a:gd name="connsiteY224" fmla="*/ 554478 h 4059341"/>
                <a:gd name="connsiteX225" fmla="*/ 1504687 w 3567037"/>
                <a:gd name="connsiteY225" fmla="*/ 434368 h 4059341"/>
                <a:gd name="connsiteX226" fmla="*/ 1518974 w 3567037"/>
                <a:gd name="connsiteY226" fmla="*/ 422938 h 4059341"/>
                <a:gd name="connsiteX227" fmla="*/ 1599079 w 3567037"/>
                <a:gd name="connsiteY227" fmla="*/ 278158 h 4059341"/>
                <a:gd name="connsiteX228" fmla="*/ 1614415 w 3567037"/>
                <a:gd name="connsiteY228" fmla="*/ 216245 h 4059341"/>
                <a:gd name="connsiteX229" fmla="*/ 1696901 w 3567037"/>
                <a:gd name="connsiteY229" fmla="*/ 151475 h 4059341"/>
                <a:gd name="connsiteX230" fmla="*/ 1721571 w 3567037"/>
                <a:gd name="connsiteY230" fmla="*/ 153095 h 4059341"/>
                <a:gd name="connsiteX231" fmla="*/ 1733953 w 3567037"/>
                <a:gd name="connsiteY231" fmla="*/ 170335 h 4059341"/>
                <a:gd name="connsiteX232" fmla="*/ 1719571 w 3567037"/>
                <a:gd name="connsiteY232" fmla="*/ 179003 h 4059341"/>
                <a:gd name="connsiteX233" fmla="*/ 1689757 w 3567037"/>
                <a:gd name="connsiteY233" fmla="*/ 189766 h 4059341"/>
                <a:gd name="connsiteX234" fmla="*/ 1673089 w 3567037"/>
                <a:gd name="connsiteY234" fmla="*/ 205292 h 4059341"/>
                <a:gd name="connsiteX235" fmla="*/ 1668802 w 3567037"/>
                <a:gd name="connsiteY235" fmla="*/ 219770 h 4059341"/>
                <a:gd name="connsiteX236" fmla="*/ 1683090 w 3567037"/>
                <a:gd name="connsiteY236" fmla="*/ 223389 h 4059341"/>
                <a:gd name="connsiteX237" fmla="*/ 1723476 w 3567037"/>
                <a:gd name="connsiteY237" fmla="*/ 208244 h 4059341"/>
                <a:gd name="connsiteX238" fmla="*/ 1752241 w 3567037"/>
                <a:gd name="connsiteY238" fmla="*/ 207101 h 4059341"/>
                <a:gd name="connsiteX239" fmla="*/ 1744336 w 3567037"/>
                <a:gd name="connsiteY239" fmla="*/ 237867 h 4059341"/>
                <a:gd name="connsiteX240" fmla="*/ 1683090 w 3567037"/>
                <a:gd name="connsiteY240" fmla="*/ 265490 h 4059341"/>
                <a:gd name="connsiteX241" fmla="*/ 1647562 w 3567037"/>
                <a:gd name="connsiteY241" fmla="*/ 300542 h 4059341"/>
                <a:gd name="connsiteX242" fmla="*/ 1646038 w 3567037"/>
                <a:gd name="connsiteY242" fmla="*/ 330164 h 4059341"/>
                <a:gd name="connsiteX243" fmla="*/ 1587840 w 3567037"/>
                <a:gd name="connsiteY243" fmla="*/ 443417 h 4059341"/>
                <a:gd name="connsiteX244" fmla="*/ 1559932 w 3567037"/>
                <a:gd name="connsiteY244" fmla="*/ 463324 h 4059341"/>
                <a:gd name="connsiteX245" fmla="*/ 1494495 w 3567037"/>
                <a:gd name="connsiteY245" fmla="*/ 558860 h 4059341"/>
                <a:gd name="connsiteX246" fmla="*/ 1481541 w 3567037"/>
                <a:gd name="connsiteY246" fmla="*/ 665159 h 4059341"/>
                <a:gd name="connsiteX247" fmla="*/ 1478683 w 3567037"/>
                <a:gd name="connsiteY247" fmla="*/ 715260 h 4059341"/>
                <a:gd name="connsiteX248" fmla="*/ 1487256 w 3567037"/>
                <a:gd name="connsiteY248" fmla="*/ 784507 h 4059341"/>
                <a:gd name="connsiteX249" fmla="*/ 1532214 w 3567037"/>
                <a:gd name="connsiteY249" fmla="*/ 956338 h 4059341"/>
                <a:gd name="connsiteX250" fmla="*/ 1545454 w 3567037"/>
                <a:gd name="connsiteY250" fmla="*/ 1014250 h 4059341"/>
                <a:gd name="connsiteX251" fmla="*/ 1545168 w 3567037"/>
                <a:gd name="connsiteY251" fmla="*/ 1100451 h 4059341"/>
                <a:gd name="connsiteX252" fmla="*/ 1529452 w 3567037"/>
                <a:gd name="connsiteY252" fmla="*/ 1197416 h 4059341"/>
                <a:gd name="connsiteX253" fmla="*/ 1489351 w 3567037"/>
                <a:gd name="connsiteY253" fmla="*/ 1291618 h 4059341"/>
                <a:gd name="connsiteX254" fmla="*/ 1446108 w 3567037"/>
                <a:gd name="connsiteY254" fmla="*/ 1364198 h 4059341"/>
                <a:gd name="connsiteX255" fmla="*/ 1432011 w 3567037"/>
                <a:gd name="connsiteY255" fmla="*/ 1395250 h 4059341"/>
                <a:gd name="connsiteX256" fmla="*/ 1385053 w 3567037"/>
                <a:gd name="connsiteY256" fmla="*/ 1526504 h 4059341"/>
                <a:gd name="connsiteX257" fmla="*/ 1350096 w 3567037"/>
                <a:gd name="connsiteY257" fmla="*/ 1722910 h 4059341"/>
                <a:gd name="connsiteX258" fmla="*/ 1360383 w 3567037"/>
                <a:gd name="connsiteY258" fmla="*/ 1818255 h 4059341"/>
                <a:gd name="connsiteX259" fmla="*/ 1436773 w 3567037"/>
                <a:gd name="connsiteY259" fmla="*/ 2101719 h 4059341"/>
                <a:gd name="connsiteX260" fmla="*/ 1523260 w 3567037"/>
                <a:gd name="connsiteY260" fmla="*/ 2267835 h 4059341"/>
                <a:gd name="connsiteX261" fmla="*/ 1671374 w 3567037"/>
                <a:gd name="connsiteY261" fmla="*/ 2340130 h 4059341"/>
                <a:gd name="connsiteX262" fmla="*/ 1736239 w 3567037"/>
                <a:gd name="connsiteY262" fmla="*/ 2327366 h 4059341"/>
                <a:gd name="connsiteX263" fmla="*/ 1833013 w 3567037"/>
                <a:gd name="connsiteY263" fmla="*/ 2237165 h 4059341"/>
                <a:gd name="connsiteX264" fmla="*/ 1804057 w 3567037"/>
                <a:gd name="connsiteY264" fmla="*/ 2244308 h 4059341"/>
                <a:gd name="connsiteX265" fmla="*/ 1697472 w 3567037"/>
                <a:gd name="connsiteY265" fmla="*/ 2260977 h 4059341"/>
                <a:gd name="connsiteX266" fmla="*/ 1641656 w 3567037"/>
                <a:gd name="connsiteY266" fmla="*/ 2236307 h 4059341"/>
                <a:gd name="connsiteX267" fmla="*/ 1551454 w 3567037"/>
                <a:gd name="connsiteY267" fmla="*/ 2135247 h 4059341"/>
                <a:gd name="connsiteX268" fmla="*/ 1534500 w 3567037"/>
                <a:gd name="connsiteY268" fmla="*/ 2110958 h 4059341"/>
                <a:gd name="connsiteX269" fmla="*/ 1480779 w 3567037"/>
                <a:gd name="connsiteY269" fmla="*/ 1982180 h 4059341"/>
                <a:gd name="connsiteX270" fmla="*/ 1471635 w 3567037"/>
                <a:gd name="connsiteY270" fmla="*/ 1946938 h 4059341"/>
                <a:gd name="connsiteX271" fmla="*/ 1432773 w 3567037"/>
                <a:gd name="connsiteY271" fmla="*/ 1859308 h 4059341"/>
                <a:gd name="connsiteX272" fmla="*/ 1427058 w 3567037"/>
                <a:gd name="connsiteY272" fmla="*/ 1786346 h 4059341"/>
                <a:gd name="connsiteX273" fmla="*/ 1480684 w 3567037"/>
                <a:gd name="connsiteY273" fmla="*/ 1609277 h 4059341"/>
                <a:gd name="connsiteX274" fmla="*/ 1543930 w 3567037"/>
                <a:gd name="connsiteY274" fmla="*/ 1512598 h 4059341"/>
                <a:gd name="connsiteX275" fmla="*/ 1566028 w 3567037"/>
                <a:gd name="connsiteY275" fmla="*/ 1507169 h 4059341"/>
                <a:gd name="connsiteX276" fmla="*/ 1569266 w 3567037"/>
                <a:gd name="connsiteY276" fmla="*/ 1527838 h 4059341"/>
                <a:gd name="connsiteX277" fmla="*/ 1564218 w 3567037"/>
                <a:gd name="connsiteY277" fmla="*/ 1570034 h 4059341"/>
                <a:gd name="connsiteX278" fmla="*/ 1556979 w 3567037"/>
                <a:gd name="connsiteY278" fmla="*/ 1600799 h 4059341"/>
                <a:gd name="connsiteX279" fmla="*/ 1535071 w 3567037"/>
                <a:gd name="connsiteY279" fmla="*/ 1679571 h 4059341"/>
                <a:gd name="connsiteX280" fmla="*/ 1530404 w 3567037"/>
                <a:gd name="connsiteY280" fmla="*/ 1701860 h 4059341"/>
                <a:gd name="connsiteX281" fmla="*/ 1507925 w 3567037"/>
                <a:gd name="connsiteY281" fmla="*/ 1801777 h 4059341"/>
                <a:gd name="connsiteX282" fmla="*/ 1522213 w 3567037"/>
                <a:gd name="connsiteY282" fmla="*/ 1904266 h 4059341"/>
                <a:gd name="connsiteX283" fmla="*/ 1543453 w 3567037"/>
                <a:gd name="connsiteY283" fmla="*/ 1971131 h 4059341"/>
                <a:gd name="connsiteX284" fmla="*/ 1572695 w 3567037"/>
                <a:gd name="connsiteY284" fmla="*/ 2039997 h 4059341"/>
                <a:gd name="connsiteX285" fmla="*/ 1668802 w 3567037"/>
                <a:gd name="connsiteY285" fmla="*/ 2167442 h 4059341"/>
                <a:gd name="connsiteX286" fmla="*/ 1723666 w 3567037"/>
                <a:gd name="connsiteY286" fmla="*/ 2192969 h 4059341"/>
                <a:gd name="connsiteX287" fmla="*/ 1753099 w 3567037"/>
                <a:gd name="connsiteY287" fmla="*/ 2196493 h 4059341"/>
                <a:gd name="connsiteX288" fmla="*/ 1855778 w 3567037"/>
                <a:gd name="connsiteY288" fmla="*/ 2105148 h 4059341"/>
                <a:gd name="connsiteX289" fmla="*/ 1852159 w 3567037"/>
                <a:gd name="connsiteY289" fmla="*/ 2068858 h 4059341"/>
                <a:gd name="connsiteX290" fmla="*/ 1818916 w 3567037"/>
                <a:gd name="connsiteY290" fmla="*/ 2045331 h 4059341"/>
                <a:gd name="connsiteX291" fmla="*/ 1805391 w 3567037"/>
                <a:gd name="connsiteY291" fmla="*/ 2047617 h 4059341"/>
                <a:gd name="connsiteX292" fmla="*/ 1763576 w 3567037"/>
                <a:gd name="connsiteY292" fmla="*/ 2040854 h 4059341"/>
                <a:gd name="connsiteX293" fmla="*/ 1716522 w 3567037"/>
                <a:gd name="connsiteY293" fmla="*/ 2038949 h 4059341"/>
                <a:gd name="connsiteX294" fmla="*/ 1668040 w 3567037"/>
                <a:gd name="connsiteY294" fmla="*/ 2036568 h 4059341"/>
                <a:gd name="connsiteX295" fmla="*/ 1656706 w 3567037"/>
                <a:gd name="connsiteY295" fmla="*/ 2028948 h 4059341"/>
                <a:gd name="connsiteX296" fmla="*/ 1653562 w 3567037"/>
                <a:gd name="connsiteY296" fmla="*/ 2018852 h 4059341"/>
                <a:gd name="connsiteX297" fmla="*/ 1665183 w 3567037"/>
                <a:gd name="connsiteY297" fmla="*/ 2014946 h 4059341"/>
                <a:gd name="connsiteX298" fmla="*/ 1673565 w 3567037"/>
                <a:gd name="connsiteY298" fmla="*/ 2018661 h 4059341"/>
                <a:gd name="connsiteX299" fmla="*/ 1715094 w 3567037"/>
                <a:gd name="connsiteY299" fmla="*/ 2018852 h 4059341"/>
                <a:gd name="connsiteX300" fmla="*/ 1769101 w 3567037"/>
                <a:gd name="connsiteY300" fmla="*/ 2021614 h 4059341"/>
                <a:gd name="connsiteX301" fmla="*/ 1828632 w 3567037"/>
                <a:gd name="connsiteY301" fmla="*/ 2022090 h 4059341"/>
                <a:gd name="connsiteX302" fmla="*/ 1839586 w 3567037"/>
                <a:gd name="connsiteY302" fmla="*/ 2008374 h 4059341"/>
                <a:gd name="connsiteX303" fmla="*/ 1850825 w 3567037"/>
                <a:gd name="connsiteY303" fmla="*/ 1945509 h 4059341"/>
                <a:gd name="connsiteX304" fmla="*/ 1849777 w 3567037"/>
                <a:gd name="connsiteY304" fmla="*/ 1934174 h 4059341"/>
                <a:gd name="connsiteX305" fmla="*/ 1833013 w 3567037"/>
                <a:gd name="connsiteY305" fmla="*/ 1923983 h 4059341"/>
                <a:gd name="connsiteX306" fmla="*/ 1759385 w 3567037"/>
                <a:gd name="connsiteY306" fmla="*/ 1922173 h 4059341"/>
                <a:gd name="connsiteX307" fmla="*/ 1733382 w 3567037"/>
                <a:gd name="connsiteY307" fmla="*/ 1926364 h 4059341"/>
                <a:gd name="connsiteX308" fmla="*/ 1719094 w 3567037"/>
                <a:gd name="connsiteY308" fmla="*/ 1925316 h 4059341"/>
                <a:gd name="connsiteX309" fmla="*/ 1723857 w 3567037"/>
                <a:gd name="connsiteY309" fmla="*/ 1909505 h 4059341"/>
                <a:gd name="connsiteX310" fmla="*/ 1770434 w 3567037"/>
                <a:gd name="connsiteY310" fmla="*/ 1904552 h 4059341"/>
                <a:gd name="connsiteX311" fmla="*/ 1828727 w 3567037"/>
                <a:gd name="connsiteY311" fmla="*/ 1905218 h 4059341"/>
                <a:gd name="connsiteX312" fmla="*/ 1841967 w 3567037"/>
                <a:gd name="connsiteY312" fmla="*/ 1886549 h 4059341"/>
                <a:gd name="connsiteX313" fmla="*/ 1838919 w 3567037"/>
                <a:gd name="connsiteY313" fmla="*/ 1838829 h 4059341"/>
                <a:gd name="connsiteX314" fmla="*/ 1827298 w 3567037"/>
                <a:gd name="connsiteY314" fmla="*/ 1831209 h 4059341"/>
                <a:gd name="connsiteX315" fmla="*/ 1795485 w 3567037"/>
                <a:gd name="connsiteY315" fmla="*/ 1834162 h 4059341"/>
                <a:gd name="connsiteX316" fmla="*/ 1768815 w 3567037"/>
                <a:gd name="connsiteY316" fmla="*/ 1829018 h 4059341"/>
                <a:gd name="connsiteX317" fmla="*/ 1760433 w 3567037"/>
                <a:gd name="connsiteY317" fmla="*/ 1817112 h 4059341"/>
                <a:gd name="connsiteX318" fmla="*/ 1773577 w 3567037"/>
                <a:gd name="connsiteY318" fmla="*/ 1812350 h 4059341"/>
                <a:gd name="connsiteX319" fmla="*/ 1821202 w 3567037"/>
                <a:gd name="connsiteY319" fmla="*/ 1812540 h 4059341"/>
                <a:gd name="connsiteX320" fmla="*/ 1838633 w 3567037"/>
                <a:gd name="connsiteY320" fmla="*/ 1791014 h 4059341"/>
                <a:gd name="connsiteX321" fmla="*/ 1844634 w 3567037"/>
                <a:gd name="connsiteY321" fmla="*/ 1713766 h 4059341"/>
                <a:gd name="connsiteX322" fmla="*/ 1840347 w 3567037"/>
                <a:gd name="connsiteY322" fmla="*/ 1676142 h 4059341"/>
                <a:gd name="connsiteX323" fmla="*/ 1835299 w 3567037"/>
                <a:gd name="connsiteY323" fmla="*/ 1642995 h 4059341"/>
                <a:gd name="connsiteX324" fmla="*/ 1829203 w 3567037"/>
                <a:gd name="connsiteY324" fmla="*/ 1584893 h 4059341"/>
                <a:gd name="connsiteX325" fmla="*/ 1826346 w 3567037"/>
                <a:gd name="connsiteY325" fmla="*/ 1551365 h 4059341"/>
                <a:gd name="connsiteX326" fmla="*/ 1823774 w 3567037"/>
                <a:gd name="connsiteY326" fmla="*/ 1515551 h 4059341"/>
                <a:gd name="connsiteX327" fmla="*/ 1820345 w 3567037"/>
                <a:gd name="connsiteY327" fmla="*/ 1497834 h 4059341"/>
                <a:gd name="connsiteX328" fmla="*/ 1818821 w 3567037"/>
                <a:gd name="connsiteY328" fmla="*/ 1413633 h 4059341"/>
                <a:gd name="connsiteX329" fmla="*/ 1807201 w 3567037"/>
                <a:gd name="connsiteY329" fmla="*/ 1370294 h 4059341"/>
                <a:gd name="connsiteX330" fmla="*/ 1763195 w 3567037"/>
                <a:gd name="connsiteY330" fmla="*/ 1265329 h 4059341"/>
                <a:gd name="connsiteX331" fmla="*/ 1729286 w 3567037"/>
                <a:gd name="connsiteY331" fmla="*/ 1198844 h 4059341"/>
                <a:gd name="connsiteX332" fmla="*/ 1688900 w 3567037"/>
                <a:gd name="connsiteY332" fmla="*/ 1103023 h 4059341"/>
                <a:gd name="connsiteX333" fmla="*/ 1679470 w 3567037"/>
                <a:gd name="connsiteY333" fmla="*/ 1056065 h 4059341"/>
                <a:gd name="connsiteX334" fmla="*/ 1677946 w 3567037"/>
                <a:gd name="connsiteY334" fmla="*/ 1047111 h 4059341"/>
                <a:gd name="connsiteX335" fmla="*/ 1733953 w 3567037"/>
                <a:gd name="connsiteY335" fmla="*/ 986627 h 4059341"/>
                <a:gd name="connsiteX336" fmla="*/ 1757671 w 3567037"/>
                <a:gd name="connsiteY336" fmla="*/ 1003772 h 4059341"/>
                <a:gd name="connsiteX337" fmla="*/ 1769196 w 3567037"/>
                <a:gd name="connsiteY337" fmla="*/ 1050254 h 4059341"/>
                <a:gd name="connsiteX338" fmla="*/ 1787198 w 3567037"/>
                <a:gd name="connsiteY338" fmla="*/ 1097594 h 4059341"/>
                <a:gd name="connsiteX339" fmla="*/ 1803486 w 3567037"/>
                <a:gd name="connsiteY339" fmla="*/ 1076162 h 4059341"/>
                <a:gd name="connsiteX340" fmla="*/ 1838538 w 3567037"/>
                <a:gd name="connsiteY340" fmla="*/ 921667 h 4059341"/>
                <a:gd name="connsiteX341" fmla="*/ 1837204 w 3567037"/>
                <a:gd name="connsiteY341" fmla="*/ 809653 h 4059341"/>
                <a:gd name="connsiteX342" fmla="*/ 1847682 w 3567037"/>
                <a:gd name="connsiteY342" fmla="*/ 786412 h 4059341"/>
                <a:gd name="connsiteX343" fmla="*/ 1857112 w 3567037"/>
                <a:gd name="connsiteY343" fmla="*/ 808700 h 4059341"/>
                <a:gd name="connsiteX344" fmla="*/ 1867018 w 3567037"/>
                <a:gd name="connsiteY344" fmla="*/ 988818 h 4059341"/>
                <a:gd name="connsiteX345" fmla="*/ 1880257 w 3567037"/>
                <a:gd name="connsiteY345" fmla="*/ 1048921 h 4059341"/>
                <a:gd name="connsiteX346" fmla="*/ 1888925 w 3567037"/>
                <a:gd name="connsiteY346" fmla="*/ 1062161 h 4059341"/>
                <a:gd name="connsiteX347" fmla="*/ 1922453 w 3567037"/>
                <a:gd name="connsiteY347" fmla="*/ 1090831 h 4059341"/>
                <a:gd name="connsiteX348" fmla="*/ 1924930 w 3567037"/>
                <a:gd name="connsiteY348" fmla="*/ 1065113 h 4059341"/>
                <a:gd name="connsiteX349" fmla="*/ 1925215 w 3567037"/>
                <a:gd name="connsiteY349" fmla="*/ 998915 h 4059341"/>
                <a:gd name="connsiteX350" fmla="*/ 1962458 w 3567037"/>
                <a:gd name="connsiteY350" fmla="*/ 963767 h 4059341"/>
                <a:gd name="connsiteX351" fmla="*/ 2005130 w 3567037"/>
                <a:gd name="connsiteY351" fmla="*/ 996533 h 4059341"/>
                <a:gd name="connsiteX352" fmla="*/ 2012655 w 3567037"/>
                <a:gd name="connsiteY352" fmla="*/ 1030442 h 4059341"/>
                <a:gd name="connsiteX353" fmla="*/ 2030086 w 3567037"/>
                <a:gd name="connsiteY353" fmla="*/ 936621 h 4059341"/>
                <a:gd name="connsiteX354" fmla="*/ 2010178 w 3567037"/>
                <a:gd name="connsiteY354" fmla="*/ 859373 h 4059341"/>
                <a:gd name="connsiteX355" fmla="*/ 2008750 w 3567037"/>
                <a:gd name="connsiteY355" fmla="*/ 845753 h 4059341"/>
                <a:gd name="connsiteX356" fmla="*/ 2007035 w 3567037"/>
                <a:gd name="connsiteY356" fmla="*/ 695353 h 4059341"/>
                <a:gd name="connsiteX357" fmla="*/ 2012179 w 3567037"/>
                <a:gd name="connsiteY357" fmla="*/ 624868 h 4059341"/>
                <a:gd name="connsiteX358" fmla="*/ 2014274 w 3567037"/>
                <a:gd name="connsiteY358" fmla="*/ 581624 h 4059341"/>
                <a:gd name="connsiteX359" fmla="*/ 2043421 w 3567037"/>
                <a:gd name="connsiteY359" fmla="*/ 503138 h 4059341"/>
                <a:gd name="connsiteX360" fmla="*/ 2065804 w 3567037"/>
                <a:gd name="connsiteY360" fmla="*/ 421319 h 4059341"/>
                <a:gd name="connsiteX361" fmla="*/ 2065709 w 3567037"/>
                <a:gd name="connsiteY361" fmla="*/ 405317 h 4059341"/>
                <a:gd name="connsiteX362" fmla="*/ 2120287 w 3567037"/>
                <a:gd name="connsiteY362" fmla="*/ 299399 h 4059341"/>
                <a:gd name="connsiteX363" fmla="*/ 2144195 w 3567037"/>
                <a:gd name="connsiteY363" fmla="*/ 281777 h 4059341"/>
                <a:gd name="connsiteX364" fmla="*/ 2167150 w 3567037"/>
                <a:gd name="connsiteY364" fmla="*/ 204911 h 4059341"/>
                <a:gd name="connsiteX365" fmla="*/ 2182676 w 3567037"/>
                <a:gd name="connsiteY365" fmla="*/ 137378 h 4059341"/>
                <a:gd name="connsiteX366" fmla="*/ 2207155 w 3567037"/>
                <a:gd name="connsiteY366" fmla="*/ 124710 h 4059341"/>
                <a:gd name="connsiteX367" fmla="*/ 2215252 w 3567037"/>
                <a:gd name="connsiteY367" fmla="*/ 152428 h 4059341"/>
                <a:gd name="connsiteX368" fmla="*/ 2255733 w 3567037"/>
                <a:gd name="connsiteY368" fmla="*/ 92897 h 4059341"/>
                <a:gd name="connsiteX369" fmla="*/ 2315931 w 3567037"/>
                <a:gd name="connsiteY369" fmla="*/ 12887 h 4059341"/>
                <a:gd name="connsiteX370" fmla="*/ 2359936 w 3567037"/>
                <a:gd name="connsiteY370" fmla="*/ 1552 h 4059341"/>
                <a:gd name="connsiteX371" fmla="*/ 2367937 w 3567037"/>
                <a:gd name="connsiteY371" fmla="*/ 20888 h 4059341"/>
                <a:gd name="connsiteX372" fmla="*/ 2308406 w 3567037"/>
                <a:gd name="connsiteY372" fmla="*/ 110137 h 4059341"/>
                <a:gd name="connsiteX373" fmla="*/ 2303644 w 3567037"/>
                <a:gd name="connsiteY373" fmla="*/ 117852 h 4059341"/>
                <a:gd name="connsiteX374" fmla="*/ 2312216 w 3567037"/>
                <a:gd name="connsiteY374" fmla="*/ 130711 h 4059341"/>
                <a:gd name="connsiteX375" fmla="*/ 2326694 w 3567037"/>
                <a:gd name="connsiteY375" fmla="*/ 153761 h 4059341"/>
                <a:gd name="connsiteX376" fmla="*/ 2286213 w 3567037"/>
                <a:gd name="connsiteY376" fmla="*/ 194814 h 4059341"/>
                <a:gd name="connsiteX377" fmla="*/ 2228301 w 3567037"/>
                <a:gd name="connsiteY377" fmla="*/ 247202 h 4059341"/>
                <a:gd name="connsiteX378" fmla="*/ 2168579 w 3567037"/>
                <a:gd name="connsiteY378" fmla="*/ 318258 h 4059341"/>
                <a:gd name="connsiteX379" fmla="*/ 2126955 w 3567037"/>
                <a:gd name="connsiteY379" fmla="*/ 426843 h 4059341"/>
                <a:gd name="connsiteX380" fmla="*/ 2138575 w 3567037"/>
                <a:gd name="connsiteY380" fmla="*/ 428081 h 4059341"/>
                <a:gd name="connsiteX381" fmla="*/ 2236969 w 3567037"/>
                <a:gd name="connsiteY381" fmla="*/ 425319 h 4059341"/>
                <a:gd name="connsiteX382" fmla="*/ 2314216 w 3567037"/>
                <a:gd name="connsiteY382" fmla="*/ 428462 h 4059341"/>
                <a:gd name="connsiteX383" fmla="*/ 2342982 w 3567037"/>
                <a:gd name="connsiteY383" fmla="*/ 411413 h 4059341"/>
                <a:gd name="connsiteX384" fmla="*/ 2380796 w 3567037"/>
                <a:gd name="connsiteY384" fmla="*/ 382552 h 4059341"/>
                <a:gd name="connsiteX385" fmla="*/ 2403847 w 3567037"/>
                <a:gd name="connsiteY385" fmla="*/ 358358 h 4059341"/>
                <a:gd name="connsiteX386" fmla="*/ 2465854 w 3567037"/>
                <a:gd name="connsiteY386" fmla="*/ 304923 h 4059341"/>
                <a:gd name="connsiteX387" fmla="*/ 2523099 w 3567037"/>
                <a:gd name="connsiteY387" fmla="*/ 272729 h 4059341"/>
                <a:gd name="connsiteX388" fmla="*/ 2558437 w 3567037"/>
                <a:gd name="connsiteY388" fmla="*/ 260346 h 4059341"/>
                <a:gd name="connsiteX389" fmla="*/ 2567867 w 3567037"/>
                <a:gd name="connsiteY389" fmla="*/ 279396 h 4059341"/>
                <a:gd name="connsiteX390" fmla="*/ 2508145 w 3567037"/>
                <a:gd name="connsiteY390" fmla="*/ 336070 h 4059341"/>
                <a:gd name="connsiteX391" fmla="*/ 2434993 w 3567037"/>
                <a:gd name="connsiteY391" fmla="*/ 391124 h 4059341"/>
                <a:gd name="connsiteX392" fmla="*/ 2465569 w 3567037"/>
                <a:gd name="connsiteY392" fmla="*/ 392553 h 4059341"/>
                <a:gd name="connsiteX393" fmla="*/ 2517385 w 3567037"/>
                <a:gd name="connsiteY393" fmla="*/ 363597 h 4059341"/>
                <a:gd name="connsiteX394" fmla="*/ 2545293 w 3567037"/>
                <a:gd name="connsiteY394" fmla="*/ 354834 h 4059341"/>
                <a:gd name="connsiteX395" fmla="*/ 2555770 w 3567037"/>
                <a:gd name="connsiteY395" fmla="*/ 373408 h 4059341"/>
                <a:gd name="connsiteX396" fmla="*/ 2543388 w 3567037"/>
                <a:gd name="connsiteY396" fmla="*/ 392744 h 4059341"/>
                <a:gd name="connsiteX397" fmla="*/ 2561581 w 3567037"/>
                <a:gd name="connsiteY397" fmla="*/ 397220 h 4059341"/>
                <a:gd name="connsiteX398" fmla="*/ 2575297 w 3567037"/>
                <a:gd name="connsiteY398" fmla="*/ 397220 h 4059341"/>
                <a:gd name="connsiteX399" fmla="*/ 2591394 w 3567037"/>
                <a:gd name="connsiteY399" fmla="*/ 407222 h 4059341"/>
                <a:gd name="connsiteX400" fmla="*/ 2581678 w 3567037"/>
                <a:gd name="connsiteY400" fmla="*/ 423605 h 4059341"/>
                <a:gd name="connsiteX401" fmla="*/ 2507383 w 3567037"/>
                <a:gd name="connsiteY401" fmla="*/ 444179 h 4059341"/>
                <a:gd name="connsiteX402" fmla="*/ 2425659 w 3567037"/>
                <a:gd name="connsiteY402" fmla="*/ 438464 h 4059341"/>
                <a:gd name="connsiteX403" fmla="*/ 2376129 w 3567037"/>
                <a:gd name="connsiteY403" fmla="*/ 451989 h 4059341"/>
                <a:gd name="connsiteX404" fmla="*/ 2334981 w 3567037"/>
                <a:gd name="connsiteY404" fmla="*/ 475230 h 4059341"/>
                <a:gd name="connsiteX405" fmla="*/ 2208965 w 3567037"/>
                <a:gd name="connsiteY405" fmla="*/ 477992 h 4059341"/>
                <a:gd name="connsiteX406" fmla="*/ 2148862 w 3567037"/>
                <a:gd name="connsiteY406" fmla="*/ 484755 h 4059341"/>
                <a:gd name="connsiteX407" fmla="*/ 2093998 w 3567037"/>
                <a:gd name="connsiteY407" fmla="*/ 521617 h 4059341"/>
                <a:gd name="connsiteX408" fmla="*/ 2077234 w 3567037"/>
                <a:gd name="connsiteY408" fmla="*/ 570194 h 4059341"/>
                <a:gd name="connsiteX409" fmla="*/ 2064757 w 3567037"/>
                <a:gd name="connsiteY409" fmla="*/ 630202 h 4059341"/>
                <a:gd name="connsiteX410" fmla="*/ 2056375 w 3567037"/>
                <a:gd name="connsiteY410" fmla="*/ 722690 h 4059341"/>
                <a:gd name="connsiteX411" fmla="*/ 2057518 w 3567037"/>
                <a:gd name="connsiteY411" fmla="*/ 759170 h 4059341"/>
                <a:gd name="connsiteX412" fmla="*/ 2073901 w 3567037"/>
                <a:gd name="connsiteY412" fmla="*/ 843657 h 4059341"/>
                <a:gd name="connsiteX413" fmla="*/ 2088760 w 3567037"/>
                <a:gd name="connsiteY413" fmla="*/ 973769 h 4059341"/>
                <a:gd name="connsiteX414" fmla="*/ 2038753 w 3567037"/>
                <a:gd name="connsiteY414" fmla="*/ 1114072 h 4059341"/>
                <a:gd name="connsiteX415" fmla="*/ 2022561 w 3567037"/>
                <a:gd name="connsiteY415" fmla="*/ 1141694 h 4059341"/>
                <a:gd name="connsiteX416" fmla="*/ 2007511 w 3567037"/>
                <a:gd name="connsiteY416" fmla="*/ 1202654 h 4059341"/>
                <a:gd name="connsiteX417" fmla="*/ 1993605 w 3567037"/>
                <a:gd name="connsiteY417" fmla="*/ 1268948 h 4059341"/>
                <a:gd name="connsiteX418" fmla="*/ 1953790 w 3567037"/>
                <a:gd name="connsiteY418" fmla="*/ 1432112 h 4059341"/>
                <a:gd name="connsiteX419" fmla="*/ 1961410 w 3567037"/>
                <a:gd name="connsiteY419" fmla="*/ 1460782 h 4059341"/>
                <a:gd name="connsiteX420" fmla="*/ 1989604 w 3567037"/>
                <a:gd name="connsiteY420" fmla="*/ 1449828 h 4059341"/>
                <a:gd name="connsiteX421" fmla="*/ 2070186 w 3567037"/>
                <a:gd name="connsiteY421" fmla="*/ 1369056 h 4059341"/>
                <a:gd name="connsiteX422" fmla="*/ 2108191 w 3567037"/>
                <a:gd name="connsiteY422" fmla="*/ 1262757 h 4059341"/>
                <a:gd name="connsiteX423" fmla="*/ 2099428 w 3567037"/>
                <a:gd name="connsiteY423" fmla="*/ 1139885 h 4059341"/>
                <a:gd name="connsiteX424" fmla="*/ 2138956 w 3567037"/>
                <a:gd name="connsiteY424" fmla="*/ 1032728 h 4059341"/>
                <a:gd name="connsiteX425" fmla="*/ 2206870 w 3567037"/>
                <a:gd name="connsiteY425" fmla="*/ 971864 h 4059341"/>
                <a:gd name="connsiteX426" fmla="*/ 2233254 w 3567037"/>
                <a:gd name="connsiteY426" fmla="*/ 953861 h 4059341"/>
                <a:gd name="connsiteX427" fmla="*/ 2313645 w 3567037"/>
                <a:gd name="connsiteY427" fmla="*/ 859373 h 4059341"/>
                <a:gd name="connsiteX428" fmla="*/ 2362413 w 3567037"/>
                <a:gd name="connsiteY428" fmla="*/ 761171 h 4059341"/>
                <a:gd name="connsiteX429" fmla="*/ 2422135 w 3567037"/>
                <a:gd name="connsiteY429" fmla="*/ 711069 h 4059341"/>
                <a:gd name="connsiteX430" fmla="*/ 2438518 w 3567037"/>
                <a:gd name="connsiteY430" fmla="*/ 703544 h 4059341"/>
                <a:gd name="connsiteX431" fmla="*/ 2496430 w 3567037"/>
                <a:gd name="connsiteY431" fmla="*/ 653062 h 4059341"/>
                <a:gd name="connsiteX432" fmla="*/ 2507098 w 3567037"/>
                <a:gd name="connsiteY432" fmla="*/ 611152 h 4059341"/>
                <a:gd name="connsiteX433" fmla="*/ 2502049 w 3567037"/>
                <a:gd name="connsiteY433" fmla="*/ 586577 h 4059341"/>
                <a:gd name="connsiteX434" fmla="*/ 2509955 w 3567037"/>
                <a:gd name="connsiteY434" fmla="*/ 574766 h 4059341"/>
                <a:gd name="connsiteX435" fmla="*/ 2519290 w 3567037"/>
                <a:gd name="connsiteY435" fmla="*/ 582958 h 4059341"/>
                <a:gd name="connsiteX436" fmla="*/ 2526433 w 3567037"/>
                <a:gd name="connsiteY436" fmla="*/ 602294 h 4059341"/>
                <a:gd name="connsiteX437" fmla="*/ 2545198 w 3567037"/>
                <a:gd name="connsiteY437" fmla="*/ 591816 h 4059341"/>
                <a:gd name="connsiteX438" fmla="*/ 2561962 w 3567037"/>
                <a:gd name="connsiteY438" fmla="*/ 593531 h 4059341"/>
                <a:gd name="connsiteX439" fmla="*/ 2556628 w 3567037"/>
                <a:gd name="connsiteY439" fmla="*/ 608390 h 4059341"/>
                <a:gd name="connsiteX440" fmla="*/ 2517194 w 3567037"/>
                <a:gd name="connsiteY440" fmla="*/ 694115 h 4059341"/>
                <a:gd name="connsiteX441" fmla="*/ 2535006 w 3567037"/>
                <a:gd name="connsiteY441" fmla="*/ 707735 h 4059341"/>
                <a:gd name="connsiteX442" fmla="*/ 2581774 w 3567037"/>
                <a:gd name="connsiteY442" fmla="*/ 689828 h 4059341"/>
                <a:gd name="connsiteX443" fmla="*/ 2587489 w 3567037"/>
                <a:gd name="connsiteY443" fmla="*/ 686018 h 4059341"/>
                <a:gd name="connsiteX444" fmla="*/ 2605681 w 3567037"/>
                <a:gd name="connsiteY444" fmla="*/ 681637 h 4059341"/>
                <a:gd name="connsiteX445" fmla="*/ 2605681 w 3567037"/>
                <a:gd name="connsiteY445" fmla="*/ 704687 h 4059341"/>
                <a:gd name="connsiteX446" fmla="*/ 2585298 w 3567037"/>
                <a:gd name="connsiteY446" fmla="*/ 722309 h 4059341"/>
                <a:gd name="connsiteX447" fmla="*/ 2530243 w 3567037"/>
                <a:gd name="connsiteY447" fmla="*/ 736310 h 4059341"/>
                <a:gd name="connsiteX448" fmla="*/ 2514813 w 3567037"/>
                <a:gd name="connsiteY448" fmla="*/ 742597 h 4059341"/>
                <a:gd name="connsiteX449" fmla="*/ 2524147 w 3567037"/>
                <a:gd name="connsiteY449" fmla="*/ 754313 h 4059341"/>
                <a:gd name="connsiteX450" fmla="*/ 2548436 w 3567037"/>
                <a:gd name="connsiteY450" fmla="*/ 775077 h 4059341"/>
                <a:gd name="connsiteX451" fmla="*/ 2550817 w 3567037"/>
                <a:gd name="connsiteY451" fmla="*/ 790984 h 4059341"/>
                <a:gd name="connsiteX452" fmla="*/ 2536339 w 3567037"/>
                <a:gd name="connsiteY452" fmla="*/ 789365 h 4059341"/>
                <a:gd name="connsiteX453" fmla="*/ 2495382 w 3567037"/>
                <a:gd name="connsiteY453" fmla="*/ 756503 h 4059341"/>
                <a:gd name="connsiteX454" fmla="*/ 2470998 w 3567037"/>
                <a:gd name="connsiteY454" fmla="*/ 751550 h 4059341"/>
                <a:gd name="connsiteX455" fmla="*/ 2429183 w 3567037"/>
                <a:gd name="connsiteY455" fmla="*/ 762599 h 4059341"/>
                <a:gd name="connsiteX456" fmla="*/ 2393464 w 3567037"/>
                <a:gd name="connsiteY456" fmla="*/ 796223 h 4059341"/>
                <a:gd name="connsiteX457" fmla="*/ 2348602 w 3567037"/>
                <a:gd name="connsiteY457" fmla="*/ 900807 h 4059341"/>
                <a:gd name="connsiteX458" fmla="*/ 2319360 w 3567037"/>
                <a:gd name="connsiteY458" fmla="*/ 946146 h 4059341"/>
                <a:gd name="connsiteX459" fmla="*/ 2332028 w 3567037"/>
                <a:gd name="connsiteY459" fmla="*/ 949004 h 4059341"/>
                <a:gd name="connsiteX460" fmla="*/ 2438041 w 3567037"/>
                <a:gd name="connsiteY460" fmla="*/ 963863 h 4059341"/>
                <a:gd name="connsiteX461" fmla="*/ 2491096 w 3567037"/>
                <a:gd name="connsiteY461" fmla="*/ 971006 h 4059341"/>
                <a:gd name="connsiteX462" fmla="*/ 2593585 w 3567037"/>
                <a:gd name="connsiteY462" fmla="*/ 919381 h 4059341"/>
                <a:gd name="connsiteX463" fmla="*/ 2602062 w 3567037"/>
                <a:gd name="connsiteY463" fmla="*/ 911761 h 4059341"/>
                <a:gd name="connsiteX464" fmla="*/ 2696836 w 3567037"/>
                <a:gd name="connsiteY464" fmla="*/ 820607 h 4059341"/>
                <a:gd name="connsiteX465" fmla="*/ 2699788 w 3567037"/>
                <a:gd name="connsiteY465" fmla="*/ 817082 h 4059341"/>
                <a:gd name="connsiteX466" fmla="*/ 2719029 w 3567037"/>
                <a:gd name="connsiteY466" fmla="*/ 810224 h 4059341"/>
                <a:gd name="connsiteX467" fmla="*/ 2722553 w 3567037"/>
                <a:gd name="connsiteY467" fmla="*/ 832608 h 4059341"/>
                <a:gd name="connsiteX468" fmla="*/ 2704646 w 3567037"/>
                <a:gd name="connsiteY468" fmla="*/ 861755 h 4059341"/>
                <a:gd name="connsiteX469" fmla="*/ 2712742 w 3567037"/>
                <a:gd name="connsiteY469" fmla="*/ 877661 h 4059341"/>
                <a:gd name="connsiteX470" fmla="*/ 2810755 w 3567037"/>
                <a:gd name="connsiteY470" fmla="*/ 882900 h 4059341"/>
                <a:gd name="connsiteX471" fmla="*/ 2849426 w 3567037"/>
                <a:gd name="connsiteY471" fmla="*/ 871565 h 4059341"/>
                <a:gd name="connsiteX472" fmla="*/ 2931722 w 3567037"/>
                <a:gd name="connsiteY472" fmla="*/ 787269 h 4059341"/>
                <a:gd name="connsiteX473" fmla="*/ 2949248 w 3567037"/>
                <a:gd name="connsiteY473" fmla="*/ 773172 h 4059341"/>
                <a:gd name="connsiteX474" fmla="*/ 2954392 w 3567037"/>
                <a:gd name="connsiteY474" fmla="*/ 797175 h 4059341"/>
                <a:gd name="connsiteX475" fmla="*/ 2912767 w 3567037"/>
                <a:gd name="connsiteY475" fmla="*/ 861183 h 4059341"/>
                <a:gd name="connsiteX476" fmla="*/ 2858665 w 3567037"/>
                <a:gd name="connsiteY476" fmla="*/ 899188 h 4059341"/>
                <a:gd name="connsiteX477" fmla="*/ 2847616 w 3567037"/>
                <a:gd name="connsiteY477" fmla="*/ 910904 h 4059341"/>
                <a:gd name="connsiteX478" fmla="*/ 2870286 w 3567037"/>
                <a:gd name="connsiteY478" fmla="*/ 918428 h 4059341"/>
                <a:gd name="connsiteX479" fmla="*/ 2927245 w 3567037"/>
                <a:gd name="connsiteY479" fmla="*/ 916904 h 4059341"/>
                <a:gd name="connsiteX480" fmla="*/ 2947534 w 3567037"/>
                <a:gd name="connsiteY480" fmla="*/ 923667 h 4059341"/>
                <a:gd name="connsiteX481" fmla="*/ 2930103 w 3567037"/>
                <a:gd name="connsiteY481" fmla="*/ 937859 h 4059341"/>
                <a:gd name="connsiteX482" fmla="*/ 2848474 w 3567037"/>
                <a:gd name="connsiteY482" fmla="*/ 939193 h 4059341"/>
                <a:gd name="connsiteX483" fmla="*/ 2751890 w 3567037"/>
                <a:gd name="connsiteY483" fmla="*/ 921953 h 4059341"/>
                <a:gd name="connsiteX484" fmla="*/ 2694836 w 3567037"/>
                <a:gd name="connsiteY484" fmla="*/ 921286 h 4059341"/>
                <a:gd name="connsiteX485" fmla="*/ 2603491 w 3567037"/>
                <a:gd name="connsiteY485" fmla="*/ 972435 h 4059341"/>
                <a:gd name="connsiteX486" fmla="*/ 2568343 w 3567037"/>
                <a:gd name="connsiteY486" fmla="*/ 1008154 h 4059341"/>
                <a:gd name="connsiteX487" fmla="*/ 2481475 w 3567037"/>
                <a:gd name="connsiteY487" fmla="*/ 1025775 h 4059341"/>
                <a:gd name="connsiteX488" fmla="*/ 2319265 w 3567037"/>
                <a:gd name="connsiteY488" fmla="*/ 1007011 h 4059341"/>
                <a:gd name="connsiteX489" fmla="*/ 2289928 w 3567037"/>
                <a:gd name="connsiteY489" fmla="*/ 1011297 h 4059341"/>
                <a:gd name="connsiteX490" fmla="*/ 2158102 w 3567037"/>
                <a:gd name="connsiteY490" fmla="*/ 1173222 h 4059341"/>
                <a:gd name="connsiteX491" fmla="*/ 2160578 w 3567037"/>
                <a:gd name="connsiteY491" fmla="*/ 1230277 h 4059341"/>
                <a:gd name="connsiteX492" fmla="*/ 2128003 w 3567037"/>
                <a:gd name="connsiteY492" fmla="*/ 1395631 h 4059341"/>
                <a:gd name="connsiteX493" fmla="*/ 2097904 w 3567037"/>
                <a:gd name="connsiteY493" fmla="*/ 1429635 h 4059341"/>
                <a:gd name="connsiteX494" fmla="*/ 2018751 w 3567037"/>
                <a:gd name="connsiteY494" fmla="*/ 1502025 h 4059341"/>
                <a:gd name="connsiteX495" fmla="*/ 1966078 w 3567037"/>
                <a:gd name="connsiteY495" fmla="*/ 1541649 h 4059341"/>
                <a:gd name="connsiteX496" fmla="*/ 1953695 w 3567037"/>
                <a:gd name="connsiteY496" fmla="*/ 1565747 h 4059341"/>
                <a:gd name="connsiteX497" fmla="*/ 1968364 w 3567037"/>
                <a:gd name="connsiteY497" fmla="*/ 1643186 h 4059341"/>
                <a:gd name="connsiteX498" fmla="*/ 1964554 w 3567037"/>
                <a:gd name="connsiteY498" fmla="*/ 1657473 h 4059341"/>
                <a:gd name="connsiteX499" fmla="*/ 1952457 w 3567037"/>
                <a:gd name="connsiteY499" fmla="*/ 1700526 h 4059341"/>
                <a:gd name="connsiteX500" fmla="*/ 1954076 w 3567037"/>
                <a:gd name="connsiteY500" fmla="*/ 1764439 h 4059341"/>
                <a:gd name="connsiteX501" fmla="*/ 2018846 w 3567037"/>
                <a:gd name="connsiteY501" fmla="*/ 1802348 h 4059341"/>
                <a:gd name="connsiteX502" fmla="*/ 2025037 w 3567037"/>
                <a:gd name="connsiteY502" fmla="*/ 1799491 h 4059341"/>
                <a:gd name="connsiteX503" fmla="*/ 2042468 w 3567037"/>
                <a:gd name="connsiteY503" fmla="*/ 1801015 h 4059341"/>
                <a:gd name="connsiteX504" fmla="*/ 2032562 w 3567037"/>
                <a:gd name="connsiteY504" fmla="*/ 1816731 h 4059341"/>
                <a:gd name="connsiteX505" fmla="*/ 1980365 w 3567037"/>
                <a:gd name="connsiteY505" fmla="*/ 1823684 h 4059341"/>
                <a:gd name="connsiteX506" fmla="*/ 1962744 w 3567037"/>
                <a:gd name="connsiteY506" fmla="*/ 1839686 h 4059341"/>
                <a:gd name="connsiteX507" fmla="*/ 1967602 w 3567037"/>
                <a:gd name="connsiteY507" fmla="*/ 1866642 h 4059341"/>
                <a:gd name="connsiteX508" fmla="*/ 2003225 w 3567037"/>
                <a:gd name="connsiteY508" fmla="*/ 1891026 h 4059341"/>
                <a:gd name="connsiteX509" fmla="*/ 2014369 w 3567037"/>
                <a:gd name="connsiteY509" fmla="*/ 1890740 h 4059341"/>
                <a:gd name="connsiteX510" fmla="*/ 2064852 w 3567037"/>
                <a:gd name="connsiteY510" fmla="*/ 1887407 h 4059341"/>
                <a:gd name="connsiteX511" fmla="*/ 2103142 w 3567037"/>
                <a:gd name="connsiteY511" fmla="*/ 1882168 h 4059341"/>
                <a:gd name="connsiteX512" fmla="*/ 2112953 w 3567037"/>
                <a:gd name="connsiteY512" fmla="*/ 1889693 h 4059341"/>
                <a:gd name="connsiteX513" fmla="*/ 2105524 w 3567037"/>
                <a:gd name="connsiteY513" fmla="*/ 1899789 h 4059341"/>
                <a:gd name="connsiteX514" fmla="*/ 2089903 w 3567037"/>
                <a:gd name="connsiteY514" fmla="*/ 1902742 h 4059341"/>
                <a:gd name="connsiteX515" fmla="*/ 2065423 w 3567037"/>
                <a:gd name="connsiteY515" fmla="*/ 1907885 h 4059341"/>
                <a:gd name="connsiteX516" fmla="*/ 2016846 w 3567037"/>
                <a:gd name="connsiteY516" fmla="*/ 1911791 h 4059341"/>
                <a:gd name="connsiteX517" fmla="*/ 1976555 w 3567037"/>
                <a:gd name="connsiteY517" fmla="*/ 1915982 h 4059341"/>
                <a:gd name="connsiteX518" fmla="*/ 1971031 w 3567037"/>
                <a:gd name="connsiteY518" fmla="*/ 1924840 h 4059341"/>
                <a:gd name="connsiteX519" fmla="*/ 1972269 w 3567037"/>
                <a:gd name="connsiteY519" fmla="*/ 1995611 h 4059341"/>
                <a:gd name="connsiteX520" fmla="*/ 1985604 w 3567037"/>
                <a:gd name="connsiteY520" fmla="*/ 2007707 h 4059341"/>
                <a:gd name="connsiteX521" fmla="*/ 2049326 w 3567037"/>
                <a:gd name="connsiteY521" fmla="*/ 1994087 h 4059341"/>
                <a:gd name="connsiteX522" fmla="*/ 2071138 w 3567037"/>
                <a:gd name="connsiteY522" fmla="*/ 1988467 h 4059341"/>
                <a:gd name="connsiteX523" fmla="*/ 2131336 w 3567037"/>
                <a:gd name="connsiteY523" fmla="*/ 1971798 h 4059341"/>
                <a:gd name="connsiteX524" fmla="*/ 2152863 w 3567037"/>
                <a:gd name="connsiteY524" fmla="*/ 1969703 h 4059341"/>
                <a:gd name="connsiteX525" fmla="*/ 2141242 w 3567037"/>
                <a:gd name="connsiteY525" fmla="*/ 1988467 h 4059341"/>
                <a:gd name="connsiteX526" fmla="*/ 2077234 w 3567037"/>
                <a:gd name="connsiteY526" fmla="*/ 2008088 h 4059341"/>
                <a:gd name="connsiteX527" fmla="*/ 2057422 w 3567037"/>
                <a:gd name="connsiteY527" fmla="*/ 2011994 h 4059341"/>
                <a:gd name="connsiteX528" fmla="*/ 2002844 w 3567037"/>
                <a:gd name="connsiteY528" fmla="*/ 2025900 h 4059341"/>
                <a:gd name="connsiteX529" fmla="*/ 1982365 w 3567037"/>
                <a:gd name="connsiteY529" fmla="*/ 2053142 h 4059341"/>
                <a:gd name="connsiteX530" fmla="*/ 1997224 w 3567037"/>
                <a:gd name="connsiteY530" fmla="*/ 2101052 h 4059341"/>
                <a:gd name="connsiteX531" fmla="*/ 2025418 w 3567037"/>
                <a:gd name="connsiteY531" fmla="*/ 2120769 h 4059341"/>
                <a:gd name="connsiteX532" fmla="*/ 2205727 w 3567037"/>
                <a:gd name="connsiteY532" fmla="*/ 2062857 h 4059341"/>
                <a:gd name="connsiteX533" fmla="*/ 2239731 w 3567037"/>
                <a:gd name="connsiteY533" fmla="*/ 2032377 h 4059341"/>
                <a:gd name="connsiteX534" fmla="*/ 2282879 w 3567037"/>
                <a:gd name="connsiteY534" fmla="*/ 1969226 h 4059341"/>
                <a:gd name="connsiteX535" fmla="*/ 2332314 w 3567037"/>
                <a:gd name="connsiteY535" fmla="*/ 1834067 h 4059341"/>
                <a:gd name="connsiteX536" fmla="*/ 2358889 w 3567037"/>
                <a:gd name="connsiteY536" fmla="*/ 1786251 h 4059341"/>
                <a:gd name="connsiteX537" fmla="*/ 2396227 w 3567037"/>
                <a:gd name="connsiteY537" fmla="*/ 1773297 h 4059341"/>
                <a:gd name="connsiteX538" fmla="*/ 2397751 w 3567037"/>
                <a:gd name="connsiteY538" fmla="*/ 1810349 h 4059341"/>
                <a:gd name="connsiteX539" fmla="*/ 2376605 w 3567037"/>
                <a:gd name="connsiteY539" fmla="*/ 1850831 h 4059341"/>
                <a:gd name="connsiteX540" fmla="*/ 2363651 w 3567037"/>
                <a:gd name="connsiteY540" fmla="*/ 1906171 h 4059341"/>
                <a:gd name="connsiteX541" fmla="*/ 2345173 w 3567037"/>
                <a:gd name="connsiteY541" fmla="*/ 1983514 h 4059341"/>
                <a:gd name="connsiteX542" fmla="*/ 2312597 w 3567037"/>
                <a:gd name="connsiteY542" fmla="*/ 2056571 h 4059341"/>
                <a:gd name="connsiteX543" fmla="*/ 2254590 w 3567037"/>
                <a:gd name="connsiteY543" fmla="*/ 2122769 h 4059341"/>
                <a:gd name="connsiteX544" fmla="*/ 2147338 w 3567037"/>
                <a:gd name="connsiteY544" fmla="*/ 2183158 h 4059341"/>
                <a:gd name="connsiteX545" fmla="*/ 2080378 w 3567037"/>
                <a:gd name="connsiteY545" fmla="*/ 2192397 h 4059341"/>
                <a:gd name="connsiteX546" fmla="*/ 2048469 w 3567037"/>
                <a:gd name="connsiteY546" fmla="*/ 2191254 h 4059341"/>
                <a:gd name="connsiteX547" fmla="*/ 2021322 w 3567037"/>
                <a:gd name="connsiteY547" fmla="*/ 2222210 h 4059341"/>
                <a:gd name="connsiteX548" fmla="*/ 2048469 w 3567037"/>
                <a:gd name="connsiteY548" fmla="*/ 2270597 h 4059341"/>
                <a:gd name="connsiteX549" fmla="*/ 2080282 w 3567037"/>
                <a:gd name="connsiteY549" fmla="*/ 2288409 h 4059341"/>
                <a:gd name="connsiteX550" fmla="*/ 2099237 w 3567037"/>
                <a:gd name="connsiteY550" fmla="*/ 2296124 h 4059341"/>
                <a:gd name="connsiteX551" fmla="*/ 2193535 w 3567037"/>
                <a:gd name="connsiteY551" fmla="*/ 2310507 h 4059341"/>
                <a:gd name="connsiteX552" fmla="*/ 2280784 w 3567037"/>
                <a:gd name="connsiteY552" fmla="*/ 2248880 h 4059341"/>
                <a:gd name="connsiteX553" fmla="*/ 2326313 w 3567037"/>
                <a:gd name="connsiteY553" fmla="*/ 2180586 h 4059341"/>
                <a:gd name="connsiteX554" fmla="*/ 2338791 w 3567037"/>
                <a:gd name="connsiteY554" fmla="*/ 2151249 h 4059341"/>
                <a:gd name="connsiteX555" fmla="*/ 2386987 w 3567037"/>
                <a:gd name="connsiteY555" fmla="*/ 2006088 h 4059341"/>
                <a:gd name="connsiteX556" fmla="*/ 2417182 w 3567037"/>
                <a:gd name="connsiteY556" fmla="*/ 1905504 h 4059341"/>
                <a:gd name="connsiteX557" fmla="*/ 2468712 w 3567037"/>
                <a:gd name="connsiteY557" fmla="*/ 1825018 h 4059341"/>
                <a:gd name="connsiteX558" fmla="*/ 2539959 w 3567037"/>
                <a:gd name="connsiteY558" fmla="*/ 1697002 h 4059341"/>
                <a:gd name="connsiteX559" fmla="*/ 2546150 w 3567037"/>
                <a:gd name="connsiteY559" fmla="*/ 1651758 h 4059341"/>
                <a:gd name="connsiteX560" fmla="*/ 2591775 w 3567037"/>
                <a:gd name="connsiteY560" fmla="*/ 1541078 h 4059341"/>
                <a:gd name="connsiteX561" fmla="*/ 2689787 w 3567037"/>
                <a:gd name="connsiteY561" fmla="*/ 1476689 h 4059341"/>
                <a:gd name="connsiteX562" fmla="*/ 2728840 w 3567037"/>
                <a:gd name="connsiteY562" fmla="*/ 1463925 h 4059341"/>
                <a:gd name="connsiteX563" fmla="*/ 2815803 w 3567037"/>
                <a:gd name="connsiteY563" fmla="*/ 1400870 h 4059341"/>
                <a:gd name="connsiteX564" fmla="*/ 2836567 w 3567037"/>
                <a:gd name="connsiteY564" fmla="*/ 1379915 h 4059341"/>
                <a:gd name="connsiteX565" fmla="*/ 3009351 w 3567037"/>
                <a:gd name="connsiteY565" fmla="*/ 1307620 h 4059341"/>
                <a:gd name="connsiteX566" fmla="*/ 3058119 w 3567037"/>
                <a:gd name="connsiteY566" fmla="*/ 1295999 h 4059341"/>
                <a:gd name="connsiteX567" fmla="*/ 3257858 w 3567037"/>
                <a:gd name="connsiteY567" fmla="*/ 1182842 h 4059341"/>
                <a:gd name="connsiteX568" fmla="*/ 3284909 w 3567037"/>
                <a:gd name="connsiteY568" fmla="*/ 1144076 h 4059341"/>
                <a:gd name="connsiteX569" fmla="*/ 3339582 w 3567037"/>
                <a:gd name="connsiteY569" fmla="*/ 1070352 h 4059341"/>
                <a:gd name="connsiteX570" fmla="*/ 3387779 w 3567037"/>
                <a:gd name="connsiteY570" fmla="*/ 1013393 h 4059341"/>
                <a:gd name="connsiteX571" fmla="*/ 3390827 w 3567037"/>
                <a:gd name="connsiteY571" fmla="*/ 1007297 h 4059341"/>
                <a:gd name="connsiteX572" fmla="*/ 3401209 w 3567037"/>
                <a:gd name="connsiteY572" fmla="*/ 1000153 h 4059341"/>
                <a:gd name="connsiteX573" fmla="*/ 3409496 w 3567037"/>
                <a:gd name="connsiteY573" fmla="*/ 1012250 h 4059341"/>
                <a:gd name="connsiteX574" fmla="*/ 3399781 w 3567037"/>
                <a:gd name="connsiteY574" fmla="*/ 1044254 h 4059341"/>
                <a:gd name="connsiteX575" fmla="*/ 3372349 w 3567037"/>
                <a:gd name="connsiteY575" fmla="*/ 1077877 h 4059341"/>
                <a:gd name="connsiteX576" fmla="*/ 3358728 w 3567037"/>
                <a:gd name="connsiteY576" fmla="*/ 1096165 h 4059341"/>
                <a:gd name="connsiteX577" fmla="*/ 3367300 w 3567037"/>
                <a:gd name="connsiteY577" fmla="*/ 1152553 h 4059341"/>
                <a:gd name="connsiteX578" fmla="*/ 3388922 w 3567037"/>
                <a:gd name="connsiteY578" fmla="*/ 1181699 h 4059341"/>
                <a:gd name="connsiteX579" fmla="*/ 3421688 w 3567037"/>
                <a:gd name="connsiteY579" fmla="*/ 1202464 h 4059341"/>
                <a:gd name="connsiteX580" fmla="*/ 3476933 w 3567037"/>
                <a:gd name="connsiteY580" fmla="*/ 1216085 h 4059341"/>
                <a:gd name="connsiteX581" fmla="*/ 3531321 w 3567037"/>
                <a:gd name="connsiteY581" fmla="*/ 1201797 h 4059341"/>
                <a:gd name="connsiteX582" fmla="*/ 3546466 w 3567037"/>
                <a:gd name="connsiteY582" fmla="*/ 1194082 h 4059341"/>
                <a:gd name="connsiteX583" fmla="*/ 3556657 w 3567037"/>
                <a:gd name="connsiteY583" fmla="*/ 1207893 h 4059341"/>
                <a:gd name="connsiteX584" fmla="*/ 3565801 w 3567037"/>
                <a:gd name="connsiteY584" fmla="*/ 1247898 h 4059341"/>
                <a:gd name="connsiteX585" fmla="*/ 3549895 w 3567037"/>
                <a:gd name="connsiteY585" fmla="*/ 1271425 h 4059341"/>
                <a:gd name="connsiteX586" fmla="*/ 3486458 w 3567037"/>
                <a:gd name="connsiteY586" fmla="*/ 1279235 h 4059341"/>
                <a:gd name="connsiteX587" fmla="*/ 3477409 w 3567037"/>
                <a:gd name="connsiteY587" fmla="*/ 1279426 h 4059341"/>
                <a:gd name="connsiteX588" fmla="*/ 3374825 w 3567037"/>
                <a:gd name="connsiteY588" fmla="*/ 1232944 h 4059341"/>
                <a:gd name="connsiteX589" fmla="*/ 3329581 w 3567037"/>
                <a:gd name="connsiteY589" fmla="*/ 1227229 h 4059341"/>
                <a:gd name="connsiteX590" fmla="*/ 3270431 w 3567037"/>
                <a:gd name="connsiteY590" fmla="*/ 1266091 h 4059341"/>
                <a:gd name="connsiteX591" fmla="*/ 3196517 w 3567037"/>
                <a:gd name="connsiteY591" fmla="*/ 1306572 h 4059341"/>
                <a:gd name="connsiteX592" fmla="*/ 3130795 w 3567037"/>
                <a:gd name="connsiteY592" fmla="*/ 1338481 h 4059341"/>
                <a:gd name="connsiteX593" fmla="*/ 3041069 w 3567037"/>
                <a:gd name="connsiteY593" fmla="*/ 1371056 h 4059341"/>
                <a:gd name="connsiteX594" fmla="*/ 2918006 w 3567037"/>
                <a:gd name="connsiteY594" fmla="*/ 1412776 h 4059341"/>
                <a:gd name="connsiteX595" fmla="*/ 2882097 w 3567037"/>
                <a:gd name="connsiteY595" fmla="*/ 1436969 h 4059341"/>
                <a:gd name="connsiteX596" fmla="*/ 2737412 w 3567037"/>
                <a:gd name="connsiteY596" fmla="*/ 1516217 h 4059341"/>
                <a:gd name="connsiteX597" fmla="*/ 2685024 w 3567037"/>
                <a:gd name="connsiteY597" fmla="*/ 1532315 h 4059341"/>
                <a:gd name="connsiteX598" fmla="*/ 2630446 w 3567037"/>
                <a:gd name="connsiteY598" fmla="*/ 1596323 h 4059341"/>
                <a:gd name="connsiteX599" fmla="*/ 2624922 w 3567037"/>
                <a:gd name="connsiteY599" fmla="*/ 1646234 h 4059341"/>
                <a:gd name="connsiteX600" fmla="*/ 2613682 w 3567037"/>
                <a:gd name="connsiteY600" fmla="*/ 1699669 h 4059341"/>
                <a:gd name="connsiteX601" fmla="*/ 2526148 w 3567037"/>
                <a:gd name="connsiteY601" fmla="*/ 1861880 h 4059341"/>
                <a:gd name="connsiteX602" fmla="*/ 2502240 w 3567037"/>
                <a:gd name="connsiteY602" fmla="*/ 1918172 h 4059341"/>
                <a:gd name="connsiteX603" fmla="*/ 2445757 w 3567037"/>
                <a:gd name="connsiteY603" fmla="*/ 2100957 h 4059341"/>
                <a:gd name="connsiteX604" fmla="*/ 2422039 w 3567037"/>
                <a:gd name="connsiteY604" fmla="*/ 2177252 h 4059341"/>
                <a:gd name="connsiteX605" fmla="*/ 2431088 w 3567037"/>
                <a:gd name="connsiteY605" fmla="*/ 2202589 h 4059341"/>
                <a:gd name="connsiteX606" fmla="*/ 2465283 w 3567037"/>
                <a:gd name="connsiteY606" fmla="*/ 2299553 h 4059341"/>
                <a:gd name="connsiteX607" fmla="*/ 2463378 w 3567037"/>
                <a:gd name="connsiteY607" fmla="*/ 2399375 h 4059341"/>
                <a:gd name="connsiteX608" fmla="*/ 2547579 w 3567037"/>
                <a:gd name="connsiteY608" fmla="*/ 2473194 h 4059341"/>
                <a:gd name="connsiteX609" fmla="*/ 2620350 w 3567037"/>
                <a:gd name="connsiteY609" fmla="*/ 2467765 h 4059341"/>
                <a:gd name="connsiteX610" fmla="*/ 2650354 w 3567037"/>
                <a:gd name="connsiteY610" fmla="*/ 2451763 h 4059341"/>
                <a:gd name="connsiteX611" fmla="*/ 2676262 w 3567037"/>
                <a:gd name="connsiteY611" fmla="*/ 2437380 h 4059341"/>
                <a:gd name="connsiteX612" fmla="*/ 2696264 w 3567037"/>
                <a:gd name="connsiteY612" fmla="*/ 2454144 h 4059341"/>
                <a:gd name="connsiteX613" fmla="*/ 2697693 w 3567037"/>
                <a:gd name="connsiteY613" fmla="*/ 2542917 h 4059341"/>
                <a:gd name="connsiteX614" fmla="*/ 2746842 w 3567037"/>
                <a:gd name="connsiteY614" fmla="*/ 2651693 h 4059341"/>
                <a:gd name="connsiteX615" fmla="*/ 2881335 w 3567037"/>
                <a:gd name="connsiteY615" fmla="*/ 2670552 h 4059341"/>
                <a:gd name="connsiteX616" fmla="*/ 2929531 w 3567037"/>
                <a:gd name="connsiteY616" fmla="*/ 2625594 h 4059341"/>
                <a:gd name="connsiteX617" fmla="*/ 2979538 w 3567037"/>
                <a:gd name="connsiteY617" fmla="*/ 2587399 h 4059341"/>
                <a:gd name="connsiteX618" fmla="*/ 3007922 w 3567037"/>
                <a:gd name="connsiteY618" fmla="*/ 2553014 h 4059341"/>
                <a:gd name="connsiteX619" fmla="*/ 3018590 w 3567037"/>
                <a:gd name="connsiteY619" fmla="*/ 2530725 h 4059341"/>
                <a:gd name="connsiteX620" fmla="*/ 3092218 w 3567037"/>
                <a:gd name="connsiteY620" fmla="*/ 2444048 h 4059341"/>
                <a:gd name="connsiteX621" fmla="*/ 3127556 w 3567037"/>
                <a:gd name="connsiteY621" fmla="*/ 2350893 h 4059341"/>
                <a:gd name="connsiteX622" fmla="*/ 3143177 w 3567037"/>
                <a:gd name="connsiteY622" fmla="*/ 2261834 h 4059341"/>
                <a:gd name="connsiteX623" fmla="*/ 3143558 w 3567037"/>
                <a:gd name="connsiteY623" fmla="*/ 2190302 h 4059341"/>
                <a:gd name="connsiteX624" fmla="*/ 3135843 w 3567037"/>
                <a:gd name="connsiteY624" fmla="*/ 2131818 h 4059341"/>
                <a:gd name="connsiteX625" fmla="*/ 3142320 w 3567037"/>
                <a:gd name="connsiteY625" fmla="*/ 2107720 h 4059341"/>
                <a:gd name="connsiteX626" fmla="*/ 3155560 w 3567037"/>
                <a:gd name="connsiteY626" fmla="*/ 2101529 h 4059341"/>
                <a:gd name="connsiteX627" fmla="*/ 3162513 w 3567037"/>
                <a:gd name="connsiteY627" fmla="*/ 2112292 h 4059341"/>
                <a:gd name="connsiteX628" fmla="*/ 3161179 w 3567037"/>
                <a:gd name="connsiteY628" fmla="*/ 2123531 h 4059341"/>
                <a:gd name="connsiteX629" fmla="*/ 3168418 w 3567037"/>
                <a:gd name="connsiteY629" fmla="*/ 2182967 h 4059341"/>
                <a:gd name="connsiteX630" fmla="*/ 3179944 w 3567037"/>
                <a:gd name="connsiteY630" fmla="*/ 2211923 h 4059341"/>
                <a:gd name="connsiteX631" fmla="*/ 3198517 w 3567037"/>
                <a:gd name="connsiteY631" fmla="*/ 2194683 h 4059341"/>
                <a:gd name="connsiteX632" fmla="*/ 3208995 w 3567037"/>
                <a:gd name="connsiteY632" fmla="*/ 2195255 h 4059341"/>
                <a:gd name="connsiteX633" fmla="*/ 3211376 w 3567037"/>
                <a:gd name="connsiteY633" fmla="*/ 2203637 h 4059341"/>
                <a:gd name="connsiteX634" fmla="*/ 3201661 w 3567037"/>
                <a:gd name="connsiteY634" fmla="*/ 2221544 h 4059341"/>
                <a:gd name="connsiteX635" fmla="*/ 3166132 w 3567037"/>
                <a:gd name="connsiteY635" fmla="*/ 2277360 h 4059341"/>
                <a:gd name="connsiteX636" fmla="*/ 3161370 w 3567037"/>
                <a:gd name="connsiteY636" fmla="*/ 2317841 h 4059341"/>
                <a:gd name="connsiteX637" fmla="*/ 3181849 w 3567037"/>
                <a:gd name="connsiteY637" fmla="*/ 2299172 h 4059341"/>
                <a:gd name="connsiteX638" fmla="*/ 3199661 w 3567037"/>
                <a:gd name="connsiteY638" fmla="*/ 2294315 h 4059341"/>
                <a:gd name="connsiteX639" fmla="*/ 3199184 w 3567037"/>
                <a:gd name="connsiteY639" fmla="*/ 2312412 h 4059341"/>
                <a:gd name="connsiteX640" fmla="*/ 3188802 w 3567037"/>
                <a:gd name="connsiteY640" fmla="*/ 2324604 h 4059341"/>
                <a:gd name="connsiteX641" fmla="*/ 3154226 w 3567037"/>
                <a:gd name="connsiteY641" fmla="*/ 2384612 h 4059341"/>
                <a:gd name="connsiteX642" fmla="*/ 3139272 w 3567037"/>
                <a:gd name="connsiteY642" fmla="*/ 2415282 h 4059341"/>
                <a:gd name="connsiteX643" fmla="*/ 3137367 w 3567037"/>
                <a:gd name="connsiteY643" fmla="*/ 2429475 h 4059341"/>
                <a:gd name="connsiteX644" fmla="*/ 3151559 w 3567037"/>
                <a:gd name="connsiteY644" fmla="*/ 2425379 h 4059341"/>
                <a:gd name="connsiteX645" fmla="*/ 3181753 w 3567037"/>
                <a:gd name="connsiteY645" fmla="*/ 2400995 h 4059341"/>
                <a:gd name="connsiteX646" fmla="*/ 3205185 w 3567037"/>
                <a:gd name="connsiteY646" fmla="*/ 2396423 h 4059341"/>
                <a:gd name="connsiteX647" fmla="*/ 3197946 w 3567037"/>
                <a:gd name="connsiteY647" fmla="*/ 2419759 h 4059341"/>
                <a:gd name="connsiteX648" fmla="*/ 3136891 w 3567037"/>
                <a:gd name="connsiteY648" fmla="*/ 2459002 h 4059341"/>
                <a:gd name="connsiteX649" fmla="*/ 3110411 w 3567037"/>
                <a:gd name="connsiteY649" fmla="*/ 2485481 h 4059341"/>
                <a:gd name="connsiteX650" fmla="*/ 3084598 w 3567037"/>
                <a:gd name="connsiteY650" fmla="*/ 2520057 h 4059341"/>
                <a:gd name="connsiteX651" fmla="*/ 3071644 w 3567037"/>
                <a:gd name="connsiteY651" fmla="*/ 2532916 h 4059341"/>
                <a:gd name="connsiteX652" fmla="*/ 3065644 w 3567037"/>
                <a:gd name="connsiteY652" fmla="*/ 2553776 h 4059341"/>
                <a:gd name="connsiteX653" fmla="*/ 3083646 w 3567037"/>
                <a:gd name="connsiteY653" fmla="*/ 2560634 h 4059341"/>
                <a:gd name="connsiteX654" fmla="*/ 3099553 w 3567037"/>
                <a:gd name="connsiteY654" fmla="*/ 2561777 h 4059341"/>
                <a:gd name="connsiteX655" fmla="*/ 3210233 w 3567037"/>
                <a:gd name="connsiteY655" fmla="*/ 2632167 h 4059341"/>
                <a:gd name="connsiteX656" fmla="*/ 3249000 w 3567037"/>
                <a:gd name="connsiteY656" fmla="*/ 2665980 h 4059341"/>
                <a:gd name="connsiteX657" fmla="*/ 3302149 w 3567037"/>
                <a:gd name="connsiteY657" fmla="*/ 2667885 h 4059341"/>
                <a:gd name="connsiteX658" fmla="*/ 3326153 w 3567037"/>
                <a:gd name="connsiteY658" fmla="*/ 2670076 h 4059341"/>
                <a:gd name="connsiteX659" fmla="*/ 3311865 w 3567037"/>
                <a:gd name="connsiteY659" fmla="*/ 2689983 h 4059341"/>
                <a:gd name="connsiteX660" fmla="*/ 3271669 w 3567037"/>
                <a:gd name="connsiteY660" fmla="*/ 2706176 h 4059341"/>
                <a:gd name="connsiteX661" fmla="*/ 3267859 w 3567037"/>
                <a:gd name="connsiteY661" fmla="*/ 2724464 h 4059341"/>
                <a:gd name="connsiteX662" fmla="*/ 3278242 w 3567037"/>
                <a:gd name="connsiteY662" fmla="*/ 2733417 h 4059341"/>
                <a:gd name="connsiteX663" fmla="*/ 3280337 w 3567037"/>
                <a:gd name="connsiteY663" fmla="*/ 2745704 h 4059341"/>
                <a:gd name="connsiteX664" fmla="*/ 3268240 w 3567037"/>
                <a:gd name="connsiteY664" fmla="*/ 2749229 h 4059341"/>
                <a:gd name="connsiteX665" fmla="*/ 3189088 w 3567037"/>
                <a:gd name="connsiteY665" fmla="*/ 2682935 h 4059341"/>
                <a:gd name="connsiteX666" fmla="*/ 3107078 w 3567037"/>
                <a:gd name="connsiteY666" fmla="*/ 2619879 h 4059341"/>
                <a:gd name="connsiteX667" fmla="*/ 3077931 w 3567037"/>
                <a:gd name="connsiteY667" fmla="*/ 2614450 h 4059341"/>
                <a:gd name="connsiteX668" fmla="*/ 2984967 w 3567037"/>
                <a:gd name="connsiteY668" fmla="*/ 2651693 h 4059341"/>
                <a:gd name="connsiteX669" fmla="*/ 2951058 w 3567037"/>
                <a:gd name="connsiteY669" fmla="*/ 2694651 h 4059341"/>
                <a:gd name="connsiteX670" fmla="*/ 2914863 w 3567037"/>
                <a:gd name="connsiteY670" fmla="*/ 2711700 h 4059341"/>
                <a:gd name="connsiteX671" fmla="*/ 2827804 w 3567037"/>
                <a:gd name="connsiteY671" fmla="*/ 2729036 h 4059341"/>
                <a:gd name="connsiteX672" fmla="*/ 2810659 w 3567037"/>
                <a:gd name="connsiteY672" fmla="*/ 2752467 h 4059341"/>
                <a:gd name="connsiteX673" fmla="*/ 2811993 w 3567037"/>
                <a:gd name="connsiteY673" fmla="*/ 2804950 h 4059341"/>
                <a:gd name="connsiteX674" fmla="*/ 2826471 w 3567037"/>
                <a:gd name="connsiteY674" fmla="*/ 2854194 h 4059341"/>
                <a:gd name="connsiteX675" fmla="*/ 2846473 w 3567037"/>
                <a:gd name="connsiteY675" fmla="*/ 2884769 h 4059341"/>
                <a:gd name="connsiteX676" fmla="*/ 2863523 w 3567037"/>
                <a:gd name="connsiteY676" fmla="*/ 2958874 h 4059341"/>
                <a:gd name="connsiteX677" fmla="*/ 2888288 w 3567037"/>
                <a:gd name="connsiteY677" fmla="*/ 3059077 h 4059341"/>
                <a:gd name="connsiteX678" fmla="*/ 2921435 w 3567037"/>
                <a:gd name="connsiteY678" fmla="*/ 3069650 h 4059341"/>
                <a:gd name="connsiteX679" fmla="*/ 2942866 w 3567037"/>
                <a:gd name="connsiteY679" fmla="*/ 3056601 h 4059341"/>
                <a:gd name="connsiteX680" fmla="*/ 3071835 w 3567037"/>
                <a:gd name="connsiteY680" fmla="*/ 3034884 h 4059341"/>
                <a:gd name="connsiteX681" fmla="*/ 3120603 w 3567037"/>
                <a:gd name="connsiteY681" fmla="*/ 3015643 h 4059341"/>
                <a:gd name="connsiteX682" fmla="*/ 3163275 w 3567037"/>
                <a:gd name="connsiteY682" fmla="*/ 2978686 h 4059341"/>
                <a:gd name="connsiteX683" fmla="*/ 3173848 w 3567037"/>
                <a:gd name="connsiteY683" fmla="*/ 2974685 h 4059341"/>
                <a:gd name="connsiteX684" fmla="*/ 3188135 w 3567037"/>
                <a:gd name="connsiteY684" fmla="*/ 2982686 h 4059341"/>
                <a:gd name="connsiteX685" fmla="*/ 3180039 w 3567037"/>
                <a:gd name="connsiteY685" fmla="*/ 2994307 h 4059341"/>
                <a:gd name="connsiteX686" fmla="*/ 3125270 w 3567037"/>
                <a:gd name="connsiteY686" fmla="*/ 3048885 h 4059341"/>
                <a:gd name="connsiteX687" fmla="*/ 3134128 w 3567037"/>
                <a:gd name="connsiteY687" fmla="*/ 3066411 h 4059341"/>
                <a:gd name="connsiteX688" fmla="*/ 3156798 w 3567037"/>
                <a:gd name="connsiteY688" fmla="*/ 3068697 h 4059341"/>
                <a:gd name="connsiteX689" fmla="*/ 3166132 w 3567037"/>
                <a:gd name="connsiteY689" fmla="*/ 3077175 h 4059341"/>
                <a:gd name="connsiteX690" fmla="*/ 3155845 w 3567037"/>
                <a:gd name="connsiteY690" fmla="*/ 3086795 h 4059341"/>
                <a:gd name="connsiteX691" fmla="*/ 3107268 w 3567037"/>
                <a:gd name="connsiteY691" fmla="*/ 3079270 h 4059341"/>
                <a:gd name="connsiteX692" fmla="*/ 3046117 w 3567037"/>
                <a:gd name="connsiteY692" fmla="*/ 3073364 h 4059341"/>
                <a:gd name="connsiteX693" fmla="*/ 3013161 w 3567037"/>
                <a:gd name="connsiteY693" fmla="*/ 3082604 h 4059341"/>
                <a:gd name="connsiteX694" fmla="*/ 2986110 w 3567037"/>
                <a:gd name="connsiteY694" fmla="*/ 3094319 h 4059341"/>
                <a:gd name="connsiteX695" fmla="*/ 2969917 w 3567037"/>
                <a:gd name="connsiteY695" fmla="*/ 3131276 h 4059341"/>
                <a:gd name="connsiteX696" fmla="*/ 2971251 w 3567037"/>
                <a:gd name="connsiteY696" fmla="*/ 3158423 h 4059341"/>
                <a:gd name="connsiteX697" fmla="*/ 2961916 w 3567037"/>
                <a:gd name="connsiteY697" fmla="*/ 3166995 h 4059341"/>
                <a:gd name="connsiteX698" fmla="*/ 2953153 w 3567037"/>
                <a:gd name="connsiteY698" fmla="*/ 3160804 h 4059341"/>
                <a:gd name="connsiteX699" fmla="*/ 2948200 w 3567037"/>
                <a:gd name="connsiteY699" fmla="*/ 3143278 h 4059341"/>
                <a:gd name="connsiteX700" fmla="*/ 2922292 w 3567037"/>
                <a:gd name="connsiteY700" fmla="*/ 3118799 h 4059341"/>
                <a:gd name="connsiteX701" fmla="*/ 2920006 w 3567037"/>
                <a:gd name="connsiteY701" fmla="*/ 3118513 h 4059341"/>
                <a:gd name="connsiteX702" fmla="*/ 2893908 w 3567037"/>
                <a:gd name="connsiteY702" fmla="*/ 3115179 h 4059341"/>
                <a:gd name="connsiteX703" fmla="*/ 2884478 w 3567037"/>
                <a:gd name="connsiteY703" fmla="*/ 3137944 h 4059341"/>
                <a:gd name="connsiteX704" fmla="*/ 2866476 w 3567037"/>
                <a:gd name="connsiteY704" fmla="*/ 3169758 h 4059341"/>
                <a:gd name="connsiteX705" fmla="*/ 2841425 w 3567037"/>
                <a:gd name="connsiteY705" fmla="*/ 3276723 h 4059341"/>
                <a:gd name="connsiteX706" fmla="*/ 2854379 w 3567037"/>
                <a:gd name="connsiteY706" fmla="*/ 3355495 h 4059341"/>
                <a:gd name="connsiteX707" fmla="*/ 2865904 w 3567037"/>
                <a:gd name="connsiteY707" fmla="*/ 3382736 h 4059341"/>
                <a:gd name="connsiteX708" fmla="*/ 2905528 w 3567037"/>
                <a:gd name="connsiteY708" fmla="*/ 3405311 h 4059341"/>
                <a:gd name="connsiteX709" fmla="*/ 2968393 w 3567037"/>
                <a:gd name="connsiteY709" fmla="*/ 3414741 h 4059341"/>
                <a:gd name="connsiteX710" fmla="*/ 2999445 w 3567037"/>
                <a:gd name="connsiteY710" fmla="*/ 3433314 h 4059341"/>
                <a:gd name="connsiteX711" fmla="*/ 3001636 w 3567037"/>
                <a:gd name="connsiteY711" fmla="*/ 3447697 h 4059341"/>
                <a:gd name="connsiteX712" fmla="*/ 2987443 w 3567037"/>
                <a:gd name="connsiteY712" fmla="*/ 3447697 h 4059341"/>
                <a:gd name="connsiteX713" fmla="*/ 2905243 w 3567037"/>
                <a:gd name="connsiteY713" fmla="*/ 3425123 h 4059341"/>
                <a:gd name="connsiteX714" fmla="*/ 2889526 w 3567037"/>
                <a:gd name="connsiteY714" fmla="*/ 3442553 h 4059341"/>
                <a:gd name="connsiteX715" fmla="*/ 2892479 w 3567037"/>
                <a:gd name="connsiteY715" fmla="*/ 3474367 h 4059341"/>
                <a:gd name="connsiteX716" fmla="*/ 2884859 w 3567037"/>
                <a:gd name="connsiteY716" fmla="*/ 3486845 h 4059341"/>
                <a:gd name="connsiteX717" fmla="*/ 2871334 w 3567037"/>
                <a:gd name="connsiteY717" fmla="*/ 3477891 h 4059341"/>
                <a:gd name="connsiteX718" fmla="*/ 2866952 w 3567037"/>
                <a:gd name="connsiteY718" fmla="*/ 3455603 h 4059341"/>
                <a:gd name="connsiteX719" fmla="*/ 2847426 w 3567037"/>
                <a:gd name="connsiteY719" fmla="*/ 3392833 h 4059341"/>
                <a:gd name="connsiteX720" fmla="*/ 2820184 w 3567037"/>
                <a:gd name="connsiteY720" fmla="*/ 3287582 h 4059341"/>
                <a:gd name="connsiteX721" fmla="*/ 2818756 w 3567037"/>
                <a:gd name="connsiteY721" fmla="*/ 3237385 h 4059341"/>
                <a:gd name="connsiteX722" fmla="*/ 2828947 w 3567037"/>
                <a:gd name="connsiteY722" fmla="*/ 3184045 h 4059341"/>
                <a:gd name="connsiteX723" fmla="*/ 2847140 w 3567037"/>
                <a:gd name="connsiteY723" fmla="*/ 3137277 h 4059341"/>
                <a:gd name="connsiteX724" fmla="*/ 2841330 w 3567037"/>
                <a:gd name="connsiteY724" fmla="*/ 3068792 h 4059341"/>
                <a:gd name="connsiteX725" fmla="*/ 2828852 w 3567037"/>
                <a:gd name="connsiteY725" fmla="*/ 3046980 h 4059341"/>
                <a:gd name="connsiteX726" fmla="*/ 2817327 w 3567037"/>
                <a:gd name="connsiteY726" fmla="*/ 2974590 h 4059341"/>
                <a:gd name="connsiteX727" fmla="*/ 2795896 w 3567037"/>
                <a:gd name="connsiteY727" fmla="*/ 2895056 h 4059341"/>
                <a:gd name="connsiteX728" fmla="*/ 2760844 w 3567037"/>
                <a:gd name="connsiteY728" fmla="*/ 2805902 h 4059341"/>
                <a:gd name="connsiteX729" fmla="*/ 2757319 w 3567037"/>
                <a:gd name="connsiteY729" fmla="*/ 2753610 h 4059341"/>
                <a:gd name="connsiteX730" fmla="*/ 2729792 w 3567037"/>
                <a:gd name="connsiteY730" fmla="*/ 2713034 h 4059341"/>
                <a:gd name="connsiteX731" fmla="*/ 2705789 w 3567037"/>
                <a:gd name="connsiteY731" fmla="*/ 2695508 h 4059341"/>
                <a:gd name="connsiteX732" fmla="*/ 2655783 w 3567037"/>
                <a:gd name="connsiteY732" fmla="*/ 2623784 h 4059341"/>
                <a:gd name="connsiteX733" fmla="*/ 2634923 w 3567037"/>
                <a:gd name="connsiteY733" fmla="*/ 2549013 h 4059341"/>
                <a:gd name="connsiteX734" fmla="*/ 2610730 w 3567037"/>
                <a:gd name="connsiteY734" fmla="*/ 2532726 h 4059341"/>
                <a:gd name="connsiteX735" fmla="*/ 2576725 w 3567037"/>
                <a:gd name="connsiteY735" fmla="*/ 2536917 h 4059341"/>
                <a:gd name="connsiteX736" fmla="*/ 2483857 w 3567037"/>
                <a:gd name="connsiteY736" fmla="*/ 2513676 h 4059341"/>
                <a:gd name="connsiteX737" fmla="*/ 2432898 w 3567037"/>
                <a:gd name="connsiteY737" fmla="*/ 2468336 h 4059341"/>
                <a:gd name="connsiteX738" fmla="*/ 2401942 w 3567037"/>
                <a:gd name="connsiteY738" fmla="*/ 2356894 h 4059341"/>
                <a:gd name="connsiteX739" fmla="*/ 2411086 w 3567037"/>
                <a:gd name="connsiteY739" fmla="*/ 2293648 h 4059341"/>
                <a:gd name="connsiteX740" fmla="*/ 2383178 w 3567037"/>
                <a:gd name="connsiteY740" fmla="*/ 2253643 h 4059341"/>
                <a:gd name="connsiteX741" fmla="*/ 2373176 w 3567037"/>
                <a:gd name="connsiteY741" fmla="*/ 2257834 h 4059341"/>
                <a:gd name="connsiteX742" fmla="*/ 2364032 w 3567037"/>
                <a:gd name="connsiteY742" fmla="*/ 2270978 h 4059341"/>
                <a:gd name="connsiteX743" fmla="*/ 2225634 w 3567037"/>
                <a:gd name="connsiteY743" fmla="*/ 2382707 h 4059341"/>
                <a:gd name="connsiteX744" fmla="*/ 2187915 w 3567037"/>
                <a:gd name="connsiteY744" fmla="*/ 2391565 h 4059341"/>
                <a:gd name="connsiteX745" fmla="*/ 2167912 w 3567037"/>
                <a:gd name="connsiteY745" fmla="*/ 2395946 h 4059341"/>
                <a:gd name="connsiteX746" fmla="*/ 2144671 w 3567037"/>
                <a:gd name="connsiteY746" fmla="*/ 2427474 h 4059341"/>
                <a:gd name="connsiteX747" fmla="*/ 2158578 w 3567037"/>
                <a:gd name="connsiteY747" fmla="*/ 2477766 h 4059341"/>
                <a:gd name="connsiteX748" fmla="*/ 2168389 w 3567037"/>
                <a:gd name="connsiteY748" fmla="*/ 2521772 h 4059341"/>
                <a:gd name="connsiteX749" fmla="*/ 2182676 w 3567037"/>
                <a:gd name="connsiteY749" fmla="*/ 2551013 h 4059341"/>
                <a:gd name="connsiteX750" fmla="*/ 2215728 w 3567037"/>
                <a:gd name="connsiteY750" fmla="*/ 2603782 h 4059341"/>
                <a:gd name="connsiteX751" fmla="*/ 2240874 w 3567037"/>
                <a:gd name="connsiteY751" fmla="*/ 2689126 h 4059341"/>
                <a:gd name="connsiteX752" fmla="*/ 2259257 w 3567037"/>
                <a:gd name="connsiteY752" fmla="*/ 2706557 h 4059341"/>
                <a:gd name="connsiteX753" fmla="*/ 2288118 w 3567037"/>
                <a:gd name="connsiteY753" fmla="*/ 2713510 h 4059341"/>
                <a:gd name="connsiteX754" fmla="*/ 2337362 w 3567037"/>
                <a:gd name="connsiteY754" fmla="*/ 2735894 h 4059341"/>
                <a:gd name="connsiteX755" fmla="*/ 2346982 w 3567037"/>
                <a:gd name="connsiteY755" fmla="*/ 2741799 h 4059341"/>
                <a:gd name="connsiteX756" fmla="*/ 2397655 w 3567037"/>
                <a:gd name="connsiteY756" fmla="*/ 2790377 h 4059341"/>
                <a:gd name="connsiteX757" fmla="*/ 2415657 w 3567037"/>
                <a:gd name="connsiteY757" fmla="*/ 2827334 h 4059341"/>
                <a:gd name="connsiteX758" fmla="*/ 2430803 w 3567037"/>
                <a:gd name="connsiteY758" fmla="*/ 2905248 h 4059341"/>
                <a:gd name="connsiteX759" fmla="*/ 2420896 w 3567037"/>
                <a:gd name="connsiteY759" fmla="*/ 2924012 h 4059341"/>
                <a:gd name="connsiteX760" fmla="*/ 2404228 w 3567037"/>
                <a:gd name="connsiteY760" fmla="*/ 2911820 h 4059341"/>
                <a:gd name="connsiteX761" fmla="*/ 2344696 w 3567037"/>
                <a:gd name="connsiteY761" fmla="*/ 2864672 h 4059341"/>
                <a:gd name="connsiteX762" fmla="*/ 2327647 w 3567037"/>
                <a:gd name="connsiteY762" fmla="*/ 2876197 h 4059341"/>
                <a:gd name="connsiteX763" fmla="*/ 2290213 w 3567037"/>
                <a:gd name="connsiteY763" fmla="*/ 2972590 h 4059341"/>
                <a:gd name="connsiteX764" fmla="*/ 2219347 w 3567037"/>
                <a:gd name="connsiteY764" fmla="*/ 3029645 h 4059341"/>
                <a:gd name="connsiteX765" fmla="*/ 2102666 w 3567037"/>
                <a:gd name="connsiteY765" fmla="*/ 3104987 h 4059341"/>
                <a:gd name="connsiteX766" fmla="*/ 2059137 w 3567037"/>
                <a:gd name="connsiteY766" fmla="*/ 3175377 h 4059341"/>
                <a:gd name="connsiteX767" fmla="*/ 2039992 w 3567037"/>
                <a:gd name="connsiteY767" fmla="*/ 3313013 h 4059341"/>
                <a:gd name="connsiteX768" fmla="*/ 2030562 w 3567037"/>
                <a:gd name="connsiteY768" fmla="*/ 3362258 h 4059341"/>
                <a:gd name="connsiteX769" fmla="*/ 2030562 w 3567037"/>
                <a:gd name="connsiteY769" fmla="*/ 3472938 h 4059341"/>
                <a:gd name="connsiteX770" fmla="*/ 2036086 w 3567037"/>
                <a:gd name="connsiteY770" fmla="*/ 3549710 h 4059341"/>
                <a:gd name="connsiteX771" fmla="*/ 2035801 w 3567037"/>
                <a:gd name="connsiteY771" fmla="*/ 3574665 h 4059341"/>
                <a:gd name="connsiteX772" fmla="*/ 2040563 w 3567037"/>
                <a:gd name="connsiteY772" fmla="*/ 3708492 h 4059341"/>
                <a:gd name="connsiteX773" fmla="*/ 2047516 w 3567037"/>
                <a:gd name="connsiteY773" fmla="*/ 3769737 h 4059341"/>
                <a:gd name="connsiteX774" fmla="*/ 2052946 w 3567037"/>
                <a:gd name="connsiteY774" fmla="*/ 3926423 h 4059341"/>
                <a:gd name="connsiteX775" fmla="*/ 2049421 w 3567037"/>
                <a:gd name="connsiteY775" fmla="*/ 3992527 h 4059341"/>
                <a:gd name="connsiteX776" fmla="*/ 2049517 w 3567037"/>
                <a:gd name="connsiteY776" fmla="*/ 4003957 h 4059341"/>
                <a:gd name="connsiteX777" fmla="*/ 2040658 w 3567037"/>
                <a:gd name="connsiteY777" fmla="*/ 4019864 h 4059341"/>
                <a:gd name="connsiteX778" fmla="*/ 2029705 w 3567037"/>
                <a:gd name="connsiteY778" fmla="*/ 4007576 h 4059341"/>
                <a:gd name="connsiteX779" fmla="*/ 2020942 w 3567037"/>
                <a:gd name="connsiteY779" fmla="*/ 3965095 h 4059341"/>
                <a:gd name="connsiteX780" fmla="*/ 2015893 w 3567037"/>
                <a:gd name="connsiteY780" fmla="*/ 3860129 h 4059341"/>
                <a:gd name="connsiteX781" fmla="*/ 1997986 w 3567037"/>
                <a:gd name="connsiteY781" fmla="*/ 3757355 h 4059341"/>
                <a:gd name="connsiteX782" fmla="*/ 1993129 w 3567037"/>
                <a:gd name="connsiteY782" fmla="*/ 3714587 h 4059341"/>
                <a:gd name="connsiteX783" fmla="*/ 1986842 w 3567037"/>
                <a:gd name="connsiteY783" fmla="*/ 3651246 h 4059341"/>
                <a:gd name="connsiteX784" fmla="*/ 1984461 w 3567037"/>
                <a:gd name="connsiteY784" fmla="*/ 3605812 h 4059341"/>
                <a:gd name="connsiteX785" fmla="*/ 1979889 w 3567037"/>
                <a:gd name="connsiteY785" fmla="*/ 3539994 h 4059341"/>
                <a:gd name="connsiteX786" fmla="*/ 1966935 w 3567037"/>
                <a:gd name="connsiteY786" fmla="*/ 3458936 h 4059341"/>
                <a:gd name="connsiteX787" fmla="*/ 1971221 w 3567037"/>
                <a:gd name="connsiteY787" fmla="*/ 3411597 h 4059341"/>
                <a:gd name="connsiteX788" fmla="*/ 1986556 w 3567037"/>
                <a:gd name="connsiteY788" fmla="*/ 3344827 h 4059341"/>
                <a:gd name="connsiteX789" fmla="*/ 1979127 w 3567037"/>
                <a:gd name="connsiteY789" fmla="*/ 3265865 h 4059341"/>
                <a:gd name="connsiteX790" fmla="*/ 1947885 w 3567037"/>
                <a:gd name="connsiteY790" fmla="*/ 3248053 h 4059341"/>
                <a:gd name="connsiteX791" fmla="*/ 1918643 w 3567037"/>
                <a:gd name="connsiteY791" fmla="*/ 3247672 h 4059341"/>
                <a:gd name="connsiteX792" fmla="*/ 1893307 w 3567037"/>
                <a:gd name="connsiteY792" fmla="*/ 3266912 h 4059341"/>
                <a:gd name="connsiteX793" fmla="*/ 1901784 w 3567037"/>
                <a:gd name="connsiteY793" fmla="*/ 3381975 h 4059341"/>
                <a:gd name="connsiteX794" fmla="*/ 1903308 w 3567037"/>
                <a:gd name="connsiteY794" fmla="*/ 3512467 h 4059341"/>
                <a:gd name="connsiteX795" fmla="*/ 1910356 w 3567037"/>
                <a:gd name="connsiteY795" fmla="*/ 3619909 h 4059341"/>
                <a:gd name="connsiteX796" fmla="*/ 1924739 w 3567037"/>
                <a:gd name="connsiteY796" fmla="*/ 3658485 h 4059341"/>
                <a:gd name="connsiteX797" fmla="*/ 1933026 w 3567037"/>
                <a:gd name="connsiteY797" fmla="*/ 3716588 h 4059341"/>
                <a:gd name="connsiteX798" fmla="*/ 1933216 w 3567037"/>
                <a:gd name="connsiteY798" fmla="*/ 3864130 h 4059341"/>
                <a:gd name="connsiteX799" fmla="*/ 1919691 w 3567037"/>
                <a:gd name="connsiteY799" fmla="*/ 4043200 h 4059341"/>
                <a:gd name="connsiteX800" fmla="*/ 1916929 w 3567037"/>
                <a:gd name="connsiteY800" fmla="*/ 4051868 h 4059341"/>
                <a:gd name="connsiteX801" fmla="*/ 1906737 w 3567037"/>
                <a:gd name="connsiteY801" fmla="*/ 4059297 h 4059341"/>
                <a:gd name="connsiteX802" fmla="*/ 1897974 w 3567037"/>
                <a:gd name="connsiteY802" fmla="*/ 4050248 h 4059341"/>
                <a:gd name="connsiteX803" fmla="*/ 1897021 w 3567037"/>
                <a:gd name="connsiteY803" fmla="*/ 4029770 h 4059341"/>
                <a:gd name="connsiteX804" fmla="*/ 1897497 w 3567037"/>
                <a:gd name="connsiteY804" fmla="*/ 3929186 h 4059341"/>
                <a:gd name="connsiteX805" fmla="*/ 1882448 w 3567037"/>
                <a:gd name="connsiteY805" fmla="*/ 3795550 h 4059341"/>
                <a:gd name="connsiteX806" fmla="*/ 1877686 w 3567037"/>
                <a:gd name="connsiteY806" fmla="*/ 3709444 h 4059341"/>
                <a:gd name="connsiteX807" fmla="*/ 1874257 w 3567037"/>
                <a:gd name="connsiteY807" fmla="*/ 3671153 h 4059341"/>
                <a:gd name="connsiteX808" fmla="*/ 1850063 w 3567037"/>
                <a:gd name="connsiteY808" fmla="*/ 3612003 h 4059341"/>
                <a:gd name="connsiteX809" fmla="*/ 1836347 w 3567037"/>
                <a:gd name="connsiteY809" fmla="*/ 3512086 h 4059341"/>
                <a:gd name="connsiteX810" fmla="*/ 1834537 w 3567037"/>
                <a:gd name="connsiteY810" fmla="*/ 3364829 h 4059341"/>
                <a:gd name="connsiteX811" fmla="*/ 1826822 w 3567037"/>
                <a:gd name="connsiteY811" fmla="*/ 3279009 h 4059341"/>
                <a:gd name="connsiteX812" fmla="*/ 1800343 w 3567037"/>
                <a:gd name="connsiteY812" fmla="*/ 3133848 h 4059341"/>
                <a:gd name="connsiteX813" fmla="*/ 1759766 w 3567037"/>
                <a:gd name="connsiteY813" fmla="*/ 3096415 h 4059341"/>
                <a:gd name="connsiteX814" fmla="*/ 1712903 w 3567037"/>
                <a:gd name="connsiteY814" fmla="*/ 3073174 h 4059341"/>
                <a:gd name="connsiteX815" fmla="*/ 1626702 w 3567037"/>
                <a:gd name="connsiteY815" fmla="*/ 3032978 h 4059341"/>
                <a:gd name="connsiteX816" fmla="*/ 1561837 w 3567037"/>
                <a:gd name="connsiteY816" fmla="*/ 2961636 h 4059341"/>
                <a:gd name="connsiteX817" fmla="*/ 1554788 w 3567037"/>
                <a:gd name="connsiteY817" fmla="*/ 2900771 h 4059341"/>
                <a:gd name="connsiteX818" fmla="*/ 1551359 w 3567037"/>
                <a:gd name="connsiteY818" fmla="*/ 2885912 h 4059341"/>
                <a:gd name="connsiteX819" fmla="*/ 1534881 w 3567037"/>
                <a:gd name="connsiteY819" fmla="*/ 2889913 h 4059341"/>
                <a:gd name="connsiteX820" fmla="*/ 1479064 w 3567037"/>
                <a:gd name="connsiteY820" fmla="*/ 2943729 h 4059341"/>
                <a:gd name="connsiteX821" fmla="*/ 1366860 w 3567037"/>
                <a:gd name="connsiteY821" fmla="*/ 3070126 h 4059341"/>
                <a:gd name="connsiteX822" fmla="*/ 1190838 w 3567037"/>
                <a:gd name="connsiteY822" fmla="*/ 3202428 h 4059341"/>
                <a:gd name="connsiteX823" fmla="*/ 1168549 w 3567037"/>
                <a:gd name="connsiteY823" fmla="*/ 3214049 h 4059341"/>
                <a:gd name="connsiteX824" fmla="*/ 1146547 w 3567037"/>
                <a:gd name="connsiteY824" fmla="*/ 3260531 h 4059341"/>
                <a:gd name="connsiteX825" fmla="*/ 1133593 w 3567037"/>
                <a:gd name="connsiteY825" fmla="*/ 3381784 h 4059341"/>
                <a:gd name="connsiteX826" fmla="*/ 1120924 w 3567037"/>
                <a:gd name="connsiteY826" fmla="*/ 3480368 h 4059341"/>
                <a:gd name="connsiteX827" fmla="*/ 1121496 w 3567037"/>
                <a:gd name="connsiteY827" fmla="*/ 3505514 h 4059341"/>
                <a:gd name="connsiteX828" fmla="*/ 1115495 w 3567037"/>
                <a:gd name="connsiteY828" fmla="*/ 3514372 h 4059341"/>
                <a:gd name="connsiteX829" fmla="*/ 1105208 w 3567037"/>
                <a:gd name="connsiteY829" fmla="*/ 3510943 h 4059341"/>
                <a:gd name="connsiteX830" fmla="*/ 1097398 w 3567037"/>
                <a:gd name="connsiteY830" fmla="*/ 3497227 h 4059341"/>
                <a:gd name="connsiteX831" fmla="*/ 1080062 w 3567037"/>
                <a:gd name="connsiteY831" fmla="*/ 3438077 h 4059341"/>
                <a:gd name="connsiteX832" fmla="*/ 1081681 w 3567037"/>
                <a:gd name="connsiteY832" fmla="*/ 3363782 h 4059341"/>
                <a:gd name="connsiteX833" fmla="*/ 1093588 w 3567037"/>
                <a:gd name="connsiteY833" fmla="*/ 3276342 h 4059341"/>
                <a:gd name="connsiteX834" fmla="*/ 1069680 w 3567037"/>
                <a:gd name="connsiteY834" fmla="*/ 3259673 h 4059341"/>
                <a:gd name="connsiteX835" fmla="*/ 974430 w 3567037"/>
                <a:gd name="connsiteY835" fmla="*/ 3270056 h 4059341"/>
                <a:gd name="connsiteX836" fmla="*/ 926233 w 3567037"/>
                <a:gd name="connsiteY836" fmla="*/ 3282724 h 4059341"/>
                <a:gd name="connsiteX837" fmla="*/ 828602 w 3567037"/>
                <a:gd name="connsiteY837" fmla="*/ 3299202 h 4059341"/>
                <a:gd name="connsiteX838" fmla="*/ 687346 w 3567037"/>
                <a:gd name="connsiteY838" fmla="*/ 3303012 h 4059341"/>
                <a:gd name="connsiteX839" fmla="*/ 628482 w 3567037"/>
                <a:gd name="connsiteY839" fmla="*/ 3335207 h 4059341"/>
                <a:gd name="connsiteX840" fmla="*/ 517230 w 3567037"/>
                <a:gd name="connsiteY840" fmla="*/ 3391785 h 4059341"/>
                <a:gd name="connsiteX841" fmla="*/ 458651 w 3567037"/>
                <a:gd name="connsiteY841" fmla="*/ 3401691 h 4059341"/>
                <a:gd name="connsiteX842" fmla="*/ 427695 w 3567037"/>
                <a:gd name="connsiteY842" fmla="*/ 3391785 h 4059341"/>
                <a:gd name="connsiteX843" fmla="*/ 436934 w 3567037"/>
                <a:gd name="connsiteY843" fmla="*/ 3360829 h 4059341"/>
                <a:gd name="connsiteX844" fmla="*/ 497323 w 3567037"/>
                <a:gd name="connsiteY844" fmla="*/ 3348542 h 4059341"/>
                <a:gd name="connsiteX845" fmla="*/ 572570 w 3567037"/>
                <a:gd name="connsiteY845" fmla="*/ 3312442 h 4059341"/>
                <a:gd name="connsiteX846" fmla="*/ 609908 w 3567037"/>
                <a:gd name="connsiteY846" fmla="*/ 3278819 h 4059341"/>
                <a:gd name="connsiteX847" fmla="*/ 731447 w 3567037"/>
                <a:gd name="connsiteY847" fmla="*/ 3239861 h 4059341"/>
                <a:gd name="connsiteX848" fmla="*/ 824411 w 3567037"/>
                <a:gd name="connsiteY848" fmla="*/ 3241290 h 4059341"/>
                <a:gd name="connsiteX849" fmla="*/ 847081 w 3567037"/>
                <a:gd name="connsiteY849" fmla="*/ 3230908 h 4059341"/>
                <a:gd name="connsiteX850" fmla="*/ 2160578 w 3567037"/>
                <a:gd name="connsiteY850" fmla="*/ 2946587 h 4059341"/>
                <a:gd name="connsiteX851" fmla="*/ 2149148 w 3567037"/>
                <a:gd name="connsiteY851" fmla="*/ 2946587 h 4059341"/>
                <a:gd name="connsiteX852" fmla="*/ 2111334 w 3567037"/>
                <a:gd name="connsiteY852" fmla="*/ 2908201 h 4059341"/>
                <a:gd name="connsiteX853" fmla="*/ 2111429 w 3567037"/>
                <a:gd name="connsiteY853" fmla="*/ 2851051 h 4059341"/>
                <a:gd name="connsiteX854" fmla="*/ 2167817 w 3567037"/>
                <a:gd name="connsiteY854" fmla="*/ 2729988 h 4059341"/>
                <a:gd name="connsiteX855" fmla="*/ 2183438 w 3567037"/>
                <a:gd name="connsiteY855" fmla="*/ 2669504 h 4059341"/>
                <a:gd name="connsiteX856" fmla="*/ 2166484 w 3567037"/>
                <a:gd name="connsiteY856" fmla="*/ 2627118 h 4059341"/>
                <a:gd name="connsiteX857" fmla="*/ 2150577 w 3567037"/>
                <a:gd name="connsiteY857" fmla="*/ 2605401 h 4059341"/>
                <a:gd name="connsiteX858" fmla="*/ 2125431 w 3567037"/>
                <a:gd name="connsiteY858" fmla="*/ 2560824 h 4059341"/>
                <a:gd name="connsiteX859" fmla="*/ 2120859 w 3567037"/>
                <a:gd name="connsiteY859" fmla="*/ 2526915 h 4059341"/>
                <a:gd name="connsiteX860" fmla="*/ 2114477 w 3567037"/>
                <a:gd name="connsiteY860" fmla="*/ 2502912 h 4059341"/>
                <a:gd name="connsiteX861" fmla="*/ 2088950 w 3567037"/>
                <a:gd name="connsiteY861" fmla="*/ 2437666 h 4059341"/>
                <a:gd name="connsiteX862" fmla="*/ 2068471 w 3567037"/>
                <a:gd name="connsiteY862" fmla="*/ 2412425 h 4059341"/>
                <a:gd name="connsiteX863" fmla="*/ 2006273 w 3567037"/>
                <a:gd name="connsiteY863" fmla="*/ 2364800 h 4059341"/>
                <a:gd name="connsiteX864" fmla="*/ 1984651 w 3567037"/>
                <a:gd name="connsiteY864" fmla="*/ 2341273 h 4059341"/>
                <a:gd name="connsiteX865" fmla="*/ 1860160 w 3567037"/>
                <a:gd name="connsiteY865" fmla="*/ 2361466 h 4059341"/>
                <a:gd name="connsiteX866" fmla="*/ 1817678 w 3567037"/>
                <a:gd name="connsiteY866" fmla="*/ 2406900 h 4059341"/>
                <a:gd name="connsiteX867" fmla="*/ 1802152 w 3567037"/>
                <a:gd name="connsiteY867" fmla="*/ 2434142 h 4059341"/>
                <a:gd name="connsiteX868" fmla="*/ 1779769 w 3567037"/>
                <a:gd name="connsiteY868" fmla="*/ 2485767 h 4059341"/>
                <a:gd name="connsiteX869" fmla="*/ 1758814 w 3567037"/>
                <a:gd name="connsiteY869" fmla="*/ 2550823 h 4059341"/>
                <a:gd name="connsiteX870" fmla="*/ 1754051 w 3567037"/>
                <a:gd name="connsiteY870" fmla="*/ 2593304 h 4059341"/>
                <a:gd name="connsiteX871" fmla="*/ 1723095 w 3567037"/>
                <a:gd name="connsiteY871" fmla="*/ 2628642 h 4059341"/>
                <a:gd name="connsiteX872" fmla="*/ 1674517 w 3567037"/>
                <a:gd name="connsiteY872" fmla="*/ 2705318 h 4059341"/>
                <a:gd name="connsiteX873" fmla="*/ 1702997 w 3567037"/>
                <a:gd name="connsiteY873" fmla="*/ 2755896 h 4059341"/>
                <a:gd name="connsiteX874" fmla="*/ 1775578 w 3567037"/>
                <a:gd name="connsiteY874" fmla="*/ 2846955 h 4059341"/>
                <a:gd name="connsiteX875" fmla="*/ 1787008 w 3567037"/>
                <a:gd name="connsiteY875" fmla="*/ 2907534 h 4059341"/>
                <a:gd name="connsiteX876" fmla="*/ 1765862 w 3567037"/>
                <a:gd name="connsiteY876" fmla="*/ 2943348 h 4059341"/>
                <a:gd name="connsiteX877" fmla="*/ 1671279 w 3567037"/>
                <a:gd name="connsiteY877" fmla="*/ 2946015 h 4059341"/>
                <a:gd name="connsiteX878" fmla="*/ 1650514 w 3567037"/>
                <a:gd name="connsiteY878" fmla="*/ 2918012 h 4059341"/>
                <a:gd name="connsiteX879" fmla="*/ 1646228 w 3567037"/>
                <a:gd name="connsiteY879" fmla="*/ 2886675 h 4059341"/>
                <a:gd name="connsiteX880" fmla="*/ 1638989 w 3567037"/>
                <a:gd name="connsiteY880" fmla="*/ 2878388 h 4059341"/>
                <a:gd name="connsiteX881" fmla="*/ 1628702 w 3567037"/>
                <a:gd name="connsiteY881" fmla="*/ 2885817 h 4059341"/>
                <a:gd name="connsiteX882" fmla="*/ 1651848 w 3567037"/>
                <a:gd name="connsiteY882" fmla="*/ 2982210 h 4059341"/>
                <a:gd name="connsiteX883" fmla="*/ 1696044 w 3567037"/>
                <a:gd name="connsiteY883" fmla="*/ 3005737 h 4059341"/>
                <a:gd name="connsiteX884" fmla="*/ 1765957 w 3567037"/>
                <a:gd name="connsiteY884" fmla="*/ 3043456 h 4059341"/>
                <a:gd name="connsiteX885" fmla="*/ 1833585 w 3567037"/>
                <a:gd name="connsiteY885" fmla="*/ 3096034 h 4059341"/>
                <a:gd name="connsiteX886" fmla="*/ 1871018 w 3567037"/>
                <a:gd name="connsiteY886" fmla="*/ 3156042 h 4059341"/>
                <a:gd name="connsiteX887" fmla="*/ 1905499 w 3567037"/>
                <a:gd name="connsiteY887" fmla="*/ 3162709 h 4059341"/>
                <a:gd name="connsiteX888" fmla="*/ 1961029 w 3567037"/>
                <a:gd name="connsiteY888" fmla="*/ 3160613 h 4059341"/>
                <a:gd name="connsiteX889" fmla="*/ 2001892 w 3567037"/>
                <a:gd name="connsiteY889" fmla="*/ 3143087 h 4059341"/>
                <a:gd name="connsiteX890" fmla="*/ 2036372 w 3567037"/>
                <a:gd name="connsiteY890" fmla="*/ 3080318 h 4059341"/>
                <a:gd name="connsiteX891" fmla="*/ 2205536 w 3567037"/>
                <a:gd name="connsiteY891" fmla="*/ 2960398 h 4059341"/>
                <a:gd name="connsiteX892" fmla="*/ 2251066 w 3567037"/>
                <a:gd name="connsiteY892" fmla="*/ 2916773 h 4059341"/>
                <a:gd name="connsiteX893" fmla="*/ 2259067 w 3567037"/>
                <a:gd name="connsiteY893" fmla="*/ 2864100 h 4059341"/>
                <a:gd name="connsiteX894" fmla="*/ 2247351 w 3567037"/>
                <a:gd name="connsiteY894" fmla="*/ 2851813 h 4059341"/>
                <a:gd name="connsiteX895" fmla="*/ 2235254 w 3567037"/>
                <a:gd name="connsiteY895" fmla="*/ 2863434 h 4059341"/>
                <a:gd name="connsiteX896" fmla="*/ 2231349 w 3567037"/>
                <a:gd name="connsiteY896" fmla="*/ 2899533 h 4059341"/>
                <a:gd name="connsiteX897" fmla="*/ 2194678 w 3567037"/>
                <a:gd name="connsiteY897" fmla="*/ 2943729 h 4059341"/>
                <a:gd name="connsiteX898" fmla="*/ 2160673 w 3567037"/>
                <a:gd name="connsiteY898" fmla="*/ 2946492 h 4059341"/>
                <a:gd name="connsiteX899" fmla="*/ 1887972 w 3567037"/>
                <a:gd name="connsiteY899" fmla="*/ 1332671 h 4059341"/>
                <a:gd name="connsiteX900" fmla="*/ 1901498 w 3567037"/>
                <a:gd name="connsiteY900" fmla="*/ 1243326 h 4059341"/>
                <a:gd name="connsiteX901" fmla="*/ 1919977 w 3567037"/>
                <a:gd name="connsiteY901" fmla="*/ 1172555 h 4059341"/>
                <a:gd name="connsiteX902" fmla="*/ 1924263 w 3567037"/>
                <a:gd name="connsiteY902" fmla="*/ 1138646 h 4059341"/>
                <a:gd name="connsiteX903" fmla="*/ 1918929 w 3567037"/>
                <a:gd name="connsiteY903" fmla="*/ 1121692 h 4059341"/>
                <a:gd name="connsiteX904" fmla="*/ 1882258 w 3567037"/>
                <a:gd name="connsiteY904" fmla="*/ 1084259 h 4059341"/>
                <a:gd name="connsiteX905" fmla="*/ 1858445 w 3567037"/>
                <a:gd name="connsiteY905" fmla="*/ 1049111 h 4059341"/>
                <a:gd name="connsiteX906" fmla="*/ 1848634 w 3567037"/>
                <a:gd name="connsiteY906" fmla="*/ 1018346 h 4059341"/>
                <a:gd name="connsiteX907" fmla="*/ 1802819 w 3567037"/>
                <a:gd name="connsiteY907" fmla="*/ 1119596 h 4059341"/>
                <a:gd name="connsiteX908" fmla="*/ 1805391 w 3567037"/>
                <a:gd name="connsiteY908" fmla="*/ 1162554 h 4059341"/>
                <a:gd name="connsiteX909" fmla="*/ 1825012 w 3567037"/>
                <a:gd name="connsiteY909" fmla="*/ 1198559 h 4059341"/>
                <a:gd name="connsiteX910" fmla="*/ 1877209 w 3567037"/>
                <a:gd name="connsiteY910" fmla="*/ 1322574 h 4059341"/>
                <a:gd name="connsiteX911" fmla="*/ 1888068 w 3567037"/>
                <a:gd name="connsiteY911" fmla="*/ 1332480 h 40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</a:cxnLst>
              <a:rect l="l" t="t" r="r" b="b"/>
              <a:pathLst>
                <a:path w="3567037" h="4059341">
                  <a:moveTo>
                    <a:pt x="846604" y="3231860"/>
                  </a:moveTo>
                  <a:cubicBezTo>
                    <a:pt x="841651" y="3222717"/>
                    <a:pt x="832412" y="3220240"/>
                    <a:pt x="824221" y="3217287"/>
                  </a:cubicBezTo>
                  <a:cubicBezTo>
                    <a:pt x="780501" y="3201095"/>
                    <a:pt x="746592" y="3173663"/>
                    <a:pt x="722398" y="3133372"/>
                  </a:cubicBezTo>
                  <a:cubicBezTo>
                    <a:pt x="687156" y="3074603"/>
                    <a:pt x="633435" y="3047361"/>
                    <a:pt x="565807" y="3048123"/>
                  </a:cubicBezTo>
                  <a:cubicBezTo>
                    <a:pt x="530946" y="3048504"/>
                    <a:pt x="497513" y="3044218"/>
                    <a:pt x="465509" y="3030121"/>
                  </a:cubicBezTo>
                  <a:cubicBezTo>
                    <a:pt x="440173" y="3018977"/>
                    <a:pt x="414455" y="3016786"/>
                    <a:pt x="387595" y="3025263"/>
                  </a:cubicBezTo>
                  <a:cubicBezTo>
                    <a:pt x="366925" y="3031740"/>
                    <a:pt x="345304" y="3028978"/>
                    <a:pt x="323968" y="3028692"/>
                  </a:cubicBezTo>
                  <a:cubicBezTo>
                    <a:pt x="306442" y="3028502"/>
                    <a:pt x="288916" y="3027359"/>
                    <a:pt x="271961" y="3033359"/>
                  </a:cubicBezTo>
                  <a:cubicBezTo>
                    <a:pt x="260722" y="3037360"/>
                    <a:pt x="252340" y="3033455"/>
                    <a:pt x="247291" y="3023263"/>
                  </a:cubicBezTo>
                  <a:cubicBezTo>
                    <a:pt x="241862" y="3012214"/>
                    <a:pt x="239386" y="3000117"/>
                    <a:pt x="238719" y="2987925"/>
                  </a:cubicBezTo>
                  <a:cubicBezTo>
                    <a:pt x="238243" y="2978114"/>
                    <a:pt x="244148" y="2973066"/>
                    <a:pt x="253197" y="2976495"/>
                  </a:cubicBezTo>
                  <a:cubicBezTo>
                    <a:pt x="273485" y="2984115"/>
                    <a:pt x="294916" y="2984877"/>
                    <a:pt x="315776" y="2988783"/>
                  </a:cubicBezTo>
                  <a:cubicBezTo>
                    <a:pt x="330540" y="2991545"/>
                    <a:pt x="344256" y="2989449"/>
                    <a:pt x="356924" y="2980877"/>
                  </a:cubicBezTo>
                  <a:cubicBezTo>
                    <a:pt x="342541" y="2957255"/>
                    <a:pt x="307013" y="2931442"/>
                    <a:pt x="278819" y="2924203"/>
                  </a:cubicBezTo>
                  <a:cubicBezTo>
                    <a:pt x="267008" y="2921155"/>
                    <a:pt x="255102" y="2918583"/>
                    <a:pt x="244434" y="2912201"/>
                  </a:cubicBezTo>
                  <a:cubicBezTo>
                    <a:pt x="239671" y="2909344"/>
                    <a:pt x="235766" y="2905725"/>
                    <a:pt x="236338" y="2899438"/>
                  </a:cubicBezTo>
                  <a:cubicBezTo>
                    <a:pt x="237004" y="2892294"/>
                    <a:pt x="241862" y="2887913"/>
                    <a:pt x="248149" y="2887341"/>
                  </a:cubicBezTo>
                  <a:cubicBezTo>
                    <a:pt x="278343" y="2884865"/>
                    <a:pt x="308537" y="2879912"/>
                    <a:pt x="335969" y="2900486"/>
                  </a:cubicBezTo>
                  <a:cubicBezTo>
                    <a:pt x="359591" y="2918297"/>
                    <a:pt x="385594" y="2932871"/>
                    <a:pt x="408740" y="2951540"/>
                  </a:cubicBezTo>
                  <a:cubicBezTo>
                    <a:pt x="422456" y="2962589"/>
                    <a:pt x="439411" y="2968304"/>
                    <a:pt x="456556" y="2972400"/>
                  </a:cubicBezTo>
                  <a:cubicBezTo>
                    <a:pt x="466938" y="2974876"/>
                    <a:pt x="477987" y="2975638"/>
                    <a:pt x="487607" y="2979734"/>
                  </a:cubicBezTo>
                  <a:cubicBezTo>
                    <a:pt x="531613" y="2998117"/>
                    <a:pt x="578380" y="2996974"/>
                    <a:pt x="624577" y="2999831"/>
                  </a:cubicBezTo>
                  <a:cubicBezTo>
                    <a:pt x="654676" y="3001641"/>
                    <a:pt x="683060" y="3009356"/>
                    <a:pt x="710206" y="3022215"/>
                  </a:cubicBezTo>
                  <a:cubicBezTo>
                    <a:pt x="723637" y="3028597"/>
                    <a:pt x="733638" y="3038979"/>
                    <a:pt x="742401" y="3050695"/>
                  </a:cubicBezTo>
                  <a:cubicBezTo>
                    <a:pt x="773929" y="3092510"/>
                    <a:pt x="814981" y="3124418"/>
                    <a:pt x="855558" y="3156422"/>
                  </a:cubicBezTo>
                  <a:cubicBezTo>
                    <a:pt x="879275" y="3175092"/>
                    <a:pt x="907374" y="3183378"/>
                    <a:pt x="938711" y="3183092"/>
                  </a:cubicBezTo>
                  <a:cubicBezTo>
                    <a:pt x="1012435" y="3182426"/>
                    <a:pt x="1079205" y="3160899"/>
                    <a:pt x="1141975" y="3123085"/>
                  </a:cubicBezTo>
                  <a:cubicBezTo>
                    <a:pt x="1192457" y="3092605"/>
                    <a:pt x="1237415" y="3055076"/>
                    <a:pt x="1282849" y="3018024"/>
                  </a:cubicBezTo>
                  <a:cubicBezTo>
                    <a:pt x="1325045" y="2983639"/>
                    <a:pt x="1361907" y="2944205"/>
                    <a:pt x="1392958" y="2899533"/>
                  </a:cubicBezTo>
                  <a:cubicBezTo>
                    <a:pt x="1438297" y="2834192"/>
                    <a:pt x="1496876" y="2784662"/>
                    <a:pt x="1568123" y="2749800"/>
                  </a:cubicBezTo>
                  <a:cubicBezTo>
                    <a:pt x="1574314" y="2746752"/>
                    <a:pt x="1580125" y="2743228"/>
                    <a:pt x="1586316" y="2740180"/>
                  </a:cubicBezTo>
                  <a:cubicBezTo>
                    <a:pt x="1594507" y="2736179"/>
                    <a:pt x="1598889" y="2730179"/>
                    <a:pt x="1599460" y="2720559"/>
                  </a:cubicBezTo>
                  <a:cubicBezTo>
                    <a:pt x="1602032" y="2672076"/>
                    <a:pt x="1626892" y="2634357"/>
                    <a:pt x="1658515" y="2600067"/>
                  </a:cubicBezTo>
                  <a:cubicBezTo>
                    <a:pt x="1663659" y="2594447"/>
                    <a:pt x="1669183" y="2589209"/>
                    <a:pt x="1674803" y="2583970"/>
                  </a:cubicBezTo>
                  <a:cubicBezTo>
                    <a:pt x="1691662" y="2568063"/>
                    <a:pt x="1701854" y="2549775"/>
                    <a:pt x="1699854" y="2525486"/>
                  </a:cubicBezTo>
                  <a:cubicBezTo>
                    <a:pt x="1698425" y="2507484"/>
                    <a:pt x="1705474" y="2491196"/>
                    <a:pt x="1713951" y="2475576"/>
                  </a:cubicBezTo>
                  <a:cubicBezTo>
                    <a:pt x="1722238" y="2460431"/>
                    <a:pt x="1730239" y="2445191"/>
                    <a:pt x="1738144" y="2430427"/>
                  </a:cubicBezTo>
                  <a:cubicBezTo>
                    <a:pt x="1732715" y="2424045"/>
                    <a:pt x="1727381" y="2427474"/>
                    <a:pt x="1722523" y="2428236"/>
                  </a:cubicBezTo>
                  <a:cubicBezTo>
                    <a:pt x="1692901" y="2432808"/>
                    <a:pt x="1663468" y="2432999"/>
                    <a:pt x="1634036" y="2426617"/>
                  </a:cubicBezTo>
                  <a:cubicBezTo>
                    <a:pt x="1627369" y="2425188"/>
                    <a:pt x="1620415" y="2424617"/>
                    <a:pt x="1613653" y="2424902"/>
                  </a:cubicBezTo>
                  <a:cubicBezTo>
                    <a:pt x="1582125" y="2426236"/>
                    <a:pt x="1553264" y="2417378"/>
                    <a:pt x="1526689" y="2401376"/>
                  </a:cubicBezTo>
                  <a:cubicBezTo>
                    <a:pt x="1482303" y="2374706"/>
                    <a:pt x="1449727" y="2337558"/>
                    <a:pt x="1429630" y="2289457"/>
                  </a:cubicBezTo>
                  <a:cubicBezTo>
                    <a:pt x="1397054" y="2211447"/>
                    <a:pt x="1364860" y="2133247"/>
                    <a:pt x="1329331" y="2056475"/>
                  </a:cubicBezTo>
                  <a:cubicBezTo>
                    <a:pt x="1315139" y="2025900"/>
                    <a:pt x="1307995" y="1993039"/>
                    <a:pt x="1296089" y="1961702"/>
                  </a:cubicBezTo>
                  <a:cubicBezTo>
                    <a:pt x="1280754" y="1921411"/>
                    <a:pt x="1255513" y="1888550"/>
                    <a:pt x="1223699" y="1860546"/>
                  </a:cubicBezTo>
                  <a:cubicBezTo>
                    <a:pt x="1190362" y="1831209"/>
                    <a:pt x="1161787" y="1797967"/>
                    <a:pt x="1136355" y="1761486"/>
                  </a:cubicBezTo>
                  <a:cubicBezTo>
                    <a:pt x="1090063" y="1695097"/>
                    <a:pt x="1048915" y="1625850"/>
                    <a:pt x="1011482" y="1554222"/>
                  </a:cubicBezTo>
                  <a:cubicBezTo>
                    <a:pt x="998719" y="1529743"/>
                    <a:pt x="981193" y="1508597"/>
                    <a:pt x="961095" y="1489643"/>
                  </a:cubicBezTo>
                  <a:cubicBezTo>
                    <a:pt x="937187" y="1467164"/>
                    <a:pt x="914422" y="1443827"/>
                    <a:pt x="895372" y="1416872"/>
                  </a:cubicBezTo>
                  <a:cubicBezTo>
                    <a:pt x="881466" y="1397060"/>
                    <a:pt x="862035" y="1383915"/>
                    <a:pt x="839461" y="1375057"/>
                  </a:cubicBezTo>
                  <a:cubicBezTo>
                    <a:pt x="814696" y="1365341"/>
                    <a:pt x="790788" y="1354292"/>
                    <a:pt x="769738" y="1336862"/>
                  </a:cubicBezTo>
                  <a:cubicBezTo>
                    <a:pt x="752402" y="1322479"/>
                    <a:pt x="729256" y="1323717"/>
                    <a:pt x="708301" y="1325432"/>
                  </a:cubicBezTo>
                  <a:cubicBezTo>
                    <a:pt x="683822" y="1327432"/>
                    <a:pt x="659914" y="1327718"/>
                    <a:pt x="635530" y="1324289"/>
                  </a:cubicBezTo>
                  <a:cubicBezTo>
                    <a:pt x="600193" y="1319336"/>
                    <a:pt x="565903" y="1328765"/>
                    <a:pt x="531422" y="1334766"/>
                  </a:cubicBezTo>
                  <a:cubicBezTo>
                    <a:pt x="518659" y="1336957"/>
                    <a:pt x="506086" y="1339910"/>
                    <a:pt x="493322" y="1342196"/>
                  </a:cubicBezTo>
                  <a:cubicBezTo>
                    <a:pt x="463414" y="1347625"/>
                    <a:pt x="437601" y="1362293"/>
                    <a:pt x="413122" y="1379343"/>
                  </a:cubicBezTo>
                  <a:cubicBezTo>
                    <a:pt x="402930" y="1386487"/>
                    <a:pt x="397215" y="1397536"/>
                    <a:pt x="391881" y="1408680"/>
                  </a:cubicBezTo>
                  <a:cubicBezTo>
                    <a:pt x="381308" y="1430683"/>
                    <a:pt x="370545" y="1452495"/>
                    <a:pt x="359877" y="1474403"/>
                  </a:cubicBezTo>
                  <a:cubicBezTo>
                    <a:pt x="345970" y="1503168"/>
                    <a:pt x="325206" y="1524123"/>
                    <a:pt x="293678" y="1533267"/>
                  </a:cubicBezTo>
                  <a:cubicBezTo>
                    <a:pt x="284915" y="1535839"/>
                    <a:pt x="276628" y="1539935"/>
                    <a:pt x="267865" y="1542602"/>
                  </a:cubicBezTo>
                  <a:cubicBezTo>
                    <a:pt x="214335" y="1558699"/>
                    <a:pt x="188713" y="1598894"/>
                    <a:pt x="175759" y="1649663"/>
                  </a:cubicBezTo>
                  <a:cubicBezTo>
                    <a:pt x="166710" y="1685381"/>
                    <a:pt x="165662" y="1721957"/>
                    <a:pt x="165186" y="1758533"/>
                  </a:cubicBezTo>
                  <a:cubicBezTo>
                    <a:pt x="165091" y="1766344"/>
                    <a:pt x="167091" y="1773583"/>
                    <a:pt x="170425" y="1780536"/>
                  </a:cubicBezTo>
                  <a:cubicBezTo>
                    <a:pt x="180712" y="1801967"/>
                    <a:pt x="180616" y="1824827"/>
                    <a:pt x="179473" y="1847783"/>
                  </a:cubicBezTo>
                  <a:cubicBezTo>
                    <a:pt x="179473" y="1848545"/>
                    <a:pt x="179378" y="1849307"/>
                    <a:pt x="179283" y="1850069"/>
                  </a:cubicBezTo>
                  <a:cubicBezTo>
                    <a:pt x="177854" y="1858451"/>
                    <a:pt x="176330" y="1867976"/>
                    <a:pt x="166043" y="1868833"/>
                  </a:cubicBezTo>
                  <a:cubicBezTo>
                    <a:pt x="155375" y="1869785"/>
                    <a:pt x="152899" y="1860641"/>
                    <a:pt x="150517" y="1852355"/>
                  </a:cubicBezTo>
                  <a:cubicBezTo>
                    <a:pt x="146993" y="1839591"/>
                    <a:pt x="147946" y="1825399"/>
                    <a:pt x="139945" y="1813493"/>
                  </a:cubicBezTo>
                  <a:cubicBezTo>
                    <a:pt x="137659" y="1815207"/>
                    <a:pt x="135563" y="1816064"/>
                    <a:pt x="135563" y="1816922"/>
                  </a:cubicBezTo>
                  <a:cubicBezTo>
                    <a:pt x="134611" y="1850545"/>
                    <a:pt x="118609" y="1877977"/>
                    <a:pt x="100511" y="1904742"/>
                  </a:cubicBezTo>
                  <a:cubicBezTo>
                    <a:pt x="93082" y="1915696"/>
                    <a:pt x="84509" y="1925221"/>
                    <a:pt x="71555" y="1929507"/>
                  </a:cubicBezTo>
                  <a:cubicBezTo>
                    <a:pt x="66221" y="1931317"/>
                    <a:pt x="60887" y="1931603"/>
                    <a:pt x="56887" y="1926745"/>
                  </a:cubicBezTo>
                  <a:cubicBezTo>
                    <a:pt x="52886" y="1921887"/>
                    <a:pt x="53934" y="1916839"/>
                    <a:pt x="57458" y="1912076"/>
                  </a:cubicBezTo>
                  <a:cubicBezTo>
                    <a:pt x="59268" y="1909600"/>
                    <a:pt x="61173" y="1907219"/>
                    <a:pt x="63078" y="1904933"/>
                  </a:cubicBezTo>
                  <a:cubicBezTo>
                    <a:pt x="85747" y="1877501"/>
                    <a:pt x="92891" y="1845401"/>
                    <a:pt x="90319" y="1810826"/>
                  </a:cubicBezTo>
                  <a:cubicBezTo>
                    <a:pt x="89081" y="1794157"/>
                    <a:pt x="90700" y="1778631"/>
                    <a:pt x="101464" y="1765487"/>
                  </a:cubicBezTo>
                  <a:cubicBezTo>
                    <a:pt x="119180" y="1743770"/>
                    <a:pt x="114322" y="1719767"/>
                    <a:pt x="109560" y="1695573"/>
                  </a:cubicBezTo>
                  <a:cubicBezTo>
                    <a:pt x="108036" y="1687953"/>
                    <a:pt x="102607" y="1687286"/>
                    <a:pt x="97653" y="1690906"/>
                  </a:cubicBezTo>
                  <a:cubicBezTo>
                    <a:pt x="79270" y="1704527"/>
                    <a:pt x="55553" y="1702812"/>
                    <a:pt x="36122" y="1713385"/>
                  </a:cubicBezTo>
                  <a:cubicBezTo>
                    <a:pt x="27835" y="1717862"/>
                    <a:pt x="18310" y="1717481"/>
                    <a:pt x="9833" y="1712147"/>
                  </a:cubicBezTo>
                  <a:cubicBezTo>
                    <a:pt x="1927" y="1707194"/>
                    <a:pt x="-835" y="1699478"/>
                    <a:pt x="213" y="1690525"/>
                  </a:cubicBezTo>
                  <a:cubicBezTo>
                    <a:pt x="1261" y="1681857"/>
                    <a:pt x="6785" y="1677666"/>
                    <a:pt x="14786" y="1675094"/>
                  </a:cubicBezTo>
                  <a:cubicBezTo>
                    <a:pt x="44028" y="1665569"/>
                    <a:pt x="70984" y="1652139"/>
                    <a:pt x="92510" y="1629374"/>
                  </a:cubicBezTo>
                  <a:cubicBezTo>
                    <a:pt x="93558" y="1628231"/>
                    <a:pt x="94606" y="1626803"/>
                    <a:pt x="95939" y="1626422"/>
                  </a:cubicBezTo>
                  <a:cubicBezTo>
                    <a:pt x="124990" y="1616516"/>
                    <a:pt x="137754" y="1589941"/>
                    <a:pt x="155566" y="1568510"/>
                  </a:cubicBezTo>
                  <a:cubicBezTo>
                    <a:pt x="183283" y="1535363"/>
                    <a:pt x="214716" y="1507073"/>
                    <a:pt x="255864" y="1491357"/>
                  </a:cubicBezTo>
                  <a:cubicBezTo>
                    <a:pt x="286344" y="1479737"/>
                    <a:pt x="308728" y="1459258"/>
                    <a:pt x="325682" y="1431635"/>
                  </a:cubicBezTo>
                  <a:cubicBezTo>
                    <a:pt x="341970" y="1405061"/>
                    <a:pt x="359877" y="1379343"/>
                    <a:pt x="376069" y="1352673"/>
                  </a:cubicBezTo>
                  <a:cubicBezTo>
                    <a:pt x="393786" y="1323622"/>
                    <a:pt x="421789" y="1308668"/>
                    <a:pt x="451412" y="1296285"/>
                  </a:cubicBezTo>
                  <a:cubicBezTo>
                    <a:pt x="488369" y="1280855"/>
                    <a:pt x="528184" y="1277521"/>
                    <a:pt x="567236" y="1271520"/>
                  </a:cubicBezTo>
                  <a:cubicBezTo>
                    <a:pt x="589048" y="1268186"/>
                    <a:pt x="610956" y="1265043"/>
                    <a:pt x="632578" y="1260852"/>
                  </a:cubicBezTo>
                  <a:cubicBezTo>
                    <a:pt x="658009" y="1255994"/>
                    <a:pt x="661057" y="1249803"/>
                    <a:pt x="662677" y="1223705"/>
                  </a:cubicBezTo>
                  <a:cubicBezTo>
                    <a:pt x="665248" y="1183223"/>
                    <a:pt x="644008" y="1154267"/>
                    <a:pt x="619433" y="1126454"/>
                  </a:cubicBezTo>
                  <a:cubicBezTo>
                    <a:pt x="606289" y="1111595"/>
                    <a:pt x="593144" y="1096832"/>
                    <a:pt x="579904" y="1082163"/>
                  </a:cubicBezTo>
                  <a:cubicBezTo>
                    <a:pt x="564188" y="1064637"/>
                    <a:pt x="553901" y="1044730"/>
                    <a:pt x="552853" y="1020727"/>
                  </a:cubicBezTo>
                  <a:cubicBezTo>
                    <a:pt x="552091" y="1004725"/>
                    <a:pt x="546281" y="991199"/>
                    <a:pt x="532756" y="981579"/>
                  </a:cubicBezTo>
                  <a:cubicBezTo>
                    <a:pt x="517897" y="970911"/>
                    <a:pt x="510086" y="955100"/>
                    <a:pt x="503609" y="938717"/>
                  </a:cubicBezTo>
                  <a:cubicBezTo>
                    <a:pt x="495703" y="918905"/>
                    <a:pt x="487988" y="898997"/>
                    <a:pt x="480749" y="878995"/>
                  </a:cubicBezTo>
                  <a:cubicBezTo>
                    <a:pt x="474082" y="860707"/>
                    <a:pt x="464652" y="844895"/>
                    <a:pt x="448078" y="833465"/>
                  </a:cubicBezTo>
                  <a:cubicBezTo>
                    <a:pt x="429600" y="820797"/>
                    <a:pt x="423504" y="800604"/>
                    <a:pt x="421599" y="779840"/>
                  </a:cubicBezTo>
                  <a:cubicBezTo>
                    <a:pt x="420265" y="765457"/>
                    <a:pt x="414550" y="756122"/>
                    <a:pt x="402739" y="748217"/>
                  </a:cubicBezTo>
                  <a:cubicBezTo>
                    <a:pt x="387309" y="737930"/>
                    <a:pt x="386547" y="734977"/>
                    <a:pt x="393119" y="717832"/>
                  </a:cubicBezTo>
                  <a:cubicBezTo>
                    <a:pt x="403025" y="692019"/>
                    <a:pt x="417503" y="668778"/>
                    <a:pt x="434743" y="647252"/>
                  </a:cubicBezTo>
                  <a:cubicBezTo>
                    <a:pt x="438458" y="642584"/>
                    <a:pt x="443506" y="638584"/>
                    <a:pt x="448650" y="635631"/>
                  </a:cubicBezTo>
                  <a:cubicBezTo>
                    <a:pt x="459318" y="629535"/>
                    <a:pt x="466366" y="632964"/>
                    <a:pt x="467128" y="645632"/>
                  </a:cubicBezTo>
                  <a:cubicBezTo>
                    <a:pt x="467890" y="659253"/>
                    <a:pt x="468081" y="673160"/>
                    <a:pt x="465985" y="686685"/>
                  </a:cubicBezTo>
                  <a:cubicBezTo>
                    <a:pt x="463795" y="700973"/>
                    <a:pt x="465319" y="714117"/>
                    <a:pt x="471510" y="726690"/>
                  </a:cubicBezTo>
                  <a:cubicBezTo>
                    <a:pt x="477701" y="739358"/>
                    <a:pt x="481035" y="752312"/>
                    <a:pt x="480273" y="766314"/>
                  </a:cubicBezTo>
                  <a:cubicBezTo>
                    <a:pt x="479320" y="783840"/>
                    <a:pt x="486750" y="798985"/>
                    <a:pt x="500752" y="807462"/>
                  </a:cubicBezTo>
                  <a:cubicBezTo>
                    <a:pt x="534756" y="828227"/>
                    <a:pt x="544376" y="862707"/>
                    <a:pt x="554473" y="896902"/>
                  </a:cubicBezTo>
                  <a:cubicBezTo>
                    <a:pt x="562378" y="923858"/>
                    <a:pt x="563807" y="929573"/>
                    <a:pt x="577428" y="946527"/>
                  </a:cubicBezTo>
                  <a:cubicBezTo>
                    <a:pt x="584953" y="939955"/>
                    <a:pt x="585905" y="930525"/>
                    <a:pt x="587810" y="922143"/>
                  </a:cubicBezTo>
                  <a:cubicBezTo>
                    <a:pt x="594478" y="892616"/>
                    <a:pt x="606765" y="866708"/>
                    <a:pt x="626577" y="843086"/>
                  </a:cubicBezTo>
                  <a:cubicBezTo>
                    <a:pt x="658867" y="804509"/>
                    <a:pt x="675250" y="757265"/>
                    <a:pt x="692109" y="710688"/>
                  </a:cubicBezTo>
                  <a:cubicBezTo>
                    <a:pt x="697062" y="696877"/>
                    <a:pt x="695824" y="681923"/>
                    <a:pt x="694681" y="667540"/>
                  </a:cubicBezTo>
                  <a:cubicBezTo>
                    <a:pt x="692680" y="643346"/>
                    <a:pt x="690299" y="619343"/>
                    <a:pt x="683346" y="595531"/>
                  </a:cubicBezTo>
                  <a:cubicBezTo>
                    <a:pt x="672773" y="559431"/>
                    <a:pt x="667915" y="522665"/>
                    <a:pt x="680774" y="485422"/>
                  </a:cubicBezTo>
                  <a:cubicBezTo>
                    <a:pt x="686203" y="469706"/>
                    <a:pt x="689346" y="453037"/>
                    <a:pt x="689823" y="436082"/>
                  </a:cubicBezTo>
                  <a:cubicBezTo>
                    <a:pt x="689918" y="432368"/>
                    <a:pt x="690490" y="428367"/>
                    <a:pt x="691918" y="424938"/>
                  </a:cubicBezTo>
                  <a:cubicBezTo>
                    <a:pt x="696014" y="415127"/>
                    <a:pt x="711445" y="404174"/>
                    <a:pt x="718493" y="406364"/>
                  </a:cubicBezTo>
                  <a:cubicBezTo>
                    <a:pt x="729352" y="409793"/>
                    <a:pt x="729352" y="420271"/>
                    <a:pt x="730971" y="428843"/>
                  </a:cubicBezTo>
                  <a:cubicBezTo>
                    <a:pt x="734114" y="445322"/>
                    <a:pt x="732209" y="461990"/>
                    <a:pt x="730399" y="479231"/>
                  </a:cubicBezTo>
                  <a:cubicBezTo>
                    <a:pt x="760117" y="447322"/>
                    <a:pt x="799741" y="424462"/>
                    <a:pt x="813743" y="379885"/>
                  </a:cubicBezTo>
                  <a:cubicBezTo>
                    <a:pt x="815743" y="373408"/>
                    <a:pt x="818791" y="366931"/>
                    <a:pt x="822887" y="361597"/>
                  </a:cubicBezTo>
                  <a:cubicBezTo>
                    <a:pt x="830983" y="351024"/>
                    <a:pt x="842413" y="353310"/>
                    <a:pt x="847652" y="365693"/>
                  </a:cubicBezTo>
                  <a:cubicBezTo>
                    <a:pt x="850795" y="373217"/>
                    <a:pt x="849367" y="380552"/>
                    <a:pt x="847652" y="388076"/>
                  </a:cubicBezTo>
                  <a:cubicBezTo>
                    <a:pt x="843747" y="405507"/>
                    <a:pt x="833746" y="420176"/>
                    <a:pt x="825649" y="435606"/>
                  </a:cubicBezTo>
                  <a:cubicBezTo>
                    <a:pt x="813553" y="458466"/>
                    <a:pt x="816315" y="465419"/>
                    <a:pt x="840413" y="473992"/>
                  </a:cubicBezTo>
                  <a:cubicBezTo>
                    <a:pt x="851176" y="477802"/>
                    <a:pt x="859558" y="474182"/>
                    <a:pt x="867369" y="466848"/>
                  </a:cubicBezTo>
                  <a:cubicBezTo>
                    <a:pt x="875179" y="459609"/>
                    <a:pt x="882895" y="452180"/>
                    <a:pt x="891277" y="445703"/>
                  </a:cubicBezTo>
                  <a:cubicBezTo>
                    <a:pt x="895944" y="441988"/>
                    <a:pt x="901659" y="439511"/>
                    <a:pt x="907279" y="437225"/>
                  </a:cubicBezTo>
                  <a:cubicBezTo>
                    <a:pt x="911851" y="435320"/>
                    <a:pt x="916423" y="436654"/>
                    <a:pt x="919566" y="440654"/>
                  </a:cubicBezTo>
                  <a:cubicBezTo>
                    <a:pt x="923471" y="445607"/>
                    <a:pt x="923090" y="451894"/>
                    <a:pt x="918709" y="455228"/>
                  </a:cubicBezTo>
                  <a:cubicBezTo>
                    <a:pt x="898135" y="470849"/>
                    <a:pt x="884990" y="494566"/>
                    <a:pt x="860987" y="506567"/>
                  </a:cubicBezTo>
                  <a:cubicBezTo>
                    <a:pt x="848224" y="512949"/>
                    <a:pt x="835079" y="514473"/>
                    <a:pt x="821173" y="514092"/>
                  </a:cubicBezTo>
                  <a:cubicBezTo>
                    <a:pt x="778120" y="512949"/>
                    <a:pt x="750116" y="537809"/>
                    <a:pt x="744782" y="581243"/>
                  </a:cubicBezTo>
                  <a:cubicBezTo>
                    <a:pt x="741163" y="610866"/>
                    <a:pt x="740210" y="640298"/>
                    <a:pt x="745163" y="670016"/>
                  </a:cubicBezTo>
                  <a:cubicBezTo>
                    <a:pt x="750783" y="703544"/>
                    <a:pt x="742782" y="734786"/>
                    <a:pt x="727542" y="764885"/>
                  </a:cubicBezTo>
                  <a:cubicBezTo>
                    <a:pt x="708587" y="802319"/>
                    <a:pt x="688585" y="838990"/>
                    <a:pt x="667439" y="875185"/>
                  </a:cubicBezTo>
                  <a:cubicBezTo>
                    <a:pt x="658390" y="890615"/>
                    <a:pt x="653247" y="907284"/>
                    <a:pt x="652771" y="925096"/>
                  </a:cubicBezTo>
                  <a:cubicBezTo>
                    <a:pt x="652104" y="946146"/>
                    <a:pt x="646960" y="965387"/>
                    <a:pt x="635530" y="983484"/>
                  </a:cubicBezTo>
                  <a:cubicBezTo>
                    <a:pt x="626672" y="997486"/>
                    <a:pt x="632768" y="1006535"/>
                    <a:pt x="649818" y="1005487"/>
                  </a:cubicBezTo>
                  <a:cubicBezTo>
                    <a:pt x="658009" y="1005011"/>
                    <a:pt x="666391" y="1002725"/>
                    <a:pt x="674202" y="1000058"/>
                  </a:cubicBezTo>
                  <a:cubicBezTo>
                    <a:pt x="701824" y="990723"/>
                    <a:pt x="726875" y="996152"/>
                    <a:pt x="749926" y="1012535"/>
                  </a:cubicBezTo>
                  <a:cubicBezTo>
                    <a:pt x="761737" y="1020917"/>
                    <a:pt x="773167" y="1029871"/>
                    <a:pt x="784025" y="1039396"/>
                  </a:cubicBezTo>
                  <a:cubicBezTo>
                    <a:pt x="804409" y="1057398"/>
                    <a:pt x="827554" y="1069781"/>
                    <a:pt x="854034" y="1076162"/>
                  </a:cubicBezTo>
                  <a:cubicBezTo>
                    <a:pt x="866607" y="1079210"/>
                    <a:pt x="878799" y="1083782"/>
                    <a:pt x="891181" y="1087592"/>
                  </a:cubicBezTo>
                  <a:cubicBezTo>
                    <a:pt x="898135" y="1089783"/>
                    <a:pt x="904516" y="1092831"/>
                    <a:pt x="903183" y="1101594"/>
                  </a:cubicBezTo>
                  <a:cubicBezTo>
                    <a:pt x="901849" y="1110071"/>
                    <a:pt x="894515" y="1111595"/>
                    <a:pt x="887562" y="1112072"/>
                  </a:cubicBezTo>
                  <a:cubicBezTo>
                    <a:pt x="882323" y="1112453"/>
                    <a:pt x="876799" y="1112357"/>
                    <a:pt x="871655" y="1111310"/>
                  </a:cubicBezTo>
                  <a:cubicBezTo>
                    <a:pt x="836317" y="1104356"/>
                    <a:pt x="802313" y="1093784"/>
                    <a:pt x="771166" y="1075305"/>
                  </a:cubicBezTo>
                  <a:cubicBezTo>
                    <a:pt x="760022" y="1068733"/>
                    <a:pt x="748306" y="1063113"/>
                    <a:pt x="737067" y="1056731"/>
                  </a:cubicBezTo>
                  <a:cubicBezTo>
                    <a:pt x="714302" y="1043968"/>
                    <a:pt x="690966" y="1038253"/>
                    <a:pt x="664963" y="1046159"/>
                  </a:cubicBezTo>
                  <a:cubicBezTo>
                    <a:pt x="655819" y="1048921"/>
                    <a:pt x="645532" y="1047778"/>
                    <a:pt x="635911" y="1048349"/>
                  </a:cubicBezTo>
                  <a:cubicBezTo>
                    <a:pt x="632387" y="1054541"/>
                    <a:pt x="637245" y="1056922"/>
                    <a:pt x="640579" y="1059494"/>
                  </a:cubicBezTo>
                  <a:cubicBezTo>
                    <a:pt x="646579" y="1064161"/>
                    <a:pt x="652771" y="1068638"/>
                    <a:pt x="659057" y="1072924"/>
                  </a:cubicBezTo>
                  <a:cubicBezTo>
                    <a:pt x="689061" y="1093593"/>
                    <a:pt x="705253" y="1123025"/>
                    <a:pt x="712588" y="1157792"/>
                  </a:cubicBezTo>
                  <a:cubicBezTo>
                    <a:pt x="722113" y="1202750"/>
                    <a:pt x="747354" y="1236659"/>
                    <a:pt x="785263" y="1261138"/>
                  </a:cubicBezTo>
                  <a:cubicBezTo>
                    <a:pt x="825459" y="1287141"/>
                    <a:pt x="868036" y="1309239"/>
                    <a:pt x="905755" y="1339338"/>
                  </a:cubicBezTo>
                  <a:cubicBezTo>
                    <a:pt x="933377" y="1361436"/>
                    <a:pt x="959095" y="1384963"/>
                    <a:pt x="979764" y="1413443"/>
                  </a:cubicBezTo>
                  <a:cubicBezTo>
                    <a:pt x="997671" y="1438112"/>
                    <a:pt x="1015578" y="1462592"/>
                    <a:pt x="1036723" y="1484785"/>
                  </a:cubicBezTo>
                  <a:cubicBezTo>
                    <a:pt x="1059583" y="1508788"/>
                    <a:pt x="1076633" y="1537363"/>
                    <a:pt x="1087968" y="1568033"/>
                  </a:cubicBezTo>
                  <a:cubicBezTo>
                    <a:pt x="1102160" y="1606324"/>
                    <a:pt x="1126068" y="1637280"/>
                    <a:pt x="1152643" y="1666617"/>
                  </a:cubicBezTo>
                  <a:cubicBezTo>
                    <a:pt x="1172264" y="1688334"/>
                    <a:pt x="1188552" y="1711956"/>
                    <a:pt x="1200553" y="1738531"/>
                  </a:cubicBezTo>
                  <a:cubicBezTo>
                    <a:pt x="1208840" y="1756914"/>
                    <a:pt x="1221222" y="1772249"/>
                    <a:pt x="1235605" y="1786061"/>
                  </a:cubicBezTo>
                  <a:cubicBezTo>
                    <a:pt x="1239987" y="1790252"/>
                    <a:pt x="1244559" y="1794728"/>
                    <a:pt x="1249988" y="1797110"/>
                  </a:cubicBezTo>
                  <a:cubicBezTo>
                    <a:pt x="1259513" y="1801396"/>
                    <a:pt x="1270562" y="1810635"/>
                    <a:pt x="1279420" y="1805777"/>
                  </a:cubicBezTo>
                  <a:cubicBezTo>
                    <a:pt x="1289136" y="1800443"/>
                    <a:pt x="1280468" y="1787870"/>
                    <a:pt x="1280278" y="1778441"/>
                  </a:cubicBezTo>
                  <a:cubicBezTo>
                    <a:pt x="1279325" y="1735673"/>
                    <a:pt x="1284183" y="1693382"/>
                    <a:pt x="1289803" y="1651091"/>
                  </a:cubicBezTo>
                  <a:cubicBezTo>
                    <a:pt x="1290946" y="1642805"/>
                    <a:pt x="1293041" y="1634423"/>
                    <a:pt x="1292755" y="1626231"/>
                  </a:cubicBezTo>
                  <a:cubicBezTo>
                    <a:pt x="1290946" y="1580321"/>
                    <a:pt x="1307233" y="1539173"/>
                    <a:pt x="1327331" y="1499739"/>
                  </a:cubicBezTo>
                  <a:cubicBezTo>
                    <a:pt x="1339999" y="1474879"/>
                    <a:pt x="1348858" y="1449447"/>
                    <a:pt x="1353049" y="1422206"/>
                  </a:cubicBezTo>
                  <a:cubicBezTo>
                    <a:pt x="1355811" y="1403918"/>
                    <a:pt x="1362383" y="1387535"/>
                    <a:pt x="1371622" y="1371152"/>
                  </a:cubicBezTo>
                  <a:cubicBezTo>
                    <a:pt x="1390863" y="1337052"/>
                    <a:pt x="1400864" y="1299428"/>
                    <a:pt x="1407532" y="1261043"/>
                  </a:cubicBezTo>
                  <a:cubicBezTo>
                    <a:pt x="1408865" y="1253518"/>
                    <a:pt x="1409341" y="1245898"/>
                    <a:pt x="1410865" y="1238468"/>
                  </a:cubicBezTo>
                  <a:cubicBezTo>
                    <a:pt x="1418962" y="1200273"/>
                    <a:pt x="1406865" y="1168364"/>
                    <a:pt x="1382386" y="1139218"/>
                  </a:cubicBezTo>
                  <a:cubicBezTo>
                    <a:pt x="1341047" y="1089974"/>
                    <a:pt x="1291898" y="1051588"/>
                    <a:pt x="1232081" y="1027299"/>
                  </a:cubicBezTo>
                  <a:cubicBezTo>
                    <a:pt x="1224271" y="1024156"/>
                    <a:pt x="1216651" y="1020441"/>
                    <a:pt x="1208269" y="1019584"/>
                  </a:cubicBezTo>
                  <a:cubicBezTo>
                    <a:pt x="1184551" y="1017203"/>
                    <a:pt x="1167121" y="1003963"/>
                    <a:pt x="1153214" y="986151"/>
                  </a:cubicBezTo>
                  <a:cubicBezTo>
                    <a:pt x="1141022" y="970625"/>
                    <a:pt x="1129973" y="954052"/>
                    <a:pt x="1119115" y="937574"/>
                  </a:cubicBezTo>
                  <a:cubicBezTo>
                    <a:pt x="1111971" y="926810"/>
                    <a:pt x="1110542" y="915190"/>
                    <a:pt x="1116733" y="902998"/>
                  </a:cubicBezTo>
                  <a:cubicBezTo>
                    <a:pt x="1128735" y="879471"/>
                    <a:pt x="1149214" y="877280"/>
                    <a:pt x="1164358" y="899093"/>
                  </a:cubicBezTo>
                  <a:cubicBezTo>
                    <a:pt x="1173026" y="911666"/>
                    <a:pt x="1180837" y="924715"/>
                    <a:pt x="1192457" y="934907"/>
                  </a:cubicBezTo>
                  <a:cubicBezTo>
                    <a:pt x="1198077" y="939764"/>
                    <a:pt x="1202744" y="946241"/>
                    <a:pt x="1213031" y="946908"/>
                  </a:cubicBezTo>
                  <a:cubicBezTo>
                    <a:pt x="1215698" y="933478"/>
                    <a:pt x="1209983" y="922048"/>
                    <a:pt x="1203887" y="911380"/>
                  </a:cubicBezTo>
                  <a:cubicBezTo>
                    <a:pt x="1195981" y="897473"/>
                    <a:pt x="1186742" y="884424"/>
                    <a:pt x="1175979" y="872423"/>
                  </a:cubicBezTo>
                  <a:cubicBezTo>
                    <a:pt x="1169407" y="865088"/>
                    <a:pt x="1163692" y="856897"/>
                    <a:pt x="1158167" y="848705"/>
                  </a:cubicBezTo>
                  <a:cubicBezTo>
                    <a:pt x="1153119" y="841181"/>
                    <a:pt x="1152071" y="833084"/>
                    <a:pt x="1158167" y="825369"/>
                  </a:cubicBezTo>
                  <a:cubicBezTo>
                    <a:pt x="1162644" y="819749"/>
                    <a:pt x="1165406" y="813844"/>
                    <a:pt x="1163692" y="806414"/>
                  </a:cubicBezTo>
                  <a:cubicBezTo>
                    <a:pt x="1158548" y="784412"/>
                    <a:pt x="1165692" y="763838"/>
                    <a:pt x="1172836" y="743930"/>
                  </a:cubicBezTo>
                  <a:cubicBezTo>
                    <a:pt x="1185599" y="708593"/>
                    <a:pt x="1206554" y="677541"/>
                    <a:pt x="1228747" y="647347"/>
                  </a:cubicBezTo>
                  <a:cubicBezTo>
                    <a:pt x="1232272" y="642489"/>
                    <a:pt x="1235891" y="636012"/>
                    <a:pt x="1243225" y="640203"/>
                  </a:cubicBezTo>
                  <a:cubicBezTo>
                    <a:pt x="1249893" y="644108"/>
                    <a:pt x="1247702" y="650871"/>
                    <a:pt x="1245702" y="656681"/>
                  </a:cubicBezTo>
                  <a:cubicBezTo>
                    <a:pt x="1242273" y="666778"/>
                    <a:pt x="1238463" y="676779"/>
                    <a:pt x="1234939" y="686780"/>
                  </a:cubicBezTo>
                  <a:cubicBezTo>
                    <a:pt x="1229319" y="702592"/>
                    <a:pt x="1223223" y="718213"/>
                    <a:pt x="1218460" y="734215"/>
                  </a:cubicBezTo>
                  <a:cubicBezTo>
                    <a:pt x="1207411" y="770886"/>
                    <a:pt x="1208554" y="806605"/>
                    <a:pt x="1230081" y="839561"/>
                  </a:cubicBezTo>
                  <a:cubicBezTo>
                    <a:pt x="1247512" y="866327"/>
                    <a:pt x="1257703" y="895473"/>
                    <a:pt x="1261799" y="926810"/>
                  </a:cubicBezTo>
                  <a:cubicBezTo>
                    <a:pt x="1267038" y="967101"/>
                    <a:pt x="1288088" y="995581"/>
                    <a:pt x="1323616" y="1014536"/>
                  </a:cubicBezTo>
                  <a:cubicBezTo>
                    <a:pt x="1341047" y="1023870"/>
                    <a:pt x="1357144" y="1035681"/>
                    <a:pt x="1374670" y="1044920"/>
                  </a:cubicBezTo>
                  <a:cubicBezTo>
                    <a:pt x="1407532" y="1062256"/>
                    <a:pt x="1426105" y="1091498"/>
                    <a:pt x="1442107" y="1123025"/>
                  </a:cubicBezTo>
                  <a:cubicBezTo>
                    <a:pt x="1445917" y="1130455"/>
                    <a:pt x="1449442" y="1137980"/>
                    <a:pt x="1453252" y="1145600"/>
                  </a:cubicBezTo>
                  <a:cubicBezTo>
                    <a:pt x="1461253" y="1143790"/>
                    <a:pt x="1460205" y="1137218"/>
                    <a:pt x="1461157" y="1132836"/>
                  </a:cubicBezTo>
                  <a:cubicBezTo>
                    <a:pt x="1467634" y="1102356"/>
                    <a:pt x="1476493" y="1072448"/>
                    <a:pt x="1477159" y="1040729"/>
                  </a:cubicBezTo>
                  <a:cubicBezTo>
                    <a:pt x="1477826" y="1006630"/>
                    <a:pt x="1473540" y="973578"/>
                    <a:pt x="1460491" y="942336"/>
                  </a:cubicBezTo>
                  <a:cubicBezTo>
                    <a:pt x="1440583" y="894330"/>
                    <a:pt x="1429534" y="843562"/>
                    <a:pt x="1413723" y="794222"/>
                  </a:cubicBezTo>
                  <a:cubicBezTo>
                    <a:pt x="1402769" y="759932"/>
                    <a:pt x="1392101" y="725642"/>
                    <a:pt x="1373527" y="694972"/>
                  </a:cubicBezTo>
                  <a:cubicBezTo>
                    <a:pt x="1337999" y="636298"/>
                    <a:pt x="1334380" y="572957"/>
                    <a:pt x="1341142" y="507234"/>
                  </a:cubicBezTo>
                  <a:cubicBezTo>
                    <a:pt x="1346381" y="456371"/>
                    <a:pt x="1355525" y="406364"/>
                    <a:pt x="1367812" y="356739"/>
                  </a:cubicBezTo>
                  <a:cubicBezTo>
                    <a:pt x="1375718" y="324926"/>
                    <a:pt x="1373337" y="291588"/>
                    <a:pt x="1370575" y="258917"/>
                  </a:cubicBezTo>
                  <a:cubicBezTo>
                    <a:pt x="1369717" y="248249"/>
                    <a:pt x="1365431" y="238153"/>
                    <a:pt x="1359907" y="228914"/>
                  </a:cubicBezTo>
                  <a:cubicBezTo>
                    <a:pt x="1346191" y="205958"/>
                    <a:pt x="1346953" y="182527"/>
                    <a:pt x="1357144" y="158810"/>
                  </a:cubicBezTo>
                  <a:cubicBezTo>
                    <a:pt x="1362288" y="146808"/>
                    <a:pt x="1365717" y="134426"/>
                    <a:pt x="1368098" y="121662"/>
                  </a:cubicBezTo>
                  <a:cubicBezTo>
                    <a:pt x="1372194" y="99564"/>
                    <a:pt x="1366669" y="80895"/>
                    <a:pt x="1349715" y="66036"/>
                  </a:cubicBezTo>
                  <a:cubicBezTo>
                    <a:pt x="1344000" y="60988"/>
                    <a:pt x="1337999" y="56225"/>
                    <a:pt x="1334284" y="49367"/>
                  </a:cubicBezTo>
                  <a:cubicBezTo>
                    <a:pt x="1326855" y="35747"/>
                    <a:pt x="1331808" y="22507"/>
                    <a:pt x="1346762" y="19268"/>
                  </a:cubicBezTo>
                  <a:cubicBezTo>
                    <a:pt x="1359526" y="16506"/>
                    <a:pt x="1372480" y="17173"/>
                    <a:pt x="1385148" y="21269"/>
                  </a:cubicBezTo>
                  <a:cubicBezTo>
                    <a:pt x="1389625" y="22697"/>
                    <a:pt x="1393244" y="25079"/>
                    <a:pt x="1395721" y="29270"/>
                  </a:cubicBezTo>
                  <a:cubicBezTo>
                    <a:pt x="1415152" y="61369"/>
                    <a:pt x="1422676" y="94897"/>
                    <a:pt x="1409818" y="131473"/>
                  </a:cubicBezTo>
                  <a:cubicBezTo>
                    <a:pt x="1406293" y="141569"/>
                    <a:pt x="1404293" y="151952"/>
                    <a:pt x="1403722" y="162810"/>
                  </a:cubicBezTo>
                  <a:cubicBezTo>
                    <a:pt x="1402960" y="176907"/>
                    <a:pt x="1404865" y="189766"/>
                    <a:pt x="1412770" y="202053"/>
                  </a:cubicBezTo>
                  <a:cubicBezTo>
                    <a:pt x="1424677" y="220627"/>
                    <a:pt x="1426867" y="241963"/>
                    <a:pt x="1427629" y="263489"/>
                  </a:cubicBezTo>
                  <a:cubicBezTo>
                    <a:pt x="1429439" y="312448"/>
                    <a:pt x="1425820" y="360835"/>
                    <a:pt x="1416390" y="408936"/>
                  </a:cubicBezTo>
                  <a:cubicBezTo>
                    <a:pt x="1408008" y="451703"/>
                    <a:pt x="1406770" y="495137"/>
                    <a:pt x="1408484" y="538667"/>
                  </a:cubicBezTo>
                  <a:cubicBezTo>
                    <a:pt x="1408770" y="545906"/>
                    <a:pt x="1407627" y="553907"/>
                    <a:pt x="1414104" y="560574"/>
                  </a:cubicBezTo>
                  <a:cubicBezTo>
                    <a:pt x="1415628" y="558098"/>
                    <a:pt x="1417342" y="556478"/>
                    <a:pt x="1417819" y="554478"/>
                  </a:cubicBezTo>
                  <a:cubicBezTo>
                    <a:pt x="1431154" y="503138"/>
                    <a:pt x="1465825" y="467229"/>
                    <a:pt x="1504687" y="434368"/>
                  </a:cubicBezTo>
                  <a:cubicBezTo>
                    <a:pt x="1509354" y="430463"/>
                    <a:pt x="1513926" y="426367"/>
                    <a:pt x="1518974" y="422938"/>
                  </a:cubicBezTo>
                  <a:cubicBezTo>
                    <a:pt x="1570409" y="388362"/>
                    <a:pt x="1593079" y="337784"/>
                    <a:pt x="1599079" y="278158"/>
                  </a:cubicBezTo>
                  <a:cubicBezTo>
                    <a:pt x="1601270" y="256727"/>
                    <a:pt x="1606604" y="236153"/>
                    <a:pt x="1614415" y="216245"/>
                  </a:cubicBezTo>
                  <a:cubicBezTo>
                    <a:pt x="1629178" y="178526"/>
                    <a:pt x="1659087" y="159857"/>
                    <a:pt x="1696901" y="151475"/>
                  </a:cubicBezTo>
                  <a:cubicBezTo>
                    <a:pt x="1704997" y="149666"/>
                    <a:pt x="1713856" y="149189"/>
                    <a:pt x="1721571" y="153095"/>
                  </a:cubicBezTo>
                  <a:cubicBezTo>
                    <a:pt x="1728429" y="156524"/>
                    <a:pt x="1735477" y="161096"/>
                    <a:pt x="1733953" y="170335"/>
                  </a:cubicBezTo>
                  <a:cubicBezTo>
                    <a:pt x="1732715" y="177860"/>
                    <a:pt x="1725571" y="178336"/>
                    <a:pt x="1719571" y="179003"/>
                  </a:cubicBezTo>
                  <a:cubicBezTo>
                    <a:pt x="1708712" y="180241"/>
                    <a:pt x="1698806" y="183765"/>
                    <a:pt x="1689757" y="189766"/>
                  </a:cubicBezTo>
                  <a:cubicBezTo>
                    <a:pt x="1683376" y="194052"/>
                    <a:pt x="1677565" y="199005"/>
                    <a:pt x="1673089" y="205292"/>
                  </a:cubicBezTo>
                  <a:cubicBezTo>
                    <a:pt x="1670041" y="209578"/>
                    <a:pt x="1666040" y="214245"/>
                    <a:pt x="1668802" y="219770"/>
                  </a:cubicBezTo>
                  <a:cubicBezTo>
                    <a:pt x="1671850" y="225770"/>
                    <a:pt x="1678042" y="224151"/>
                    <a:pt x="1683090" y="223389"/>
                  </a:cubicBezTo>
                  <a:cubicBezTo>
                    <a:pt x="1697663" y="221484"/>
                    <a:pt x="1710617" y="215007"/>
                    <a:pt x="1723476" y="208244"/>
                  </a:cubicBezTo>
                  <a:cubicBezTo>
                    <a:pt x="1732715" y="203387"/>
                    <a:pt x="1742621" y="196052"/>
                    <a:pt x="1752241" y="207101"/>
                  </a:cubicBezTo>
                  <a:cubicBezTo>
                    <a:pt x="1758052" y="213769"/>
                    <a:pt x="1754432" y="227294"/>
                    <a:pt x="1744336" y="237867"/>
                  </a:cubicBezTo>
                  <a:cubicBezTo>
                    <a:pt x="1727667" y="255203"/>
                    <a:pt x="1706140" y="262442"/>
                    <a:pt x="1683090" y="265490"/>
                  </a:cubicBezTo>
                  <a:cubicBezTo>
                    <a:pt x="1656801" y="269014"/>
                    <a:pt x="1651181" y="274062"/>
                    <a:pt x="1647562" y="300542"/>
                  </a:cubicBezTo>
                  <a:cubicBezTo>
                    <a:pt x="1646228" y="310352"/>
                    <a:pt x="1646704" y="320354"/>
                    <a:pt x="1646038" y="330164"/>
                  </a:cubicBezTo>
                  <a:cubicBezTo>
                    <a:pt x="1642894" y="376265"/>
                    <a:pt x="1628607" y="416556"/>
                    <a:pt x="1587840" y="443417"/>
                  </a:cubicBezTo>
                  <a:cubicBezTo>
                    <a:pt x="1578315" y="449703"/>
                    <a:pt x="1569457" y="457037"/>
                    <a:pt x="1559932" y="463324"/>
                  </a:cubicBezTo>
                  <a:cubicBezTo>
                    <a:pt x="1524880" y="486184"/>
                    <a:pt x="1503734" y="518569"/>
                    <a:pt x="1494495" y="558860"/>
                  </a:cubicBezTo>
                  <a:cubicBezTo>
                    <a:pt x="1486494" y="593816"/>
                    <a:pt x="1480017" y="628964"/>
                    <a:pt x="1481541" y="665159"/>
                  </a:cubicBezTo>
                  <a:cubicBezTo>
                    <a:pt x="1482208" y="681923"/>
                    <a:pt x="1481255" y="698591"/>
                    <a:pt x="1478683" y="715260"/>
                  </a:cubicBezTo>
                  <a:cubicBezTo>
                    <a:pt x="1474969" y="739073"/>
                    <a:pt x="1477159" y="762123"/>
                    <a:pt x="1487256" y="784507"/>
                  </a:cubicBezTo>
                  <a:cubicBezTo>
                    <a:pt x="1511735" y="839276"/>
                    <a:pt x="1522308" y="897759"/>
                    <a:pt x="1532214" y="956338"/>
                  </a:cubicBezTo>
                  <a:cubicBezTo>
                    <a:pt x="1535547" y="975864"/>
                    <a:pt x="1540120" y="995200"/>
                    <a:pt x="1545454" y="1014250"/>
                  </a:cubicBezTo>
                  <a:cubicBezTo>
                    <a:pt x="1553550" y="1043111"/>
                    <a:pt x="1548978" y="1071876"/>
                    <a:pt x="1545168" y="1100451"/>
                  </a:cubicBezTo>
                  <a:cubicBezTo>
                    <a:pt x="1540882" y="1132931"/>
                    <a:pt x="1536119" y="1165316"/>
                    <a:pt x="1529452" y="1197416"/>
                  </a:cubicBezTo>
                  <a:cubicBezTo>
                    <a:pt x="1522403" y="1231229"/>
                    <a:pt x="1505639" y="1261424"/>
                    <a:pt x="1489351" y="1291618"/>
                  </a:cubicBezTo>
                  <a:cubicBezTo>
                    <a:pt x="1475921" y="1316383"/>
                    <a:pt x="1462777" y="1341338"/>
                    <a:pt x="1446108" y="1364198"/>
                  </a:cubicBezTo>
                  <a:cubicBezTo>
                    <a:pt x="1439250" y="1373533"/>
                    <a:pt x="1435440" y="1384391"/>
                    <a:pt x="1432011" y="1395250"/>
                  </a:cubicBezTo>
                  <a:cubicBezTo>
                    <a:pt x="1418104" y="1439636"/>
                    <a:pt x="1400197" y="1482594"/>
                    <a:pt x="1385053" y="1526504"/>
                  </a:cubicBezTo>
                  <a:cubicBezTo>
                    <a:pt x="1363050" y="1589941"/>
                    <a:pt x="1343905" y="1654330"/>
                    <a:pt x="1350096" y="1722910"/>
                  </a:cubicBezTo>
                  <a:cubicBezTo>
                    <a:pt x="1352953" y="1754723"/>
                    <a:pt x="1356954" y="1786537"/>
                    <a:pt x="1360383" y="1818255"/>
                  </a:cubicBezTo>
                  <a:cubicBezTo>
                    <a:pt x="1370860" y="1916839"/>
                    <a:pt x="1398959" y="2010660"/>
                    <a:pt x="1436773" y="2101719"/>
                  </a:cubicBezTo>
                  <a:cubicBezTo>
                    <a:pt x="1460776" y="2159441"/>
                    <a:pt x="1491256" y="2214114"/>
                    <a:pt x="1523260" y="2267835"/>
                  </a:cubicBezTo>
                  <a:cubicBezTo>
                    <a:pt x="1556503" y="2323747"/>
                    <a:pt x="1605937" y="2348988"/>
                    <a:pt x="1671374" y="2340130"/>
                  </a:cubicBezTo>
                  <a:cubicBezTo>
                    <a:pt x="1693282" y="2337177"/>
                    <a:pt x="1714903" y="2333177"/>
                    <a:pt x="1736239" y="2327366"/>
                  </a:cubicBezTo>
                  <a:cubicBezTo>
                    <a:pt x="1784055" y="2314317"/>
                    <a:pt x="1808534" y="2277741"/>
                    <a:pt x="1833013" y="2237165"/>
                  </a:cubicBezTo>
                  <a:cubicBezTo>
                    <a:pt x="1819488" y="2232116"/>
                    <a:pt x="1812058" y="2240403"/>
                    <a:pt x="1804057" y="2244308"/>
                  </a:cubicBezTo>
                  <a:cubicBezTo>
                    <a:pt x="1770148" y="2260787"/>
                    <a:pt x="1734906" y="2266311"/>
                    <a:pt x="1697472" y="2260977"/>
                  </a:cubicBezTo>
                  <a:cubicBezTo>
                    <a:pt x="1676232" y="2258024"/>
                    <a:pt x="1658134" y="2248690"/>
                    <a:pt x="1641656" y="2236307"/>
                  </a:cubicBezTo>
                  <a:cubicBezTo>
                    <a:pt x="1605080" y="2208590"/>
                    <a:pt x="1570123" y="2179253"/>
                    <a:pt x="1551454" y="2135247"/>
                  </a:cubicBezTo>
                  <a:cubicBezTo>
                    <a:pt x="1547644" y="2126389"/>
                    <a:pt x="1540786" y="2118578"/>
                    <a:pt x="1534500" y="2110958"/>
                  </a:cubicBezTo>
                  <a:cubicBezTo>
                    <a:pt x="1503448" y="2073430"/>
                    <a:pt x="1485922" y="2030377"/>
                    <a:pt x="1480779" y="1982180"/>
                  </a:cubicBezTo>
                  <a:cubicBezTo>
                    <a:pt x="1479445" y="1969988"/>
                    <a:pt x="1476397" y="1958177"/>
                    <a:pt x="1471635" y="1946938"/>
                  </a:cubicBezTo>
                  <a:cubicBezTo>
                    <a:pt x="1459252" y="1917506"/>
                    <a:pt x="1449251" y="1887026"/>
                    <a:pt x="1432773" y="1859308"/>
                  </a:cubicBezTo>
                  <a:cubicBezTo>
                    <a:pt x="1419152" y="1836353"/>
                    <a:pt x="1418295" y="1810921"/>
                    <a:pt x="1427058" y="1786346"/>
                  </a:cubicBezTo>
                  <a:cubicBezTo>
                    <a:pt x="1447918" y="1728149"/>
                    <a:pt x="1461348" y="1667855"/>
                    <a:pt x="1480684" y="1609277"/>
                  </a:cubicBezTo>
                  <a:cubicBezTo>
                    <a:pt x="1493257" y="1571177"/>
                    <a:pt x="1517926" y="1541554"/>
                    <a:pt x="1543930" y="1512598"/>
                  </a:cubicBezTo>
                  <a:cubicBezTo>
                    <a:pt x="1549835" y="1506026"/>
                    <a:pt x="1557169" y="1501263"/>
                    <a:pt x="1566028" y="1507169"/>
                  </a:cubicBezTo>
                  <a:cubicBezTo>
                    <a:pt x="1573933" y="1512503"/>
                    <a:pt x="1572314" y="1520885"/>
                    <a:pt x="1569266" y="1527838"/>
                  </a:cubicBezTo>
                  <a:cubicBezTo>
                    <a:pt x="1563170" y="1541554"/>
                    <a:pt x="1561932" y="1555175"/>
                    <a:pt x="1564218" y="1570034"/>
                  </a:cubicBezTo>
                  <a:cubicBezTo>
                    <a:pt x="1565932" y="1580702"/>
                    <a:pt x="1560979" y="1590893"/>
                    <a:pt x="1556979" y="1600799"/>
                  </a:cubicBezTo>
                  <a:cubicBezTo>
                    <a:pt x="1546787" y="1626231"/>
                    <a:pt x="1535929" y="1651377"/>
                    <a:pt x="1535071" y="1679571"/>
                  </a:cubicBezTo>
                  <a:cubicBezTo>
                    <a:pt x="1534881" y="1687096"/>
                    <a:pt x="1533452" y="1695097"/>
                    <a:pt x="1530404" y="1701860"/>
                  </a:cubicBezTo>
                  <a:cubicBezTo>
                    <a:pt x="1515831" y="1733673"/>
                    <a:pt x="1511926" y="1768058"/>
                    <a:pt x="1507925" y="1801777"/>
                  </a:cubicBezTo>
                  <a:cubicBezTo>
                    <a:pt x="1503829" y="1836353"/>
                    <a:pt x="1505068" y="1871881"/>
                    <a:pt x="1522213" y="1904266"/>
                  </a:cubicBezTo>
                  <a:cubicBezTo>
                    <a:pt x="1533357" y="1925316"/>
                    <a:pt x="1541548" y="1946843"/>
                    <a:pt x="1543453" y="1971131"/>
                  </a:cubicBezTo>
                  <a:cubicBezTo>
                    <a:pt x="1545454" y="1996849"/>
                    <a:pt x="1560027" y="2018375"/>
                    <a:pt x="1572695" y="2039997"/>
                  </a:cubicBezTo>
                  <a:cubicBezTo>
                    <a:pt x="1599746" y="2086193"/>
                    <a:pt x="1633655" y="2127341"/>
                    <a:pt x="1668802" y="2167442"/>
                  </a:cubicBezTo>
                  <a:cubicBezTo>
                    <a:pt x="1682899" y="2183539"/>
                    <a:pt x="1703092" y="2189540"/>
                    <a:pt x="1723666" y="2192969"/>
                  </a:cubicBezTo>
                  <a:cubicBezTo>
                    <a:pt x="1733382" y="2194588"/>
                    <a:pt x="1743383" y="2195064"/>
                    <a:pt x="1753099" y="2196493"/>
                  </a:cubicBezTo>
                  <a:cubicBezTo>
                    <a:pt x="1813582" y="2205637"/>
                    <a:pt x="1857874" y="2166394"/>
                    <a:pt x="1855778" y="2105148"/>
                  </a:cubicBezTo>
                  <a:cubicBezTo>
                    <a:pt x="1855302" y="2092956"/>
                    <a:pt x="1855588" y="2080764"/>
                    <a:pt x="1852159" y="2068858"/>
                  </a:cubicBezTo>
                  <a:cubicBezTo>
                    <a:pt x="1846634" y="2050189"/>
                    <a:pt x="1837871" y="2043712"/>
                    <a:pt x="1818916" y="2045331"/>
                  </a:cubicBezTo>
                  <a:cubicBezTo>
                    <a:pt x="1814344" y="2045712"/>
                    <a:pt x="1809868" y="2046569"/>
                    <a:pt x="1805391" y="2047617"/>
                  </a:cubicBezTo>
                  <a:cubicBezTo>
                    <a:pt x="1790532" y="2050951"/>
                    <a:pt x="1775768" y="2049427"/>
                    <a:pt x="1763576" y="2040854"/>
                  </a:cubicBezTo>
                  <a:cubicBezTo>
                    <a:pt x="1747574" y="2029615"/>
                    <a:pt x="1732810" y="2030948"/>
                    <a:pt x="1716522" y="2038949"/>
                  </a:cubicBezTo>
                  <a:cubicBezTo>
                    <a:pt x="1700235" y="2046950"/>
                    <a:pt x="1683852" y="2044188"/>
                    <a:pt x="1668040" y="2036568"/>
                  </a:cubicBezTo>
                  <a:cubicBezTo>
                    <a:pt x="1663945" y="2034663"/>
                    <a:pt x="1660230" y="2031901"/>
                    <a:pt x="1656706" y="2028948"/>
                  </a:cubicBezTo>
                  <a:cubicBezTo>
                    <a:pt x="1653753" y="2026472"/>
                    <a:pt x="1651753" y="2022947"/>
                    <a:pt x="1653562" y="2018852"/>
                  </a:cubicBezTo>
                  <a:cubicBezTo>
                    <a:pt x="1655944" y="2013613"/>
                    <a:pt x="1660516" y="2013518"/>
                    <a:pt x="1665183" y="2014946"/>
                  </a:cubicBezTo>
                  <a:cubicBezTo>
                    <a:pt x="1668040" y="2015804"/>
                    <a:pt x="1670898" y="2017137"/>
                    <a:pt x="1673565" y="2018661"/>
                  </a:cubicBezTo>
                  <a:cubicBezTo>
                    <a:pt x="1687376" y="2026376"/>
                    <a:pt x="1701187" y="2025614"/>
                    <a:pt x="1715094" y="2018852"/>
                  </a:cubicBezTo>
                  <a:cubicBezTo>
                    <a:pt x="1733572" y="2009898"/>
                    <a:pt x="1751098" y="2009517"/>
                    <a:pt x="1769101" y="2021614"/>
                  </a:cubicBezTo>
                  <a:cubicBezTo>
                    <a:pt x="1788341" y="2034568"/>
                    <a:pt x="1808820" y="2027043"/>
                    <a:pt x="1828632" y="2022090"/>
                  </a:cubicBezTo>
                  <a:cubicBezTo>
                    <a:pt x="1835109" y="2020471"/>
                    <a:pt x="1838347" y="2014470"/>
                    <a:pt x="1839586" y="2008374"/>
                  </a:cubicBezTo>
                  <a:cubicBezTo>
                    <a:pt x="1843681" y="1987514"/>
                    <a:pt x="1847301" y="1966464"/>
                    <a:pt x="1850825" y="1945509"/>
                  </a:cubicBezTo>
                  <a:cubicBezTo>
                    <a:pt x="1851397" y="1941890"/>
                    <a:pt x="1850635" y="1937889"/>
                    <a:pt x="1849777" y="1934174"/>
                  </a:cubicBezTo>
                  <a:cubicBezTo>
                    <a:pt x="1847587" y="1925411"/>
                    <a:pt x="1841586" y="1919887"/>
                    <a:pt x="1833013" y="1923983"/>
                  </a:cubicBezTo>
                  <a:cubicBezTo>
                    <a:pt x="1807867" y="1936079"/>
                    <a:pt x="1784055" y="1936556"/>
                    <a:pt x="1759385" y="1922173"/>
                  </a:cubicBezTo>
                  <a:cubicBezTo>
                    <a:pt x="1751384" y="1917506"/>
                    <a:pt x="1741573" y="1921411"/>
                    <a:pt x="1733382" y="1926364"/>
                  </a:cubicBezTo>
                  <a:cubicBezTo>
                    <a:pt x="1728619" y="1929221"/>
                    <a:pt x="1722904" y="1931031"/>
                    <a:pt x="1719094" y="1925316"/>
                  </a:cubicBezTo>
                  <a:cubicBezTo>
                    <a:pt x="1714713" y="1918839"/>
                    <a:pt x="1719094" y="1913696"/>
                    <a:pt x="1723857" y="1909505"/>
                  </a:cubicBezTo>
                  <a:cubicBezTo>
                    <a:pt x="1738144" y="1896646"/>
                    <a:pt x="1756147" y="1894741"/>
                    <a:pt x="1770434" y="1904552"/>
                  </a:cubicBezTo>
                  <a:cubicBezTo>
                    <a:pt x="1791103" y="1918744"/>
                    <a:pt x="1809201" y="1911410"/>
                    <a:pt x="1828727" y="1905218"/>
                  </a:cubicBezTo>
                  <a:cubicBezTo>
                    <a:pt x="1838252" y="1902170"/>
                    <a:pt x="1842443" y="1895979"/>
                    <a:pt x="1841967" y="1886549"/>
                  </a:cubicBezTo>
                  <a:cubicBezTo>
                    <a:pt x="1841205" y="1870643"/>
                    <a:pt x="1840157" y="1854736"/>
                    <a:pt x="1838919" y="1838829"/>
                  </a:cubicBezTo>
                  <a:cubicBezTo>
                    <a:pt x="1838347" y="1831781"/>
                    <a:pt x="1833109" y="1830638"/>
                    <a:pt x="1827298" y="1831209"/>
                  </a:cubicBezTo>
                  <a:cubicBezTo>
                    <a:pt x="1816726" y="1832162"/>
                    <a:pt x="1806153" y="1833590"/>
                    <a:pt x="1795485" y="1834162"/>
                  </a:cubicBezTo>
                  <a:cubicBezTo>
                    <a:pt x="1786246" y="1834638"/>
                    <a:pt x="1777197" y="1833209"/>
                    <a:pt x="1768815" y="1829018"/>
                  </a:cubicBezTo>
                  <a:cubicBezTo>
                    <a:pt x="1763957" y="1826542"/>
                    <a:pt x="1758814" y="1823494"/>
                    <a:pt x="1760433" y="1817112"/>
                  </a:cubicBezTo>
                  <a:cubicBezTo>
                    <a:pt x="1762243" y="1810064"/>
                    <a:pt x="1768339" y="1811111"/>
                    <a:pt x="1773577" y="1812350"/>
                  </a:cubicBezTo>
                  <a:cubicBezTo>
                    <a:pt x="1789484" y="1816255"/>
                    <a:pt x="1805296" y="1815683"/>
                    <a:pt x="1821202" y="1812540"/>
                  </a:cubicBezTo>
                  <a:cubicBezTo>
                    <a:pt x="1839395" y="1809016"/>
                    <a:pt x="1838157" y="1808825"/>
                    <a:pt x="1838633" y="1791014"/>
                  </a:cubicBezTo>
                  <a:cubicBezTo>
                    <a:pt x="1839395" y="1765201"/>
                    <a:pt x="1841014" y="1739293"/>
                    <a:pt x="1844634" y="1713766"/>
                  </a:cubicBezTo>
                  <a:cubicBezTo>
                    <a:pt x="1846539" y="1700240"/>
                    <a:pt x="1846634" y="1687858"/>
                    <a:pt x="1840347" y="1676142"/>
                  </a:cubicBezTo>
                  <a:cubicBezTo>
                    <a:pt x="1834633" y="1665474"/>
                    <a:pt x="1833394" y="1654711"/>
                    <a:pt x="1835299" y="1642995"/>
                  </a:cubicBezTo>
                  <a:cubicBezTo>
                    <a:pt x="1838633" y="1623088"/>
                    <a:pt x="1838252" y="1603752"/>
                    <a:pt x="1829203" y="1584893"/>
                  </a:cubicBezTo>
                  <a:cubicBezTo>
                    <a:pt x="1824155" y="1574415"/>
                    <a:pt x="1823393" y="1562890"/>
                    <a:pt x="1826346" y="1551365"/>
                  </a:cubicBezTo>
                  <a:cubicBezTo>
                    <a:pt x="1829394" y="1539173"/>
                    <a:pt x="1828727" y="1527362"/>
                    <a:pt x="1823774" y="1515551"/>
                  </a:cubicBezTo>
                  <a:cubicBezTo>
                    <a:pt x="1821488" y="1510121"/>
                    <a:pt x="1819583" y="1503454"/>
                    <a:pt x="1820345" y="1497834"/>
                  </a:cubicBezTo>
                  <a:cubicBezTo>
                    <a:pt x="1824441" y="1469640"/>
                    <a:pt x="1816345" y="1441732"/>
                    <a:pt x="1818821" y="1413633"/>
                  </a:cubicBezTo>
                  <a:cubicBezTo>
                    <a:pt x="1820250" y="1397822"/>
                    <a:pt x="1815678" y="1383534"/>
                    <a:pt x="1807201" y="1370294"/>
                  </a:cubicBezTo>
                  <a:cubicBezTo>
                    <a:pt x="1786436" y="1337909"/>
                    <a:pt x="1773958" y="1301905"/>
                    <a:pt x="1763195" y="1265329"/>
                  </a:cubicBezTo>
                  <a:cubicBezTo>
                    <a:pt x="1756051" y="1240945"/>
                    <a:pt x="1746431" y="1218466"/>
                    <a:pt x="1729286" y="1198844"/>
                  </a:cubicBezTo>
                  <a:cubicBezTo>
                    <a:pt x="1705569" y="1171698"/>
                    <a:pt x="1695758" y="1137599"/>
                    <a:pt x="1688900" y="1103023"/>
                  </a:cubicBezTo>
                  <a:cubicBezTo>
                    <a:pt x="1685757" y="1087402"/>
                    <a:pt x="1684423" y="1071400"/>
                    <a:pt x="1679470" y="1056065"/>
                  </a:cubicBezTo>
                  <a:cubicBezTo>
                    <a:pt x="1678518" y="1053207"/>
                    <a:pt x="1678232" y="1050064"/>
                    <a:pt x="1677946" y="1047111"/>
                  </a:cubicBezTo>
                  <a:cubicBezTo>
                    <a:pt x="1673755" y="1005106"/>
                    <a:pt x="1691567" y="986151"/>
                    <a:pt x="1733953" y="986627"/>
                  </a:cubicBezTo>
                  <a:cubicBezTo>
                    <a:pt x="1746336" y="986723"/>
                    <a:pt x="1754337" y="992057"/>
                    <a:pt x="1757671" y="1003772"/>
                  </a:cubicBezTo>
                  <a:cubicBezTo>
                    <a:pt x="1762052" y="1019108"/>
                    <a:pt x="1768243" y="1034252"/>
                    <a:pt x="1769196" y="1050254"/>
                  </a:cubicBezTo>
                  <a:cubicBezTo>
                    <a:pt x="1770244" y="1067780"/>
                    <a:pt x="1778149" y="1082068"/>
                    <a:pt x="1787198" y="1097594"/>
                  </a:cubicBezTo>
                  <a:cubicBezTo>
                    <a:pt x="1797199" y="1093117"/>
                    <a:pt x="1800343" y="1083973"/>
                    <a:pt x="1803486" y="1076162"/>
                  </a:cubicBezTo>
                  <a:cubicBezTo>
                    <a:pt x="1823298" y="1026537"/>
                    <a:pt x="1841586" y="976817"/>
                    <a:pt x="1838538" y="921667"/>
                  </a:cubicBezTo>
                  <a:cubicBezTo>
                    <a:pt x="1836442" y="884424"/>
                    <a:pt x="1837109" y="846991"/>
                    <a:pt x="1837204" y="809653"/>
                  </a:cubicBezTo>
                  <a:cubicBezTo>
                    <a:pt x="1837204" y="800699"/>
                    <a:pt x="1833204" y="786221"/>
                    <a:pt x="1847682" y="786412"/>
                  </a:cubicBezTo>
                  <a:cubicBezTo>
                    <a:pt x="1859874" y="786602"/>
                    <a:pt x="1856635" y="800128"/>
                    <a:pt x="1857112" y="808700"/>
                  </a:cubicBezTo>
                  <a:cubicBezTo>
                    <a:pt x="1860064" y="868708"/>
                    <a:pt x="1865875" y="928620"/>
                    <a:pt x="1867018" y="988818"/>
                  </a:cubicBezTo>
                  <a:cubicBezTo>
                    <a:pt x="1867399" y="1009487"/>
                    <a:pt x="1874066" y="1029299"/>
                    <a:pt x="1880257" y="1048921"/>
                  </a:cubicBezTo>
                  <a:cubicBezTo>
                    <a:pt x="1881877" y="1054160"/>
                    <a:pt x="1884829" y="1058636"/>
                    <a:pt x="1888925" y="1062161"/>
                  </a:cubicBezTo>
                  <a:cubicBezTo>
                    <a:pt x="1899593" y="1071590"/>
                    <a:pt x="1910547" y="1080639"/>
                    <a:pt x="1922453" y="1090831"/>
                  </a:cubicBezTo>
                  <a:cubicBezTo>
                    <a:pt x="1926644" y="1081496"/>
                    <a:pt x="1924834" y="1073210"/>
                    <a:pt x="1924930" y="1065113"/>
                  </a:cubicBezTo>
                  <a:cubicBezTo>
                    <a:pt x="1925025" y="1043015"/>
                    <a:pt x="1924549" y="1020917"/>
                    <a:pt x="1925215" y="998915"/>
                  </a:cubicBezTo>
                  <a:cubicBezTo>
                    <a:pt x="1925977" y="973102"/>
                    <a:pt x="1936074" y="964053"/>
                    <a:pt x="1962458" y="963767"/>
                  </a:cubicBezTo>
                  <a:cubicBezTo>
                    <a:pt x="1991890" y="963482"/>
                    <a:pt x="1998272" y="968244"/>
                    <a:pt x="2005130" y="996533"/>
                  </a:cubicBezTo>
                  <a:cubicBezTo>
                    <a:pt x="2007797" y="1007582"/>
                    <a:pt x="2010083" y="1018631"/>
                    <a:pt x="2012655" y="1030442"/>
                  </a:cubicBezTo>
                  <a:cubicBezTo>
                    <a:pt x="2032848" y="1009487"/>
                    <a:pt x="2040277" y="969006"/>
                    <a:pt x="2030086" y="936621"/>
                  </a:cubicBezTo>
                  <a:cubicBezTo>
                    <a:pt x="2022085" y="911189"/>
                    <a:pt x="2012655" y="886139"/>
                    <a:pt x="2010178" y="859373"/>
                  </a:cubicBezTo>
                  <a:cubicBezTo>
                    <a:pt x="2009797" y="854801"/>
                    <a:pt x="2008369" y="850229"/>
                    <a:pt x="2008750" y="845753"/>
                  </a:cubicBezTo>
                  <a:cubicBezTo>
                    <a:pt x="2013798" y="795556"/>
                    <a:pt x="2012941" y="745550"/>
                    <a:pt x="2007035" y="695353"/>
                  </a:cubicBezTo>
                  <a:cubicBezTo>
                    <a:pt x="2004273" y="671826"/>
                    <a:pt x="2013322" y="648585"/>
                    <a:pt x="2012179" y="624868"/>
                  </a:cubicBezTo>
                  <a:cubicBezTo>
                    <a:pt x="2011512" y="610390"/>
                    <a:pt x="2012369" y="596102"/>
                    <a:pt x="2014274" y="581624"/>
                  </a:cubicBezTo>
                  <a:cubicBezTo>
                    <a:pt x="2018084" y="553145"/>
                    <a:pt x="2026847" y="526475"/>
                    <a:pt x="2043421" y="503138"/>
                  </a:cubicBezTo>
                  <a:cubicBezTo>
                    <a:pt x="2061042" y="478373"/>
                    <a:pt x="2068567" y="451418"/>
                    <a:pt x="2065804" y="421319"/>
                  </a:cubicBezTo>
                  <a:cubicBezTo>
                    <a:pt x="2065328" y="415985"/>
                    <a:pt x="2066185" y="410651"/>
                    <a:pt x="2065709" y="405317"/>
                  </a:cubicBezTo>
                  <a:cubicBezTo>
                    <a:pt x="2061423" y="358358"/>
                    <a:pt x="2083140" y="324926"/>
                    <a:pt x="2120287" y="299399"/>
                  </a:cubicBezTo>
                  <a:cubicBezTo>
                    <a:pt x="2128384" y="293779"/>
                    <a:pt x="2136289" y="287683"/>
                    <a:pt x="2144195" y="281777"/>
                  </a:cubicBezTo>
                  <a:cubicBezTo>
                    <a:pt x="2170865" y="261870"/>
                    <a:pt x="2177914" y="235867"/>
                    <a:pt x="2167150" y="204911"/>
                  </a:cubicBezTo>
                  <a:cubicBezTo>
                    <a:pt x="2158197" y="179003"/>
                    <a:pt x="2165150" y="156905"/>
                    <a:pt x="2182676" y="137378"/>
                  </a:cubicBezTo>
                  <a:cubicBezTo>
                    <a:pt x="2189058" y="130235"/>
                    <a:pt x="2195344" y="120329"/>
                    <a:pt x="2207155" y="124710"/>
                  </a:cubicBezTo>
                  <a:cubicBezTo>
                    <a:pt x="2217919" y="128711"/>
                    <a:pt x="2214775" y="139760"/>
                    <a:pt x="2215252" y="152428"/>
                  </a:cubicBezTo>
                  <a:cubicBezTo>
                    <a:pt x="2230587" y="130425"/>
                    <a:pt x="2245065" y="113090"/>
                    <a:pt x="2255733" y="92897"/>
                  </a:cubicBezTo>
                  <a:cubicBezTo>
                    <a:pt x="2271449" y="62988"/>
                    <a:pt x="2292023" y="36794"/>
                    <a:pt x="2315931" y="12887"/>
                  </a:cubicBezTo>
                  <a:cubicBezTo>
                    <a:pt x="2328980" y="-258"/>
                    <a:pt x="2343553" y="-1877"/>
                    <a:pt x="2359936" y="1552"/>
                  </a:cubicBezTo>
                  <a:cubicBezTo>
                    <a:pt x="2372509" y="4219"/>
                    <a:pt x="2376129" y="11648"/>
                    <a:pt x="2367937" y="20888"/>
                  </a:cubicBezTo>
                  <a:cubicBezTo>
                    <a:pt x="2344125" y="48034"/>
                    <a:pt x="2332028" y="82895"/>
                    <a:pt x="2308406" y="110137"/>
                  </a:cubicBezTo>
                  <a:cubicBezTo>
                    <a:pt x="2306406" y="112423"/>
                    <a:pt x="2304787" y="115090"/>
                    <a:pt x="2303644" y="117852"/>
                  </a:cubicBezTo>
                  <a:cubicBezTo>
                    <a:pt x="2299929" y="126425"/>
                    <a:pt x="2302310" y="129854"/>
                    <a:pt x="2312216" y="130711"/>
                  </a:cubicBezTo>
                  <a:cubicBezTo>
                    <a:pt x="2332981" y="132521"/>
                    <a:pt x="2334505" y="135378"/>
                    <a:pt x="2326694" y="153761"/>
                  </a:cubicBezTo>
                  <a:cubicBezTo>
                    <a:pt x="2318598" y="172907"/>
                    <a:pt x="2305644" y="186146"/>
                    <a:pt x="2286213" y="194814"/>
                  </a:cubicBezTo>
                  <a:cubicBezTo>
                    <a:pt x="2261638" y="205768"/>
                    <a:pt x="2241541" y="222532"/>
                    <a:pt x="2228301" y="247202"/>
                  </a:cubicBezTo>
                  <a:cubicBezTo>
                    <a:pt x="2213442" y="274919"/>
                    <a:pt x="2195059" y="299875"/>
                    <a:pt x="2168579" y="318258"/>
                  </a:cubicBezTo>
                  <a:cubicBezTo>
                    <a:pt x="2129527" y="345404"/>
                    <a:pt x="2130193" y="387124"/>
                    <a:pt x="2126955" y="426843"/>
                  </a:cubicBezTo>
                  <a:cubicBezTo>
                    <a:pt x="2132670" y="429701"/>
                    <a:pt x="2135718" y="429320"/>
                    <a:pt x="2138575" y="428081"/>
                  </a:cubicBezTo>
                  <a:cubicBezTo>
                    <a:pt x="2171056" y="414270"/>
                    <a:pt x="2203917" y="416080"/>
                    <a:pt x="2236969" y="425319"/>
                  </a:cubicBezTo>
                  <a:cubicBezTo>
                    <a:pt x="2262400" y="432463"/>
                    <a:pt x="2288404" y="429986"/>
                    <a:pt x="2314216" y="428462"/>
                  </a:cubicBezTo>
                  <a:cubicBezTo>
                    <a:pt x="2326408" y="427700"/>
                    <a:pt x="2335267" y="420176"/>
                    <a:pt x="2342982" y="411413"/>
                  </a:cubicBezTo>
                  <a:cubicBezTo>
                    <a:pt x="2353650" y="399125"/>
                    <a:pt x="2365937" y="389219"/>
                    <a:pt x="2380796" y="382552"/>
                  </a:cubicBezTo>
                  <a:cubicBezTo>
                    <a:pt x="2391750" y="377694"/>
                    <a:pt x="2398894" y="369122"/>
                    <a:pt x="2403847" y="358358"/>
                  </a:cubicBezTo>
                  <a:cubicBezTo>
                    <a:pt x="2416324" y="331117"/>
                    <a:pt x="2437279" y="313400"/>
                    <a:pt x="2465854" y="304923"/>
                  </a:cubicBezTo>
                  <a:cubicBezTo>
                    <a:pt x="2487381" y="298541"/>
                    <a:pt x="2506621" y="288159"/>
                    <a:pt x="2523099" y="272729"/>
                  </a:cubicBezTo>
                  <a:cubicBezTo>
                    <a:pt x="2533101" y="263394"/>
                    <a:pt x="2544626" y="258346"/>
                    <a:pt x="2558437" y="260346"/>
                  </a:cubicBezTo>
                  <a:cubicBezTo>
                    <a:pt x="2570724" y="262156"/>
                    <a:pt x="2573582" y="268538"/>
                    <a:pt x="2567867" y="279396"/>
                  </a:cubicBezTo>
                  <a:cubicBezTo>
                    <a:pt x="2554246" y="305018"/>
                    <a:pt x="2536054" y="324735"/>
                    <a:pt x="2508145" y="336070"/>
                  </a:cubicBezTo>
                  <a:cubicBezTo>
                    <a:pt x="2479666" y="347595"/>
                    <a:pt x="2459949" y="371408"/>
                    <a:pt x="2434993" y="391124"/>
                  </a:cubicBezTo>
                  <a:cubicBezTo>
                    <a:pt x="2447281" y="399602"/>
                    <a:pt x="2456424" y="396268"/>
                    <a:pt x="2465569" y="392553"/>
                  </a:cubicBezTo>
                  <a:cubicBezTo>
                    <a:pt x="2484047" y="385124"/>
                    <a:pt x="2500144" y="373313"/>
                    <a:pt x="2517385" y="363597"/>
                  </a:cubicBezTo>
                  <a:cubicBezTo>
                    <a:pt x="2526148" y="358644"/>
                    <a:pt x="2535101" y="354453"/>
                    <a:pt x="2545293" y="354834"/>
                  </a:cubicBezTo>
                  <a:cubicBezTo>
                    <a:pt x="2557104" y="355310"/>
                    <a:pt x="2561581" y="363311"/>
                    <a:pt x="2555770" y="373408"/>
                  </a:cubicBezTo>
                  <a:cubicBezTo>
                    <a:pt x="2552056" y="379885"/>
                    <a:pt x="2545293" y="384552"/>
                    <a:pt x="2543388" y="392744"/>
                  </a:cubicBezTo>
                  <a:cubicBezTo>
                    <a:pt x="2547865" y="400364"/>
                    <a:pt x="2555389" y="396744"/>
                    <a:pt x="2561581" y="397220"/>
                  </a:cubicBezTo>
                  <a:cubicBezTo>
                    <a:pt x="2566153" y="397506"/>
                    <a:pt x="2570724" y="396935"/>
                    <a:pt x="2575297" y="397220"/>
                  </a:cubicBezTo>
                  <a:cubicBezTo>
                    <a:pt x="2582345" y="397697"/>
                    <a:pt x="2589489" y="399030"/>
                    <a:pt x="2591394" y="407222"/>
                  </a:cubicBezTo>
                  <a:cubicBezTo>
                    <a:pt x="2593299" y="415318"/>
                    <a:pt x="2587870" y="420461"/>
                    <a:pt x="2581678" y="423605"/>
                  </a:cubicBezTo>
                  <a:cubicBezTo>
                    <a:pt x="2558342" y="435416"/>
                    <a:pt x="2533387" y="442464"/>
                    <a:pt x="2507383" y="444179"/>
                  </a:cubicBezTo>
                  <a:cubicBezTo>
                    <a:pt x="2479951" y="445893"/>
                    <a:pt x="2452424" y="445607"/>
                    <a:pt x="2425659" y="438464"/>
                  </a:cubicBezTo>
                  <a:cubicBezTo>
                    <a:pt x="2406132" y="433225"/>
                    <a:pt x="2389845" y="436178"/>
                    <a:pt x="2376129" y="451989"/>
                  </a:cubicBezTo>
                  <a:cubicBezTo>
                    <a:pt x="2365366" y="464467"/>
                    <a:pt x="2350792" y="471230"/>
                    <a:pt x="2334981" y="475230"/>
                  </a:cubicBezTo>
                  <a:cubicBezTo>
                    <a:pt x="2293166" y="485612"/>
                    <a:pt x="2251637" y="491899"/>
                    <a:pt x="2208965" y="477992"/>
                  </a:cubicBezTo>
                  <a:cubicBezTo>
                    <a:pt x="2188677" y="471420"/>
                    <a:pt x="2168103" y="476183"/>
                    <a:pt x="2148862" y="484755"/>
                  </a:cubicBezTo>
                  <a:cubicBezTo>
                    <a:pt x="2128479" y="493804"/>
                    <a:pt x="2110572" y="507044"/>
                    <a:pt x="2093998" y="521617"/>
                  </a:cubicBezTo>
                  <a:cubicBezTo>
                    <a:pt x="2079997" y="533999"/>
                    <a:pt x="2078472" y="553049"/>
                    <a:pt x="2077234" y="570194"/>
                  </a:cubicBezTo>
                  <a:cubicBezTo>
                    <a:pt x="2075710" y="590959"/>
                    <a:pt x="2070948" y="610390"/>
                    <a:pt x="2064757" y="630202"/>
                  </a:cubicBezTo>
                  <a:cubicBezTo>
                    <a:pt x="2055327" y="660110"/>
                    <a:pt x="2051231" y="690971"/>
                    <a:pt x="2056375" y="722690"/>
                  </a:cubicBezTo>
                  <a:cubicBezTo>
                    <a:pt x="2058375" y="734596"/>
                    <a:pt x="2057613" y="746978"/>
                    <a:pt x="2057518" y="759170"/>
                  </a:cubicBezTo>
                  <a:cubicBezTo>
                    <a:pt x="2057422" y="788412"/>
                    <a:pt x="2061613" y="816511"/>
                    <a:pt x="2073901" y="843657"/>
                  </a:cubicBezTo>
                  <a:cubicBezTo>
                    <a:pt x="2092665" y="885186"/>
                    <a:pt x="2092855" y="929287"/>
                    <a:pt x="2088760" y="973769"/>
                  </a:cubicBezTo>
                  <a:cubicBezTo>
                    <a:pt x="2083997" y="1024918"/>
                    <a:pt x="2068662" y="1071971"/>
                    <a:pt x="2038753" y="1114072"/>
                  </a:cubicBezTo>
                  <a:cubicBezTo>
                    <a:pt x="2032562" y="1122740"/>
                    <a:pt x="2028181" y="1132550"/>
                    <a:pt x="2022561" y="1141694"/>
                  </a:cubicBezTo>
                  <a:cubicBezTo>
                    <a:pt x="2010940" y="1160459"/>
                    <a:pt x="2006083" y="1180556"/>
                    <a:pt x="2007511" y="1202654"/>
                  </a:cubicBezTo>
                  <a:cubicBezTo>
                    <a:pt x="2009131" y="1225895"/>
                    <a:pt x="2003416" y="1247612"/>
                    <a:pt x="1993605" y="1268948"/>
                  </a:cubicBezTo>
                  <a:cubicBezTo>
                    <a:pt x="1969888" y="1320669"/>
                    <a:pt x="1955505" y="1374962"/>
                    <a:pt x="1953790" y="1432112"/>
                  </a:cubicBezTo>
                  <a:cubicBezTo>
                    <a:pt x="1953505" y="1442208"/>
                    <a:pt x="1949028" y="1455162"/>
                    <a:pt x="1961410" y="1460782"/>
                  </a:cubicBezTo>
                  <a:cubicBezTo>
                    <a:pt x="1972936" y="1466021"/>
                    <a:pt x="1982080" y="1456591"/>
                    <a:pt x="1989604" y="1449828"/>
                  </a:cubicBezTo>
                  <a:cubicBezTo>
                    <a:pt x="2018084" y="1424587"/>
                    <a:pt x="2043325" y="1395917"/>
                    <a:pt x="2070186" y="1369056"/>
                  </a:cubicBezTo>
                  <a:cubicBezTo>
                    <a:pt x="2099999" y="1339148"/>
                    <a:pt x="2109143" y="1303238"/>
                    <a:pt x="2108191" y="1262757"/>
                  </a:cubicBezTo>
                  <a:cubicBezTo>
                    <a:pt x="2107143" y="1221609"/>
                    <a:pt x="2108000" y="1180366"/>
                    <a:pt x="2099428" y="1139885"/>
                  </a:cubicBezTo>
                  <a:cubicBezTo>
                    <a:pt x="2090093" y="1095784"/>
                    <a:pt x="2113048" y="1063494"/>
                    <a:pt x="2138956" y="1032728"/>
                  </a:cubicBezTo>
                  <a:cubicBezTo>
                    <a:pt x="2158673" y="1009392"/>
                    <a:pt x="2181343" y="989009"/>
                    <a:pt x="2206870" y="971864"/>
                  </a:cubicBezTo>
                  <a:cubicBezTo>
                    <a:pt x="2215728" y="965958"/>
                    <a:pt x="2224396" y="959672"/>
                    <a:pt x="2233254" y="953861"/>
                  </a:cubicBezTo>
                  <a:cubicBezTo>
                    <a:pt x="2269449" y="930335"/>
                    <a:pt x="2294881" y="898045"/>
                    <a:pt x="2313645" y="859373"/>
                  </a:cubicBezTo>
                  <a:cubicBezTo>
                    <a:pt x="2329552" y="826512"/>
                    <a:pt x="2344315" y="792984"/>
                    <a:pt x="2362413" y="761171"/>
                  </a:cubicBezTo>
                  <a:cubicBezTo>
                    <a:pt x="2376224" y="736882"/>
                    <a:pt x="2395465" y="719737"/>
                    <a:pt x="2422135" y="711069"/>
                  </a:cubicBezTo>
                  <a:cubicBezTo>
                    <a:pt x="2427849" y="709164"/>
                    <a:pt x="2435184" y="707735"/>
                    <a:pt x="2438518" y="703544"/>
                  </a:cubicBezTo>
                  <a:cubicBezTo>
                    <a:pt x="2454615" y="682780"/>
                    <a:pt x="2476618" y="669350"/>
                    <a:pt x="2496430" y="653062"/>
                  </a:cubicBezTo>
                  <a:cubicBezTo>
                    <a:pt x="2508622" y="642965"/>
                    <a:pt x="2512146" y="627535"/>
                    <a:pt x="2507098" y="611152"/>
                  </a:cubicBezTo>
                  <a:cubicBezTo>
                    <a:pt x="2504621" y="603246"/>
                    <a:pt x="2503097" y="594864"/>
                    <a:pt x="2502049" y="586577"/>
                  </a:cubicBezTo>
                  <a:cubicBezTo>
                    <a:pt x="2501382" y="581053"/>
                    <a:pt x="2503192" y="575528"/>
                    <a:pt x="2509955" y="574766"/>
                  </a:cubicBezTo>
                  <a:cubicBezTo>
                    <a:pt x="2515575" y="574100"/>
                    <a:pt x="2517766" y="578481"/>
                    <a:pt x="2519290" y="582958"/>
                  </a:cubicBezTo>
                  <a:cubicBezTo>
                    <a:pt x="2521385" y="589340"/>
                    <a:pt x="2521004" y="596674"/>
                    <a:pt x="2526433" y="602294"/>
                  </a:cubicBezTo>
                  <a:cubicBezTo>
                    <a:pt x="2535387" y="604103"/>
                    <a:pt x="2538340" y="594293"/>
                    <a:pt x="2545198" y="591816"/>
                  </a:cubicBezTo>
                  <a:cubicBezTo>
                    <a:pt x="2551294" y="589625"/>
                    <a:pt x="2557580" y="587911"/>
                    <a:pt x="2561962" y="593531"/>
                  </a:cubicBezTo>
                  <a:cubicBezTo>
                    <a:pt x="2567296" y="600293"/>
                    <a:pt x="2561199" y="604484"/>
                    <a:pt x="2556628" y="608390"/>
                  </a:cubicBezTo>
                  <a:cubicBezTo>
                    <a:pt x="2530624" y="630964"/>
                    <a:pt x="2525671" y="663444"/>
                    <a:pt x="2517194" y="694115"/>
                  </a:cubicBezTo>
                  <a:cubicBezTo>
                    <a:pt x="2514432" y="704021"/>
                    <a:pt x="2522242" y="709926"/>
                    <a:pt x="2535006" y="707735"/>
                  </a:cubicBezTo>
                  <a:cubicBezTo>
                    <a:pt x="2551674" y="704878"/>
                    <a:pt x="2566819" y="697448"/>
                    <a:pt x="2581774" y="689828"/>
                  </a:cubicBezTo>
                  <a:cubicBezTo>
                    <a:pt x="2583774" y="688781"/>
                    <a:pt x="2585584" y="687352"/>
                    <a:pt x="2587489" y="686018"/>
                  </a:cubicBezTo>
                  <a:cubicBezTo>
                    <a:pt x="2593108" y="682304"/>
                    <a:pt x="2598919" y="675731"/>
                    <a:pt x="2605681" y="681637"/>
                  </a:cubicBezTo>
                  <a:cubicBezTo>
                    <a:pt x="2613492" y="688495"/>
                    <a:pt x="2609491" y="697067"/>
                    <a:pt x="2605681" y="704687"/>
                  </a:cubicBezTo>
                  <a:cubicBezTo>
                    <a:pt x="2601300" y="713260"/>
                    <a:pt x="2593680" y="718308"/>
                    <a:pt x="2585298" y="722309"/>
                  </a:cubicBezTo>
                  <a:cubicBezTo>
                    <a:pt x="2567867" y="730595"/>
                    <a:pt x="2549484" y="734786"/>
                    <a:pt x="2530243" y="736310"/>
                  </a:cubicBezTo>
                  <a:cubicBezTo>
                    <a:pt x="2524528" y="736787"/>
                    <a:pt x="2516528" y="734977"/>
                    <a:pt x="2514813" y="742597"/>
                  </a:cubicBezTo>
                  <a:cubicBezTo>
                    <a:pt x="2513384" y="748502"/>
                    <a:pt x="2520147" y="750979"/>
                    <a:pt x="2524147" y="754313"/>
                  </a:cubicBezTo>
                  <a:cubicBezTo>
                    <a:pt x="2532339" y="761171"/>
                    <a:pt x="2540626" y="767838"/>
                    <a:pt x="2548436" y="775077"/>
                  </a:cubicBezTo>
                  <a:cubicBezTo>
                    <a:pt x="2553008" y="779363"/>
                    <a:pt x="2556532" y="785269"/>
                    <a:pt x="2550817" y="790984"/>
                  </a:cubicBezTo>
                  <a:cubicBezTo>
                    <a:pt x="2546055" y="795746"/>
                    <a:pt x="2540626" y="792698"/>
                    <a:pt x="2536339" y="789365"/>
                  </a:cubicBezTo>
                  <a:cubicBezTo>
                    <a:pt x="2522528" y="778697"/>
                    <a:pt x="2508431" y="768219"/>
                    <a:pt x="2495382" y="756503"/>
                  </a:cubicBezTo>
                  <a:cubicBezTo>
                    <a:pt x="2487667" y="749550"/>
                    <a:pt x="2480713" y="746502"/>
                    <a:pt x="2470998" y="751550"/>
                  </a:cubicBezTo>
                  <a:cubicBezTo>
                    <a:pt x="2457949" y="758218"/>
                    <a:pt x="2443471" y="760409"/>
                    <a:pt x="2429183" y="762599"/>
                  </a:cubicBezTo>
                  <a:cubicBezTo>
                    <a:pt x="2409371" y="765647"/>
                    <a:pt x="2398513" y="777268"/>
                    <a:pt x="2393464" y="796223"/>
                  </a:cubicBezTo>
                  <a:cubicBezTo>
                    <a:pt x="2383654" y="833275"/>
                    <a:pt x="2368985" y="868232"/>
                    <a:pt x="2348602" y="900807"/>
                  </a:cubicBezTo>
                  <a:cubicBezTo>
                    <a:pt x="2338981" y="916142"/>
                    <a:pt x="2325932" y="929287"/>
                    <a:pt x="2319360" y="946146"/>
                  </a:cubicBezTo>
                  <a:cubicBezTo>
                    <a:pt x="2323075" y="952337"/>
                    <a:pt x="2327932" y="949670"/>
                    <a:pt x="2332028" y="949004"/>
                  </a:cubicBezTo>
                  <a:cubicBezTo>
                    <a:pt x="2368890" y="943098"/>
                    <a:pt x="2404704" y="943003"/>
                    <a:pt x="2438041" y="963863"/>
                  </a:cubicBezTo>
                  <a:cubicBezTo>
                    <a:pt x="2454234" y="973959"/>
                    <a:pt x="2472236" y="974245"/>
                    <a:pt x="2491096" y="971006"/>
                  </a:cubicBezTo>
                  <a:cubicBezTo>
                    <a:pt x="2530720" y="964244"/>
                    <a:pt x="2564438" y="946432"/>
                    <a:pt x="2593585" y="919381"/>
                  </a:cubicBezTo>
                  <a:cubicBezTo>
                    <a:pt x="2596347" y="916809"/>
                    <a:pt x="2598728" y="913380"/>
                    <a:pt x="2602062" y="911761"/>
                  </a:cubicBezTo>
                  <a:cubicBezTo>
                    <a:pt x="2642829" y="890901"/>
                    <a:pt x="2667308" y="853087"/>
                    <a:pt x="2696836" y="820607"/>
                  </a:cubicBezTo>
                  <a:cubicBezTo>
                    <a:pt x="2697883" y="819464"/>
                    <a:pt x="2698741" y="818225"/>
                    <a:pt x="2699788" y="817082"/>
                  </a:cubicBezTo>
                  <a:cubicBezTo>
                    <a:pt x="2704932" y="811177"/>
                    <a:pt x="2710647" y="804795"/>
                    <a:pt x="2719029" y="810224"/>
                  </a:cubicBezTo>
                  <a:cubicBezTo>
                    <a:pt x="2727792" y="815844"/>
                    <a:pt x="2726744" y="824798"/>
                    <a:pt x="2722553" y="832608"/>
                  </a:cubicBezTo>
                  <a:cubicBezTo>
                    <a:pt x="2717219" y="842705"/>
                    <a:pt x="2710361" y="851944"/>
                    <a:pt x="2704646" y="861755"/>
                  </a:cubicBezTo>
                  <a:cubicBezTo>
                    <a:pt x="2698169" y="872899"/>
                    <a:pt x="2700265" y="878138"/>
                    <a:pt x="2712742" y="877661"/>
                  </a:cubicBezTo>
                  <a:cubicBezTo>
                    <a:pt x="2745604" y="876423"/>
                    <a:pt x="2778084" y="880805"/>
                    <a:pt x="2810755" y="882900"/>
                  </a:cubicBezTo>
                  <a:cubicBezTo>
                    <a:pt x="2824947" y="883853"/>
                    <a:pt x="2837520" y="879566"/>
                    <a:pt x="2849426" y="871565"/>
                  </a:cubicBezTo>
                  <a:cubicBezTo>
                    <a:pt x="2882668" y="849086"/>
                    <a:pt x="2911053" y="822035"/>
                    <a:pt x="2931722" y="787269"/>
                  </a:cubicBezTo>
                  <a:cubicBezTo>
                    <a:pt x="2935723" y="780602"/>
                    <a:pt x="2938580" y="769076"/>
                    <a:pt x="2949248" y="773172"/>
                  </a:cubicBezTo>
                  <a:cubicBezTo>
                    <a:pt x="2960678" y="777554"/>
                    <a:pt x="2956487" y="788603"/>
                    <a:pt x="2954392" y="797175"/>
                  </a:cubicBezTo>
                  <a:cubicBezTo>
                    <a:pt x="2948010" y="823274"/>
                    <a:pt x="2933151" y="844133"/>
                    <a:pt x="2912767" y="861183"/>
                  </a:cubicBezTo>
                  <a:cubicBezTo>
                    <a:pt x="2895813" y="875375"/>
                    <a:pt x="2878668" y="889282"/>
                    <a:pt x="2858665" y="899188"/>
                  </a:cubicBezTo>
                  <a:cubicBezTo>
                    <a:pt x="2854093" y="901474"/>
                    <a:pt x="2848664" y="903379"/>
                    <a:pt x="2847616" y="910904"/>
                  </a:cubicBezTo>
                  <a:cubicBezTo>
                    <a:pt x="2853807" y="916904"/>
                    <a:pt x="2862094" y="917952"/>
                    <a:pt x="2870286" y="918428"/>
                  </a:cubicBezTo>
                  <a:cubicBezTo>
                    <a:pt x="2889336" y="919381"/>
                    <a:pt x="2908291" y="920524"/>
                    <a:pt x="2927245" y="916904"/>
                  </a:cubicBezTo>
                  <a:cubicBezTo>
                    <a:pt x="2935151" y="915380"/>
                    <a:pt x="2945819" y="911475"/>
                    <a:pt x="2947534" y="923667"/>
                  </a:cubicBezTo>
                  <a:cubicBezTo>
                    <a:pt x="2949057" y="934526"/>
                    <a:pt x="2938009" y="936240"/>
                    <a:pt x="2930103" y="937859"/>
                  </a:cubicBezTo>
                  <a:cubicBezTo>
                    <a:pt x="2903052" y="943384"/>
                    <a:pt x="2875715" y="945479"/>
                    <a:pt x="2848474" y="939193"/>
                  </a:cubicBezTo>
                  <a:cubicBezTo>
                    <a:pt x="2816565" y="931859"/>
                    <a:pt x="2784561" y="925286"/>
                    <a:pt x="2751890" y="921953"/>
                  </a:cubicBezTo>
                  <a:cubicBezTo>
                    <a:pt x="2732840" y="920048"/>
                    <a:pt x="2713790" y="919571"/>
                    <a:pt x="2694836" y="921286"/>
                  </a:cubicBezTo>
                  <a:cubicBezTo>
                    <a:pt x="2656926" y="924620"/>
                    <a:pt x="2627874" y="944813"/>
                    <a:pt x="2603491" y="972435"/>
                  </a:cubicBezTo>
                  <a:cubicBezTo>
                    <a:pt x="2592346" y="985103"/>
                    <a:pt x="2580154" y="996343"/>
                    <a:pt x="2568343" y="1008154"/>
                  </a:cubicBezTo>
                  <a:cubicBezTo>
                    <a:pt x="2542912" y="1033681"/>
                    <a:pt x="2511098" y="1037015"/>
                    <a:pt x="2481475" y="1025775"/>
                  </a:cubicBezTo>
                  <a:cubicBezTo>
                    <a:pt x="2428326" y="1005487"/>
                    <a:pt x="2373938" y="1007582"/>
                    <a:pt x="2319265" y="1007011"/>
                  </a:cubicBezTo>
                  <a:cubicBezTo>
                    <a:pt x="2309263" y="1006916"/>
                    <a:pt x="2299453" y="1008249"/>
                    <a:pt x="2289928" y="1011297"/>
                  </a:cubicBezTo>
                  <a:cubicBezTo>
                    <a:pt x="2222967" y="1033014"/>
                    <a:pt x="2158006" y="1088735"/>
                    <a:pt x="2158102" y="1173222"/>
                  </a:cubicBezTo>
                  <a:cubicBezTo>
                    <a:pt x="2158102" y="1192272"/>
                    <a:pt x="2158102" y="1211322"/>
                    <a:pt x="2160578" y="1230277"/>
                  </a:cubicBezTo>
                  <a:cubicBezTo>
                    <a:pt x="2168293" y="1289046"/>
                    <a:pt x="2154958" y="1343720"/>
                    <a:pt x="2128003" y="1395631"/>
                  </a:cubicBezTo>
                  <a:cubicBezTo>
                    <a:pt x="2120859" y="1409442"/>
                    <a:pt x="2110096" y="1420777"/>
                    <a:pt x="2097904" y="1429635"/>
                  </a:cubicBezTo>
                  <a:cubicBezTo>
                    <a:pt x="2068662" y="1450781"/>
                    <a:pt x="2046183" y="1479070"/>
                    <a:pt x="2018751" y="1502025"/>
                  </a:cubicBezTo>
                  <a:cubicBezTo>
                    <a:pt x="2001796" y="1516217"/>
                    <a:pt x="1986175" y="1532029"/>
                    <a:pt x="1966078" y="1541649"/>
                  </a:cubicBezTo>
                  <a:cubicBezTo>
                    <a:pt x="1955314" y="1546793"/>
                    <a:pt x="1951314" y="1555175"/>
                    <a:pt x="1953695" y="1565747"/>
                  </a:cubicBezTo>
                  <a:cubicBezTo>
                    <a:pt x="1959505" y="1591370"/>
                    <a:pt x="1951695" y="1619564"/>
                    <a:pt x="1968364" y="1643186"/>
                  </a:cubicBezTo>
                  <a:cubicBezTo>
                    <a:pt x="1972078" y="1648424"/>
                    <a:pt x="1967887" y="1653282"/>
                    <a:pt x="1964554" y="1657473"/>
                  </a:cubicBezTo>
                  <a:cubicBezTo>
                    <a:pt x="1954552" y="1670141"/>
                    <a:pt x="1952076" y="1684810"/>
                    <a:pt x="1952457" y="1700526"/>
                  </a:cubicBezTo>
                  <a:cubicBezTo>
                    <a:pt x="1953028" y="1721862"/>
                    <a:pt x="1952362" y="1743293"/>
                    <a:pt x="1954076" y="1764439"/>
                  </a:cubicBezTo>
                  <a:cubicBezTo>
                    <a:pt x="1957029" y="1800729"/>
                    <a:pt x="1984842" y="1816636"/>
                    <a:pt x="2018846" y="1802348"/>
                  </a:cubicBezTo>
                  <a:cubicBezTo>
                    <a:pt x="2020942" y="1801491"/>
                    <a:pt x="2022942" y="1800348"/>
                    <a:pt x="2025037" y="1799491"/>
                  </a:cubicBezTo>
                  <a:cubicBezTo>
                    <a:pt x="2031229" y="1796824"/>
                    <a:pt x="2038658" y="1791966"/>
                    <a:pt x="2042468" y="1801015"/>
                  </a:cubicBezTo>
                  <a:cubicBezTo>
                    <a:pt x="2045802" y="1808921"/>
                    <a:pt x="2038563" y="1813302"/>
                    <a:pt x="2032562" y="1816731"/>
                  </a:cubicBezTo>
                  <a:cubicBezTo>
                    <a:pt x="2016179" y="1826161"/>
                    <a:pt x="1998939" y="1831971"/>
                    <a:pt x="1980365" y="1823684"/>
                  </a:cubicBezTo>
                  <a:cubicBezTo>
                    <a:pt x="1965982" y="1817207"/>
                    <a:pt x="1960077" y="1820065"/>
                    <a:pt x="1962744" y="1839686"/>
                  </a:cubicBezTo>
                  <a:cubicBezTo>
                    <a:pt x="1963982" y="1848735"/>
                    <a:pt x="1965887" y="1857689"/>
                    <a:pt x="1967602" y="1866642"/>
                  </a:cubicBezTo>
                  <a:cubicBezTo>
                    <a:pt x="1971983" y="1889216"/>
                    <a:pt x="1980460" y="1894931"/>
                    <a:pt x="2003225" y="1891026"/>
                  </a:cubicBezTo>
                  <a:cubicBezTo>
                    <a:pt x="2006940" y="1890359"/>
                    <a:pt x="2011321" y="1889312"/>
                    <a:pt x="2014369" y="1890740"/>
                  </a:cubicBezTo>
                  <a:cubicBezTo>
                    <a:pt x="2031991" y="1898837"/>
                    <a:pt x="2048183" y="1894169"/>
                    <a:pt x="2064852" y="1887407"/>
                  </a:cubicBezTo>
                  <a:cubicBezTo>
                    <a:pt x="2076949" y="1882454"/>
                    <a:pt x="2090188" y="1882644"/>
                    <a:pt x="2103142" y="1882168"/>
                  </a:cubicBezTo>
                  <a:cubicBezTo>
                    <a:pt x="2107905" y="1881977"/>
                    <a:pt x="2112286" y="1884073"/>
                    <a:pt x="2112953" y="1889693"/>
                  </a:cubicBezTo>
                  <a:cubicBezTo>
                    <a:pt x="2113620" y="1895122"/>
                    <a:pt x="2110096" y="1898360"/>
                    <a:pt x="2105524" y="1899789"/>
                  </a:cubicBezTo>
                  <a:cubicBezTo>
                    <a:pt x="2100475" y="1901313"/>
                    <a:pt x="2095141" y="1902266"/>
                    <a:pt x="2089903" y="1902742"/>
                  </a:cubicBezTo>
                  <a:cubicBezTo>
                    <a:pt x="2081521" y="1903504"/>
                    <a:pt x="2073139" y="1904266"/>
                    <a:pt x="2065423" y="1907885"/>
                  </a:cubicBezTo>
                  <a:cubicBezTo>
                    <a:pt x="2049707" y="1915410"/>
                    <a:pt x="2033800" y="1917982"/>
                    <a:pt x="2016846" y="1911791"/>
                  </a:cubicBezTo>
                  <a:cubicBezTo>
                    <a:pt x="2003130" y="1906838"/>
                    <a:pt x="1990462" y="1917410"/>
                    <a:pt x="1976555" y="1915982"/>
                  </a:cubicBezTo>
                  <a:cubicBezTo>
                    <a:pt x="1972650" y="1915601"/>
                    <a:pt x="1971031" y="1920935"/>
                    <a:pt x="1971031" y="1924840"/>
                  </a:cubicBezTo>
                  <a:cubicBezTo>
                    <a:pt x="1971221" y="1948462"/>
                    <a:pt x="1971412" y="1972084"/>
                    <a:pt x="1972269" y="1995611"/>
                  </a:cubicBezTo>
                  <a:cubicBezTo>
                    <a:pt x="1972555" y="2003326"/>
                    <a:pt x="1976650" y="2008469"/>
                    <a:pt x="1985604" y="2007707"/>
                  </a:cubicBezTo>
                  <a:cubicBezTo>
                    <a:pt x="2007416" y="2005802"/>
                    <a:pt x="2029990" y="2008565"/>
                    <a:pt x="2049326" y="1994087"/>
                  </a:cubicBezTo>
                  <a:cubicBezTo>
                    <a:pt x="2055422" y="1989515"/>
                    <a:pt x="2063518" y="1987419"/>
                    <a:pt x="2071138" y="1988467"/>
                  </a:cubicBezTo>
                  <a:cubicBezTo>
                    <a:pt x="2093808" y="1991515"/>
                    <a:pt x="2112858" y="1983228"/>
                    <a:pt x="2131336" y="1971798"/>
                  </a:cubicBezTo>
                  <a:cubicBezTo>
                    <a:pt x="2138004" y="1967702"/>
                    <a:pt x="2146672" y="1959320"/>
                    <a:pt x="2152863" y="1969703"/>
                  </a:cubicBezTo>
                  <a:cubicBezTo>
                    <a:pt x="2158768" y="1979513"/>
                    <a:pt x="2148005" y="1984562"/>
                    <a:pt x="2141242" y="1988467"/>
                  </a:cubicBezTo>
                  <a:cubicBezTo>
                    <a:pt x="2121526" y="1999897"/>
                    <a:pt x="2101904" y="2012279"/>
                    <a:pt x="2077234" y="2008088"/>
                  </a:cubicBezTo>
                  <a:cubicBezTo>
                    <a:pt x="2070472" y="2006945"/>
                    <a:pt x="2063233" y="2008088"/>
                    <a:pt x="2057422" y="2011994"/>
                  </a:cubicBezTo>
                  <a:cubicBezTo>
                    <a:pt x="2040849" y="2023233"/>
                    <a:pt x="2022085" y="2024948"/>
                    <a:pt x="2002844" y="2025900"/>
                  </a:cubicBezTo>
                  <a:cubicBezTo>
                    <a:pt x="1981222" y="2027043"/>
                    <a:pt x="1977127" y="2032091"/>
                    <a:pt x="1982365" y="2053142"/>
                  </a:cubicBezTo>
                  <a:cubicBezTo>
                    <a:pt x="1986366" y="2069334"/>
                    <a:pt x="1991986" y="2085146"/>
                    <a:pt x="1997224" y="2101052"/>
                  </a:cubicBezTo>
                  <a:cubicBezTo>
                    <a:pt x="2001606" y="2114578"/>
                    <a:pt x="2012845" y="2118769"/>
                    <a:pt x="2025418" y="2120769"/>
                  </a:cubicBezTo>
                  <a:cubicBezTo>
                    <a:pt x="2095332" y="2132104"/>
                    <a:pt x="2153911" y="2108006"/>
                    <a:pt x="2205727" y="2062857"/>
                  </a:cubicBezTo>
                  <a:cubicBezTo>
                    <a:pt x="2217252" y="2052856"/>
                    <a:pt x="2228206" y="2042283"/>
                    <a:pt x="2239731" y="2032377"/>
                  </a:cubicBezTo>
                  <a:cubicBezTo>
                    <a:pt x="2259733" y="2015137"/>
                    <a:pt x="2274307" y="1994849"/>
                    <a:pt x="2282879" y="1969226"/>
                  </a:cubicBezTo>
                  <a:cubicBezTo>
                    <a:pt x="2298119" y="1923697"/>
                    <a:pt x="2315264" y="1878929"/>
                    <a:pt x="2332314" y="1834067"/>
                  </a:cubicBezTo>
                  <a:cubicBezTo>
                    <a:pt x="2338791" y="1817017"/>
                    <a:pt x="2347173" y="1800539"/>
                    <a:pt x="2358889" y="1786251"/>
                  </a:cubicBezTo>
                  <a:cubicBezTo>
                    <a:pt x="2371557" y="1770916"/>
                    <a:pt x="2385559" y="1766249"/>
                    <a:pt x="2396227" y="1773297"/>
                  </a:cubicBezTo>
                  <a:cubicBezTo>
                    <a:pt x="2406514" y="1780060"/>
                    <a:pt x="2407276" y="1790728"/>
                    <a:pt x="2397751" y="1810349"/>
                  </a:cubicBezTo>
                  <a:cubicBezTo>
                    <a:pt x="2391083" y="1824065"/>
                    <a:pt x="2382701" y="1836924"/>
                    <a:pt x="2376605" y="1850831"/>
                  </a:cubicBezTo>
                  <a:cubicBezTo>
                    <a:pt x="2368890" y="1868357"/>
                    <a:pt x="2364794" y="1887026"/>
                    <a:pt x="2363651" y="1906171"/>
                  </a:cubicBezTo>
                  <a:cubicBezTo>
                    <a:pt x="2362032" y="1933031"/>
                    <a:pt x="2356126" y="1958939"/>
                    <a:pt x="2345173" y="1983514"/>
                  </a:cubicBezTo>
                  <a:cubicBezTo>
                    <a:pt x="2334314" y="2007898"/>
                    <a:pt x="2323170" y="2032091"/>
                    <a:pt x="2312597" y="2056571"/>
                  </a:cubicBezTo>
                  <a:cubicBezTo>
                    <a:pt x="2300310" y="2084860"/>
                    <a:pt x="2279260" y="2105624"/>
                    <a:pt x="2254590" y="2122769"/>
                  </a:cubicBezTo>
                  <a:cubicBezTo>
                    <a:pt x="2220776" y="2146296"/>
                    <a:pt x="2185819" y="2167823"/>
                    <a:pt x="2147338" y="2183158"/>
                  </a:cubicBezTo>
                  <a:cubicBezTo>
                    <a:pt x="2125717" y="2191730"/>
                    <a:pt x="2103904" y="2196398"/>
                    <a:pt x="2080378" y="2192397"/>
                  </a:cubicBezTo>
                  <a:cubicBezTo>
                    <a:pt x="2069995" y="2190587"/>
                    <a:pt x="2059042" y="2190873"/>
                    <a:pt x="2048469" y="2191254"/>
                  </a:cubicBezTo>
                  <a:cubicBezTo>
                    <a:pt x="2028562" y="2192016"/>
                    <a:pt x="2019322" y="2202398"/>
                    <a:pt x="2021322" y="2222210"/>
                  </a:cubicBezTo>
                  <a:cubicBezTo>
                    <a:pt x="2023228" y="2242118"/>
                    <a:pt x="2032657" y="2258501"/>
                    <a:pt x="2048469" y="2270597"/>
                  </a:cubicBezTo>
                  <a:cubicBezTo>
                    <a:pt x="2058184" y="2278027"/>
                    <a:pt x="2068662" y="2284218"/>
                    <a:pt x="2080282" y="2288409"/>
                  </a:cubicBezTo>
                  <a:cubicBezTo>
                    <a:pt x="2086664" y="2290790"/>
                    <a:pt x="2094094" y="2292124"/>
                    <a:pt x="2099237" y="2296124"/>
                  </a:cubicBezTo>
                  <a:cubicBezTo>
                    <a:pt x="2128098" y="2318984"/>
                    <a:pt x="2161435" y="2314698"/>
                    <a:pt x="2193535" y="2310507"/>
                  </a:cubicBezTo>
                  <a:cubicBezTo>
                    <a:pt x="2232301" y="2305459"/>
                    <a:pt x="2258971" y="2278884"/>
                    <a:pt x="2280784" y="2248880"/>
                  </a:cubicBezTo>
                  <a:cubicBezTo>
                    <a:pt x="2296786" y="2226782"/>
                    <a:pt x="2309644" y="2202398"/>
                    <a:pt x="2326313" y="2180586"/>
                  </a:cubicBezTo>
                  <a:cubicBezTo>
                    <a:pt x="2332885" y="2172109"/>
                    <a:pt x="2336600" y="2161727"/>
                    <a:pt x="2338791" y="2151249"/>
                  </a:cubicBezTo>
                  <a:cubicBezTo>
                    <a:pt x="2349173" y="2100957"/>
                    <a:pt x="2370414" y="2054285"/>
                    <a:pt x="2386987" y="2006088"/>
                  </a:cubicBezTo>
                  <a:cubicBezTo>
                    <a:pt x="2398417" y="1972941"/>
                    <a:pt x="2410038" y="1939889"/>
                    <a:pt x="2417182" y="1905504"/>
                  </a:cubicBezTo>
                  <a:cubicBezTo>
                    <a:pt x="2424230" y="1871881"/>
                    <a:pt x="2439946" y="1844544"/>
                    <a:pt x="2468712" y="1825018"/>
                  </a:cubicBezTo>
                  <a:cubicBezTo>
                    <a:pt x="2513861" y="1794347"/>
                    <a:pt x="2530529" y="1747580"/>
                    <a:pt x="2539959" y="1697002"/>
                  </a:cubicBezTo>
                  <a:cubicBezTo>
                    <a:pt x="2542721" y="1682048"/>
                    <a:pt x="2544531" y="1666903"/>
                    <a:pt x="2546150" y="1651758"/>
                  </a:cubicBezTo>
                  <a:cubicBezTo>
                    <a:pt x="2550627" y="1610420"/>
                    <a:pt x="2567677" y="1573272"/>
                    <a:pt x="2591775" y="1541078"/>
                  </a:cubicBezTo>
                  <a:cubicBezTo>
                    <a:pt x="2615873" y="1508883"/>
                    <a:pt x="2651973" y="1490405"/>
                    <a:pt x="2689787" y="1476689"/>
                  </a:cubicBezTo>
                  <a:cubicBezTo>
                    <a:pt x="2702646" y="1472021"/>
                    <a:pt x="2715790" y="1467926"/>
                    <a:pt x="2728840" y="1463925"/>
                  </a:cubicBezTo>
                  <a:cubicBezTo>
                    <a:pt x="2765130" y="1452971"/>
                    <a:pt x="2794372" y="1432302"/>
                    <a:pt x="2815803" y="1400870"/>
                  </a:cubicBezTo>
                  <a:cubicBezTo>
                    <a:pt x="2821518" y="1392488"/>
                    <a:pt x="2828566" y="1385915"/>
                    <a:pt x="2836567" y="1379915"/>
                  </a:cubicBezTo>
                  <a:cubicBezTo>
                    <a:pt x="2888098" y="1341243"/>
                    <a:pt x="2944676" y="1314573"/>
                    <a:pt x="3009351" y="1307620"/>
                  </a:cubicBezTo>
                  <a:cubicBezTo>
                    <a:pt x="3026115" y="1305810"/>
                    <a:pt x="3042307" y="1301714"/>
                    <a:pt x="3058119" y="1295999"/>
                  </a:cubicBezTo>
                  <a:cubicBezTo>
                    <a:pt x="3130985" y="1269520"/>
                    <a:pt x="3198136" y="1232658"/>
                    <a:pt x="3257858" y="1182842"/>
                  </a:cubicBezTo>
                  <a:cubicBezTo>
                    <a:pt x="3270526" y="1172270"/>
                    <a:pt x="3280337" y="1159887"/>
                    <a:pt x="3284909" y="1144076"/>
                  </a:cubicBezTo>
                  <a:cubicBezTo>
                    <a:pt x="3294053" y="1112643"/>
                    <a:pt x="3312817" y="1088259"/>
                    <a:pt x="3339582" y="1070352"/>
                  </a:cubicBezTo>
                  <a:cubicBezTo>
                    <a:pt x="3361299" y="1055779"/>
                    <a:pt x="3375301" y="1035491"/>
                    <a:pt x="3387779" y="1013393"/>
                  </a:cubicBezTo>
                  <a:cubicBezTo>
                    <a:pt x="3388922" y="1011392"/>
                    <a:pt x="3389779" y="1009297"/>
                    <a:pt x="3390827" y="1007297"/>
                  </a:cubicBezTo>
                  <a:cubicBezTo>
                    <a:pt x="3393018" y="1003106"/>
                    <a:pt x="3395685" y="999296"/>
                    <a:pt x="3401209" y="1000153"/>
                  </a:cubicBezTo>
                  <a:cubicBezTo>
                    <a:pt x="3407877" y="1001296"/>
                    <a:pt x="3408829" y="1006820"/>
                    <a:pt x="3409496" y="1012250"/>
                  </a:cubicBezTo>
                  <a:cubicBezTo>
                    <a:pt x="3411020" y="1024346"/>
                    <a:pt x="3406924" y="1034919"/>
                    <a:pt x="3399781" y="1044254"/>
                  </a:cubicBezTo>
                  <a:cubicBezTo>
                    <a:pt x="3390922" y="1055684"/>
                    <a:pt x="3381397" y="1066542"/>
                    <a:pt x="3372349" y="1077877"/>
                  </a:cubicBezTo>
                  <a:cubicBezTo>
                    <a:pt x="3367586" y="1083782"/>
                    <a:pt x="3362443" y="1089593"/>
                    <a:pt x="3358728" y="1096165"/>
                  </a:cubicBezTo>
                  <a:cubicBezTo>
                    <a:pt x="3342440" y="1124740"/>
                    <a:pt x="3343297" y="1130074"/>
                    <a:pt x="3367300" y="1152553"/>
                  </a:cubicBezTo>
                  <a:cubicBezTo>
                    <a:pt x="3376349" y="1161030"/>
                    <a:pt x="3383112" y="1170936"/>
                    <a:pt x="3388922" y="1181699"/>
                  </a:cubicBezTo>
                  <a:cubicBezTo>
                    <a:pt x="3395875" y="1194653"/>
                    <a:pt x="3406067" y="1202273"/>
                    <a:pt x="3421688" y="1202464"/>
                  </a:cubicBezTo>
                  <a:cubicBezTo>
                    <a:pt x="3441024" y="1202750"/>
                    <a:pt x="3459026" y="1209703"/>
                    <a:pt x="3476933" y="1216085"/>
                  </a:cubicBezTo>
                  <a:cubicBezTo>
                    <a:pt x="3498555" y="1223800"/>
                    <a:pt x="3517224" y="1222466"/>
                    <a:pt x="3531321" y="1201797"/>
                  </a:cubicBezTo>
                  <a:cubicBezTo>
                    <a:pt x="3534750" y="1196749"/>
                    <a:pt x="3539227" y="1192082"/>
                    <a:pt x="3546466" y="1194082"/>
                  </a:cubicBezTo>
                  <a:cubicBezTo>
                    <a:pt x="3553324" y="1195987"/>
                    <a:pt x="3556086" y="1201702"/>
                    <a:pt x="3556657" y="1207893"/>
                  </a:cubicBezTo>
                  <a:cubicBezTo>
                    <a:pt x="3557896" y="1221704"/>
                    <a:pt x="3562563" y="1234563"/>
                    <a:pt x="3565801" y="1247898"/>
                  </a:cubicBezTo>
                  <a:cubicBezTo>
                    <a:pt x="3569516" y="1263329"/>
                    <a:pt x="3565039" y="1270377"/>
                    <a:pt x="3549895" y="1271425"/>
                  </a:cubicBezTo>
                  <a:cubicBezTo>
                    <a:pt x="3528559" y="1272949"/>
                    <a:pt x="3507604" y="1276187"/>
                    <a:pt x="3486458" y="1279235"/>
                  </a:cubicBezTo>
                  <a:cubicBezTo>
                    <a:pt x="3483505" y="1279616"/>
                    <a:pt x="3480267" y="1280093"/>
                    <a:pt x="3477409" y="1279426"/>
                  </a:cubicBezTo>
                  <a:cubicBezTo>
                    <a:pt x="3440357" y="1270187"/>
                    <a:pt x="3402733" y="1261233"/>
                    <a:pt x="3374825" y="1232944"/>
                  </a:cubicBezTo>
                  <a:cubicBezTo>
                    <a:pt x="3357109" y="1214942"/>
                    <a:pt x="3352822" y="1213799"/>
                    <a:pt x="3329581" y="1227229"/>
                  </a:cubicBezTo>
                  <a:cubicBezTo>
                    <a:pt x="3309198" y="1238945"/>
                    <a:pt x="3289195" y="1251899"/>
                    <a:pt x="3270431" y="1266091"/>
                  </a:cubicBezTo>
                  <a:cubicBezTo>
                    <a:pt x="3247666" y="1283331"/>
                    <a:pt x="3222806" y="1296095"/>
                    <a:pt x="3196517" y="1306572"/>
                  </a:cubicBezTo>
                  <a:cubicBezTo>
                    <a:pt x="3173848" y="1315621"/>
                    <a:pt x="3151845" y="1326194"/>
                    <a:pt x="3130795" y="1338481"/>
                  </a:cubicBezTo>
                  <a:cubicBezTo>
                    <a:pt x="3102791" y="1354769"/>
                    <a:pt x="3072692" y="1365341"/>
                    <a:pt x="3041069" y="1371056"/>
                  </a:cubicBezTo>
                  <a:cubicBezTo>
                    <a:pt x="2997921" y="1378772"/>
                    <a:pt x="2958202" y="1396583"/>
                    <a:pt x="2918006" y="1412776"/>
                  </a:cubicBezTo>
                  <a:cubicBezTo>
                    <a:pt x="2904576" y="1418205"/>
                    <a:pt x="2892955" y="1427159"/>
                    <a:pt x="2882097" y="1436969"/>
                  </a:cubicBezTo>
                  <a:cubicBezTo>
                    <a:pt x="2840187" y="1474879"/>
                    <a:pt x="2793038" y="1502978"/>
                    <a:pt x="2737412" y="1516217"/>
                  </a:cubicBezTo>
                  <a:cubicBezTo>
                    <a:pt x="2719696" y="1520408"/>
                    <a:pt x="2702265" y="1526409"/>
                    <a:pt x="2685024" y="1532315"/>
                  </a:cubicBezTo>
                  <a:cubicBezTo>
                    <a:pt x="2654449" y="1542887"/>
                    <a:pt x="2634828" y="1563366"/>
                    <a:pt x="2630446" y="1596323"/>
                  </a:cubicBezTo>
                  <a:cubicBezTo>
                    <a:pt x="2628256" y="1612896"/>
                    <a:pt x="2625970" y="1629565"/>
                    <a:pt x="2624922" y="1646234"/>
                  </a:cubicBezTo>
                  <a:cubicBezTo>
                    <a:pt x="2623874" y="1664712"/>
                    <a:pt x="2621303" y="1683095"/>
                    <a:pt x="2613682" y="1699669"/>
                  </a:cubicBezTo>
                  <a:cubicBezTo>
                    <a:pt x="2587774" y="1755485"/>
                    <a:pt x="2566343" y="1813778"/>
                    <a:pt x="2526148" y="1861880"/>
                  </a:cubicBezTo>
                  <a:cubicBezTo>
                    <a:pt x="2512622" y="1878072"/>
                    <a:pt x="2505669" y="1897789"/>
                    <a:pt x="2502240" y="1918172"/>
                  </a:cubicBezTo>
                  <a:cubicBezTo>
                    <a:pt x="2491667" y="1981704"/>
                    <a:pt x="2472331" y="2042378"/>
                    <a:pt x="2445757" y="2100957"/>
                  </a:cubicBezTo>
                  <a:cubicBezTo>
                    <a:pt x="2434707" y="2125246"/>
                    <a:pt x="2428421" y="2151344"/>
                    <a:pt x="2422039" y="2177252"/>
                  </a:cubicBezTo>
                  <a:cubicBezTo>
                    <a:pt x="2419277" y="2188301"/>
                    <a:pt x="2420992" y="2196017"/>
                    <a:pt x="2431088" y="2202589"/>
                  </a:cubicBezTo>
                  <a:cubicBezTo>
                    <a:pt x="2467283" y="2226020"/>
                    <a:pt x="2476618" y="2258215"/>
                    <a:pt x="2465283" y="2299553"/>
                  </a:cubicBezTo>
                  <a:cubicBezTo>
                    <a:pt x="2456424" y="2332129"/>
                    <a:pt x="2458520" y="2366038"/>
                    <a:pt x="2463378" y="2399375"/>
                  </a:cubicBezTo>
                  <a:cubicBezTo>
                    <a:pt x="2470331" y="2447096"/>
                    <a:pt x="2511384" y="2470242"/>
                    <a:pt x="2547579" y="2473194"/>
                  </a:cubicBezTo>
                  <a:cubicBezTo>
                    <a:pt x="2572153" y="2475194"/>
                    <a:pt x="2596156" y="2470718"/>
                    <a:pt x="2620350" y="2467765"/>
                  </a:cubicBezTo>
                  <a:cubicBezTo>
                    <a:pt x="2632066" y="2466336"/>
                    <a:pt x="2640638" y="2457668"/>
                    <a:pt x="2650354" y="2451763"/>
                  </a:cubicBezTo>
                  <a:cubicBezTo>
                    <a:pt x="2658736" y="2446524"/>
                    <a:pt x="2666641" y="2440238"/>
                    <a:pt x="2676262" y="2437380"/>
                  </a:cubicBezTo>
                  <a:cubicBezTo>
                    <a:pt x="2691216" y="2432808"/>
                    <a:pt x="2698836" y="2438523"/>
                    <a:pt x="2696264" y="2454144"/>
                  </a:cubicBezTo>
                  <a:cubicBezTo>
                    <a:pt x="2691502" y="2483958"/>
                    <a:pt x="2693407" y="2513485"/>
                    <a:pt x="2697693" y="2542917"/>
                  </a:cubicBezTo>
                  <a:cubicBezTo>
                    <a:pt x="2703598" y="2583779"/>
                    <a:pt x="2717981" y="2623308"/>
                    <a:pt x="2746842" y="2651693"/>
                  </a:cubicBezTo>
                  <a:cubicBezTo>
                    <a:pt x="2787990" y="2692079"/>
                    <a:pt x="2825328" y="2701413"/>
                    <a:pt x="2881335" y="2670552"/>
                  </a:cubicBezTo>
                  <a:cubicBezTo>
                    <a:pt x="2900861" y="2659789"/>
                    <a:pt x="2915815" y="2643025"/>
                    <a:pt x="2929531" y="2625594"/>
                  </a:cubicBezTo>
                  <a:cubicBezTo>
                    <a:pt x="2942962" y="2608449"/>
                    <a:pt x="2958297" y="2594543"/>
                    <a:pt x="2979538" y="2587399"/>
                  </a:cubicBezTo>
                  <a:cubicBezTo>
                    <a:pt x="2995635" y="2581970"/>
                    <a:pt x="3007446" y="2572254"/>
                    <a:pt x="3007922" y="2553014"/>
                  </a:cubicBezTo>
                  <a:cubicBezTo>
                    <a:pt x="3008113" y="2544441"/>
                    <a:pt x="3012685" y="2537012"/>
                    <a:pt x="3018590" y="2530725"/>
                  </a:cubicBezTo>
                  <a:cubicBezTo>
                    <a:pt x="3044403" y="2503008"/>
                    <a:pt x="3064977" y="2471003"/>
                    <a:pt x="3092218" y="2444048"/>
                  </a:cubicBezTo>
                  <a:cubicBezTo>
                    <a:pt x="3116888" y="2419664"/>
                    <a:pt x="3130985" y="2388041"/>
                    <a:pt x="3127556" y="2350893"/>
                  </a:cubicBezTo>
                  <a:cubicBezTo>
                    <a:pt x="3124699" y="2320032"/>
                    <a:pt x="3130414" y="2290219"/>
                    <a:pt x="3143177" y="2261834"/>
                  </a:cubicBezTo>
                  <a:cubicBezTo>
                    <a:pt x="3153845" y="2238117"/>
                    <a:pt x="3150797" y="2214019"/>
                    <a:pt x="3143558" y="2190302"/>
                  </a:cubicBezTo>
                  <a:cubicBezTo>
                    <a:pt x="3137748" y="2171156"/>
                    <a:pt x="3134224" y="2151821"/>
                    <a:pt x="3135843" y="2131818"/>
                  </a:cubicBezTo>
                  <a:cubicBezTo>
                    <a:pt x="3136510" y="2123436"/>
                    <a:pt x="3138129" y="2115149"/>
                    <a:pt x="3142320" y="2107720"/>
                  </a:cubicBezTo>
                  <a:cubicBezTo>
                    <a:pt x="3145178" y="2102672"/>
                    <a:pt x="3149559" y="2099528"/>
                    <a:pt x="3155560" y="2101529"/>
                  </a:cubicBezTo>
                  <a:cubicBezTo>
                    <a:pt x="3160417" y="2103148"/>
                    <a:pt x="3162418" y="2107529"/>
                    <a:pt x="3162513" y="2112292"/>
                  </a:cubicBezTo>
                  <a:cubicBezTo>
                    <a:pt x="3162513" y="2116007"/>
                    <a:pt x="3162322" y="2120007"/>
                    <a:pt x="3161179" y="2123531"/>
                  </a:cubicBezTo>
                  <a:cubicBezTo>
                    <a:pt x="3154321" y="2144486"/>
                    <a:pt x="3158893" y="2163917"/>
                    <a:pt x="3168418" y="2182967"/>
                  </a:cubicBezTo>
                  <a:cubicBezTo>
                    <a:pt x="3172800" y="2191730"/>
                    <a:pt x="3175753" y="2201255"/>
                    <a:pt x="3179944" y="2211923"/>
                  </a:cubicBezTo>
                  <a:cubicBezTo>
                    <a:pt x="3186611" y="2205637"/>
                    <a:pt x="3192326" y="2199827"/>
                    <a:pt x="3198517" y="2194683"/>
                  </a:cubicBezTo>
                  <a:cubicBezTo>
                    <a:pt x="3201661" y="2192111"/>
                    <a:pt x="3205661" y="2192397"/>
                    <a:pt x="3208995" y="2195255"/>
                  </a:cubicBezTo>
                  <a:cubicBezTo>
                    <a:pt x="3211567" y="2197445"/>
                    <a:pt x="3211853" y="2200493"/>
                    <a:pt x="3211376" y="2203637"/>
                  </a:cubicBezTo>
                  <a:cubicBezTo>
                    <a:pt x="3210328" y="2210780"/>
                    <a:pt x="3205566" y="2215924"/>
                    <a:pt x="3201661" y="2221544"/>
                  </a:cubicBezTo>
                  <a:cubicBezTo>
                    <a:pt x="3189088" y="2239641"/>
                    <a:pt x="3174895" y="2256691"/>
                    <a:pt x="3166132" y="2277360"/>
                  </a:cubicBezTo>
                  <a:cubicBezTo>
                    <a:pt x="3160703" y="2290028"/>
                    <a:pt x="3157369" y="2302792"/>
                    <a:pt x="3161370" y="2317841"/>
                  </a:cubicBezTo>
                  <a:cubicBezTo>
                    <a:pt x="3172514" y="2314793"/>
                    <a:pt x="3175753" y="2305364"/>
                    <a:pt x="3181849" y="2299172"/>
                  </a:cubicBezTo>
                  <a:cubicBezTo>
                    <a:pt x="3186897" y="2294124"/>
                    <a:pt x="3192517" y="2288981"/>
                    <a:pt x="3199661" y="2294315"/>
                  </a:cubicBezTo>
                  <a:cubicBezTo>
                    <a:pt x="3206899" y="2299744"/>
                    <a:pt x="3203470" y="2306602"/>
                    <a:pt x="3199184" y="2312412"/>
                  </a:cubicBezTo>
                  <a:cubicBezTo>
                    <a:pt x="3196041" y="2316698"/>
                    <a:pt x="3192612" y="2320794"/>
                    <a:pt x="3188802" y="2324604"/>
                  </a:cubicBezTo>
                  <a:cubicBezTo>
                    <a:pt x="3171847" y="2341559"/>
                    <a:pt x="3157465" y="2359561"/>
                    <a:pt x="3154226" y="2384612"/>
                  </a:cubicBezTo>
                  <a:cubicBezTo>
                    <a:pt x="3152797" y="2395946"/>
                    <a:pt x="3144130" y="2404900"/>
                    <a:pt x="3139272" y="2415282"/>
                  </a:cubicBezTo>
                  <a:cubicBezTo>
                    <a:pt x="3137176" y="2419759"/>
                    <a:pt x="3131461" y="2424902"/>
                    <a:pt x="3137367" y="2429475"/>
                  </a:cubicBezTo>
                  <a:cubicBezTo>
                    <a:pt x="3142415" y="2433380"/>
                    <a:pt x="3147559" y="2428522"/>
                    <a:pt x="3151559" y="2425379"/>
                  </a:cubicBezTo>
                  <a:cubicBezTo>
                    <a:pt x="3161846" y="2417473"/>
                    <a:pt x="3171466" y="2408805"/>
                    <a:pt x="3181753" y="2400995"/>
                  </a:cubicBezTo>
                  <a:cubicBezTo>
                    <a:pt x="3188707" y="2395851"/>
                    <a:pt x="3196612" y="2386326"/>
                    <a:pt x="3205185" y="2396423"/>
                  </a:cubicBezTo>
                  <a:cubicBezTo>
                    <a:pt x="3213186" y="2405852"/>
                    <a:pt x="3203661" y="2412996"/>
                    <a:pt x="3197946" y="2419759"/>
                  </a:cubicBezTo>
                  <a:cubicBezTo>
                    <a:pt x="3181658" y="2439190"/>
                    <a:pt x="3158417" y="2448048"/>
                    <a:pt x="3136891" y="2459002"/>
                  </a:cubicBezTo>
                  <a:cubicBezTo>
                    <a:pt x="3124508" y="2465288"/>
                    <a:pt x="3115650" y="2472909"/>
                    <a:pt x="3110411" y="2485481"/>
                  </a:cubicBezTo>
                  <a:cubicBezTo>
                    <a:pt x="3104791" y="2499102"/>
                    <a:pt x="3095362" y="2510056"/>
                    <a:pt x="3084598" y="2520057"/>
                  </a:cubicBezTo>
                  <a:cubicBezTo>
                    <a:pt x="3080122" y="2524248"/>
                    <a:pt x="3075454" y="2528249"/>
                    <a:pt x="3071644" y="2532916"/>
                  </a:cubicBezTo>
                  <a:cubicBezTo>
                    <a:pt x="3066882" y="2538917"/>
                    <a:pt x="3062215" y="2545775"/>
                    <a:pt x="3065644" y="2553776"/>
                  </a:cubicBezTo>
                  <a:cubicBezTo>
                    <a:pt x="3068978" y="2561586"/>
                    <a:pt x="3076978" y="2560062"/>
                    <a:pt x="3083646" y="2560634"/>
                  </a:cubicBezTo>
                  <a:cubicBezTo>
                    <a:pt x="3088980" y="2561110"/>
                    <a:pt x="3094219" y="2561681"/>
                    <a:pt x="3099553" y="2561777"/>
                  </a:cubicBezTo>
                  <a:cubicBezTo>
                    <a:pt x="3150797" y="2562729"/>
                    <a:pt x="3183373" y="2593209"/>
                    <a:pt x="3210233" y="2632167"/>
                  </a:cubicBezTo>
                  <a:cubicBezTo>
                    <a:pt x="3220425" y="2647026"/>
                    <a:pt x="3231664" y="2659408"/>
                    <a:pt x="3249000" y="2665980"/>
                  </a:cubicBezTo>
                  <a:cubicBezTo>
                    <a:pt x="3266716" y="2672743"/>
                    <a:pt x="3283766" y="2675791"/>
                    <a:pt x="3302149" y="2667885"/>
                  </a:cubicBezTo>
                  <a:cubicBezTo>
                    <a:pt x="3309960" y="2664551"/>
                    <a:pt x="3321199" y="2658455"/>
                    <a:pt x="3326153" y="2670076"/>
                  </a:cubicBezTo>
                  <a:cubicBezTo>
                    <a:pt x="3330820" y="2680934"/>
                    <a:pt x="3319961" y="2686173"/>
                    <a:pt x="3311865" y="2689983"/>
                  </a:cubicBezTo>
                  <a:cubicBezTo>
                    <a:pt x="3298816" y="2696079"/>
                    <a:pt x="3285004" y="2700651"/>
                    <a:pt x="3271669" y="2706176"/>
                  </a:cubicBezTo>
                  <a:cubicBezTo>
                    <a:pt x="3260049" y="2711034"/>
                    <a:pt x="3259192" y="2715510"/>
                    <a:pt x="3267859" y="2724464"/>
                  </a:cubicBezTo>
                  <a:cubicBezTo>
                    <a:pt x="3271003" y="2727702"/>
                    <a:pt x="3275003" y="2730179"/>
                    <a:pt x="3278242" y="2733417"/>
                  </a:cubicBezTo>
                  <a:cubicBezTo>
                    <a:pt x="3281766" y="2736846"/>
                    <a:pt x="3283290" y="2741133"/>
                    <a:pt x="3280337" y="2745704"/>
                  </a:cubicBezTo>
                  <a:cubicBezTo>
                    <a:pt x="3277384" y="2750276"/>
                    <a:pt x="3272717" y="2750848"/>
                    <a:pt x="3268240" y="2749229"/>
                  </a:cubicBezTo>
                  <a:cubicBezTo>
                    <a:pt x="3233665" y="2736942"/>
                    <a:pt x="3201756" y="2720177"/>
                    <a:pt x="3189088" y="2682935"/>
                  </a:cubicBezTo>
                  <a:cubicBezTo>
                    <a:pt x="3175467" y="2642739"/>
                    <a:pt x="3144796" y="2627309"/>
                    <a:pt x="3107078" y="2619879"/>
                  </a:cubicBezTo>
                  <a:cubicBezTo>
                    <a:pt x="3097362" y="2617974"/>
                    <a:pt x="3087456" y="2617022"/>
                    <a:pt x="3077931" y="2614450"/>
                  </a:cubicBezTo>
                  <a:cubicBezTo>
                    <a:pt x="3037449" y="2603592"/>
                    <a:pt x="3008303" y="2620736"/>
                    <a:pt x="2984967" y="2651693"/>
                  </a:cubicBezTo>
                  <a:cubicBezTo>
                    <a:pt x="2974013" y="2666266"/>
                    <a:pt x="2964393" y="2681887"/>
                    <a:pt x="2951058" y="2694651"/>
                  </a:cubicBezTo>
                  <a:cubicBezTo>
                    <a:pt x="2940771" y="2704556"/>
                    <a:pt x="2929531" y="2710748"/>
                    <a:pt x="2914863" y="2711700"/>
                  </a:cubicBezTo>
                  <a:cubicBezTo>
                    <a:pt x="2885145" y="2713796"/>
                    <a:pt x="2856665" y="2722463"/>
                    <a:pt x="2827804" y="2729036"/>
                  </a:cubicBezTo>
                  <a:cubicBezTo>
                    <a:pt x="2810469" y="2732941"/>
                    <a:pt x="2808945" y="2735798"/>
                    <a:pt x="2810659" y="2752467"/>
                  </a:cubicBezTo>
                  <a:cubicBezTo>
                    <a:pt x="2812469" y="2769993"/>
                    <a:pt x="2812850" y="2787519"/>
                    <a:pt x="2811993" y="2804950"/>
                  </a:cubicBezTo>
                  <a:cubicBezTo>
                    <a:pt x="2811040" y="2823238"/>
                    <a:pt x="2815136" y="2839430"/>
                    <a:pt x="2826471" y="2854194"/>
                  </a:cubicBezTo>
                  <a:cubicBezTo>
                    <a:pt x="2833900" y="2863814"/>
                    <a:pt x="2840378" y="2874197"/>
                    <a:pt x="2846473" y="2884769"/>
                  </a:cubicBezTo>
                  <a:cubicBezTo>
                    <a:pt x="2859618" y="2907629"/>
                    <a:pt x="2868095" y="2931728"/>
                    <a:pt x="2863523" y="2958874"/>
                  </a:cubicBezTo>
                  <a:cubicBezTo>
                    <a:pt x="2857332" y="2995736"/>
                    <a:pt x="2872191" y="3027740"/>
                    <a:pt x="2888288" y="3059077"/>
                  </a:cubicBezTo>
                  <a:cubicBezTo>
                    <a:pt x="2895241" y="3072507"/>
                    <a:pt x="2906862" y="3075746"/>
                    <a:pt x="2921435" y="3069650"/>
                  </a:cubicBezTo>
                  <a:cubicBezTo>
                    <a:pt x="2929055" y="3066411"/>
                    <a:pt x="2935913" y="3061363"/>
                    <a:pt x="2942866" y="3056601"/>
                  </a:cubicBezTo>
                  <a:cubicBezTo>
                    <a:pt x="2982586" y="3029645"/>
                    <a:pt x="3026020" y="3024406"/>
                    <a:pt x="3071835" y="3034884"/>
                  </a:cubicBezTo>
                  <a:cubicBezTo>
                    <a:pt x="3100315" y="3041360"/>
                    <a:pt x="3103934" y="3040884"/>
                    <a:pt x="3120603" y="3015643"/>
                  </a:cubicBezTo>
                  <a:cubicBezTo>
                    <a:pt x="3131461" y="2999165"/>
                    <a:pt x="3146511" y="2988020"/>
                    <a:pt x="3163275" y="2978686"/>
                  </a:cubicBezTo>
                  <a:cubicBezTo>
                    <a:pt x="3166513" y="2976876"/>
                    <a:pt x="3170228" y="2975352"/>
                    <a:pt x="3173848" y="2974685"/>
                  </a:cubicBezTo>
                  <a:cubicBezTo>
                    <a:pt x="3180515" y="2973447"/>
                    <a:pt x="3186230" y="2975543"/>
                    <a:pt x="3188135" y="2982686"/>
                  </a:cubicBezTo>
                  <a:cubicBezTo>
                    <a:pt x="3189849" y="2989259"/>
                    <a:pt x="3185659" y="2992592"/>
                    <a:pt x="3180039" y="2994307"/>
                  </a:cubicBezTo>
                  <a:cubicBezTo>
                    <a:pt x="3151940" y="3002689"/>
                    <a:pt x="3136795" y="3024025"/>
                    <a:pt x="3125270" y="3048885"/>
                  </a:cubicBezTo>
                  <a:cubicBezTo>
                    <a:pt x="3120222" y="3059839"/>
                    <a:pt x="3122222" y="3064030"/>
                    <a:pt x="3134128" y="3066411"/>
                  </a:cubicBezTo>
                  <a:cubicBezTo>
                    <a:pt x="3141558" y="3067840"/>
                    <a:pt x="3149273" y="3067650"/>
                    <a:pt x="3156798" y="3068697"/>
                  </a:cubicBezTo>
                  <a:cubicBezTo>
                    <a:pt x="3161465" y="3069364"/>
                    <a:pt x="3165751" y="3071841"/>
                    <a:pt x="3166132" y="3077175"/>
                  </a:cubicBezTo>
                  <a:cubicBezTo>
                    <a:pt x="3166609" y="3084128"/>
                    <a:pt x="3161370" y="3086414"/>
                    <a:pt x="3155845" y="3086795"/>
                  </a:cubicBezTo>
                  <a:cubicBezTo>
                    <a:pt x="3139177" y="3087938"/>
                    <a:pt x="3122413" y="3089462"/>
                    <a:pt x="3107268" y="3079270"/>
                  </a:cubicBezTo>
                  <a:cubicBezTo>
                    <a:pt x="3088028" y="3066411"/>
                    <a:pt x="3067644" y="3065554"/>
                    <a:pt x="3046117" y="3073364"/>
                  </a:cubicBezTo>
                  <a:cubicBezTo>
                    <a:pt x="3035449" y="3077270"/>
                    <a:pt x="3024305" y="3080032"/>
                    <a:pt x="3013161" y="3082604"/>
                  </a:cubicBezTo>
                  <a:cubicBezTo>
                    <a:pt x="3003350" y="3084890"/>
                    <a:pt x="2994301" y="3088604"/>
                    <a:pt x="2986110" y="3094319"/>
                  </a:cubicBezTo>
                  <a:cubicBezTo>
                    <a:pt x="2973156" y="3103273"/>
                    <a:pt x="2965917" y="3114703"/>
                    <a:pt x="2969917" y="3131276"/>
                  </a:cubicBezTo>
                  <a:cubicBezTo>
                    <a:pt x="2972108" y="3140135"/>
                    <a:pt x="2973537" y="3149279"/>
                    <a:pt x="2971251" y="3158423"/>
                  </a:cubicBezTo>
                  <a:cubicBezTo>
                    <a:pt x="2970108" y="3163090"/>
                    <a:pt x="2967250" y="3166900"/>
                    <a:pt x="2961916" y="3166995"/>
                  </a:cubicBezTo>
                  <a:cubicBezTo>
                    <a:pt x="2957725" y="3167091"/>
                    <a:pt x="2954582" y="3164519"/>
                    <a:pt x="2953153" y="3160804"/>
                  </a:cubicBezTo>
                  <a:cubicBezTo>
                    <a:pt x="2951058" y="3155089"/>
                    <a:pt x="2949534" y="3149184"/>
                    <a:pt x="2948200" y="3143278"/>
                  </a:cubicBezTo>
                  <a:cubicBezTo>
                    <a:pt x="2944962" y="3129276"/>
                    <a:pt x="2937818" y="3119656"/>
                    <a:pt x="2922292" y="3118799"/>
                  </a:cubicBezTo>
                  <a:cubicBezTo>
                    <a:pt x="2921530" y="3118799"/>
                    <a:pt x="2920768" y="3118513"/>
                    <a:pt x="2920006" y="3118513"/>
                  </a:cubicBezTo>
                  <a:cubicBezTo>
                    <a:pt x="2911053" y="3118703"/>
                    <a:pt x="2902195" y="3109464"/>
                    <a:pt x="2893908" y="3115179"/>
                  </a:cubicBezTo>
                  <a:cubicBezTo>
                    <a:pt x="2887050" y="3119942"/>
                    <a:pt x="2888383" y="3130610"/>
                    <a:pt x="2884478" y="3137944"/>
                  </a:cubicBezTo>
                  <a:cubicBezTo>
                    <a:pt x="2878763" y="3148707"/>
                    <a:pt x="2873524" y="3159851"/>
                    <a:pt x="2866476" y="3169758"/>
                  </a:cubicBezTo>
                  <a:cubicBezTo>
                    <a:pt x="2843521" y="3202142"/>
                    <a:pt x="2840378" y="3239385"/>
                    <a:pt x="2841425" y="3276723"/>
                  </a:cubicBezTo>
                  <a:cubicBezTo>
                    <a:pt x="2842187" y="3303203"/>
                    <a:pt x="2847807" y="3329587"/>
                    <a:pt x="2854379" y="3355495"/>
                  </a:cubicBezTo>
                  <a:cubicBezTo>
                    <a:pt x="2856856" y="3365115"/>
                    <a:pt x="2860380" y="3374450"/>
                    <a:pt x="2865904" y="3382736"/>
                  </a:cubicBezTo>
                  <a:cubicBezTo>
                    <a:pt x="2875239" y="3396929"/>
                    <a:pt x="2887526" y="3405977"/>
                    <a:pt x="2905528" y="3405311"/>
                  </a:cubicBezTo>
                  <a:cubicBezTo>
                    <a:pt x="2927055" y="3404453"/>
                    <a:pt x="2948105" y="3407787"/>
                    <a:pt x="2968393" y="3414741"/>
                  </a:cubicBezTo>
                  <a:cubicBezTo>
                    <a:pt x="2980014" y="3418741"/>
                    <a:pt x="2990777" y="3424361"/>
                    <a:pt x="2999445" y="3433314"/>
                  </a:cubicBezTo>
                  <a:cubicBezTo>
                    <a:pt x="3003445" y="3437410"/>
                    <a:pt x="3005541" y="3442649"/>
                    <a:pt x="3001636" y="3447697"/>
                  </a:cubicBezTo>
                  <a:cubicBezTo>
                    <a:pt x="2997349" y="3453317"/>
                    <a:pt x="2992015" y="3450935"/>
                    <a:pt x="2987443" y="3447697"/>
                  </a:cubicBezTo>
                  <a:cubicBezTo>
                    <a:pt x="2962774" y="3430171"/>
                    <a:pt x="2934770" y="3424456"/>
                    <a:pt x="2905243" y="3425123"/>
                  </a:cubicBezTo>
                  <a:cubicBezTo>
                    <a:pt x="2889336" y="3425409"/>
                    <a:pt x="2888479" y="3426647"/>
                    <a:pt x="2889526" y="3442553"/>
                  </a:cubicBezTo>
                  <a:cubicBezTo>
                    <a:pt x="2890288" y="3453221"/>
                    <a:pt x="2891717" y="3463794"/>
                    <a:pt x="2892479" y="3474367"/>
                  </a:cubicBezTo>
                  <a:cubicBezTo>
                    <a:pt x="2892955" y="3480082"/>
                    <a:pt x="2890955" y="3485226"/>
                    <a:pt x="2884859" y="3486845"/>
                  </a:cubicBezTo>
                  <a:cubicBezTo>
                    <a:pt x="2877430" y="3488845"/>
                    <a:pt x="2873143" y="3484273"/>
                    <a:pt x="2871334" y="3477891"/>
                  </a:cubicBezTo>
                  <a:cubicBezTo>
                    <a:pt x="2869238" y="3470652"/>
                    <a:pt x="2867143" y="3463032"/>
                    <a:pt x="2866952" y="3455603"/>
                  </a:cubicBezTo>
                  <a:cubicBezTo>
                    <a:pt x="2866476" y="3432743"/>
                    <a:pt x="2857713" y="3412169"/>
                    <a:pt x="2847426" y="3392833"/>
                  </a:cubicBezTo>
                  <a:cubicBezTo>
                    <a:pt x="2829900" y="3359686"/>
                    <a:pt x="2822756" y="3324348"/>
                    <a:pt x="2820184" y="3287582"/>
                  </a:cubicBezTo>
                  <a:cubicBezTo>
                    <a:pt x="2819041" y="3270913"/>
                    <a:pt x="2818374" y="3254054"/>
                    <a:pt x="2818756" y="3237385"/>
                  </a:cubicBezTo>
                  <a:cubicBezTo>
                    <a:pt x="2819137" y="3219097"/>
                    <a:pt x="2820756" y="3201095"/>
                    <a:pt x="2828947" y="3184045"/>
                  </a:cubicBezTo>
                  <a:cubicBezTo>
                    <a:pt x="2836186" y="3168995"/>
                    <a:pt x="2841044" y="3152803"/>
                    <a:pt x="2847140" y="3137277"/>
                  </a:cubicBezTo>
                  <a:cubicBezTo>
                    <a:pt x="2856379" y="3113465"/>
                    <a:pt x="2851903" y="3090795"/>
                    <a:pt x="2841330" y="3068792"/>
                  </a:cubicBezTo>
                  <a:cubicBezTo>
                    <a:pt x="2837711" y="3061268"/>
                    <a:pt x="2833329" y="3054124"/>
                    <a:pt x="2828852" y="3046980"/>
                  </a:cubicBezTo>
                  <a:cubicBezTo>
                    <a:pt x="2814660" y="3024406"/>
                    <a:pt x="2810850" y="3000022"/>
                    <a:pt x="2817327" y="2974590"/>
                  </a:cubicBezTo>
                  <a:cubicBezTo>
                    <a:pt x="2825137" y="2943729"/>
                    <a:pt x="2818279" y="2918107"/>
                    <a:pt x="2795896" y="2895056"/>
                  </a:cubicBezTo>
                  <a:cubicBezTo>
                    <a:pt x="2772083" y="2870577"/>
                    <a:pt x="2760748" y="2840383"/>
                    <a:pt x="2760844" y="2805902"/>
                  </a:cubicBezTo>
                  <a:cubicBezTo>
                    <a:pt x="2760844" y="2788472"/>
                    <a:pt x="2761891" y="2770946"/>
                    <a:pt x="2757319" y="2753610"/>
                  </a:cubicBezTo>
                  <a:cubicBezTo>
                    <a:pt x="2752747" y="2736656"/>
                    <a:pt x="2744461" y="2722940"/>
                    <a:pt x="2729792" y="2713034"/>
                  </a:cubicBezTo>
                  <a:cubicBezTo>
                    <a:pt x="2721601" y="2707509"/>
                    <a:pt x="2713981" y="2701127"/>
                    <a:pt x="2705789" y="2695508"/>
                  </a:cubicBezTo>
                  <a:cubicBezTo>
                    <a:pt x="2680072" y="2677886"/>
                    <a:pt x="2664546" y="2653026"/>
                    <a:pt x="2655783" y="2623784"/>
                  </a:cubicBezTo>
                  <a:cubicBezTo>
                    <a:pt x="2648353" y="2599019"/>
                    <a:pt x="2639495" y="2574635"/>
                    <a:pt x="2634923" y="2549013"/>
                  </a:cubicBezTo>
                  <a:cubicBezTo>
                    <a:pt x="2631494" y="2530249"/>
                    <a:pt x="2630828" y="2530344"/>
                    <a:pt x="2610730" y="2532726"/>
                  </a:cubicBezTo>
                  <a:cubicBezTo>
                    <a:pt x="2599395" y="2534059"/>
                    <a:pt x="2588060" y="2535392"/>
                    <a:pt x="2576725" y="2536917"/>
                  </a:cubicBezTo>
                  <a:cubicBezTo>
                    <a:pt x="2542626" y="2541584"/>
                    <a:pt x="2511574" y="2533868"/>
                    <a:pt x="2483857" y="2513676"/>
                  </a:cubicBezTo>
                  <a:cubicBezTo>
                    <a:pt x="2465473" y="2500245"/>
                    <a:pt x="2447376" y="2486720"/>
                    <a:pt x="2432898" y="2468336"/>
                  </a:cubicBezTo>
                  <a:cubicBezTo>
                    <a:pt x="2406704" y="2435189"/>
                    <a:pt x="2398036" y="2397851"/>
                    <a:pt x="2401942" y="2356894"/>
                  </a:cubicBezTo>
                  <a:cubicBezTo>
                    <a:pt x="2403942" y="2335748"/>
                    <a:pt x="2406418" y="2314508"/>
                    <a:pt x="2411086" y="2293648"/>
                  </a:cubicBezTo>
                  <a:cubicBezTo>
                    <a:pt x="2414800" y="2277360"/>
                    <a:pt x="2399084" y="2255929"/>
                    <a:pt x="2383178" y="2253643"/>
                  </a:cubicBezTo>
                  <a:cubicBezTo>
                    <a:pt x="2378891" y="2253071"/>
                    <a:pt x="2375653" y="2254786"/>
                    <a:pt x="2373176" y="2257834"/>
                  </a:cubicBezTo>
                  <a:cubicBezTo>
                    <a:pt x="2369842" y="2262025"/>
                    <a:pt x="2366794" y="2266406"/>
                    <a:pt x="2364032" y="2270978"/>
                  </a:cubicBezTo>
                  <a:cubicBezTo>
                    <a:pt x="2331552" y="2325176"/>
                    <a:pt x="2279641" y="2355275"/>
                    <a:pt x="2225634" y="2382707"/>
                  </a:cubicBezTo>
                  <a:cubicBezTo>
                    <a:pt x="2214013" y="2388612"/>
                    <a:pt x="2200583" y="2388803"/>
                    <a:pt x="2187915" y="2391565"/>
                  </a:cubicBezTo>
                  <a:cubicBezTo>
                    <a:pt x="2181247" y="2392994"/>
                    <a:pt x="2174389" y="2393946"/>
                    <a:pt x="2167912" y="2395946"/>
                  </a:cubicBezTo>
                  <a:cubicBezTo>
                    <a:pt x="2149910" y="2401566"/>
                    <a:pt x="2144862" y="2408615"/>
                    <a:pt x="2144671" y="2427474"/>
                  </a:cubicBezTo>
                  <a:cubicBezTo>
                    <a:pt x="2144576" y="2445476"/>
                    <a:pt x="2151434" y="2461859"/>
                    <a:pt x="2158578" y="2477766"/>
                  </a:cubicBezTo>
                  <a:cubicBezTo>
                    <a:pt x="2164960" y="2491959"/>
                    <a:pt x="2169817" y="2506055"/>
                    <a:pt x="2168389" y="2521772"/>
                  </a:cubicBezTo>
                  <a:cubicBezTo>
                    <a:pt x="2167341" y="2534345"/>
                    <a:pt x="2172484" y="2543870"/>
                    <a:pt x="2182676" y="2551013"/>
                  </a:cubicBezTo>
                  <a:cubicBezTo>
                    <a:pt x="2201059" y="2563967"/>
                    <a:pt x="2210775" y="2581970"/>
                    <a:pt x="2215728" y="2603782"/>
                  </a:cubicBezTo>
                  <a:cubicBezTo>
                    <a:pt x="2222205" y="2632738"/>
                    <a:pt x="2231825" y="2660837"/>
                    <a:pt x="2240874" y="2689126"/>
                  </a:cubicBezTo>
                  <a:cubicBezTo>
                    <a:pt x="2244208" y="2699508"/>
                    <a:pt x="2249446" y="2704366"/>
                    <a:pt x="2259257" y="2706557"/>
                  </a:cubicBezTo>
                  <a:cubicBezTo>
                    <a:pt x="2268877" y="2708652"/>
                    <a:pt x="2278402" y="2711795"/>
                    <a:pt x="2288118" y="2713510"/>
                  </a:cubicBezTo>
                  <a:cubicBezTo>
                    <a:pt x="2306596" y="2716748"/>
                    <a:pt x="2323170" y="2723416"/>
                    <a:pt x="2337362" y="2735894"/>
                  </a:cubicBezTo>
                  <a:cubicBezTo>
                    <a:pt x="2340124" y="2738370"/>
                    <a:pt x="2343458" y="2740847"/>
                    <a:pt x="2346982" y="2741799"/>
                  </a:cubicBezTo>
                  <a:cubicBezTo>
                    <a:pt x="2372986" y="2748562"/>
                    <a:pt x="2387749" y="2766564"/>
                    <a:pt x="2397655" y="2790377"/>
                  </a:cubicBezTo>
                  <a:cubicBezTo>
                    <a:pt x="2402894" y="2803045"/>
                    <a:pt x="2409276" y="2815237"/>
                    <a:pt x="2415657" y="2827334"/>
                  </a:cubicBezTo>
                  <a:cubicBezTo>
                    <a:pt x="2428516" y="2851813"/>
                    <a:pt x="2428897" y="2878673"/>
                    <a:pt x="2430803" y="2905248"/>
                  </a:cubicBezTo>
                  <a:cubicBezTo>
                    <a:pt x="2431374" y="2912963"/>
                    <a:pt x="2429469" y="2921345"/>
                    <a:pt x="2420896" y="2924012"/>
                  </a:cubicBezTo>
                  <a:cubicBezTo>
                    <a:pt x="2410990" y="2927060"/>
                    <a:pt x="2407942" y="2918107"/>
                    <a:pt x="2404228" y="2911820"/>
                  </a:cubicBezTo>
                  <a:cubicBezTo>
                    <a:pt x="2390416" y="2888484"/>
                    <a:pt x="2370223" y="2873054"/>
                    <a:pt x="2344696" y="2864672"/>
                  </a:cubicBezTo>
                  <a:cubicBezTo>
                    <a:pt x="2331076" y="2860195"/>
                    <a:pt x="2329456" y="2861147"/>
                    <a:pt x="2327647" y="2876197"/>
                  </a:cubicBezTo>
                  <a:cubicBezTo>
                    <a:pt x="2323456" y="2911630"/>
                    <a:pt x="2314978" y="2945920"/>
                    <a:pt x="2290213" y="2972590"/>
                  </a:cubicBezTo>
                  <a:cubicBezTo>
                    <a:pt x="2269544" y="2994878"/>
                    <a:pt x="2246113" y="3013928"/>
                    <a:pt x="2219347" y="3029645"/>
                  </a:cubicBezTo>
                  <a:cubicBezTo>
                    <a:pt x="2179438" y="3052981"/>
                    <a:pt x="2140861" y="3078794"/>
                    <a:pt x="2102666" y="3104987"/>
                  </a:cubicBezTo>
                  <a:cubicBezTo>
                    <a:pt x="2078377" y="3121656"/>
                    <a:pt x="2066376" y="3147278"/>
                    <a:pt x="2059137" y="3175377"/>
                  </a:cubicBezTo>
                  <a:cubicBezTo>
                    <a:pt x="2047612" y="3220526"/>
                    <a:pt x="2039992" y="3266151"/>
                    <a:pt x="2039992" y="3313013"/>
                  </a:cubicBezTo>
                  <a:cubicBezTo>
                    <a:pt x="2039992" y="3329968"/>
                    <a:pt x="2035324" y="3346256"/>
                    <a:pt x="2030562" y="3362258"/>
                  </a:cubicBezTo>
                  <a:cubicBezTo>
                    <a:pt x="2019418" y="3399310"/>
                    <a:pt x="2023037" y="3436172"/>
                    <a:pt x="2030562" y="3472938"/>
                  </a:cubicBezTo>
                  <a:cubicBezTo>
                    <a:pt x="2035705" y="3498370"/>
                    <a:pt x="2041516" y="3523421"/>
                    <a:pt x="2036086" y="3549710"/>
                  </a:cubicBezTo>
                  <a:cubicBezTo>
                    <a:pt x="2034372" y="3557711"/>
                    <a:pt x="2033705" y="3566950"/>
                    <a:pt x="2035801" y="3574665"/>
                  </a:cubicBezTo>
                  <a:cubicBezTo>
                    <a:pt x="2047897" y="3618956"/>
                    <a:pt x="2038658" y="3663914"/>
                    <a:pt x="2040563" y="3708492"/>
                  </a:cubicBezTo>
                  <a:cubicBezTo>
                    <a:pt x="2041420" y="3729161"/>
                    <a:pt x="2043135" y="3749639"/>
                    <a:pt x="2047516" y="3769737"/>
                  </a:cubicBezTo>
                  <a:cubicBezTo>
                    <a:pt x="2058756" y="3821744"/>
                    <a:pt x="2060947" y="3873941"/>
                    <a:pt x="2052946" y="3926423"/>
                  </a:cubicBezTo>
                  <a:cubicBezTo>
                    <a:pt x="2049612" y="3948426"/>
                    <a:pt x="2049421" y="3970429"/>
                    <a:pt x="2049421" y="3992527"/>
                  </a:cubicBezTo>
                  <a:cubicBezTo>
                    <a:pt x="2049421" y="3996337"/>
                    <a:pt x="2049707" y="4000147"/>
                    <a:pt x="2049517" y="4003957"/>
                  </a:cubicBezTo>
                  <a:cubicBezTo>
                    <a:pt x="2049231" y="4010720"/>
                    <a:pt x="2049993" y="4018911"/>
                    <a:pt x="2040658" y="4019864"/>
                  </a:cubicBezTo>
                  <a:cubicBezTo>
                    <a:pt x="2032753" y="4020721"/>
                    <a:pt x="2031229" y="4013387"/>
                    <a:pt x="2029705" y="4007576"/>
                  </a:cubicBezTo>
                  <a:cubicBezTo>
                    <a:pt x="2025799" y="3993670"/>
                    <a:pt x="2021704" y="3979668"/>
                    <a:pt x="2020942" y="3965095"/>
                  </a:cubicBezTo>
                  <a:cubicBezTo>
                    <a:pt x="2019037" y="3930138"/>
                    <a:pt x="2017513" y="3895181"/>
                    <a:pt x="2015893" y="3860129"/>
                  </a:cubicBezTo>
                  <a:cubicBezTo>
                    <a:pt x="2014274" y="3825173"/>
                    <a:pt x="2013226" y="3790121"/>
                    <a:pt x="1997986" y="3757355"/>
                  </a:cubicBezTo>
                  <a:cubicBezTo>
                    <a:pt x="1991700" y="3743829"/>
                    <a:pt x="1992747" y="3728970"/>
                    <a:pt x="1993129" y="3714587"/>
                  </a:cubicBezTo>
                  <a:cubicBezTo>
                    <a:pt x="1993700" y="3693156"/>
                    <a:pt x="1992843" y="3672011"/>
                    <a:pt x="1986842" y="3651246"/>
                  </a:cubicBezTo>
                  <a:cubicBezTo>
                    <a:pt x="1982556" y="3636387"/>
                    <a:pt x="1983604" y="3620957"/>
                    <a:pt x="1984461" y="3605812"/>
                  </a:cubicBezTo>
                  <a:cubicBezTo>
                    <a:pt x="1985794" y="3583619"/>
                    <a:pt x="1984461" y="3561806"/>
                    <a:pt x="1979889" y="3539994"/>
                  </a:cubicBezTo>
                  <a:cubicBezTo>
                    <a:pt x="1974269" y="3513229"/>
                    <a:pt x="1973126" y="3485702"/>
                    <a:pt x="1966935" y="3458936"/>
                  </a:cubicBezTo>
                  <a:cubicBezTo>
                    <a:pt x="1963315" y="3443316"/>
                    <a:pt x="1966363" y="3427123"/>
                    <a:pt x="1971221" y="3411597"/>
                  </a:cubicBezTo>
                  <a:cubicBezTo>
                    <a:pt x="1978079" y="3389785"/>
                    <a:pt x="1982842" y="3367496"/>
                    <a:pt x="1986556" y="3344827"/>
                  </a:cubicBezTo>
                  <a:cubicBezTo>
                    <a:pt x="1991033" y="3317776"/>
                    <a:pt x="1986080" y="3291582"/>
                    <a:pt x="1979127" y="3265865"/>
                  </a:cubicBezTo>
                  <a:cubicBezTo>
                    <a:pt x="1973602" y="3245291"/>
                    <a:pt x="1968268" y="3242814"/>
                    <a:pt x="1947885" y="3248053"/>
                  </a:cubicBezTo>
                  <a:cubicBezTo>
                    <a:pt x="1937788" y="3250625"/>
                    <a:pt x="1928454" y="3249005"/>
                    <a:pt x="1918643" y="3247672"/>
                  </a:cubicBezTo>
                  <a:cubicBezTo>
                    <a:pt x="1899593" y="3245100"/>
                    <a:pt x="1896736" y="3248625"/>
                    <a:pt x="1893307" y="3266912"/>
                  </a:cubicBezTo>
                  <a:cubicBezTo>
                    <a:pt x="1885972" y="3306155"/>
                    <a:pt x="1890259" y="3344446"/>
                    <a:pt x="1901784" y="3381975"/>
                  </a:cubicBezTo>
                  <a:cubicBezTo>
                    <a:pt x="1915119" y="3425504"/>
                    <a:pt x="1915500" y="3468461"/>
                    <a:pt x="1903308" y="3512467"/>
                  </a:cubicBezTo>
                  <a:cubicBezTo>
                    <a:pt x="1893307" y="3548471"/>
                    <a:pt x="1895116" y="3584857"/>
                    <a:pt x="1910356" y="3619909"/>
                  </a:cubicBezTo>
                  <a:cubicBezTo>
                    <a:pt x="1915786" y="3632482"/>
                    <a:pt x="1920453" y="3645436"/>
                    <a:pt x="1924739" y="3658485"/>
                  </a:cubicBezTo>
                  <a:cubicBezTo>
                    <a:pt x="1930930" y="3677345"/>
                    <a:pt x="1938169" y="3697157"/>
                    <a:pt x="1933026" y="3716588"/>
                  </a:cubicBezTo>
                  <a:cubicBezTo>
                    <a:pt x="1919786" y="3766118"/>
                    <a:pt x="1929311" y="3814886"/>
                    <a:pt x="1933216" y="3864130"/>
                  </a:cubicBezTo>
                  <a:cubicBezTo>
                    <a:pt x="1937979" y="3924423"/>
                    <a:pt x="1935979" y="3984431"/>
                    <a:pt x="1919691" y="4043200"/>
                  </a:cubicBezTo>
                  <a:cubicBezTo>
                    <a:pt x="1918834" y="4046153"/>
                    <a:pt x="1918072" y="4049105"/>
                    <a:pt x="1916929" y="4051868"/>
                  </a:cubicBezTo>
                  <a:cubicBezTo>
                    <a:pt x="1915119" y="4056344"/>
                    <a:pt x="1912166" y="4059773"/>
                    <a:pt x="1906737" y="4059297"/>
                  </a:cubicBezTo>
                  <a:cubicBezTo>
                    <a:pt x="1901403" y="4058821"/>
                    <a:pt x="1898545" y="4054916"/>
                    <a:pt x="1897974" y="4050248"/>
                  </a:cubicBezTo>
                  <a:cubicBezTo>
                    <a:pt x="1897117" y="4043486"/>
                    <a:pt x="1897021" y="4036628"/>
                    <a:pt x="1897021" y="4029770"/>
                  </a:cubicBezTo>
                  <a:cubicBezTo>
                    <a:pt x="1897117" y="3996242"/>
                    <a:pt x="1898069" y="3962714"/>
                    <a:pt x="1897497" y="3929186"/>
                  </a:cubicBezTo>
                  <a:cubicBezTo>
                    <a:pt x="1896640" y="3884228"/>
                    <a:pt x="1893211" y="3839555"/>
                    <a:pt x="1882448" y="3795550"/>
                  </a:cubicBezTo>
                  <a:cubicBezTo>
                    <a:pt x="1875590" y="3767451"/>
                    <a:pt x="1872256" y="3738591"/>
                    <a:pt x="1877686" y="3709444"/>
                  </a:cubicBezTo>
                  <a:cubicBezTo>
                    <a:pt x="1880067" y="3696490"/>
                    <a:pt x="1878162" y="3683726"/>
                    <a:pt x="1874257" y="3671153"/>
                  </a:cubicBezTo>
                  <a:cubicBezTo>
                    <a:pt x="1867875" y="3650675"/>
                    <a:pt x="1859779" y="3631053"/>
                    <a:pt x="1850063" y="3612003"/>
                  </a:cubicBezTo>
                  <a:cubicBezTo>
                    <a:pt x="1833871" y="3580285"/>
                    <a:pt x="1829489" y="3546852"/>
                    <a:pt x="1836347" y="3512086"/>
                  </a:cubicBezTo>
                  <a:cubicBezTo>
                    <a:pt x="1845967" y="3462842"/>
                    <a:pt x="1846158" y="3413978"/>
                    <a:pt x="1834537" y="3364829"/>
                  </a:cubicBezTo>
                  <a:cubicBezTo>
                    <a:pt x="1827965" y="3336826"/>
                    <a:pt x="1827203" y="3308156"/>
                    <a:pt x="1826822" y="3279009"/>
                  </a:cubicBezTo>
                  <a:cubicBezTo>
                    <a:pt x="1826155" y="3229765"/>
                    <a:pt x="1819678" y="3180330"/>
                    <a:pt x="1800343" y="3133848"/>
                  </a:cubicBezTo>
                  <a:cubicBezTo>
                    <a:pt x="1792437" y="3114893"/>
                    <a:pt x="1778626" y="3102511"/>
                    <a:pt x="1759766" y="3096415"/>
                  </a:cubicBezTo>
                  <a:cubicBezTo>
                    <a:pt x="1742812" y="3090986"/>
                    <a:pt x="1727762" y="3082604"/>
                    <a:pt x="1712903" y="3073174"/>
                  </a:cubicBezTo>
                  <a:cubicBezTo>
                    <a:pt x="1685947" y="3056124"/>
                    <a:pt x="1658515" y="3040884"/>
                    <a:pt x="1626702" y="3032978"/>
                  </a:cubicBezTo>
                  <a:cubicBezTo>
                    <a:pt x="1590507" y="3024025"/>
                    <a:pt x="1574219" y="2993640"/>
                    <a:pt x="1561837" y="2961636"/>
                  </a:cubicBezTo>
                  <a:cubicBezTo>
                    <a:pt x="1554312" y="2942110"/>
                    <a:pt x="1553645" y="2921441"/>
                    <a:pt x="1554788" y="2900771"/>
                  </a:cubicBezTo>
                  <a:cubicBezTo>
                    <a:pt x="1555074" y="2895533"/>
                    <a:pt x="1556503" y="2889437"/>
                    <a:pt x="1551359" y="2885912"/>
                  </a:cubicBezTo>
                  <a:cubicBezTo>
                    <a:pt x="1545072" y="2881626"/>
                    <a:pt x="1539643" y="2886389"/>
                    <a:pt x="1534881" y="2889913"/>
                  </a:cubicBezTo>
                  <a:cubicBezTo>
                    <a:pt x="1513735" y="2905153"/>
                    <a:pt x="1496305" y="2924489"/>
                    <a:pt x="1479064" y="2943729"/>
                  </a:cubicBezTo>
                  <a:cubicBezTo>
                    <a:pt x="1441441" y="2985639"/>
                    <a:pt x="1405627" y="3029359"/>
                    <a:pt x="1366860" y="3070126"/>
                  </a:cubicBezTo>
                  <a:cubicBezTo>
                    <a:pt x="1315711" y="3123847"/>
                    <a:pt x="1259989" y="3172234"/>
                    <a:pt x="1190838" y="3202428"/>
                  </a:cubicBezTo>
                  <a:cubicBezTo>
                    <a:pt x="1183218" y="3205762"/>
                    <a:pt x="1175407" y="3209286"/>
                    <a:pt x="1168549" y="3214049"/>
                  </a:cubicBezTo>
                  <a:cubicBezTo>
                    <a:pt x="1152357" y="3225098"/>
                    <a:pt x="1143308" y="3239861"/>
                    <a:pt x="1146547" y="3260531"/>
                  </a:cubicBezTo>
                  <a:cubicBezTo>
                    <a:pt x="1152928" y="3302060"/>
                    <a:pt x="1149118" y="3342541"/>
                    <a:pt x="1133593" y="3381784"/>
                  </a:cubicBezTo>
                  <a:cubicBezTo>
                    <a:pt x="1120924" y="3413597"/>
                    <a:pt x="1117114" y="3446459"/>
                    <a:pt x="1120924" y="3480368"/>
                  </a:cubicBezTo>
                  <a:cubicBezTo>
                    <a:pt x="1121877" y="3488654"/>
                    <a:pt x="1121591" y="3497132"/>
                    <a:pt x="1121496" y="3505514"/>
                  </a:cubicBezTo>
                  <a:cubicBezTo>
                    <a:pt x="1121496" y="3509514"/>
                    <a:pt x="1119496" y="3513134"/>
                    <a:pt x="1115495" y="3514372"/>
                  </a:cubicBezTo>
                  <a:cubicBezTo>
                    <a:pt x="1111495" y="3515610"/>
                    <a:pt x="1108066" y="3513610"/>
                    <a:pt x="1105208" y="3510943"/>
                  </a:cubicBezTo>
                  <a:cubicBezTo>
                    <a:pt x="1101208" y="3507133"/>
                    <a:pt x="1098922" y="3502370"/>
                    <a:pt x="1097398" y="3497227"/>
                  </a:cubicBezTo>
                  <a:cubicBezTo>
                    <a:pt x="1091492" y="3477510"/>
                    <a:pt x="1085301" y="3457889"/>
                    <a:pt x="1080062" y="3438077"/>
                  </a:cubicBezTo>
                  <a:cubicBezTo>
                    <a:pt x="1073585" y="3413312"/>
                    <a:pt x="1074061" y="3388833"/>
                    <a:pt x="1081681" y="3363782"/>
                  </a:cubicBezTo>
                  <a:cubicBezTo>
                    <a:pt x="1090349" y="3335588"/>
                    <a:pt x="1099112" y="3306822"/>
                    <a:pt x="1093588" y="3276342"/>
                  </a:cubicBezTo>
                  <a:cubicBezTo>
                    <a:pt x="1090254" y="3257768"/>
                    <a:pt x="1088730" y="3255959"/>
                    <a:pt x="1069680" y="3259673"/>
                  </a:cubicBezTo>
                  <a:cubicBezTo>
                    <a:pt x="1038247" y="3265769"/>
                    <a:pt x="1006529" y="3269294"/>
                    <a:pt x="974430" y="3270056"/>
                  </a:cubicBezTo>
                  <a:cubicBezTo>
                    <a:pt x="957380" y="3270437"/>
                    <a:pt x="941188" y="3274342"/>
                    <a:pt x="926233" y="3282724"/>
                  </a:cubicBezTo>
                  <a:cubicBezTo>
                    <a:pt x="895658" y="3299774"/>
                    <a:pt x="862321" y="3301202"/>
                    <a:pt x="828602" y="3299202"/>
                  </a:cubicBezTo>
                  <a:cubicBezTo>
                    <a:pt x="781358" y="3296345"/>
                    <a:pt x="734305" y="3295392"/>
                    <a:pt x="687346" y="3303012"/>
                  </a:cubicBezTo>
                  <a:cubicBezTo>
                    <a:pt x="663629" y="3306917"/>
                    <a:pt x="643531" y="3317395"/>
                    <a:pt x="628482" y="3335207"/>
                  </a:cubicBezTo>
                  <a:cubicBezTo>
                    <a:pt x="599050" y="3370068"/>
                    <a:pt x="560759" y="3385594"/>
                    <a:pt x="517230" y="3391785"/>
                  </a:cubicBezTo>
                  <a:cubicBezTo>
                    <a:pt x="497608" y="3394547"/>
                    <a:pt x="478177" y="3398358"/>
                    <a:pt x="458651" y="3401691"/>
                  </a:cubicBezTo>
                  <a:cubicBezTo>
                    <a:pt x="446554" y="3403787"/>
                    <a:pt x="435982" y="3401501"/>
                    <a:pt x="427695" y="3391785"/>
                  </a:cubicBezTo>
                  <a:cubicBezTo>
                    <a:pt x="416455" y="3378736"/>
                    <a:pt x="420265" y="3364829"/>
                    <a:pt x="436934" y="3360829"/>
                  </a:cubicBezTo>
                  <a:cubicBezTo>
                    <a:pt x="456937" y="3356067"/>
                    <a:pt x="477034" y="3351780"/>
                    <a:pt x="497323" y="3348542"/>
                  </a:cubicBezTo>
                  <a:cubicBezTo>
                    <a:pt x="526183" y="3343970"/>
                    <a:pt x="550472" y="3330539"/>
                    <a:pt x="572570" y="3312442"/>
                  </a:cubicBezTo>
                  <a:cubicBezTo>
                    <a:pt x="585524" y="3301869"/>
                    <a:pt x="597811" y="3290344"/>
                    <a:pt x="609908" y="3278819"/>
                  </a:cubicBezTo>
                  <a:cubicBezTo>
                    <a:pt x="644293" y="3246434"/>
                    <a:pt x="684584" y="3233956"/>
                    <a:pt x="731447" y="3239861"/>
                  </a:cubicBezTo>
                  <a:cubicBezTo>
                    <a:pt x="762213" y="3243767"/>
                    <a:pt x="793264" y="3250434"/>
                    <a:pt x="824411" y="3241290"/>
                  </a:cubicBezTo>
                  <a:cubicBezTo>
                    <a:pt x="832221" y="3239004"/>
                    <a:pt x="840985" y="3238814"/>
                    <a:pt x="847081" y="3230908"/>
                  </a:cubicBezTo>
                  <a:close/>
                  <a:moveTo>
                    <a:pt x="2160578" y="2946587"/>
                  </a:moveTo>
                  <a:cubicBezTo>
                    <a:pt x="2156768" y="2946587"/>
                    <a:pt x="2152958" y="2946682"/>
                    <a:pt x="2149148" y="2946587"/>
                  </a:cubicBezTo>
                  <a:cubicBezTo>
                    <a:pt x="2118382" y="2945444"/>
                    <a:pt x="2112001" y="2939157"/>
                    <a:pt x="2111334" y="2908201"/>
                  </a:cubicBezTo>
                  <a:cubicBezTo>
                    <a:pt x="2110953" y="2889151"/>
                    <a:pt x="2110381" y="2870101"/>
                    <a:pt x="2111429" y="2851051"/>
                  </a:cubicBezTo>
                  <a:cubicBezTo>
                    <a:pt x="2114191" y="2803426"/>
                    <a:pt x="2133337" y="2762659"/>
                    <a:pt x="2167817" y="2729988"/>
                  </a:cubicBezTo>
                  <a:cubicBezTo>
                    <a:pt x="2188867" y="2710176"/>
                    <a:pt x="2193725" y="2697032"/>
                    <a:pt x="2183438" y="2669504"/>
                  </a:cubicBezTo>
                  <a:cubicBezTo>
                    <a:pt x="2178104" y="2655217"/>
                    <a:pt x="2171627" y="2641406"/>
                    <a:pt x="2166484" y="2627118"/>
                  </a:cubicBezTo>
                  <a:cubicBezTo>
                    <a:pt x="2163245" y="2618165"/>
                    <a:pt x="2158197" y="2611021"/>
                    <a:pt x="2150577" y="2605401"/>
                  </a:cubicBezTo>
                  <a:cubicBezTo>
                    <a:pt x="2135527" y="2594352"/>
                    <a:pt x="2128669" y="2578445"/>
                    <a:pt x="2125431" y="2560824"/>
                  </a:cubicBezTo>
                  <a:cubicBezTo>
                    <a:pt x="2123431" y="2549585"/>
                    <a:pt x="2122097" y="2538250"/>
                    <a:pt x="2120859" y="2526915"/>
                  </a:cubicBezTo>
                  <a:cubicBezTo>
                    <a:pt x="2120002" y="2518533"/>
                    <a:pt x="2119525" y="2509580"/>
                    <a:pt x="2114477" y="2502912"/>
                  </a:cubicBezTo>
                  <a:cubicBezTo>
                    <a:pt x="2099713" y="2483481"/>
                    <a:pt x="2093046" y="2461193"/>
                    <a:pt x="2088950" y="2437666"/>
                  </a:cubicBezTo>
                  <a:cubicBezTo>
                    <a:pt x="2086855" y="2425664"/>
                    <a:pt x="2080663" y="2415758"/>
                    <a:pt x="2068471" y="2412425"/>
                  </a:cubicBezTo>
                  <a:cubicBezTo>
                    <a:pt x="2041135" y="2404900"/>
                    <a:pt x="2022656" y="2386612"/>
                    <a:pt x="2006273" y="2364800"/>
                  </a:cubicBezTo>
                  <a:cubicBezTo>
                    <a:pt x="1999891" y="2356322"/>
                    <a:pt x="1991700" y="2349274"/>
                    <a:pt x="1984651" y="2341273"/>
                  </a:cubicBezTo>
                  <a:cubicBezTo>
                    <a:pt x="1954457" y="2306983"/>
                    <a:pt x="1882448" y="2303554"/>
                    <a:pt x="1860160" y="2361466"/>
                  </a:cubicBezTo>
                  <a:cubicBezTo>
                    <a:pt x="1852063" y="2382421"/>
                    <a:pt x="1837966" y="2397756"/>
                    <a:pt x="1817678" y="2406900"/>
                  </a:cubicBezTo>
                  <a:cubicBezTo>
                    <a:pt x="1805581" y="2412329"/>
                    <a:pt x="1799962" y="2421283"/>
                    <a:pt x="1802152" y="2434142"/>
                  </a:cubicBezTo>
                  <a:cubicBezTo>
                    <a:pt x="1805867" y="2456335"/>
                    <a:pt x="1796437" y="2472909"/>
                    <a:pt x="1779769" y="2485767"/>
                  </a:cubicBezTo>
                  <a:cubicBezTo>
                    <a:pt x="1757766" y="2502912"/>
                    <a:pt x="1752527" y="2524725"/>
                    <a:pt x="1758814" y="2550823"/>
                  </a:cubicBezTo>
                  <a:cubicBezTo>
                    <a:pt x="1762338" y="2565492"/>
                    <a:pt x="1759004" y="2579493"/>
                    <a:pt x="1754051" y="2593304"/>
                  </a:cubicBezTo>
                  <a:cubicBezTo>
                    <a:pt x="1748336" y="2609306"/>
                    <a:pt x="1736430" y="2619308"/>
                    <a:pt x="1723095" y="2628642"/>
                  </a:cubicBezTo>
                  <a:cubicBezTo>
                    <a:pt x="1696330" y="2647311"/>
                    <a:pt x="1678422" y="2672076"/>
                    <a:pt x="1674517" y="2705318"/>
                  </a:cubicBezTo>
                  <a:cubicBezTo>
                    <a:pt x="1670612" y="2738466"/>
                    <a:pt x="1672231" y="2741990"/>
                    <a:pt x="1702997" y="2755896"/>
                  </a:cubicBezTo>
                  <a:cubicBezTo>
                    <a:pt x="1743097" y="2773898"/>
                    <a:pt x="1765481" y="2805712"/>
                    <a:pt x="1775578" y="2846955"/>
                  </a:cubicBezTo>
                  <a:cubicBezTo>
                    <a:pt x="1780435" y="2866862"/>
                    <a:pt x="1783769" y="2887246"/>
                    <a:pt x="1787008" y="2907534"/>
                  </a:cubicBezTo>
                  <a:cubicBezTo>
                    <a:pt x="1789675" y="2924298"/>
                    <a:pt x="1782150" y="2938586"/>
                    <a:pt x="1765862" y="2943348"/>
                  </a:cubicBezTo>
                  <a:cubicBezTo>
                    <a:pt x="1734811" y="2952302"/>
                    <a:pt x="1702997" y="2955159"/>
                    <a:pt x="1671279" y="2946015"/>
                  </a:cubicBezTo>
                  <a:cubicBezTo>
                    <a:pt x="1654420" y="2941062"/>
                    <a:pt x="1650991" y="2935728"/>
                    <a:pt x="1650514" y="2918012"/>
                  </a:cubicBezTo>
                  <a:cubicBezTo>
                    <a:pt x="1650229" y="2907344"/>
                    <a:pt x="1651086" y="2896580"/>
                    <a:pt x="1646228" y="2886675"/>
                  </a:cubicBezTo>
                  <a:cubicBezTo>
                    <a:pt x="1644514" y="2883245"/>
                    <a:pt x="1642990" y="2879054"/>
                    <a:pt x="1638989" y="2878388"/>
                  </a:cubicBezTo>
                  <a:cubicBezTo>
                    <a:pt x="1633655" y="2877435"/>
                    <a:pt x="1631274" y="2882007"/>
                    <a:pt x="1628702" y="2885817"/>
                  </a:cubicBezTo>
                  <a:cubicBezTo>
                    <a:pt x="1611176" y="2911249"/>
                    <a:pt x="1618034" y="2965160"/>
                    <a:pt x="1651848" y="2982210"/>
                  </a:cubicBezTo>
                  <a:cubicBezTo>
                    <a:pt x="1666802" y="2989735"/>
                    <a:pt x="1683566" y="2995164"/>
                    <a:pt x="1696044" y="3005737"/>
                  </a:cubicBezTo>
                  <a:cubicBezTo>
                    <a:pt x="1716999" y="3023453"/>
                    <a:pt x="1741478" y="3033074"/>
                    <a:pt x="1765957" y="3043456"/>
                  </a:cubicBezTo>
                  <a:cubicBezTo>
                    <a:pt x="1793199" y="3054981"/>
                    <a:pt x="1815678" y="3072221"/>
                    <a:pt x="1833585" y="3096034"/>
                  </a:cubicBezTo>
                  <a:cubicBezTo>
                    <a:pt x="1847872" y="3114989"/>
                    <a:pt x="1859207" y="3135563"/>
                    <a:pt x="1871018" y="3156042"/>
                  </a:cubicBezTo>
                  <a:cubicBezTo>
                    <a:pt x="1883210" y="3176996"/>
                    <a:pt x="1887496" y="3177663"/>
                    <a:pt x="1905499" y="3162709"/>
                  </a:cubicBezTo>
                  <a:cubicBezTo>
                    <a:pt x="1924930" y="3146612"/>
                    <a:pt x="1938741" y="3146040"/>
                    <a:pt x="1961029" y="3160613"/>
                  </a:cubicBezTo>
                  <a:cubicBezTo>
                    <a:pt x="1984556" y="3175949"/>
                    <a:pt x="1997129" y="3170805"/>
                    <a:pt x="2001892" y="3143087"/>
                  </a:cubicBezTo>
                  <a:cubicBezTo>
                    <a:pt x="2006178" y="3118037"/>
                    <a:pt x="2017036" y="3096605"/>
                    <a:pt x="2036372" y="3080318"/>
                  </a:cubicBezTo>
                  <a:cubicBezTo>
                    <a:pt x="2089331" y="3035550"/>
                    <a:pt x="2145624" y="2995355"/>
                    <a:pt x="2205536" y="2960398"/>
                  </a:cubicBezTo>
                  <a:cubicBezTo>
                    <a:pt x="2224396" y="2949444"/>
                    <a:pt x="2240683" y="2936109"/>
                    <a:pt x="2251066" y="2916773"/>
                  </a:cubicBezTo>
                  <a:cubicBezTo>
                    <a:pt x="2259924" y="2900295"/>
                    <a:pt x="2264972" y="2882960"/>
                    <a:pt x="2259067" y="2864100"/>
                  </a:cubicBezTo>
                  <a:cubicBezTo>
                    <a:pt x="2257162" y="2858100"/>
                    <a:pt x="2254780" y="2852099"/>
                    <a:pt x="2247351" y="2851813"/>
                  </a:cubicBezTo>
                  <a:cubicBezTo>
                    <a:pt x="2239826" y="2851527"/>
                    <a:pt x="2237350" y="2857623"/>
                    <a:pt x="2235254" y="2863434"/>
                  </a:cubicBezTo>
                  <a:cubicBezTo>
                    <a:pt x="2231063" y="2875149"/>
                    <a:pt x="2231635" y="2887436"/>
                    <a:pt x="2231349" y="2899533"/>
                  </a:cubicBezTo>
                  <a:cubicBezTo>
                    <a:pt x="2230587" y="2926679"/>
                    <a:pt x="2221348" y="2937538"/>
                    <a:pt x="2194678" y="2943729"/>
                  </a:cubicBezTo>
                  <a:cubicBezTo>
                    <a:pt x="2183438" y="2946396"/>
                    <a:pt x="2172103" y="2946682"/>
                    <a:pt x="2160673" y="2946492"/>
                  </a:cubicBezTo>
                  <a:close/>
                  <a:moveTo>
                    <a:pt x="1887972" y="1332671"/>
                  </a:moveTo>
                  <a:cubicBezTo>
                    <a:pt x="1885591" y="1301714"/>
                    <a:pt x="1893973" y="1272568"/>
                    <a:pt x="1901498" y="1243326"/>
                  </a:cubicBezTo>
                  <a:cubicBezTo>
                    <a:pt x="1907594" y="1219704"/>
                    <a:pt x="1913785" y="1196177"/>
                    <a:pt x="1919977" y="1172555"/>
                  </a:cubicBezTo>
                  <a:cubicBezTo>
                    <a:pt x="1922929" y="1161411"/>
                    <a:pt x="1924644" y="1150172"/>
                    <a:pt x="1924263" y="1138646"/>
                  </a:cubicBezTo>
                  <a:cubicBezTo>
                    <a:pt x="1924072" y="1132550"/>
                    <a:pt x="1923882" y="1126264"/>
                    <a:pt x="1918929" y="1121692"/>
                  </a:cubicBezTo>
                  <a:cubicBezTo>
                    <a:pt x="1906165" y="1109786"/>
                    <a:pt x="1897117" y="1094260"/>
                    <a:pt x="1882258" y="1084259"/>
                  </a:cubicBezTo>
                  <a:cubicBezTo>
                    <a:pt x="1869780" y="1075781"/>
                    <a:pt x="1862160" y="1063875"/>
                    <a:pt x="1858445" y="1049111"/>
                  </a:cubicBezTo>
                  <a:cubicBezTo>
                    <a:pt x="1855778" y="1038729"/>
                    <a:pt x="1851968" y="1028633"/>
                    <a:pt x="1848634" y="1018346"/>
                  </a:cubicBezTo>
                  <a:cubicBezTo>
                    <a:pt x="1835204" y="1054255"/>
                    <a:pt x="1821583" y="1087973"/>
                    <a:pt x="1802819" y="1119596"/>
                  </a:cubicBezTo>
                  <a:cubicBezTo>
                    <a:pt x="1794056" y="1134265"/>
                    <a:pt x="1796056" y="1148743"/>
                    <a:pt x="1805391" y="1162554"/>
                  </a:cubicBezTo>
                  <a:cubicBezTo>
                    <a:pt x="1813011" y="1173984"/>
                    <a:pt x="1821679" y="1185128"/>
                    <a:pt x="1825012" y="1198559"/>
                  </a:cubicBezTo>
                  <a:cubicBezTo>
                    <a:pt x="1835680" y="1242755"/>
                    <a:pt x="1862827" y="1279997"/>
                    <a:pt x="1877209" y="1322574"/>
                  </a:cubicBezTo>
                  <a:cubicBezTo>
                    <a:pt x="1878543" y="1326384"/>
                    <a:pt x="1879495" y="1331718"/>
                    <a:pt x="1888068" y="1332480"/>
                  </a:cubicBezTo>
                  <a:close/>
                </a:path>
              </a:pathLst>
            </a:custGeom>
            <a:solidFill>
              <a:srgbClr val="CF0F21"/>
            </a:solidFill>
            <a:ln w="6350" cap="flat">
              <a:solidFill>
                <a:srgbClr val="F0EDE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" name="Graphic 2">
              <a:extLst>
                <a:ext uri="{FF2B5EF4-FFF2-40B4-BE49-F238E27FC236}">
                  <a16:creationId xmlns:a16="http://schemas.microsoft.com/office/drawing/2014/main" id="{8AA8C806-8ADF-137E-CA03-08C7D475CB5B}"/>
                </a:ext>
              </a:extLst>
            </p:cNvPr>
            <p:cNvGrpSpPr/>
            <p:nvPr/>
          </p:nvGrpSpPr>
          <p:grpSpPr>
            <a:xfrm rot="10800000">
              <a:off x="1667150" y="1349691"/>
              <a:ext cx="3833635" cy="4615818"/>
              <a:chOff x="1288516" y="1607144"/>
              <a:chExt cx="3833635" cy="4615818"/>
            </a:xfrm>
            <a:no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63488C2-9BA2-DDBF-4B90-13D4F91240C3}"/>
                  </a:ext>
                </a:extLst>
              </p:cNvPr>
              <p:cNvSpPr/>
              <p:nvPr/>
            </p:nvSpPr>
            <p:spPr>
              <a:xfrm>
                <a:off x="3145536" y="1607144"/>
                <a:ext cx="1976615" cy="3601299"/>
              </a:xfrm>
              <a:custGeom>
                <a:avLst/>
                <a:gdLst>
                  <a:gd name="connsiteX0" fmla="*/ 580549 w 1976615"/>
                  <a:gd name="connsiteY0" fmla="*/ 2562815 h 3601299"/>
                  <a:gd name="connsiteX1" fmla="*/ 589693 w 1976615"/>
                  <a:gd name="connsiteY1" fmla="*/ 2800559 h 3601299"/>
                  <a:gd name="connsiteX2" fmla="*/ 612648 w 1976615"/>
                  <a:gd name="connsiteY2" fmla="*/ 2857613 h 3601299"/>
                  <a:gd name="connsiteX3" fmla="*/ 605600 w 1976615"/>
                  <a:gd name="connsiteY3" fmla="*/ 2971913 h 3601299"/>
                  <a:gd name="connsiteX4" fmla="*/ 609505 w 1976615"/>
                  <a:gd name="connsiteY4" fmla="*/ 3075450 h 3601299"/>
                  <a:gd name="connsiteX5" fmla="*/ 618839 w 1976615"/>
                  <a:gd name="connsiteY5" fmla="*/ 3150126 h 3601299"/>
                  <a:gd name="connsiteX6" fmla="*/ 698754 w 1976615"/>
                  <a:gd name="connsiteY6" fmla="*/ 3406825 h 3601299"/>
                  <a:gd name="connsiteX7" fmla="*/ 834200 w 1976615"/>
                  <a:gd name="connsiteY7" fmla="*/ 3481787 h 3601299"/>
                  <a:gd name="connsiteX8" fmla="*/ 898017 w 1976615"/>
                  <a:gd name="connsiteY8" fmla="*/ 3513886 h 3601299"/>
                  <a:gd name="connsiteX9" fmla="*/ 952786 w 1976615"/>
                  <a:gd name="connsiteY9" fmla="*/ 3555034 h 3601299"/>
                  <a:gd name="connsiteX10" fmla="*/ 1037558 w 1976615"/>
                  <a:gd name="connsiteY10" fmla="*/ 3598277 h 3601299"/>
                  <a:gd name="connsiteX11" fmla="*/ 1160717 w 1976615"/>
                  <a:gd name="connsiteY11" fmla="*/ 3581799 h 3601299"/>
                  <a:gd name="connsiteX12" fmla="*/ 1286637 w 1976615"/>
                  <a:gd name="connsiteY12" fmla="*/ 3541223 h 3601299"/>
                  <a:gd name="connsiteX13" fmla="*/ 1361694 w 1976615"/>
                  <a:gd name="connsiteY13" fmla="*/ 3515315 h 3601299"/>
                  <a:gd name="connsiteX14" fmla="*/ 1496759 w 1976615"/>
                  <a:gd name="connsiteY14" fmla="*/ 3440353 h 3601299"/>
                  <a:gd name="connsiteX15" fmla="*/ 1578769 w 1976615"/>
                  <a:gd name="connsiteY15" fmla="*/ 3371487 h 3601299"/>
                  <a:gd name="connsiteX16" fmla="*/ 1624775 w 1976615"/>
                  <a:gd name="connsiteY16" fmla="*/ 3340055 h 3601299"/>
                  <a:gd name="connsiteX17" fmla="*/ 1640586 w 1976615"/>
                  <a:gd name="connsiteY17" fmla="*/ 3323767 h 3601299"/>
                  <a:gd name="connsiteX18" fmla="*/ 1802416 w 1976615"/>
                  <a:gd name="connsiteY18" fmla="*/ 3056210 h 3601299"/>
                  <a:gd name="connsiteX19" fmla="*/ 1844421 w 1976615"/>
                  <a:gd name="connsiteY19" fmla="*/ 2910192 h 3601299"/>
                  <a:gd name="connsiteX20" fmla="*/ 1862709 w 1976615"/>
                  <a:gd name="connsiteY20" fmla="*/ 2745600 h 3601299"/>
                  <a:gd name="connsiteX21" fmla="*/ 1894904 w 1976615"/>
                  <a:gd name="connsiteY21" fmla="*/ 2658922 h 3601299"/>
                  <a:gd name="connsiteX22" fmla="*/ 1945005 w 1976615"/>
                  <a:gd name="connsiteY22" fmla="*/ 2434704 h 3601299"/>
                  <a:gd name="connsiteX23" fmla="*/ 1944624 w 1976615"/>
                  <a:gd name="connsiteY23" fmla="*/ 2288400 h 3601299"/>
                  <a:gd name="connsiteX24" fmla="*/ 1960531 w 1976615"/>
                  <a:gd name="connsiteY24" fmla="*/ 2158097 h 3601299"/>
                  <a:gd name="connsiteX25" fmla="*/ 1972818 w 1976615"/>
                  <a:gd name="connsiteY25" fmla="*/ 1911209 h 3601299"/>
                  <a:gd name="connsiteX26" fmla="*/ 1940338 w 1976615"/>
                  <a:gd name="connsiteY26" fmla="*/ 1737473 h 3601299"/>
                  <a:gd name="connsiteX27" fmla="*/ 1839182 w 1976615"/>
                  <a:gd name="connsiteY27" fmla="*/ 1522875 h 3601299"/>
                  <a:gd name="connsiteX28" fmla="*/ 1791557 w 1976615"/>
                  <a:gd name="connsiteY28" fmla="*/ 1435721 h 3601299"/>
                  <a:gd name="connsiteX29" fmla="*/ 1780413 w 1976615"/>
                  <a:gd name="connsiteY29" fmla="*/ 1346567 h 3601299"/>
                  <a:gd name="connsiteX30" fmla="*/ 1767078 w 1976615"/>
                  <a:gd name="connsiteY30" fmla="*/ 1291418 h 3601299"/>
                  <a:gd name="connsiteX31" fmla="*/ 1751933 w 1976615"/>
                  <a:gd name="connsiteY31" fmla="*/ 1236935 h 3601299"/>
                  <a:gd name="connsiteX32" fmla="*/ 1698593 w 1976615"/>
                  <a:gd name="connsiteY32" fmla="*/ 1157782 h 3601299"/>
                  <a:gd name="connsiteX33" fmla="*/ 1619536 w 1976615"/>
                  <a:gd name="connsiteY33" fmla="*/ 1054055 h 3601299"/>
                  <a:gd name="connsiteX34" fmla="*/ 1471613 w 1976615"/>
                  <a:gd name="connsiteY34" fmla="*/ 777258 h 3601299"/>
                  <a:gd name="connsiteX35" fmla="*/ 1395889 w 1976615"/>
                  <a:gd name="connsiteY35" fmla="*/ 656291 h 3601299"/>
                  <a:gd name="connsiteX36" fmla="*/ 1309688 w 1976615"/>
                  <a:gd name="connsiteY36" fmla="*/ 559707 h 3601299"/>
                  <a:gd name="connsiteX37" fmla="*/ 1263777 w 1976615"/>
                  <a:gd name="connsiteY37" fmla="*/ 498271 h 3601299"/>
                  <a:gd name="connsiteX38" fmla="*/ 1233773 w 1976615"/>
                  <a:gd name="connsiteY38" fmla="*/ 457313 h 3601299"/>
                  <a:gd name="connsiteX39" fmla="*/ 1146905 w 1976615"/>
                  <a:gd name="connsiteY39" fmla="*/ 365873 h 3601299"/>
                  <a:gd name="connsiteX40" fmla="*/ 1067562 w 1976615"/>
                  <a:gd name="connsiteY40" fmla="*/ 303199 h 3601299"/>
                  <a:gd name="connsiteX41" fmla="*/ 957358 w 1976615"/>
                  <a:gd name="connsiteY41" fmla="*/ 208044 h 3601299"/>
                  <a:gd name="connsiteX42" fmla="*/ 827246 w 1976615"/>
                  <a:gd name="connsiteY42" fmla="*/ 114128 h 3601299"/>
                  <a:gd name="connsiteX43" fmla="*/ 749427 w 1976615"/>
                  <a:gd name="connsiteY43" fmla="*/ 91458 h 3601299"/>
                  <a:gd name="connsiteX44" fmla="*/ 639889 w 1976615"/>
                  <a:gd name="connsiteY44" fmla="*/ 45357 h 3601299"/>
                  <a:gd name="connsiteX45" fmla="*/ 587312 w 1976615"/>
                  <a:gd name="connsiteY45" fmla="*/ 33451 h 3601299"/>
                  <a:gd name="connsiteX46" fmla="*/ 516065 w 1976615"/>
                  <a:gd name="connsiteY46" fmla="*/ 12305 h 3601299"/>
                  <a:gd name="connsiteX47" fmla="*/ 367760 w 1976615"/>
                  <a:gd name="connsiteY47" fmla="*/ 10686 h 3601299"/>
                  <a:gd name="connsiteX48" fmla="*/ 193548 w 1976615"/>
                  <a:gd name="connsiteY48" fmla="*/ 85172 h 3601299"/>
                  <a:gd name="connsiteX49" fmla="*/ 43720 w 1976615"/>
                  <a:gd name="connsiteY49" fmla="*/ 242429 h 3601299"/>
                  <a:gd name="connsiteX50" fmla="*/ 0 w 1976615"/>
                  <a:gd name="connsiteY50" fmla="*/ 308438 h 360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976615" h="3601299">
                    <a:moveTo>
                      <a:pt x="580549" y="2562815"/>
                    </a:moveTo>
                    <a:cubicBezTo>
                      <a:pt x="546830" y="2643492"/>
                      <a:pt x="557498" y="2722454"/>
                      <a:pt x="589693" y="2800559"/>
                    </a:cubicBezTo>
                    <a:cubicBezTo>
                      <a:pt x="597503" y="2819513"/>
                      <a:pt x="604456" y="2838849"/>
                      <a:pt x="612648" y="2857613"/>
                    </a:cubicBezTo>
                    <a:cubicBezTo>
                      <a:pt x="629793" y="2897047"/>
                      <a:pt x="628745" y="2935337"/>
                      <a:pt x="605600" y="2971913"/>
                    </a:cubicBezTo>
                    <a:cubicBezTo>
                      <a:pt x="583025" y="3007537"/>
                      <a:pt x="581215" y="3040208"/>
                      <a:pt x="609505" y="3075450"/>
                    </a:cubicBezTo>
                    <a:cubicBezTo>
                      <a:pt x="625983" y="3096024"/>
                      <a:pt x="622745" y="3125266"/>
                      <a:pt x="618839" y="3150126"/>
                    </a:cubicBezTo>
                    <a:cubicBezTo>
                      <a:pt x="603313" y="3249377"/>
                      <a:pt x="630650" y="3333101"/>
                      <a:pt x="698754" y="3406825"/>
                    </a:cubicBezTo>
                    <a:cubicBezTo>
                      <a:pt x="736568" y="3447783"/>
                      <a:pt x="780383" y="3472167"/>
                      <a:pt x="834200" y="3481787"/>
                    </a:cubicBezTo>
                    <a:cubicBezTo>
                      <a:pt x="858393" y="3486168"/>
                      <a:pt x="878110" y="3500837"/>
                      <a:pt x="898017" y="3513886"/>
                    </a:cubicBezTo>
                    <a:cubicBezTo>
                      <a:pt x="917067" y="3526364"/>
                      <a:pt x="935736" y="3539984"/>
                      <a:pt x="952786" y="3555034"/>
                    </a:cubicBezTo>
                    <a:cubicBezTo>
                      <a:pt x="977551" y="3576942"/>
                      <a:pt x="1003173" y="3595420"/>
                      <a:pt x="1037558" y="3598277"/>
                    </a:cubicBezTo>
                    <a:cubicBezTo>
                      <a:pt x="1079945" y="3601802"/>
                      <a:pt x="1123093" y="3607136"/>
                      <a:pt x="1160717" y="3581799"/>
                    </a:cubicBezTo>
                    <a:cubicBezTo>
                      <a:pt x="1199198" y="3555891"/>
                      <a:pt x="1242155" y="3546461"/>
                      <a:pt x="1286637" y="3541223"/>
                    </a:cubicBezTo>
                    <a:cubicBezTo>
                      <a:pt x="1313688" y="3537984"/>
                      <a:pt x="1338358" y="3527316"/>
                      <a:pt x="1361694" y="3515315"/>
                    </a:cubicBezTo>
                    <a:cubicBezTo>
                      <a:pt x="1407509" y="3491883"/>
                      <a:pt x="1454468" y="3470166"/>
                      <a:pt x="1496759" y="3440353"/>
                    </a:cubicBezTo>
                    <a:cubicBezTo>
                      <a:pt x="1526000" y="3419684"/>
                      <a:pt x="1549241" y="3391966"/>
                      <a:pt x="1578769" y="3371487"/>
                    </a:cubicBezTo>
                    <a:cubicBezTo>
                      <a:pt x="1594009" y="3360915"/>
                      <a:pt x="1607344" y="3347294"/>
                      <a:pt x="1624775" y="3340055"/>
                    </a:cubicBezTo>
                    <a:cubicBezTo>
                      <a:pt x="1632680" y="3336721"/>
                      <a:pt x="1635919" y="3329577"/>
                      <a:pt x="1640586" y="3323767"/>
                    </a:cubicBezTo>
                    <a:cubicBezTo>
                      <a:pt x="1706785" y="3241947"/>
                      <a:pt x="1761077" y="3152698"/>
                      <a:pt x="1802416" y="3056210"/>
                    </a:cubicBezTo>
                    <a:cubicBezTo>
                      <a:pt x="1822323" y="3009728"/>
                      <a:pt x="1834896" y="2960293"/>
                      <a:pt x="1844421" y="2910192"/>
                    </a:cubicBezTo>
                    <a:cubicBezTo>
                      <a:pt x="1854803" y="2855709"/>
                      <a:pt x="1855565" y="2800273"/>
                      <a:pt x="1862709" y="2745600"/>
                    </a:cubicBezTo>
                    <a:cubicBezTo>
                      <a:pt x="1866710" y="2714548"/>
                      <a:pt x="1882712" y="2687116"/>
                      <a:pt x="1894904" y="2658922"/>
                    </a:cubicBezTo>
                    <a:cubicBezTo>
                      <a:pt x="1925764" y="2587199"/>
                      <a:pt x="1941576" y="2512523"/>
                      <a:pt x="1945005" y="2434704"/>
                    </a:cubicBezTo>
                    <a:cubicBezTo>
                      <a:pt x="1947196" y="2385840"/>
                      <a:pt x="1948720" y="2337168"/>
                      <a:pt x="1944624" y="2288400"/>
                    </a:cubicBezTo>
                    <a:cubicBezTo>
                      <a:pt x="1940909" y="2243727"/>
                      <a:pt x="1955006" y="2201436"/>
                      <a:pt x="1960531" y="2158097"/>
                    </a:cubicBezTo>
                    <a:cubicBezTo>
                      <a:pt x="1970818" y="2076183"/>
                      <a:pt x="1982914" y="1994553"/>
                      <a:pt x="1972818" y="1911209"/>
                    </a:cubicBezTo>
                    <a:cubicBezTo>
                      <a:pt x="1965674" y="1852440"/>
                      <a:pt x="1959197" y="1794052"/>
                      <a:pt x="1940338" y="1737473"/>
                    </a:cubicBezTo>
                    <a:cubicBezTo>
                      <a:pt x="1915192" y="1661845"/>
                      <a:pt x="1883378" y="1589264"/>
                      <a:pt x="1839182" y="1522875"/>
                    </a:cubicBezTo>
                    <a:cubicBezTo>
                      <a:pt x="1820609" y="1495062"/>
                      <a:pt x="1799273" y="1469345"/>
                      <a:pt x="1791557" y="1435721"/>
                    </a:cubicBezTo>
                    <a:cubicBezTo>
                      <a:pt x="1784795" y="1406384"/>
                      <a:pt x="1782413" y="1376476"/>
                      <a:pt x="1780413" y="1346567"/>
                    </a:cubicBezTo>
                    <a:cubicBezTo>
                      <a:pt x="1779175" y="1327232"/>
                      <a:pt x="1775746" y="1309325"/>
                      <a:pt x="1767078" y="1291418"/>
                    </a:cubicBezTo>
                    <a:cubicBezTo>
                      <a:pt x="1758887" y="1274654"/>
                      <a:pt x="1755077" y="1255985"/>
                      <a:pt x="1751933" y="1236935"/>
                    </a:cubicBezTo>
                    <a:cubicBezTo>
                      <a:pt x="1746314" y="1203788"/>
                      <a:pt x="1734788" y="1175022"/>
                      <a:pt x="1698593" y="1157782"/>
                    </a:cubicBezTo>
                    <a:cubicBezTo>
                      <a:pt x="1656874" y="1137875"/>
                      <a:pt x="1633156" y="1100156"/>
                      <a:pt x="1619536" y="1054055"/>
                    </a:cubicBezTo>
                    <a:cubicBezTo>
                      <a:pt x="1589342" y="952042"/>
                      <a:pt x="1533049" y="863078"/>
                      <a:pt x="1471613" y="777258"/>
                    </a:cubicBezTo>
                    <a:cubicBezTo>
                      <a:pt x="1443800" y="738491"/>
                      <a:pt x="1421321" y="696486"/>
                      <a:pt x="1395889" y="656291"/>
                    </a:cubicBezTo>
                    <a:cubicBezTo>
                      <a:pt x="1372648" y="619619"/>
                      <a:pt x="1345883" y="585615"/>
                      <a:pt x="1309688" y="559707"/>
                    </a:cubicBezTo>
                    <a:cubicBezTo>
                      <a:pt x="1288447" y="544467"/>
                      <a:pt x="1276350" y="520845"/>
                      <a:pt x="1263777" y="498271"/>
                    </a:cubicBezTo>
                    <a:cubicBezTo>
                      <a:pt x="1255490" y="483317"/>
                      <a:pt x="1245394" y="469601"/>
                      <a:pt x="1233773" y="457313"/>
                    </a:cubicBezTo>
                    <a:cubicBezTo>
                      <a:pt x="1204817" y="426833"/>
                      <a:pt x="1174147" y="398068"/>
                      <a:pt x="1146905" y="365873"/>
                    </a:cubicBezTo>
                    <a:cubicBezTo>
                      <a:pt x="1124903" y="339870"/>
                      <a:pt x="1097089" y="320915"/>
                      <a:pt x="1067562" y="303199"/>
                    </a:cubicBezTo>
                    <a:cubicBezTo>
                      <a:pt x="1025747" y="278053"/>
                      <a:pt x="991172" y="243191"/>
                      <a:pt x="957358" y="208044"/>
                    </a:cubicBezTo>
                    <a:cubicBezTo>
                      <a:pt x="919734" y="168992"/>
                      <a:pt x="875729" y="138512"/>
                      <a:pt x="827246" y="114128"/>
                    </a:cubicBezTo>
                    <a:cubicBezTo>
                      <a:pt x="802672" y="101745"/>
                      <a:pt x="775335" y="99269"/>
                      <a:pt x="749427" y="91458"/>
                    </a:cubicBezTo>
                    <a:cubicBezTo>
                      <a:pt x="711232" y="80028"/>
                      <a:pt x="677609" y="57835"/>
                      <a:pt x="639889" y="45357"/>
                    </a:cubicBezTo>
                    <a:cubicBezTo>
                      <a:pt x="622649" y="39737"/>
                      <a:pt x="605790" y="35070"/>
                      <a:pt x="587312" y="33451"/>
                    </a:cubicBezTo>
                    <a:cubicBezTo>
                      <a:pt x="562642" y="31260"/>
                      <a:pt x="539591" y="21259"/>
                      <a:pt x="516065" y="12305"/>
                    </a:cubicBezTo>
                    <a:cubicBezTo>
                      <a:pt x="467773" y="-6173"/>
                      <a:pt x="417957" y="-1411"/>
                      <a:pt x="367760" y="10686"/>
                    </a:cubicBezTo>
                    <a:cubicBezTo>
                      <a:pt x="305086" y="25831"/>
                      <a:pt x="251079" y="58883"/>
                      <a:pt x="193548" y="85172"/>
                    </a:cubicBezTo>
                    <a:cubicBezTo>
                      <a:pt x="120682" y="118604"/>
                      <a:pt x="88583" y="185470"/>
                      <a:pt x="43720" y="242429"/>
                    </a:cubicBezTo>
                    <a:cubicBezTo>
                      <a:pt x="27432" y="263099"/>
                      <a:pt x="19717" y="289864"/>
                      <a:pt x="0" y="30843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02DC9D9-C129-ED8E-7708-ABE50EDECC78}"/>
                  </a:ext>
                </a:extLst>
              </p:cNvPr>
              <p:cNvSpPr/>
              <p:nvPr/>
            </p:nvSpPr>
            <p:spPr>
              <a:xfrm>
                <a:off x="3316793" y="4949485"/>
                <a:ext cx="1456946" cy="1273477"/>
              </a:xfrm>
              <a:custGeom>
                <a:avLst/>
                <a:gdLst>
                  <a:gd name="connsiteX0" fmla="*/ 1456947 w 1456946"/>
                  <a:gd name="connsiteY0" fmla="*/ 0 h 1273477"/>
                  <a:gd name="connsiteX1" fmla="*/ 1439802 w 1456946"/>
                  <a:gd name="connsiteY1" fmla="*/ 102870 h 1273477"/>
                  <a:gd name="connsiteX2" fmla="*/ 1394177 w 1456946"/>
                  <a:gd name="connsiteY2" fmla="*/ 285750 h 1273477"/>
                  <a:gd name="connsiteX3" fmla="*/ 1261303 w 1456946"/>
                  <a:gd name="connsiteY3" fmla="*/ 477393 h 1273477"/>
                  <a:gd name="connsiteX4" fmla="*/ 1183579 w 1456946"/>
                  <a:gd name="connsiteY4" fmla="*/ 591979 h 1273477"/>
                  <a:gd name="connsiteX5" fmla="*/ 1064898 w 1456946"/>
                  <a:gd name="connsiteY5" fmla="*/ 715137 h 1273477"/>
                  <a:gd name="connsiteX6" fmla="*/ 996794 w 1456946"/>
                  <a:gd name="connsiteY6" fmla="*/ 768287 h 1273477"/>
                  <a:gd name="connsiteX7" fmla="*/ 943740 w 1456946"/>
                  <a:gd name="connsiteY7" fmla="*/ 827341 h 1273477"/>
                  <a:gd name="connsiteX8" fmla="*/ 875065 w 1456946"/>
                  <a:gd name="connsiteY8" fmla="*/ 918877 h 1273477"/>
                  <a:gd name="connsiteX9" fmla="*/ 706282 w 1456946"/>
                  <a:gd name="connsiteY9" fmla="*/ 1079182 h 1273477"/>
                  <a:gd name="connsiteX10" fmla="*/ 626176 w 1456946"/>
                  <a:gd name="connsiteY10" fmla="*/ 1099471 h 1273477"/>
                  <a:gd name="connsiteX11" fmla="*/ 516448 w 1456946"/>
                  <a:gd name="connsiteY11" fmla="*/ 1159002 h 1273477"/>
                  <a:gd name="connsiteX12" fmla="*/ 347475 w 1456946"/>
                  <a:gd name="connsiteY12" fmla="*/ 1269111 h 1273477"/>
                  <a:gd name="connsiteX13" fmla="*/ 260512 w 1456946"/>
                  <a:gd name="connsiteY13" fmla="*/ 1268730 h 1273477"/>
                  <a:gd name="connsiteX14" fmla="*/ 155546 w 1456946"/>
                  <a:gd name="connsiteY14" fmla="*/ 1218343 h 1273477"/>
                  <a:gd name="connsiteX15" fmla="*/ 88966 w 1456946"/>
                  <a:gd name="connsiteY15" fmla="*/ 1092803 h 1273477"/>
                  <a:gd name="connsiteX16" fmla="*/ 85252 w 1456946"/>
                  <a:gd name="connsiteY16" fmla="*/ 1040130 h 1273477"/>
                  <a:gd name="connsiteX17" fmla="*/ 61629 w 1456946"/>
                  <a:gd name="connsiteY17" fmla="*/ 951071 h 1273477"/>
                  <a:gd name="connsiteX18" fmla="*/ 38198 w 1456946"/>
                  <a:gd name="connsiteY18" fmla="*/ 770477 h 1273477"/>
                  <a:gd name="connsiteX19" fmla="*/ 16957 w 1456946"/>
                  <a:gd name="connsiteY19" fmla="*/ 654272 h 1273477"/>
                  <a:gd name="connsiteX20" fmla="*/ 3 w 1456946"/>
                  <a:gd name="connsiteY20" fmla="*/ 583025 h 127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6946" h="1273477">
                    <a:moveTo>
                      <a:pt x="1456947" y="0"/>
                    </a:moveTo>
                    <a:cubicBezTo>
                      <a:pt x="1455709" y="35052"/>
                      <a:pt x="1447612" y="68961"/>
                      <a:pt x="1439802" y="102870"/>
                    </a:cubicBezTo>
                    <a:cubicBezTo>
                      <a:pt x="1425705" y="164116"/>
                      <a:pt x="1413322" y="225743"/>
                      <a:pt x="1394177" y="285750"/>
                    </a:cubicBezTo>
                    <a:cubicBezTo>
                      <a:pt x="1369317" y="363188"/>
                      <a:pt x="1325311" y="427672"/>
                      <a:pt x="1261303" y="477393"/>
                    </a:cubicBezTo>
                    <a:cubicBezTo>
                      <a:pt x="1222441" y="507587"/>
                      <a:pt x="1196629" y="544449"/>
                      <a:pt x="1183579" y="591979"/>
                    </a:cubicBezTo>
                    <a:cubicBezTo>
                      <a:pt x="1166530" y="653891"/>
                      <a:pt x="1120143" y="689705"/>
                      <a:pt x="1064898" y="715137"/>
                    </a:cubicBezTo>
                    <a:cubicBezTo>
                      <a:pt x="1037656" y="727710"/>
                      <a:pt x="1013653" y="743712"/>
                      <a:pt x="996794" y="768287"/>
                    </a:cubicBezTo>
                    <a:cubicBezTo>
                      <a:pt x="981649" y="790480"/>
                      <a:pt x="963266" y="809435"/>
                      <a:pt x="943740" y="827341"/>
                    </a:cubicBezTo>
                    <a:cubicBezTo>
                      <a:pt x="915070" y="853630"/>
                      <a:pt x="893734" y="884872"/>
                      <a:pt x="875065" y="918877"/>
                    </a:cubicBezTo>
                    <a:cubicBezTo>
                      <a:pt x="835917" y="990029"/>
                      <a:pt x="777243" y="1041082"/>
                      <a:pt x="706282" y="1079182"/>
                    </a:cubicBezTo>
                    <a:cubicBezTo>
                      <a:pt x="681135" y="1092708"/>
                      <a:pt x="652942" y="1093184"/>
                      <a:pt x="626176" y="1099471"/>
                    </a:cubicBezTo>
                    <a:cubicBezTo>
                      <a:pt x="584171" y="1109472"/>
                      <a:pt x="546547" y="1126807"/>
                      <a:pt x="516448" y="1159002"/>
                    </a:cubicBezTo>
                    <a:cubicBezTo>
                      <a:pt x="469204" y="1209580"/>
                      <a:pt x="416245" y="1251014"/>
                      <a:pt x="347475" y="1269111"/>
                    </a:cubicBezTo>
                    <a:cubicBezTo>
                      <a:pt x="317947" y="1276922"/>
                      <a:pt x="289468" y="1272635"/>
                      <a:pt x="260512" y="1268730"/>
                    </a:cubicBezTo>
                    <a:cubicBezTo>
                      <a:pt x="220125" y="1263206"/>
                      <a:pt x="181835" y="1252538"/>
                      <a:pt x="155546" y="1218343"/>
                    </a:cubicBezTo>
                    <a:cubicBezTo>
                      <a:pt x="126400" y="1180338"/>
                      <a:pt x="103825" y="1138619"/>
                      <a:pt x="88966" y="1092803"/>
                    </a:cubicBezTo>
                    <a:cubicBezTo>
                      <a:pt x="83347" y="1075468"/>
                      <a:pt x="87538" y="1057751"/>
                      <a:pt x="85252" y="1040130"/>
                    </a:cubicBezTo>
                    <a:cubicBezTo>
                      <a:pt x="81346" y="1009079"/>
                      <a:pt x="68202" y="981075"/>
                      <a:pt x="61629" y="951071"/>
                    </a:cubicBezTo>
                    <a:cubicBezTo>
                      <a:pt x="48485" y="891540"/>
                      <a:pt x="37722" y="830961"/>
                      <a:pt x="38198" y="770477"/>
                    </a:cubicBezTo>
                    <a:cubicBezTo>
                      <a:pt x="38484" y="729139"/>
                      <a:pt x="29149" y="691324"/>
                      <a:pt x="16957" y="654272"/>
                    </a:cubicBezTo>
                    <a:cubicBezTo>
                      <a:pt x="9147" y="630555"/>
                      <a:pt x="-188" y="608266"/>
                      <a:pt x="3" y="58302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2EAF23E-18C4-A7AB-AD08-B33581BDF0F1}"/>
                  </a:ext>
                </a:extLst>
              </p:cNvPr>
              <p:cNvSpPr/>
              <p:nvPr/>
            </p:nvSpPr>
            <p:spPr>
              <a:xfrm>
                <a:off x="1288516" y="1664013"/>
                <a:ext cx="1365815" cy="2469560"/>
              </a:xfrm>
              <a:custGeom>
                <a:avLst/>
                <a:gdLst>
                  <a:gd name="connsiteX0" fmla="*/ 1365816 w 1365815"/>
                  <a:gd name="connsiteY0" fmla="*/ 5062 h 2469560"/>
                  <a:gd name="connsiteX1" fmla="*/ 1263041 w 1365815"/>
                  <a:gd name="connsiteY1" fmla="*/ 21254 h 2469560"/>
                  <a:gd name="connsiteX2" fmla="*/ 1120737 w 1365815"/>
                  <a:gd name="connsiteY2" fmla="*/ 111932 h 2469560"/>
                  <a:gd name="connsiteX3" fmla="*/ 1068540 w 1365815"/>
                  <a:gd name="connsiteY3" fmla="*/ 137269 h 2469560"/>
                  <a:gd name="connsiteX4" fmla="*/ 908901 w 1365815"/>
                  <a:gd name="connsiteY4" fmla="*/ 229375 h 2469560"/>
                  <a:gd name="connsiteX5" fmla="*/ 881374 w 1365815"/>
                  <a:gd name="connsiteY5" fmla="*/ 274905 h 2469560"/>
                  <a:gd name="connsiteX6" fmla="*/ 798888 w 1365815"/>
                  <a:gd name="connsiteY6" fmla="*/ 361297 h 2469560"/>
                  <a:gd name="connsiteX7" fmla="*/ 607340 w 1365815"/>
                  <a:gd name="connsiteY7" fmla="*/ 508172 h 2469560"/>
                  <a:gd name="connsiteX8" fmla="*/ 586575 w 1365815"/>
                  <a:gd name="connsiteY8" fmla="*/ 537700 h 2469560"/>
                  <a:gd name="connsiteX9" fmla="*/ 527520 w 1365815"/>
                  <a:gd name="connsiteY9" fmla="*/ 588849 h 2469560"/>
                  <a:gd name="connsiteX10" fmla="*/ 452273 w 1365815"/>
                  <a:gd name="connsiteY10" fmla="*/ 679717 h 2469560"/>
                  <a:gd name="connsiteX11" fmla="*/ 372072 w 1365815"/>
                  <a:gd name="connsiteY11" fmla="*/ 778301 h 2469560"/>
                  <a:gd name="connsiteX12" fmla="*/ 326448 w 1365815"/>
                  <a:gd name="connsiteY12" fmla="*/ 826117 h 2469560"/>
                  <a:gd name="connsiteX13" fmla="*/ 218625 w 1365815"/>
                  <a:gd name="connsiteY13" fmla="*/ 974421 h 2469560"/>
                  <a:gd name="connsiteX14" fmla="*/ 145854 w 1365815"/>
                  <a:gd name="connsiteY14" fmla="*/ 1139203 h 2469560"/>
                  <a:gd name="connsiteX15" fmla="*/ 118803 w 1365815"/>
                  <a:gd name="connsiteY15" fmla="*/ 1315130 h 2469560"/>
                  <a:gd name="connsiteX16" fmla="*/ 134043 w 1365815"/>
                  <a:gd name="connsiteY16" fmla="*/ 1402094 h 2469560"/>
                  <a:gd name="connsiteX17" fmla="*/ 132042 w 1365815"/>
                  <a:gd name="connsiteY17" fmla="*/ 1438574 h 2469560"/>
                  <a:gd name="connsiteX18" fmla="*/ 70606 w 1365815"/>
                  <a:gd name="connsiteY18" fmla="*/ 1584973 h 2469560"/>
                  <a:gd name="connsiteX19" fmla="*/ 63462 w 1365815"/>
                  <a:gd name="connsiteY19" fmla="*/ 1639742 h 2469560"/>
                  <a:gd name="connsiteX20" fmla="*/ 55557 w 1365815"/>
                  <a:gd name="connsiteY20" fmla="*/ 1758805 h 2469560"/>
                  <a:gd name="connsiteX21" fmla="*/ 40888 w 1365815"/>
                  <a:gd name="connsiteY21" fmla="*/ 1877486 h 2469560"/>
                  <a:gd name="connsiteX22" fmla="*/ 16028 w 1365815"/>
                  <a:gd name="connsiteY22" fmla="*/ 1980642 h 2469560"/>
                  <a:gd name="connsiteX23" fmla="*/ 7551 w 1365815"/>
                  <a:gd name="connsiteY23" fmla="*/ 2094942 h 2469560"/>
                  <a:gd name="connsiteX24" fmla="*/ 45555 w 1365815"/>
                  <a:gd name="connsiteY24" fmla="*/ 2220196 h 2469560"/>
                  <a:gd name="connsiteX25" fmla="*/ 37745 w 1365815"/>
                  <a:gd name="connsiteY25" fmla="*/ 2307064 h 2469560"/>
                  <a:gd name="connsiteX26" fmla="*/ 18885 w 1365815"/>
                  <a:gd name="connsiteY26" fmla="*/ 2373739 h 2469560"/>
                  <a:gd name="connsiteX27" fmla="*/ 31363 w 1365815"/>
                  <a:gd name="connsiteY27" fmla="*/ 2419268 h 2469560"/>
                  <a:gd name="connsiteX28" fmla="*/ 88513 w 1365815"/>
                  <a:gd name="connsiteY28" fmla="*/ 2469560 h 2469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365815" h="2469560">
                    <a:moveTo>
                      <a:pt x="1365816" y="5062"/>
                    </a:moveTo>
                    <a:cubicBezTo>
                      <a:pt x="1328668" y="-8178"/>
                      <a:pt x="1295712" y="7157"/>
                      <a:pt x="1263041" y="21254"/>
                    </a:cubicBezTo>
                    <a:cubicBezTo>
                      <a:pt x="1210844" y="43828"/>
                      <a:pt x="1163981" y="74689"/>
                      <a:pt x="1120737" y="111932"/>
                    </a:cubicBezTo>
                    <a:cubicBezTo>
                      <a:pt x="1106545" y="124124"/>
                      <a:pt x="1086924" y="131839"/>
                      <a:pt x="1068540" y="137269"/>
                    </a:cubicBezTo>
                    <a:cubicBezTo>
                      <a:pt x="1007676" y="155176"/>
                      <a:pt x="957574" y="190894"/>
                      <a:pt x="908901" y="229375"/>
                    </a:cubicBezTo>
                    <a:cubicBezTo>
                      <a:pt x="894519" y="240710"/>
                      <a:pt x="887470" y="257855"/>
                      <a:pt x="881374" y="274905"/>
                    </a:cubicBezTo>
                    <a:cubicBezTo>
                      <a:pt x="866610" y="315958"/>
                      <a:pt x="836607" y="343580"/>
                      <a:pt x="798888" y="361297"/>
                    </a:cubicBezTo>
                    <a:cubicBezTo>
                      <a:pt x="724212" y="396539"/>
                      <a:pt x="662966" y="448546"/>
                      <a:pt x="607340" y="508172"/>
                    </a:cubicBezTo>
                    <a:cubicBezTo>
                      <a:pt x="599244" y="516935"/>
                      <a:pt x="593624" y="527984"/>
                      <a:pt x="586575" y="537700"/>
                    </a:cubicBezTo>
                    <a:cubicBezTo>
                      <a:pt x="570859" y="559226"/>
                      <a:pt x="554095" y="577895"/>
                      <a:pt x="527520" y="588849"/>
                    </a:cubicBezTo>
                    <a:cubicBezTo>
                      <a:pt x="487611" y="605137"/>
                      <a:pt x="466370" y="641141"/>
                      <a:pt x="452273" y="679717"/>
                    </a:cubicBezTo>
                    <a:cubicBezTo>
                      <a:pt x="436652" y="722389"/>
                      <a:pt x="413697" y="756870"/>
                      <a:pt x="372072" y="778301"/>
                    </a:cubicBezTo>
                    <a:cubicBezTo>
                      <a:pt x="352165" y="788493"/>
                      <a:pt x="339592" y="808495"/>
                      <a:pt x="326448" y="826117"/>
                    </a:cubicBezTo>
                    <a:cubicBezTo>
                      <a:pt x="289776" y="874980"/>
                      <a:pt x="255010" y="925367"/>
                      <a:pt x="218625" y="974421"/>
                    </a:cubicBezTo>
                    <a:cubicBezTo>
                      <a:pt x="181858" y="1023951"/>
                      <a:pt x="164999" y="1082053"/>
                      <a:pt x="145854" y="1139203"/>
                    </a:cubicBezTo>
                    <a:cubicBezTo>
                      <a:pt x="126804" y="1196163"/>
                      <a:pt x="117660" y="1255218"/>
                      <a:pt x="118803" y="1315130"/>
                    </a:cubicBezTo>
                    <a:cubicBezTo>
                      <a:pt x="119374" y="1344467"/>
                      <a:pt x="121660" y="1374281"/>
                      <a:pt x="134043" y="1402094"/>
                    </a:cubicBezTo>
                    <a:cubicBezTo>
                      <a:pt x="139281" y="1414000"/>
                      <a:pt x="138329" y="1426573"/>
                      <a:pt x="132042" y="1438574"/>
                    </a:cubicBezTo>
                    <a:cubicBezTo>
                      <a:pt x="107658" y="1485723"/>
                      <a:pt x="86989" y="1534491"/>
                      <a:pt x="70606" y="1584973"/>
                    </a:cubicBezTo>
                    <a:cubicBezTo>
                      <a:pt x="64891" y="1602404"/>
                      <a:pt x="60986" y="1620978"/>
                      <a:pt x="63462" y="1639742"/>
                    </a:cubicBezTo>
                    <a:cubicBezTo>
                      <a:pt x="68796" y="1680033"/>
                      <a:pt x="60033" y="1719086"/>
                      <a:pt x="55557" y="1758805"/>
                    </a:cubicBezTo>
                    <a:cubicBezTo>
                      <a:pt x="51175" y="1798429"/>
                      <a:pt x="38888" y="1837481"/>
                      <a:pt x="40888" y="1877486"/>
                    </a:cubicBezTo>
                    <a:cubicBezTo>
                      <a:pt x="42793" y="1914824"/>
                      <a:pt x="30792" y="1947304"/>
                      <a:pt x="16028" y="1980642"/>
                    </a:cubicBezTo>
                    <a:cubicBezTo>
                      <a:pt x="-69" y="2016742"/>
                      <a:pt x="-6070" y="2054175"/>
                      <a:pt x="7551" y="2094942"/>
                    </a:cubicBezTo>
                    <a:cubicBezTo>
                      <a:pt x="21362" y="2136185"/>
                      <a:pt x="34316" y="2178000"/>
                      <a:pt x="45555" y="2220196"/>
                    </a:cubicBezTo>
                    <a:cubicBezTo>
                      <a:pt x="53652" y="2250866"/>
                      <a:pt x="47556" y="2279251"/>
                      <a:pt x="37745" y="2307064"/>
                    </a:cubicBezTo>
                    <a:cubicBezTo>
                      <a:pt x="30030" y="2328971"/>
                      <a:pt x="23362" y="2351450"/>
                      <a:pt x="18885" y="2373739"/>
                    </a:cubicBezTo>
                    <a:cubicBezTo>
                      <a:pt x="16028" y="2388026"/>
                      <a:pt x="22219" y="2405267"/>
                      <a:pt x="31363" y="2419268"/>
                    </a:cubicBezTo>
                    <a:cubicBezTo>
                      <a:pt x="45746" y="2441366"/>
                      <a:pt x="65463" y="2457273"/>
                      <a:pt x="88513" y="246956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92A717A-8D57-1A9A-5A22-62937A1821D0}"/>
                  </a:ext>
                </a:extLst>
              </p:cNvPr>
              <p:cNvSpPr/>
              <p:nvPr/>
            </p:nvSpPr>
            <p:spPr>
              <a:xfrm>
                <a:off x="2160713" y="5578325"/>
                <a:ext cx="1163131" cy="636547"/>
              </a:xfrm>
              <a:custGeom>
                <a:avLst/>
                <a:gdLst>
                  <a:gd name="connsiteX0" fmla="*/ 1163131 w 1163131"/>
                  <a:gd name="connsiteY0" fmla="*/ 13526 h 636547"/>
                  <a:gd name="connsiteX1" fmla="*/ 1156273 w 1163131"/>
                  <a:gd name="connsiteY1" fmla="*/ 34100 h 636547"/>
                  <a:gd name="connsiteX2" fmla="*/ 1137223 w 1163131"/>
                  <a:gd name="connsiteY2" fmla="*/ 232886 h 636547"/>
                  <a:gd name="connsiteX3" fmla="*/ 1131604 w 1163131"/>
                  <a:gd name="connsiteY3" fmla="*/ 331375 h 636547"/>
                  <a:gd name="connsiteX4" fmla="*/ 1119888 w 1163131"/>
                  <a:gd name="connsiteY4" fmla="*/ 422910 h 636547"/>
                  <a:gd name="connsiteX5" fmla="*/ 1115506 w 1163131"/>
                  <a:gd name="connsiteY5" fmla="*/ 482251 h 636547"/>
                  <a:gd name="connsiteX6" fmla="*/ 996253 w 1163131"/>
                  <a:gd name="connsiteY6" fmla="*/ 612648 h 636547"/>
                  <a:gd name="connsiteX7" fmla="*/ 898051 w 1163131"/>
                  <a:gd name="connsiteY7" fmla="*/ 636175 h 636547"/>
                  <a:gd name="connsiteX8" fmla="*/ 801943 w 1163131"/>
                  <a:gd name="connsiteY8" fmla="*/ 615029 h 636547"/>
                  <a:gd name="connsiteX9" fmla="*/ 692596 w 1163131"/>
                  <a:gd name="connsiteY9" fmla="*/ 565880 h 636547"/>
                  <a:gd name="connsiteX10" fmla="*/ 626112 w 1163131"/>
                  <a:gd name="connsiteY10" fmla="*/ 560642 h 636547"/>
                  <a:gd name="connsiteX11" fmla="*/ 473521 w 1163131"/>
                  <a:gd name="connsiteY11" fmla="*/ 524637 h 636547"/>
                  <a:gd name="connsiteX12" fmla="*/ 406846 w 1163131"/>
                  <a:gd name="connsiteY12" fmla="*/ 481965 h 636547"/>
                  <a:gd name="connsiteX13" fmla="*/ 342934 w 1163131"/>
                  <a:gd name="connsiteY13" fmla="*/ 465868 h 636547"/>
                  <a:gd name="connsiteX14" fmla="*/ 201487 w 1163131"/>
                  <a:gd name="connsiteY14" fmla="*/ 376714 h 636547"/>
                  <a:gd name="connsiteX15" fmla="*/ 82234 w 1163131"/>
                  <a:gd name="connsiteY15" fmla="*/ 228600 h 636547"/>
                  <a:gd name="connsiteX16" fmla="*/ 45182 w 1163131"/>
                  <a:gd name="connsiteY16" fmla="*/ 142113 h 636547"/>
                  <a:gd name="connsiteX17" fmla="*/ 14035 w 1163131"/>
                  <a:gd name="connsiteY17" fmla="*/ 50197 h 636547"/>
                  <a:gd name="connsiteX18" fmla="*/ 34 w 1163131"/>
                  <a:gd name="connsiteY18" fmla="*/ 0 h 63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63131" h="636547">
                    <a:moveTo>
                      <a:pt x="1163131" y="13526"/>
                    </a:moveTo>
                    <a:cubicBezTo>
                      <a:pt x="1156083" y="18764"/>
                      <a:pt x="1155607" y="26384"/>
                      <a:pt x="1156273" y="34100"/>
                    </a:cubicBezTo>
                    <a:cubicBezTo>
                      <a:pt x="1162179" y="101537"/>
                      <a:pt x="1147129" y="167069"/>
                      <a:pt x="1137223" y="232886"/>
                    </a:cubicBezTo>
                    <a:cubicBezTo>
                      <a:pt x="1132270" y="265843"/>
                      <a:pt x="1134366" y="298609"/>
                      <a:pt x="1131604" y="331375"/>
                    </a:cubicBezTo>
                    <a:cubicBezTo>
                      <a:pt x="1129032" y="362141"/>
                      <a:pt x="1130556" y="393002"/>
                      <a:pt x="1119888" y="422910"/>
                    </a:cubicBezTo>
                    <a:cubicBezTo>
                      <a:pt x="1113125" y="441865"/>
                      <a:pt x="1117602" y="462439"/>
                      <a:pt x="1115506" y="482251"/>
                    </a:cubicBezTo>
                    <a:cubicBezTo>
                      <a:pt x="1108553" y="547783"/>
                      <a:pt x="1060642" y="593598"/>
                      <a:pt x="996253" y="612648"/>
                    </a:cubicBezTo>
                    <a:cubicBezTo>
                      <a:pt x="963868" y="622173"/>
                      <a:pt x="932531" y="633603"/>
                      <a:pt x="898051" y="636175"/>
                    </a:cubicBezTo>
                    <a:cubicBezTo>
                      <a:pt x="863094" y="638747"/>
                      <a:pt x="832900" y="627602"/>
                      <a:pt x="801943" y="615029"/>
                    </a:cubicBezTo>
                    <a:cubicBezTo>
                      <a:pt x="764986" y="599980"/>
                      <a:pt x="731744" y="577215"/>
                      <a:pt x="692596" y="565880"/>
                    </a:cubicBezTo>
                    <a:cubicBezTo>
                      <a:pt x="670022" y="559308"/>
                      <a:pt x="647924" y="558546"/>
                      <a:pt x="626112" y="560642"/>
                    </a:cubicBezTo>
                    <a:cubicBezTo>
                      <a:pt x="570676" y="565976"/>
                      <a:pt x="520765" y="548354"/>
                      <a:pt x="473521" y="524637"/>
                    </a:cubicBezTo>
                    <a:cubicBezTo>
                      <a:pt x="450471" y="513112"/>
                      <a:pt x="433231" y="490442"/>
                      <a:pt x="406846" y="481965"/>
                    </a:cubicBezTo>
                    <a:cubicBezTo>
                      <a:pt x="385796" y="475202"/>
                      <a:pt x="363412" y="473488"/>
                      <a:pt x="342934" y="465868"/>
                    </a:cubicBezTo>
                    <a:cubicBezTo>
                      <a:pt x="289689" y="446151"/>
                      <a:pt x="243207" y="414433"/>
                      <a:pt x="201487" y="376714"/>
                    </a:cubicBezTo>
                    <a:cubicBezTo>
                      <a:pt x="154053" y="333851"/>
                      <a:pt x="112143" y="285941"/>
                      <a:pt x="82234" y="228600"/>
                    </a:cubicBezTo>
                    <a:cubicBezTo>
                      <a:pt x="67661" y="200596"/>
                      <a:pt x="63184" y="167831"/>
                      <a:pt x="45182" y="142113"/>
                    </a:cubicBezTo>
                    <a:cubicBezTo>
                      <a:pt x="25370" y="113919"/>
                      <a:pt x="23751" y="80963"/>
                      <a:pt x="14035" y="50197"/>
                    </a:cubicBezTo>
                    <a:cubicBezTo>
                      <a:pt x="8797" y="33719"/>
                      <a:pt x="-633" y="18193"/>
                      <a:pt x="34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CFA7E62-E081-4C7C-361D-61D9DA3AA462}"/>
                  </a:ext>
                </a:extLst>
              </p:cNvPr>
              <p:cNvSpPr/>
              <p:nvPr/>
            </p:nvSpPr>
            <p:spPr>
              <a:xfrm>
                <a:off x="3522882" y="4928911"/>
                <a:ext cx="171199" cy="1074420"/>
              </a:xfrm>
              <a:custGeom>
                <a:avLst/>
                <a:gdLst>
                  <a:gd name="connsiteX0" fmla="*/ 171199 w 171199"/>
                  <a:gd name="connsiteY0" fmla="*/ 0 h 1074420"/>
                  <a:gd name="connsiteX1" fmla="*/ 157578 w 171199"/>
                  <a:gd name="connsiteY1" fmla="*/ 96012 h 1074420"/>
                  <a:gd name="connsiteX2" fmla="*/ 132242 w 171199"/>
                  <a:gd name="connsiteY2" fmla="*/ 283464 h 1074420"/>
                  <a:gd name="connsiteX3" fmla="*/ 106715 w 171199"/>
                  <a:gd name="connsiteY3" fmla="*/ 340423 h 1074420"/>
                  <a:gd name="connsiteX4" fmla="*/ 91094 w 171199"/>
                  <a:gd name="connsiteY4" fmla="*/ 413766 h 1074420"/>
                  <a:gd name="connsiteX5" fmla="*/ 67853 w 171199"/>
                  <a:gd name="connsiteY5" fmla="*/ 589693 h 1074420"/>
                  <a:gd name="connsiteX6" fmla="*/ 37087 w 171199"/>
                  <a:gd name="connsiteY6" fmla="*/ 654272 h 1074420"/>
                  <a:gd name="connsiteX7" fmla="*/ 130 w 171199"/>
                  <a:gd name="connsiteY7" fmla="*/ 772668 h 1074420"/>
                  <a:gd name="connsiteX8" fmla="*/ 18704 w 171199"/>
                  <a:gd name="connsiteY8" fmla="*/ 850202 h 1074420"/>
                  <a:gd name="connsiteX9" fmla="*/ 59280 w 171199"/>
                  <a:gd name="connsiteY9" fmla="*/ 992029 h 1074420"/>
                  <a:gd name="connsiteX10" fmla="*/ 57947 w 171199"/>
                  <a:gd name="connsiteY10" fmla="*/ 1042321 h 1074420"/>
                  <a:gd name="connsiteX11" fmla="*/ 54613 w 171199"/>
                  <a:gd name="connsiteY11" fmla="*/ 1074420 h 1074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1199" h="1074420">
                    <a:moveTo>
                      <a:pt x="171199" y="0"/>
                    </a:moveTo>
                    <a:cubicBezTo>
                      <a:pt x="157293" y="30671"/>
                      <a:pt x="159198" y="63627"/>
                      <a:pt x="157578" y="96012"/>
                    </a:cubicBezTo>
                    <a:cubicBezTo>
                      <a:pt x="154435" y="159258"/>
                      <a:pt x="152911" y="222599"/>
                      <a:pt x="132242" y="283464"/>
                    </a:cubicBezTo>
                    <a:cubicBezTo>
                      <a:pt x="125574" y="303181"/>
                      <a:pt x="114716" y="321183"/>
                      <a:pt x="106715" y="340423"/>
                    </a:cubicBezTo>
                    <a:cubicBezTo>
                      <a:pt x="96999" y="364141"/>
                      <a:pt x="90903" y="388144"/>
                      <a:pt x="91094" y="413766"/>
                    </a:cubicBezTo>
                    <a:cubicBezTo>
                      <a:pt x="91665" y="473488"/>
                      <a:pt x="85760" y="532543"/>
                      <a:pt x="67853" y="589693"/>
                    </a:cubicBezTo>
                    <a:cubicBezTo>
                      <a:pt x="60709" y="612267"/>
                      <a:pt x="48993" y="633317"/>
                      <a:pt x="37087" y="654272"/>
                    </a:cubicBezTo>
                    <a:cubicBezTo>
                      <a:pt x="16513" y="690563"/>
                      <a:pt x="2797" y="730568"/>
                      <a:pt x="130" y="772668"/>
                    </a:cubicBezTo>
                    <a:cubicBezTo>
                      <a:pt x="-1584" y="799719"/>
                      <a:pt x="14132" y="823722"/>
                      <a:pt x="18704" y="850202"/>
                    </a:cubicBezTo>
                    <a:cubicBezTo>
                      <a:pt x="26991" y="898779"/>
                      <a:pt x="40421" y="946309"/>
                      <a:pt x="59280" y="992029"/>
                    </a:cubicBezTo>
                    <a:cubicBezTo>
                      <a:pt x="66329" y="1009174"/>
                      <a:pt x="58709" y="1025747"/>
                      <a:pt x="57947" y="1042321"/>
                    </a:cubicBezTo>
                    <a:cubicBezTo>
                      <a:pt x="57471" y="1052513"/>
                      <a:pt x="55185" y="1063562"/>
                      <a:pt x="54613" y="107442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684D472-A3FE-77C9-8B41-2F92593270A3}"/>
                  </a:ext>
                </a:extLst>
              </p:cNvPr>
              <p:cNvSpPr/>
              <p:nvPr/>
            </p:nvSpPr>
            <p:spPr>
              <a:xfrm>
                <a:off x="2713768" y="4938055"/>
                <a:ext cx="365563" cy="1042416"/>
              </a:xfrm>
              <a:custGeom>
                <a:avLst/>
                <a:gdLst>
                  <a:gd name="connsiteX0" fmla="*/ 0 w 365563"/>
                  <a:gd name="connsiteY0" fmla="*/ 0 h 1042416"/>
                  <a:gd name="connsiteX1" fmla="*/ 78296 w 365563"/>
                  <a:gd name="connsiteY1" fmla="*/ 120968 h 1042416"/>
                  <a:gd name="connsiteX2" fmla="*/ 95250 w 365563"/>
                  <a:gd name="connsiteY2" fmla="*/ 242411 h 1042416"/>
                  <a:gd name="connsiteX3" fmla="*/ 184595 w 365563"/>
                  <a:gd name="connsiteY3" fmla="*/ 482727 h 1042416"/>
                  <a:gd name="connsiteX4" fmla="*/ 280607 w 365563"/>
                  <a:gd name="connsiteY4" fmla="*/ 626555 h 1042416"/>
                  <a:gd name="connsiteX5" fmla="*/ 345091 w 365563"/>
                  <a:gd name="connsiteY5" fmla="*/ 793242 h 1042416"/>
                  <a:gd name="connsiteX6" fmla="*/ 346329 w 365563"/>
                  <a:gd name="connsiteY6" fmla="*/ 859441 h 1042416"/>
                  <a:gd name="connsiteX7" fmla="*/ 338614 w 365563"/>
                  <a:gd name="connsiteY7" fmla="*/ 918877 h 1042416"/>
                  <a:gd name="connsiteX8" fmla="*/ 336042 w 365563"/>
                  <a:gd name="connsiteY8" fmla="*/ 976503 h 1042416"/>
                  <a:gd name="connsiteX9" fmla="*/ 361474 w 365563"/>
                  <a:gd name="connsiteY9" fmla="*/ 1030891 h 1042416"/>
                  <a:gd name="connsiteX10" fmla="*/ 365474 w 365563"/>
                  <a:gd name="connsiteY10" fmla="*/ 1042416 h 104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5563" h="1042416">
                    <a:moveTo>
                      <a:pt x="0" y="0"/>
                    </a:moveTo>
                    <a:cubicBezTo>
                      <a:pt x="28861" y="38481"/>
                      <a:pt x="61436" y="74009"/>
                      <a:pt x="78296" y="120968"/>
                    </a:cubicBezTo>
                    <a:cubicBezTo>
                      <a:pt x="92583" y="160782"/>
                      <a:pt x="92202" y="201835"/>
                      <a:pt x="95250" y="242411"/>
                    </a:cubicBezTo>
                    <a:cubicBezTo>
                      <a:pt x="101918" y="331565"/>
                      <a:pt x="130493" y="411194"/>
                      <a:pt x="184595" y="482727"/>
                    </a:cubicBezTo>
                    <a:cubicBezTo>
                      <a:pt x="219361" y="528733"/>
                      <a:pt x="258794" y="572262"/>
                      <a:pt x="280607" y="626555"/>
                    </a:cubicBezTo>
                    <a:cubicBezTo>
                      <a:pt x="302800" y="681800"/>
                      <a:pt x="333661" y="733806"/>
                      <a:pt x="345091" y="793242"/>
                    </a:cubicBezTo>
                    <a:cubicBezTo>
                      <a:pt x="349377" y="815340"/>
                      <a:pt x="348901" y="837819"/>
                      <a:pt x="346329" y="859441"/>
                    </a:cubicBezTo>
                    <a:cubicBezTo>
                      <a:pt x="344043" y="879253"/>
                      <a:pt x="335947" y="898875"/>
                      <a:pt x="338614" y="918877"/>
                    </a:cubicBezTo>
                    <a:cubicBezTo>
                      <a:pt x="341186" y="938308"/>
                      <a:pt x="332232" y="955739"/>
                      <a:pt x="336042" y="976503"/>
                    </a:cubicBezTo>
                    <a:cubicBezTo>
                      <a:pt x="340043" y="998411"/>
                      <a:pt x="359188" y="1010126"/>
                      <a:pt x="361474" y="1030891"/>
                    </a:cubicBezTo>
                    <a:cubicBezTo>
                      <a:pt x="361855" y="1034034"/>
                      <a:pt x="366236" y="1037654"/>
                      <a:pt x="365474" y="104241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DBBB262-C03D-1564-17B6-8600C82608B5}"/>
                  </a:ext>
                </a:extLst>
              </p:cNvPr>
              <p:cNvSpPr/>
              <p:nvPr/>
            </p:nvSpPr>
            <p:spPr>
              <a:xfrm>
                <a:off x="1576015" y="4517431"/>
                <a:ext cx="607686" cy="1166099"/>
              </a:xfrm>
              <a:custGeom>
                <a:avLst/>
                <a:gdLst>
                  <a:gd name="connsiteX0" fmla="*/ 2087 w 607686"/>
                  <a:gd name="connsiteY0" fmla="*/ 0 h 1166099"/>
                  <a:gd name="connsiteX1" fmla="*/ 14469 w 607686"/>
                  <a:gd name="connsiteY1" fmla="*/ 95821 h 1166099"/>
                  <a:gd name="connsiteX2" fmla="*/ 89717 w 607686"/>
                  <a:gd name="connsiteY2" fmla="*/ 262318 h 1166099"/>
                  <a:gd name="connsiteX3" fmla="*/ 118958 w 607686"/>
                  <a:gd name="connsiteY3" fmla="*/ 354330 h 1166099"/>
                  <a:gd name="connsiteX4" fmla="*/ 164012 w 607686"/>
                  <a:gd name="connsiteY4" fmla="*/ 457581 h 1166099"/>
                  <a:gd name="connsiteX5" fmla="*/ 208208 w 607686"/>
                  <a:gd name="connsiteY5" fmla="*/ 539020 h 1166099"/>
                  <a:gd name="connsiteX6" fmla="*/ 236402 w 607686"/>
                  <a:gd name="connsiteY6" fmla="*/ 674656 h 1166099"/>
                  <a:gd name="connsiteX7" fmla="*/ 285360 w 607686"/>
                  <a:gd name="connsiteY7" fmla="*/ 795623 h 1166099"/>
                  <a:gd name="connsiteX8" fmla="*/ 306220 w 607686"/>
                  <a:gd name="connsiteY8" fmla="*/ 818102 h 1166099"/>
                  <a:gd name="connsiteX9" fmla="*/ 415853 w 607686"/>
                  <a:gd name="connsiteY9" fmla="*/ 907447 h 1166099"/>
                  <a:gd name="connsiteX10" fmla="*/ 474527 w 607686"/>
                  <a:gd name="connsiteY10" fmla="*/ 1001554 h 1166099"/>
                  <a:gd name="connsiteX11" fmla="*/ 529962 w 607686"/>
                  <a:gd name="connsiteY11" fmla="*/ 1102042 h 1166099"/>
                  <a:gd name="connsiteX12" fmla="*/ 591684 w 607686"/>
                  <a:gd name="connsiteY12" fmla="*/ 1159097 h 1166099"/>
                  <a:gd name="connsiteX13" fmla="*/ 607686 w 607686"/>
                  <a:gd name="connsiteY13" fmla="*/ 1165955 h 116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7686" h="1166099">
                    <a:moveTo>
                      <a:pt x="2087" y="0"/>
                    </a:moveTo>
                    <a:cubicBezTo>
                      <a:pt x="-5152" y="33338"/>
                      <a:pt x="8278" y="64484"/>
                      <a:pt x="14469" y="95821"/>
                    </a:cubicBezTo>
                    <a:cubicBezTo>
                      <a:pt x="26376" y="156591"/>
                      <a:pt x="52188" y="213169"/>
                      <a:pt x="89717" y="262318"/>
                    </a:cubicBezTo>
                    <a:cubicBezTo>
                      <a:pt x="111434" y="290798"/>
                      <a:pt x="114386" y="321755"/>
                      <a:pt x="118958" y="354330"/>
                    </a:cubicBezTo>
                    <a:cubicBezTo>
                      <a:pt x="124388" y="392525"/>
                      <a:pt x="135818" y="428339"/>
                      <a:pt x="164012" y="457581"/>
                    </a:cubicBezTo>
                    <a:cubicBezTo>
                      <a:pt x="185824" y="480250"/>
                      <a:pt x="201826" y="503587"/>
                      <a:pt x="208208" y="539020"/>
                    </a:cubicBezTo>
                    <a:cubicBezTo>
                      <a:pt x="216399" y="583978"/>
                      <a:pt x="226019" y="629602"/>
                      <a:pt x="236402" y="674656"/>
                    </a:cubicBezTo>
                    <a:cubicBezTo>
                      <a:pt x="246403" y="718185"/>
                      <a:pt x="260500" y="758666"/>
                      <a:pt x="285360" y="795623"/>
                    </a:cubicBezTo>
                    <a:cubicBezTo>
                      <a:pt x="291171" y="804291"/>
                      <a:pt x="297838" y="812768"/>
                      <a:pt x="306220" y="818102"/>
                    </a:cubicBezTo>
                    <a:cubicBezTo>
                      <a:pt x="346320" y="843629"/>
                      <a:pt x="377467" y="879919"/>
                      <a:pt x="415853" y="907447"/>
                    </a:cubicBezTo>
                    <a:cubicBezTo>
                      <a:pt x="448619" y="930973"/>
                      <a:pt x="464145" y="965263"/>
                      <a:pt x="474527" y="1001554"/>
                    </a:cubicBezTo>
                    <a:cubicBezTo>
                      <a:pt x="485480" y="1039749"/>
                      <a:pt x="498244" y="1075658"/>
                      <a:pt x="529962" y="1102042"/>
                    </a:cubicBezTo>
                    <a:cubicBezTo>
                      <a:pt x="551489" y="1119949"/>
                      <a:pt x="572539" y="1138618"/>
                      <a:pt x="591684" y="1159097"/>
                    </a:cubicBezTo>
                    <a:cubicBezTo>
                      <a:pt x="596066" y="1163764"/>
                      <a:pt x="601019" y="1166813"/>
                      <a:pt x="607686" y="116595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83980F3-641B-D136-A423-8679B2592B0E}"/>
                  </a:ext>
                </a:extLst>
              </p:cNvPr>
              <p:cNvSpPr/>
              <p:nvPr/>
            </p:nvSpPr>
            <p:spPr>
              <a:xfrm>
                <a:off x="2453351" y="5395255"/>
                <a:ext cx="351761" cy="393191"/>
              </a:xfrm>
              <a:custGeom>
                <a:avLst/>
                <a:gdLst>
                  <a:gd name="connsiteX0" fmla="*/ 351761 w 351761"/>
                  <a:gd name="connsiteY0" fmla="*/ 0 h 393191"/>
                  <a:gd name="connsiteX1" fmla="*/ 237557 w 351761"/>
                  <a:gd name="connsiteY1" fmla="*/ 8001 h 393191"/>
                  <a:gd name="connsiteX2" fmla="*/ 214601 w 351761"/>
                  <a:gd name="connsiteY2" fmla="*/ 4763 h 393191"/>
                  <a:gd name="connsiteX3" fmla="*/ 82013 w 351761"/>
                  <a:gd name="connsiteY3" fmla="*/ 8763 h 393191"/>
                  <a:gd name="connsiteX4" fmla="*/ 3 w 351761"/>
                  <a:gd name="connsiteY4" fmla="*/ 96012 h 393191"/>
                  <a:gd name="connsiteX5" fmla="*/ 35817 w 351761"/>
                  <a:gd name="connsiteY5" fmla="*/ 251746 h 393191"/>
                  <a:gd name="connsiteX6" fmla="*/ 72869 w 351761"/>
                  <a:gd name="connsiteY6" fmla="*/ 374904 h 393191"/>
                  <a:gd name="connsiteX7" fmla="*/ 77537 w 351761"/>
                  <a:gd name="connsiteY7" fmla="*/ 393192 h 39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1761" h="393191">
                    <a:moveTo>
                      <a:pt x="351761" y="0"/>
                    </a:moveTo>
                    <a:cubicBezTo>
                      <a:pt x="316233" y="34481"/>
                      <a:pt x="275847" y="11240"/>
                      <a:pt x="237557" y="8001"/>
                    </a:cubicBezTo>
                    <a:cubicBezTo>
                      <a:pt x="230699" y="7429"/>
                      <a:pt x="222221" y="4763"/>
                      <a:pt x="214601" y="4763"/>
                    </a:cubicBezTo>
                    <a:cubicBezTo>
                      <a:pt x="170405" y="4572"/>
                      <a:pt x="126209" y="4286"/>
                      <a:pt x="82013" y="8763"/>
                    </a:cubicBezTo>
                    <a:cubicBezTo>
                      <a:pt x="34293" y="13526"/>
                      <a:pt x="-378" y="47816"/>
                      <a:pt x="3" y="96012"/>
                    </a:cubicBezTo>
                    <a:cubicBezTo>
                      <a:pt x="384" y="150400"/>
                      <a:pt x="12862" y="201930"/>
                      <a:pt x="35817" y="251746"/>
                    </a:cubicBezTo>
                    <a:cubicBezTo>
                      <a:pt x="53819" y="290703"/>
                      <a:pt x="73822" y="329946"/>
                      <a:pt x="72869" y="374904"/>
                    </a:cubicBezTo>
                    <a:cubicBezTo>
                      <a:pt x="72679" y="381571"/>
                      <a:pt x="80775" y="385858"/>
                      <a:pt x="77537" y="39319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ACF39EA-770D-07CC-CFDE-22B260128078}"/>
                  </a:ext>
                </a:extLst>
              </p:cNvPr>
              <p:cNvSpPr/>
              <p:nvPr/>
            </p:nvSpPr>
            <p:spPr>
              <a:xfrm>
                <a:off x="4797742" y="3667039"/>
                <a:ext cx="150824" cy="573881"/>
              </a:xfrm>
              <a:custGeom>
                <a:avLst/>
                <a:gdLst>
                  <a:gd name="connsiteX0" fmla="*/ 150781 w 150824"/>
                  <a:gd name="connsiteY0" fmla="*/ 0 h 573881"/>
                  <a:gd name="connsiteX1" fmla="*/ 118967 w 150824"/>
                  <a:gd name="connsiteY1" fmla="*/ 221837 h 573881"/>
                  <a:gd name="connsiteX2" fmla="*/ 84582 w 150824"/>
                  <a:gd name="connsiteY2" fmla="*/ 285845 h 573881"/>
                  <a:gd name="connsiteX3" fmla="*/ 62103 w 150824"/>
                  <a:gd name="connsiteY3" fmla="*/ 402908 h 573881"/>
                  <a:gd name="connsiteX4" fmla="*/ 40767 w 150824"/>
                  <a:gd name="connsiteY4" fmla="*/ 525590 h 573881"/>
                  <a:gd name="connsiteX5" fmla="*/ 0 w 150824"/>
                  <a:gd name="connsiteY5" fmla="*/ 573881 h 57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824" h="573881">
                    <a:moveTo>
                      <a:pt x="150781" y="0"/>
                    </a:moveTo>
                    <a:cubicBezTo>
                      <a:pt x="151543" y="75533"/>
                      <a:pt x="142304" y="149638"/>
                      <a:pt x="118967" y="221837"/>
                    </a:cubicBezTo>
                    <a:cubicBezTo>
                      <a:pt x="111347" y="245459"/>
                      <a:pt x="97917" y="265462"/>
                      <a:pt x="84582" y="285845"/>
                    </a:cubicBezTo>
                    <a:cubicBezTo>
                      <a:pt x="61055" y="321659"/>
                      <a:pt x="50292" y="357188"/>
                      <a:pt x="62103" y="402908"/>
                    </a:cubicBezTo>
                    <a:cubicBezTo>
                      <a:pt x="72581" y="443484"/>
                      <a:pt x="66770" y="488442"/>
                      <a:pt x="40767" y="525590"/>
                    </a:cubicBezTo>
                    <a:cubicBezTo>
                      <a:pt x="28766" y="542734"/>
                      <a:pt x="19908" y="563213"/>
                      <a:pt x="0" y="57388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3BAF7E4-8216-5A84-4FE6-71814CC702D5}"/>
                  </a:ext>
                </a:extLst>
              </p:cNvPr>
              <p:cNvSpPr/>
              <p:nvPr/>
            </p:nvSpPr>
            <p:spPr>
              <a:xfrm>
                <a:off x="1360454" y="4099571"/>
                <a:ext cx="807245" cy="489993"/>
              </a:xfrm>
              <a:custGeom>
                <a:avLst/>
                <a:gdLst>
                  <a:gd name="connsiteX0" fmla="*/ 238222 w 807245"/>
                  <a:gd name="connsiteY0" fmla="*/ 24667 h 489993"/>
                  <a:gd name="connsiteX1" fmla="*/ 217839 w 807245"/>
                  <a:gd name="connsiteY1" fmla="*/ 17428 h 489993"/>
                  <a:gd name="connsiteX2" fmla="*/ 148973 w 807245"/>
                  <a:gd name="connsiteY2" fmla="*/ 8380 h 489993"/>
                  <a:gd name="connsiteX3" fmla="*/ 101062 w 807245"/>
                  <a:gd name="connsiteY3" fmla="*/ 6475 h 489993"/>
                  <a:gd name="connsiteX4" fmla="*/ 9717 w 807245"/>
                  <a:gd name="connsiteY4" fmla="*/ 54290 h 489993"/>
                  <a:gd name="connsiteX5" fmla="*/ 35149 w 807245"/>
                  <a:gd name="connsiteY5" fmla="*/ 225550 h 489993"/>
                  <a:gd name="connsiteX6" fmla="*/ 178977 w 807245"/>
                  <a:gd name="connsiteY6" fmla="*/ 376330 h 489993"/>
                  <a:gd name="connsiteX7" fmla="*/ 206504 w 807245"/>
                  <a:gd name="connsiteY7" fmla="*/ 403762 h 489993"/>
                  <a:gd name="connsiteX8" fmla="*/ 247461 w 807245"/>
                  <a:gd name="connsiteY8" fmla="*/ 418431 h 489993"/>
                  <a:gd name="connsiteX9" fmla="*/ 343759 w 807245"/>
                  <a:gd name="connsiteY9" fmla="*/ 442434 h 489993"/>
                  <a:gd name="connsiteX10" fmla="*/ 464536 w 807245"/>
                  <a:gd name="connsiteY10" fmla="*/ 473009 h 489993"/>
                  <a:gd name="connsiteX11" fmla="*/ 606173 w 807245"/>
                  <a:gd name="connsiteY11" fmla="*/ 483677 h 489993"/>
                  <a:gd name="connsiteX12" fmla="*/ 761621 w 807245"/>
                  <a:gd name="connsiteY12" fmla="*/ 472819 h 489993"/>
                  <a:gd name="connsiteX13" fmla="*/ 786767 w 807245"/>
                  <a:gd name="connsiteY13" fmla="*/ 433671 h 489993"/>
                  <a:gd name="connsiteX14" fmla="*/ 807246 w 807245"/>
                  <a:gd name="connsiteY14" fmla="*/ 362805 h 48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7245" h="489993">
                    <a:moveTo>
                      <a:pt x="238222" y="24667"/>
                    </a:moveTo>
                    <a:cubicBezTo>
                      <a:pt x="228030" y="32287"/>
                      <a:pt x="223744" y="20953"/>
                      <a:pt x="217839" y="17428"/>
                    </a:cubicBezTo>
                    <a:cubicBezTo>
                      <a:pt x="195931" y="4284"/>
                      <a:pt x="174500" y="-4479"/>
                      <a:pt x="148973" y="8380"/>
                    </a:cubicBezTo>
                    <a:cubicBezTo>
                      <a:pt x="133257" y="16285"/>
                      <a:pt x="117159" y="11904"/>
                      <a:pt x="101062" y="6475"/>
                    </a:cubicBezTo>
                    <a:cubicBezTo>
                      <a:pt x="52485" y="-9813"/>
                      <a:pt x="26672" y="4093"/>
                      <a:pt x="9717" y="54290"/>
                    </a:cubicBezTo>
                    <a:cubicBezTo>
                      <a:pt x="-11047" y="115726"/>
                      <a:pt x="3336" y="172400"/>
                      <a:pt x="35149" y="225550"/>
                    </a:cubicBezTo>
                    <a:cubicBezTo>
                      <a:pt x="71535" y="286510"/>
                      <a:pt x="124208" y="332706"/>
                      <a:pt x="178977" y="376330"/>
                    </a:cubicBezTo>
                    <a:cubicBezTo>
                      <a:pt x="189264" y="384617"/>
                      <a:pt x="198312" y="393380"/>
                      <a:pt x="206504" y="403762"/>
                    </a:cubicBezTo>
                    <a:cubicBezTo>
                      <a:pt x="216600" y="416526"/>
                      <a:pt x="229459" y="421003"/>
                      <a:pt x="247461" y="418431"/>
                    </a:cubicBezTo>
                    <a:cubicBezTo>
                      <a:pt x="282037" y="413383"/>
                      <a:pt x="314517" y="418431"/>
                      <a:pt x="343759" y="442434"/>
                    </a:cubicBezTo>
                    <a:cubicBezTo>
                      <a:pt x="378430" y="470914"/>
                      <a:pt x="419673" y="478534"/>
                      <a:pt x="464536" y="473009"/>
                    </a:cubicBezTo>
                    <a:cubicBezTo>
                      <a:pt x="512161" y="467199"/>
                      <a:pt x="559215" y="475486"/>
                      <a:pt x="606173" y="483677"/>
                    </a:cubicBezTo>
                    <a:cubicBezTo>
                      <a:pt x="658560" y="492821"/>
                      <a:pt x="710853" y="494250"/>
                      <a:pt x="761621" y="472819"/>
                    </a:cubicBezTo>
                    <a:cubicBezTo>
                      <a:pt x="779814" y="465103"/>
                      <a:pt x="790291" y="454721"/>
                      <a:pt x="786767" y="433671"/>
                    </a:cubicBezTo>
                    <a:cubicBezTo>
                      <a:pt x="782195" y="406906"/>
                      <a:pt x="800769" y="386522"/>
                      <a:pt x="807246" y="36280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0F93CE6-6030-3EF9-2C68-9D4CB97C93AF}"/>
                  </a:ext>
                </a:extLst>
              </p:cNvPr>
              <p:cNvSpPr/>
              <p:nvPr/>
            </p:nvSpPr>
            <p:spPr>
              <a:xfrm>
                <a:off x="2640616" y="1645667"/>
                <a:ext cx="507301" cy="288584"/>
              </a:xfrm>
              <a:custGeom>
                <a:avLst/>
                <a:gdLst>
                  <a:gd name="connsiteX0" fmla="*/ 507301 w 507301"/>
                  <a:gd name="connsiteY0" fmla="*/ 288584 h 288584"/>
                  <a:gd name="connsiteX1" fmla="*/ 470535 w 507301"/>
                  <a:gd name="connsiteY1" fmla="*/ 222385 h 288584"/>
                  <a:gd name="connsiteX2" fmla="*/ 451866 w 507301"/>
                  <a:gd name="connsiteY2" fmla="*/ 178856 h 288584"/>
                  <a:gd name="connsiteX3" fmla="*/ 422529 w 507301"/>
                  <a:gd name="connsiteY3" fmla="*/ 135708 h 288584"/>
                  <a:gd name="connsiteX4" fmla="*/ 291941 w 507301"/>
                  <a:gd name="connsiteY4" fmla="*/ 47506 h 288584"/>
                  <a:gd name="connsiteX5" fmla="*/ 127921 w 507301"/>
                  <a:gd name="connsiteY5" fmla="*/ 9597 h 288584"/>
                  <a:gd name="connsiteX6" fmla="*/ 61627 w 507301"/>
                  <a:gd name="connsiteY6" fmla="*/ 167 h 288584"/>
                  <a:gd name="connsiteX7" fmla="*/ 15716 w 507301"/>
                  <a:gd name="connsiteY7" fmla="*/ 34743 h 288584"/>
                  <a:gd name="connsiteX8" fmla="*/ 0 w 507301"/>
                  <a:gd name="connsiteY8" fmla="*/ 53126 h 28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301" h="288584">
                    <a:moveTo>
                      <a:pt x="507301" y="288584"/>
                    </a:moveTo>
                    <a:cubicBezTo>
                      <a:pt x="503301" y="262009"/>
                      <a:pt x="484251" y="243531"/>
                      <a:pt x="470535" y="222385"/>
                    </a:cubicBezTo>
                    <a:cubicBezTo>
                      <a:pt x="461677" y="208765"/>
                      <a:pt x="453390" y="196192"/>
                      <a:pt x="451866" y="178856"/>
                    </a:cubicBezTo>
                    <a:cubicBezTo>
                      <a:pt x="450247" y="160378"/>
                      <a:pt x="437293" y="145805"/>
                      <a:pt x="422529" y="135708"/>
                    </a:cubicBezTo>
                    <a:cubicBezTo>
                      <a:pt x="379095" y="106085"/>
                      <a:pt x="340042" y="68176"/>
                      <a:pt x="291941" y="47506"/>
                    </a:cubicBezTo>
                    <a:cubicBezTo>
                      <a:pt x="240506" y="25313"/>
                      <a:pt x="186976" y="3596"/>
                      <a:pt x="127921" y="9597"/>
                    </a:cubicBezTo>
                    <a:cubicBezTo>
                      <a:pt x="105251" y="11883"/>
                      <a:pt x="84772" y="-1643"/>
                      <a:pt x="61627" y="167"/>
                    </a:cubicBezTo>
                    <a:cubicBezTo>
                      <a:pt x="37624" y="2072"/>
                      <a:pt x="24193" y="11216"/>
                      <a:pt x="15716" y="34743"/>
                    </a:cubicBezTo>
                    <a:cubicBezTo>
                      <a:pt x="12954" y="42363"/>
                      <a:pt x="10382" y="51507"/>
                      <a:pt x="0" y="5312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F5C1FFE-95DE-4435-4898-A09DD743AD9F}"/>
                  </a:ext>
                </a:extLst>
              </p:cNvPr>
              <p:cNvSpPr/>
              <p:nvPr/>
            </p:nvSpPr>
            <p:spPr>
              <a:xfrm>
                <a:off x="2165318" y="1959397"/>
                <a:ext cx="218130" cy="470820"/>
              </a:xfrm>
              <a:custGeom>
                <a:avLst/>
                <a:gdLst>
                  <a:gd name="connsiteX0" fmla="*/ 0 w 218130"/>
                  <a:gd name="connsiteY0" fmla="*/ 0 h 470820"/>
                  <a:gd name="connsiteX1" fmla="*/ 8573 w 218130"/>
                  <a:gd name="connsiteY1" fmla="*/ 7048 h 470820"/>
                  <a:gd name="connsiteX2" fmla="*/ 49721 w 218130"/>
                  <a:gd name="connsiteY2" fmla="*/ 40481 h 470820"/>
                  <a:gd name="connsiteX3" fmla="*/ 178403 w 218130"/>
                  <a:gd name="connsiteY3" fmla="*/ 169069 h 470820"/>
                  <a:gd name="connsiteX4" fmla="*/ 215932 w 218130"/>
                  <a:gd name="connsiteY4" fmla="*/ 347282 h 470820"/>
                  <a:gd name="connsiteX5" fmla="*/ 214884 w 218130"/>
                  <a:gd name="connsiteY5" fmla="*/ 463963 h 470820"/>
                  <a:gd name="connsiteX6" fmla="*/ 210217 w 218130"/>
                  <a:gd name="connsiteY6" fmla="*/ 470821 h 470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130" h="470820">
                    <a:moveTo>
                      <a:pt x="0" y="0"/>
                    </a:moveTo>
                    <a:cubicBezTo>
                      <a:pt x="3238" y="2000"/>
                      <a:pt x="8001" y="5524"/>
                      <a:pt x="8573" y="7048"/>
                    </a:cubicBezTo>
                    <a:cubicBezTo>
                      <a:pt x="16002" y="26575"/>
                      <a:pt x="28956" y="33147"/>
                      <a:pt x="49721" y="40481"/>
                    </a:cubicBezTo>
                    <a:cubicBezTo>
                      <a:pt x="111347" y="62293"/>
                      <a:pt x="158210" y="103156"/>
                      <a:pt x="178403" y="169069"/>
                    </a:cubicBezTo>
                    <a:cubicBezTo>
                      <a:pt x="196215" y="227457"/>
                      <a:pt x="209645" y="286226"/>
                      <a:pt x="215932" y="347282"/>
                    </a:cubicBezTo>
                    <a:cubicBezTo>
                      <a:pt x="220027" y="386810"/>
                      <a:pt x="217646" y="425101"/>
                      <a:pt x="214884" y="463963"/>
                    </a:cubicBezTo>
                    <a:cubicBezTo>
                      <a:pt x="214598" y="467582"/>
                      <a:pt x="211741" y="468535"/>
                      <a:pt x="210217" y="47082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C28A687-29E9-AA43-BD9C-CCA0E2A73E62}"/>
                  </a:ext>
                </a:extLst>
              </p:cNvPr>
              <p:cNvSpPr/>
              <p:nvPr/>
            </p:nvSpPr>
            <p:spPr>
              <a:xfrm>
                <a:off x="4039076" y="3173263"/>
                <a:ext cx="418147" cy="347471"/>
              </a:xfrm>
              <a:custGeom>
                <a:avLst/>
                <a:gdLst>
                  <a:gd name="connsiteX0" fmla="*/ 418147 w 418147"/>
                  <a:gd name="connsiteY0" fmla="*/ 0 h 347471"/>
                  <a:gd name="connsiteX1" fmla="*/ 253651 w 418147"/>
                  <a:gd name="connsiteY1" fmla="*/ 93726 h 347471"/>
                  <a:gd name="connsiteX2" fmla="*/ 200978 w 418147"/>
                  <a:gd name="connsiteY2" fmla="*/ 157639 h 347471"/>
                  <a:gd name="connsiteX3" fmla="*/ 131921 w 418147"/>
                  <a:gd name="connsiteY3" fmla="*/ 262414 h 347471"/>
                  <a:gd name="connsiteX4" fmla="*/ 0 w 418147"/>
                  <a:gd name="connsiteY4" fmla="*/ 347472 h 347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147" h="347471">
                    <a:moveTo>
                      <a:pt x="418147" y="0"/>
                    </a:moveTo>
                    <a:cubicBezTo>
                      <a:pt x="356426" y="19050"/>
                      <a:pt x="301943" y="51149"/>
                      <a:pt x="253651" y="93726"/>
                    </a:cubicBezTo>
                    <a:cubicBezTo>
                      <a:pt x="232696" y="112204"/>
                      <a:pt x="216027" y="134207"/>
                      <a:pt x="200978" y="157639"/>
                    </a:cubicBezTo>
                    <a:cubicBezTo>
                      <a:pt x="178403" y="192881"/>
                      <a:pt x="157734" y="229743"/>
                      <a:pt x="131921" y="262414"/>
                    </a:cubicBezTo>
                    <a:cubicBezTo>
                      <a:pt x="98203" y="304990"/>
                      <a:pt x="55912" y="337756"/>
                      <a:pt x="0" y="34747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583E618-8B5A-2E7A-878A-E527A42484B1}"/>
                  </a:ext>
                </a:extLst>
              </p:cNvPr>
              <p:cNvSpPr/>
              <p:nvPr/>
            </p:nvSpPr>
            <p:spPr>
              <a:xfrm>
                <a:off x="2358317" y="2658913"/>
                <a:ext cx="122374" cy="381762"/>
              </a:xfrm>
              <a:custGeom>
                <a:avLst/>
                <a:gdLst>
                  <a:gd name="connsiteX0" fmla="*/ 12646 w 122374"/>
                  <a:gd name="connsiteY0" fmla="*/ 0 h 381762"/>
                  <a:gd name="connsiteX1" fmla="*/ 1788 w 122374"/>
                  <a:gd name="connsiteY1" fmla="*/ 86868 h 381762"/>
                  <a:gd name="connsiteX2" fmla="*/ 69415 w 122374"/>
                  <a:gd name="connsiteY2" fmla="*/ 265462 h 381762"/>
                  <a:gd name="connsiteX3" fmla="*/ 122374 w 122374"/>
                  <a:gd name="connsiteY3" fmla="*/ 381762 h 38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374" h="381762">
                    <a:moveTo>
                      <a:pt x="12646" y="0"/>
                    </a:moveTo>
                    <a:cubicBezTo>
                      <a:pt x="-4403" y="27242"/>
                      <a:pt x="169" y="57817"/>
                      <a:pt x="1788" y="86868"/>
                    </a:cubicBezTo>
                    <a:cubicBezTo>
                      <a:pt x="5503" y="153067"/>
                      <a:pt x="27601" y="212789"/>
                      <a:pt x="69415" y="265462"/>
                    </a:cubicBezTo>
                    <a:cubicBezTo>
                      <a:pt x="96371" y="299371"/>
                      <a:pt x="114564" y="338519"/>
                      <a:pt x="122374" y="38176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A6E966B-DA9B-F28A-665D-802AC45C7A59}"/>
                  </a:ext>
                </a:extLst>
              </p:cNvPr>
              <p:cNvSpPr/>
              <p:nvPr/>
            </p:nvSpPr>
            <p:spPr>
              <a:xfrm>
                <a:off x="3888296" y="5239807"/>
                <a:ext cx="443388" cy="271163"/>
              </a:xfrm>
              <a:custGeom>
                <a:avLst/>
                <a:gdLst>
                  <a:gd name="connsiteX0" fmla="*/ 0 w 443388"/>
                  <a:gd name="connsiteY0" fmla="*/ 0 h 271163"/>
                  <a:gd name="connsiteX1" fmla="*/ 52959 w 443388"/>
                  <a:gd name="connsiteY1" fmla="*/ 72580 h 271163"/>
                  <a:gd name="connsiteX2" fmla="*/ 110490 w 443388"/>
                  <a:gd name="connsiteY2" fmla="*/ 162211 h 271163"/>
                  <a:gd name="connsiteX3" fmla="*/ 153067 w 443388"/>
                  <a:gd name="connsiteY3" fmla="*/ 240221 h 271163"/>
                  <a:gd name="connsiteX4" fmla="*/ 169164 w 443388"/>
                  <a:gd name="connsiteY4" fmla="*/ 251269 h 271163"/>
                  <a:gd name="connsiteX5" fmla="*/ 265081 w 443388"/>
                  <a:gd name="connsiteY5" fmla="*/ 270034 h 271163"/>
                  <a:gd name="connsiteX6" fmla="*/ 349663 w 443388"/>
                  <a:gd name="connsiteY6" fmla="*/ 256127 h 271163"/>
                  <a:gd name="connsiteX7" fmla="*/ 443389 w 443388"/>
                  <a:gd name="connsiteY7" fmla="*/ 146399 h 27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3388" h="271163">
                    <a:moveTo>
                      <a:pt x="0" y="0"/>
                    </a:moveTo>
                    <a:cubicBezTo>
                      <a:pt x="10858" y="29146"/>
                      <a:pt x="28099" y="54959"/>
                      <a:pt x="52959" y="72580"/>
                    </a:cubicBezTo>
                    <a:cubicBezTo>
                      <a:pt x="85058" y="95250"/>
                      <a:pt x="102679" y="123730"/>
                      <a:pt x="110490" y="162211"/>
                    </a:cubicBezTo>
                    <a:cubicBezTo>
                      <a:pt x="116396" y="191452"/>
                      <a:pt x="128968" y="219551"/>
                      <a:pt x="153067" y="240221"/>
                    </a:cubicBezTo>
                    <a:cubicBezTo>
                      <a:pt x="158115" y="244507"/>
                      <a:pt x="162782" y="250984"/>
                      <a:pt x="169164" y="251269"/>
                    </a:cubicBezTo>
                    <a:cubicBezTo>
                      <a:pt x="202121" y="252793"/>
                      <a:pt x="232410" y="267271"/>
                      <a:pt x="265081" y="270034"/>
                    </a:cubicBezTo>
                    <a:cubicBezTo>
                      <a:pt x="294608" y="272510"/>
                      <a:pt x="323279" y="272129"/>
                      <a:pt x="349663" y="256127"/>
                    </a:cubicBezTo>
                    <a:cubicBezTo>
                      <a:pt x="393001" y="229933"/>
                      <a:pt x="426625" y="195358"/>
                      <a:pt x="443389" y="146399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7E8058B4-0DF2-35EA-34FA-C931143BB33E}"/>
                  </a:ext>
                </a:extLst>
              </p:cNvPr>
              <p:cNvSpPr/>
              <p:nvPr/>
            </p:nvSpPr>
            <p:spPr>
              <a:xfrm>
                <a:off x="2172176" y="5038639"/>
                <a:ext cx="162210" cy="338328"/>
              </a:xfrm>
              <a:custGeom>
                <a:avLst/>
                <a:gdLst>
                  <a:gd name="connsiteX0" fmla="*/ 0 w 162210"/>
                  <a:gd name="connsiteY0" fmla="*/ 0 h 338328"/>
                  <a:gd name="connsiteX1" fmla="*/ 24575 w 162210"/>
                  <a:gd name="connsiteY1" fmla="*/ 50673 h 338328"/>
                  <a:gd name="connsiteX2" fmla="*/ 51816 w 162210"/>
                  <a:gd name="connsiteY2" fmla="*/ 146304 h 338328"/>
                  <a:gd name="connsiteX3" fmla="*/ 98298 w 162210"/>
                  <a:gd name="connsiteY3" fmla="*/ 267462 h 338328"/>
                  <a:gd name="connsiteX4" fmla="*/ 162211 w 162210"/>
                  <a:gd name="connsiteY4" fmla="*/ 338328 h 338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210" h="338328">
                    <a:moveTo>
                      <a:pt x="0" y="0"/>
                    </a:moveTo>
                    <a:cubicBezTo>
                      <a:pt x="7239" y="17336"/>
                      <a:pt x="13525" y="34671"/>
                      <a:pt x="24575" y="50673"/>
                    </a:cubicBezTo>
                    <a:cubicBezTo>
                      <a:pt x="44196" y="78867"/>
                      <a:pt x="50959" y="112967"/>
                      <a:pt x="51816" y="146304"/>
                    </a:cubicBezTo>
                    <a:cubicBezTo>
                      <a:pt x="52959" y="193072"/>
                      <a:pt x="77057" y="229362"/>
                      <a:pt x="98298" y="267462"/>
                    </a:cubicBezTo>
                    <a:cubicBezTo>
                      <a:pt x="114109" y="295942"/>
                      <a:pt x="139732" y="315849"/>
                      <a:pt x="162211" y="33832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40C6B90-DA31-AFDE-E5E3-5B6B5EFB49D1}"/>
                  </a:ext>
                </a:extLst>
              </p:cNvPr>
              <p:cNvSpPr/>
              <p:nvPr/>
            </p:nvSpPr>
            <p:spPr>
              <a:xfrm>
                <a:off x="4555426" y="4430563"/>
                <a:ext cx="219456" cy="294894"/>
              </a:xfrm>
              <a:custGeom>
                <a:avLst/>
                <a:gdLst>
                  <a:gd name="connsiteX0" fmla="*/ 219456 w 219456"/>
                  <a:gd name="connsiteY0" fmla="*/ 0 h 294894"/>
                  <a:gd name="connsiteX1" fmla="*/ 124016 w 219456"/>
                  <a:gd name="connsiteY1" fmla="*/ 196977 h 294894"/>
                  <a:gd name="connsiteX2" fmla="*/ 36100 w 219456"/>
                  <a:gd name="connsiteY2" fmla="*/ 273558 h 294894"/>
                  <a:gd name="connsiteX3" fmla="*/ 0 w 219456"/>
                  <a:gd name="connsiteY3" fmla="*/ 294894 h 29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" h="294894">
                    <a:moveTo>
                      <a:pt x="219456" y="0"/>
                    </a:moveTo>
                    <a:cubicBezTo>
                      <a:pt x="189262" y="66389"/>
                      <a:pt x="168878" y="137255"/>
                      <a:pt x="124016" y="196977"/>
                    </a:cubicBezTo>
                    <a:cubicBezTo>
                      <a:pt x="99727" y="229267"/>
                      <a:pt x="68390" y="251841"/>
                      <a:pt x="36100" y="273558"/>
                    </a:cubicBezTo>
                    <a:cubicBezTo>
                      <a:pt x="24860" y="281083"/>
                      <a:pt x="13811" y="290894"/>
                      <a:pt x="0" y="29489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4FFFDD0-EC20-56DB-330D-7301687E7D28}"/>
                  </a:ext>
                </a:extLst>
              </p:cNvPr>
              <p:cNvSpPr/>
              <p:nvPr/>
            </p:nvSpPr>
            <p:spPr>
              <a:xfrm>
                <a:off x="4770311" y="2940091"/>
                <a:ext cx="67347" cy="301752"/>
              </a:xfrm>
              <a:custGeom>
                <a:avLst/>
                <a:gdLst>
                  <a:gd name="connsiteX0" fmla="*/ 0 w 67347"/>
                  <a:gd name="connsiteY0" fmla="*/ 0 h 301752"/>
                  <a:gd name="connsiteX1" fmla="*/ 9239 w 67347"/>
                  <a:gd name="connsiteY1" fmla="*/ 116586 h 301752"/>
                  <a:gd name="connsiteX2" fmla="*/ 34385 w 67347"/>
                  <a:gd name="connsiteY2" fmla="*/ 178213 h 301752"/>
                  <a:gd name="connsiteX3" fmla="*/ 64960 w 67347"/>
                  <a:gd name="connsiteY3" fmla="*/ 249079 h 301752"/>
                  <a:gd name="connsiteX4" fmla="*/ 64008 w 67347"/>
                  <a:gd name="connsiteY4" fmla="*/ 301752 h 301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347" h="301752">
                    <a:moveTo>
                      <a:pt x="0" y="0"/>
                    </a:moveTo>
                    <a:cubicBezTo>
                      <a:pt x="9049" y="38386"/>
                      <a:pt x="6667" y="77724"/>
                      <a:pt x="9239" y="116586"/>
                    </a:cubicBezTo>
                    <a:cubicBezTo>
                      <a:pt x="10763" y="139827"/>
                      <a:pt x="17526" y="161354"/>
                      <a:pt x="34385" y="178213"/>
                    </a:cubicBezTo>
                    <a:cubicBezTo>
                      <a:pt x="54007" y="197930"/>
                      <a:pt x="63246" y="220790"/>
                      <a:pt x="64960" y="249079"/>
                    </a:cubicBezTo>
                    <a:cubicBezTo>
                      <a:pt x="66103" y="266891"/>
                      <a:pt x="70199" y="284226"/>
                      <a:pt x="64008" y="30175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A1190C8-9ADB-8C67-9574-E8DBA7FE26C7}"/>
                  </a:ext>
                </a:extLst>
              </p:cNvPr>
              <p:cNvSpPr/>
              <p:nvPr/>
            </p:nvSpPr>
            <p:spPr>
              <a:xfrm>
                <a:off x="1315403" y="3563131"/>
                <a:ext cx="292417" cy="71925"/>
              </a:xfrm>
              <a:custGeom>
                <a:avLst/>
                <a:gdLst>
                  <a:gd name="connsiteX0" fmla="*/ 292418 w 292417"/>
                  <a:gd name="connsiteY0" fmla="*/ 39900 h 71925"/>
                  <a:gd name="connsiteX1" fmla="*/ 148495 w 292417"/>
                  <a:gd name="connsiteY1" fmla="*/ 10182 h 71925"/>
                  <a:gd name="connsiteX2" fmla="*/ 55054 w 292417"/>
                  <a:gd name="connsiteY2" fmla="*/ 58664 h 71925"/>
                  <a:gd name="connsiteX3" fmla="*/ 0 w 292417"/>
                  <a:gd name="connsiteY3" fmla="*/ 71904 h 7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417" h="71925">
                    <a:moveTo>
                      <a:pt x="292418" y="39900"/>
                    </a:moveTo>
                    <a:cubicBezTo>
                      <a:pt x="260033" y="-7534"/>
                      <a:pt x="202978" y="-5915"/>
                      <a:pt x="148495" y="10182"/>
                    </a:cubicBezTo>
                    <a:cubicBezTo>
                      <a:pt x="114205" y="20279"/>
                      <a:pt x="86487" y="43043"/>
                      <a:pt x="55054" y="58664"/>
                    </a:cubicBezTo>
                    <a:cubicBezTo>
                      <a:pt x="37148" y="67522"/>
                      <a:pt x="19431" y="72285"/>
                      <a:pt x="0" y="7190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CB75443-2099-0137-FF98-EB8FDD76C091}"/>
                  </a:ext>
                </a:extLst>
              </p:cNvPr>
              <p:cNvSpPr/>
              <p:nvPr/>
            </p:nvSpPr>
            <p:spPr>
              <a:xfrm>
                <a:off x="4409313" y="3408721"/>
                <a:ext cx="443293" cy="256062"/>
              </a:xfrm>
              <a:custGeom>
                <a:avLst/>
                <a:gdLst>
                  <a:gd name="connsiteX0" fmla="*/ 443294 w 443293"/>
                  <a:gd name="connsiteY0" fmla="*/ 0 h 256062"/>
                  <a:gd name="connsiteX1" fmla="*/ 269748 w 443293"/>
                  <a:gd name="connsiteY1" fmla="*/ 121444 h 256062"/>
                  <a:gd name="connsiteX2" fmla="*/ 160115 w 443293"/>
                  <a:gd name="connsiteY2" fmla="*/ 148971 h 256062"/>
                  <a:gd name="connsiteX3" fmla="*/ 13526 w 443293"/>
                  <a:gd name="connsiteY3" fmla="*/ 244411 h 256062"/>
                  <a:gd name="connsiteX4" fmla="*/ 0 w 443293"/>
                  <a:gd name="connsiteY4" fmla="*/ 256032 h 256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293" h="256062">
                    <a:moveTo>
                      <a:pt x="443294" y="0"/>
                    </a:moveTo>
                    <a:cubicBezTo>
                      <a:pt x="399860" y="61150"/>
                      <a:pt x="342329" y="101536"/>
                      <a:pt x="269748" y="121444"/>
                    </a:cubicBezTo>
                    <a:cubicBezTo>
                      <a:pt x="233363" y="131445"/>
                      <a:pt x="196025" y="137731"/>
                      <a:pt x="160115" y="148971"/>
                    </a:cubicBezTo>
                    <a:cubicBezTo>
                      <a:pt x="102775" y="167068"/>
                      <a:pt x="49435" y="192596"/>
                      <a:pt x="13526" y="244411"/>
                    </a:cubicBezTo>
                    <a:cubicBezTo>
                      <a:pt x="10287" y="248984"/>
                      <a:pt x="8287" y="256603"/>
                      <a:pt x="0" y="25603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D391061-CA47-FBCD-1ED3-3368D346F3C8}"/>
                  </a:ext>
                </a:extLst>
              </p:cNvPr>
              <p:cNvSpPr/>
              <p:nvPr/>
            </p:nvSpPr>
            <p:spPr>
              <a:xfrm>
                <a:off x="4009358" y="5514127"/>
                <a:ext cx="128396" cy="274319"/>
              </a:xfrm>
              <a:custGeom>
                <a:avLst/>
                <a:gdLst>
                  <a:gd name="connsiteX0" fmla="*/ 128016 w 128396"/>
                  <a:gd name="connsiteY0" fmla="*/ 0 h 274319"/>
                  <a:gd name="connsiteX1" fmla="*/ 118967 w 128396"/>
                  <a:gd name="connsiteY1" fmla="*/ 130302 h 274319"/>
                  <a:gd name="connsiteX2" fmla="*/ 0 w 128396"/>
                  <a:gd name="connsiteY2" fmla="*/ 27432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8396" h="274319">
                    <a:moveTo>
                      <a:pt x="128016" y="0"/>
                    </a:moveTo>
                    <a:cubicBezTo>
                      <a:pt x="128492" y="43720"/>
                      <a:pt x="130207" y="87344"/>
                      <a:pt x="118967" y="130302"/>
                    </a:cubicBezTo>
                    <a:cubicBezTo>
                      <a:pt x="101537" y="196882"/>
                      <a:pt x="61817" y="244602"/>
                      <a:pt x="0" y="27432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351F231-262F-AFDD-0B1B-A44A3D518099}"/>
                  </a:ext>
                </a:extLst>
              </p:cNvPr>
              <p:cNvSpPr/>
              <p:nvPr/>
            </p:nvSpPr>
            <p:spPr>
              <a:xfrm>
                <a:off x="3883635" y="4327693"/>
                <a:ext cx="45808" cy="194309"/>
              </a:xfrm>
              <a:custGeom>
                <a:avLst/>
                <a:gdLst>
                  <a:gd name="connsiteX0" fmla="*/ 45809 w 45808"/>
                  <a:gd name="connsiteY0" fmla="*/ 0 h 194309"/>
                  <a:gd name="connsiteX1" fmla="*/ 36474 w 45808"/>
                  <a:gd name="connsiteY1" fmla="*/ 6763 h 194309"/>
                  <a:gd name="connsiteX2" fmla="*/ 89 w 45808"/>
                  <a:gd name="connsiteY2" fmla="*/ 178308 h 194309"/>
                  <a:gd name="connsiteX3" fmla="*/ 2375 w 45808"/>
                  <a:gd name="connsiteY3" fmla="*/ 194310 h 19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808" h="194309">
                    <a:moveTo>
                      <a:pt x="45809" y="0"/>
                    </a:moveTo>
                    <a:cubicBezTo>
                      <a:pt x="42380" y="1714"/>
                      <a:pt x="38093" y="1238"/>
                      <a:pt x="36474" y="6763"/>
                    </a:cubicBezTo>
                    <a:cubicBezTo>
                      <a:pt x="20091" y="63055"/>
                      <a:pt x="-1245" y="118205"/>
                      <a:pt x="89" y="178308"/>
                    </a:cubicBezTo>
                    <a:cubicBezTo>
                      <a:pt x="184" y="183737"/>
                      <a:pt x="-864" y="189357"/>
                      <a:pt x="2375" y="19431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E67CAB3-DE0F-7374-72B9-3CFD7FDAA2EC}"/>
                  </a:ext>
                </a:extLst>
              </p:cNvPr>
              <p:cNvSpPr/>
              <p:nvPr/>
            </p:nvSpPr>
            <p:spPr>
              <a:xfrm>
                <a:off x="2786920" y="5413543"/>
                <a:ext cx="114300" cy="141732"/>
              </a:xfrm>
              <a:custGeom>
                <a:avLst/>
                <a:gdLst>
                  <a:gd name="connsiteX0" fmla="*/ 0 w 114300"/>
                  <a:gd name="connsiteY0" fmla="*/ 0 h 141732"/>
                  <a:gd name="connsiteX1" fmla="*/ 114300 w 114300"/>
                  <a:gd name="connsiteY1" fmla="*/ 141732 h 14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 h="141732">
                    <a:moveTo>
                      <a:pt x="0" y="0"/>
                    </a:moveTo>
                    <a:cubicBezTo>
                      <a:pt x="50483" y="37243"/>
                      <a:pt x="89821" y="83534"/>
                      <a:pt x="114300" y="14173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C599A30-1CA4-63AF-317E-D4B4A019FEA2}"/>
                  </a:ext>
                </a:extLst>
              </p:cNvPr>
              <p:cNvSpPr/>
              <p:nvPr/>
            </p:nvSpPr>
            <p:spPr>
              <a:xfrm>
                <a:off x="1589118" y="3264703"/>
                <a:ext cx="25559" cy="132587"/>
              </a:xfrm>
              <a:custGeom>
                <a:avLst/>
                <a:gdLst>
                  <a:gd name="connsiteX0" fmla="*/ 25560 w 25559"/>
                  <a:gd name="connsiteY0" fmla="*/ 0 h 132587"/>
                  <a:gd name="connsiteX1" fmla="*/ 604 w 25559"/>
                  <a:gd name="connsiteY1" fmla="*/ 84582 h 132587"/>
                  <a:gd name="connsiteX2" fmla="*/ 414 w 25559"/>
                  <a:gd name="connsiteY2" fmla="*/ 132588 h 13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559" h="132587">
                    <a:moveTo>
                      <a:pt x="25560" y="0"/>
                    </a:moveTo>
                    <a:cubicBezTo>
                      <a:pt x="6700" y="25051"/>
                      <a:pt x="2986" y="54769"/>
                      <a:pt x="604" y="84582"/>
                    </a:cubicBezTo>
                    <a:cubicBezTo>
                      <a:pt x="-634" y="100489"/>
                      <a:pt x="414" y="116586"/>
                      <a:pt x="414" y="13258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6F9C737-D5D1-C82C-CF34-C40E60633E73}"/>
                  </a:ext>
                </a:extLst>
              </p:cNvPr>
              <p:cNvSpPr/>
              <p:nvPr/>
            </p:nvSpPr>
            <p:spPr>
              <a:xfrm>
                <a:off x="3001613" y="5939323"/>
                <a:ext cx="50291" cy="100583"/>
              </a:xfrm>
              <a:custGeom>
                <a:avLst/>
                <a:gdLst>
                  <a:gd name="connsiteX0" fmla="*/ 50292 w 50291"/>
                  <a:gd name="connsiteY0" fmla="*/ 0 h 100583"/>
                  <a:gd name="connsiteX1" fmla="*/ 0 w 50291"/>
                  <a:gd name="connsiteY1" fmla="*/ 100584 h 100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291" h="100583">
                    <a:moveTo>
                      <a:pt x="50292" y="0"/>
                    </a:moveTo>
                    <a:cubicBezTo>
                      <a:pt x="38005" y="35814"/>
                      <a:pt x="13621" y="65532"/>
                      <a:pt x="0" y="10058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D6EF0104-CA91-085A-9961-D56A25F217EA}"/>
                  </a:ext>
                </a:extLst>
              </p:cNvPr>
              <p:cNvSpPr/>
              <p:nvPr/>
            </p:nvSpPr>
            <p:spPr>
              <a:xfrm>
                <a:off x="4482370" y="3497875"/>
                <a:ext cx="82295" cy="57150"/>
              </a:xfrm>
              <a:custGeom>
                <a:avLst/>
                <a:gdLst>
                  <a:gd name="connsiteX0" fmla="*/ 0 w 82295"/>
                  <a:gd name="connsiteY0" fmla="*/ 0 h 57150"/>
                  <a:gd name="connsiteX1" fmla="*/ 64294 w 82295"/>
                  <a:gd name="connsiteY1" fmla="*/ 44958 h 57150"/>
                  <a:gd name="connsiteX2" fmla="*/ 82296 w 82295"/>
                  <a:gd name="connsiteY2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295" h="57150">
                    <a:moveTo>
                      <a:pt x="0" y="0"/>
                    </a:moveTo>
                    <a:cubicBezTo>
                      <a:pt x="14859" y="24289"/>
                      <a:pt x="39814" y="34957"/>
                      <a:pt x="64294" y="44958"/>
                    </a:cubicBezTo>
                    <a:cubicBezTo>
                      <a:pt x="71819" y="48101"/>
                      <a:pt x="76771" y="52388"/>
                      <a:pt x="82296" y="5715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51635C91-FF5D-3F42-039E-FE2530EAE767}"/>
                  </a:ext>
                </a:extLst>
              </p:cNvPr>
              <p:cNvSpPr/>
              <p:nvPr/>
            </p:nvSpPr>
            <p:spPr>
              <a:xfrm>
                <a:off x="3588925" y="5934179"/>
                <a:ext cx="64008" cy="55436"/>
              </a:xfrm>
              <a:custGeom>
                <a:avLst/>
                <a:gdLst>
                  <a:gd name="connsiteX0" fmla="*/ 64008 w 64008"/>
                  <a:gd name="connsiteY0" fmla="*/ 55436 h 55436"/>
                  <a:gd name="connsiteX1" fmla="*/ 25241 w 64008"/>
                  <a:gd name="connsiteY1" fmla="*/ 11812 h 55436"/>
                  <a:gd name="connsiteX2" fmla="*/ 0 w 64008"/>
                  <a:gd name="connsiteY2" fmla="*/ 572 h 55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008" h="55436">
                    <a:moveTo>
                      <a:pt x="64008" y="55436"/>
                    </a:moveTo>
                    <a:cubicBezTo>
                      <a:pt x="49054" y="42768"/>
                      <a:pt x="40672" y="24289"/>
                      <a:pt x="25241" y="11812"/>
                    </a:cubicBezTo>
                    <a:cubicBezTo>
                      <a:pt x="17621" y="5620"/>
                      <a:pt x="11335" y="-2190"/>
                      <a:pt x="0" y="57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6EF15AE-A6FC-DB0B-4B38-40B4547D3481}"/>
                  </a:ext>
                </a:extLst>
              </p:cNvPr>
              <p:cNvSpPr/>
              <p:nvPr/>
            </p:nvSpPr>
            <p:spPr>
              <a:xfrm>
                <a:off x="2631472" y="3703615"/>
                <a:ext cx="50291" cy="29718"/>
              </a:xfrm>
              <a:custGeom>
                <a:avLst/>
                <a:gdLst>
                  <a:gd name="connsiteX0" fmla="*/ 0 w 50291"/>
                  <a:gd name="connsiteY0" fmla="*/ 0 h 29718"/>
                  <a:gd name="connsiteX1" fmla="*/ 50292 w 50291"/>
                  <a:gd name="connsiteY1" fmla="*/ 29718 h 29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291" h="29718">
                    <a:moveTo>
                      <a:pt x="0" y="0"/>
                    </a:moveTo>
                    <a:cubicBezTo>
                      <a:pt x="18764" y="6572"/>
                      <a:pt x="31528" y="23146"/>
                      <a:pt x="50292" y="2971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31AF18-176E-3052-EA97-CC322EE8FF50}"/>
                </a:ext>
              </a:extLst>
            </p:cNvPr>
            <p:cNvSpPr/>
            <p:nvPr/>
          </p:nvSpPr>
          <p:spPr>
            <a:xfrm>
              <a:off x="3449570" y="4928568"/>
              <a:ext cx="63196" cy="45719"/>
            </a:xfrm>
            <a:prstGeom prst="ellipse">
              <a:avLst/>
            </a:prstGeom>
            <a:solidFill>
              <a:srgbClr val="8509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5DFA4C-958C-3AB2-4DF9-254D32EBFBD6}"/>
                </a:ext>
              </a:extLst>
            </p:cNvPr>
            <p:cNvSpPr/>
            <p:nvPr/>
          </p:nvSpPr>
          <p:spPr>
            <a:xfrm>
              <a:off x="3695315" y="4901898"/>
              <a:ext cx="63196" cy="45719"/>
            </a:xfrm>
            <a:prstGeom prst="ellipse">
              <a:avLst/>
            </a:prstGeom>
            <a:solidFill>
              <a:srgbClr val="8509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0585D9-0157-A1AC-4613-36774BBDB26F}"/>
                </a:ext>
              </a:extLst>
            </p:cNvPr>
            <p:cNvSpPr/>
            <p:nvPr/>
          </p:nvSpPr>
          <p:spPr>
            <a:xfrm rot="10800000" flipH="1">
              <a:off x="4491296" y="3994956"/>
              <a:ext cx="418147" cy="347471"/>
            </a:xfrm>
            <a:custGeom>
              <a:avLst/>
              <a:gdLst>
                <a:gd name="connsiteX0" fmla="*/ 418147 w 418147"/>
                <a:gd name="connsiteY0" fmla="*/ 0 h 347471"/>
                <a:gd name="connsiteX1" fmla="*/ 253651 w 418147"/>
                <a:gd name="connsiteY1" fmla="*/ 93726 h 347471"/>
                <a:gd name="connsiteX2" fmla="*/ 200978 w 418147"/>
                <a:gd name="connsiteY2" fmla="*/ 157639 h 347471"/>
                <a:gd name="connsiteX3" fmla="*/ 131921 w 418147"/>
                <a:gd name="connsiteY3" fmla="*/ 262414 h 347471"/>
                <a:gd name="connsiteX4" fmla="*/ 0 w 418147"/>
                <a:gd name="connsiteY4" fmla="*/ 347472 h 34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147" h="347471">
                  <a:moveTo>
                    <a:pt x="418147" y="0"/>
                  </a:moveTo>
                  <a:cubicBezTo>
                    <a:pt x="356426" y="19050"/>
                    <a:pt x="301943" y="51149"/>
                    <a:pt x="253651" y="93726"/>
                  </a:cubicBezTo>
                  <a:cubicBezTo>
                    <a:pt x="232696" y="112204"/>
                    <a:pt x="216027" y="134207"/>
                    <a:pt x="200978" y="157639"/>
                  </a:cubicBezTo>
                  <a:cubicBezTo>
                    <a:pt x="178403" y="192881"/>
                    <a:pt x="157734" y="229743"/>
                    <a:pt x="131921" y="262414"/>
                  </a:cubicBezTo>
                  <a:cubicBezTo>
                    <a:pt x="98203" y="304990"/>
                    <a:pt x="55912" y="337756"/>
                    <a:pt x="0" y="34747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2CE544E-7BD0-F255-4BE7-0673DAE00FFF}"/>
                </a:ext>
              </a:extLst>
            </p:cNvPr>
            <p:cNvSpPr/>
            <p:nvPr/>
          </p:nvSpPr>
          <p:spPr>
            <a:xfrm rot="10800000" flipH="1">
              <a:off x="4600319" y="3614430"/>
              <a:ext cx="443293" cy="256062"/>
            </a:xfrm>
            <a:custGeom>
              <a:avLst/>
              <a:gdLst>
                <a:gd name="connsiteX0" fmla="*/ 443294 w 443293"/>
                <a:gd name="connsiteY0" fmla="*/ 0 h 256062"/>
                <a:gd name="connsiteX1" fmla="*/ 269748 w 443293"/>
                <a:gd name="connsiteY1" fmla="*/ 121444 h 256062"/>
                <a:gd name="connsiteX2" fmla="*/ 160115 w 443293"/>
                <a:gd name="connsiteY2" fmla="*/ 148971 h 256062"/>
                <a:gd name="connsiteX3" fmla="*/ 13526 w 443293"/>
                <a:gd name="connsiteY3" fmla="*/ 244411 h 256062"/>
                <a:gd name="connsiteX4" fmla="*/ 0 w 443293"/>
                <a:gd name="connsiteY4" fmla="*/ 256032 h 25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293" h="256062">
                  <a:moveTo>
                    <a:pt x="443294" y="0"/>
                  </a:moveTo>
                  <a:cubicBezTo>
                    <a:pt x="399860" y="61150"/>
                    <a:pt x="342329" y="101536"/>
                    <a:pt x="269748" y="121444"/>
                  </a:cubicBezTo>
                  <a:cubicBezTo>
                    <a:pt x="233363" y="131445"/>
                    <a:pt x="196025" y="137731"/>
                    <a:pt x="160115" y="148971"/>
                  </a:cubicBezTo>
                  <a:cubicBezTo>
                    <a:pt x="102775" y="167068"/>
                    <a:pt x="49435" y="192596"/>
                    <a:pt x="13526" y="244411"/>
                  </a:cubicBezTo>
                  <a:cubicBezTo>
                    <a:pt x="10287" y="248984"/>
                    <a:pt x="8287" y="256603"/>
                    <a:pt x="0" y="25603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9DA7A85-D61E-8354-0270-B5E0093DA818}"/>
              </a:ext>
            </a:extLst>
          </p:cNvPr>
          <p:cNvCxnSpPr>
            <a:cxnSpLocks/>
          </p:cNvCxnSpPr>
          <p:nvPr/>
        </p:nvCxnSpPr>
        <p:spPr>
          <a:xfrm flipH="1">
            <a:off x="8865836" y="3026535"/>
            <a:ext cx="1078264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8E81714-EE98-4DD2-7AA8-98E94ABB3BB0}"/>
              </a:ext>
            </a:extLst>
          </p:cNvPr>
          <p:cNvSpPr txBox="1"/>
          <p:nvPr/>
        </p:nvSpPr>
        <p:spPr>
          <a:xfrm>
            <a:off x="9954863" y="2885498"/>
            <a:ext cx="2159701" cy="261610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Anterior communicating artery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25B4695-C824-91E6-83AD-2E324476B141}"/>
              </a:ext>
            </a:extLst>
          </p:cNvPr>
          <p:cNvCxnSpPr>
            <a:cxnSpLocks/>
          </p:cNvCxnSpPr>
          <p:nvPr/>
        </p:nvCxnSpPr>
        <p:spPr>
          <a:xfrm>
            <a:off x="7335096" y="4884500"/>
            <a:ext cx="1441343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CA90EC5A-1DC1-9D2B-5048-1A85734DD2C5}"/>
              </a:ext>
            </a:extLst>
          </p:cNvPr>
          <p:cNvSpPr txBox="1"/>
          <p:nvPr/>
        </p:nvSpPr>
        <p:spPr>
          <a:xfrm>
            <a:off x="5947628" y="4676835"/>
            <a:ext cx="1434873" cy="43088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 algn="r"/>
            <a:r>
              <a:rPr lang="en-GB" sz="1100" dirty="0"/>
              <a:t>Posterior inferior cerebellar artery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21E7657-0C25-E3E4-C1E0-46E4C44E0836}"/>
              </a:ext>
            </a:extLst>
          </p:cNvPr>
          <p:cNvCxnSpPr>
            <a:cxnSpLocks/>
          </p:cNvCxnSpPr>
          <p:nvPr/>
        </p:nvCxnSpPr>
        <p:spPr>
          <a:xfrm>
            <a:off x="7335096" y="4491936"/>
            <a:ext cx="1441343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33D0F27-5E24-A0CE-B8CB-B8725D627DC4}"/>
              </a:ext>
            </a:extLst>
          </p:cNvPr>
          <p:cNvSpPr txBox="1"/>
          <p:nvPr/>
        </p:nvSpPr>
        <p:spPr>
          <a:xfrm>
            <a:off x="5947628" y="4277921"/>
            <a:ext cx="1434873" cy="43088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 algn="r"/>
            <a:r>
              <a:rPr lang="en-GB" sz="1100" dirty="0"/>
              <a:t>Anterior  inferior cerebellar artery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3F18E08-653A-1242-E1D1-23110D419898}"/>
              </a:ext>
            </a:extLst>
          </p:cNvPr>
          <p:cNvCxnSpPr>
            <a:cxnSpLocks/>
          </p:cNvCxnSpPr>
          <p:nvPr/>
        </p:nvCxnSpPr>
        <p:spPr>
          <a:xfrm flipH="1">
            <a:off x="8918678" y="2629619"/>
            <a:ext cx="1478564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011357CB-7AD8-0FBE-B523-120B0C1D1488}"/>
              </a:ext>
            </a:extLst>
          </p:cNvPr>
          <p:cNvSpPr txBox="1"/>
          <p:nvPr/>
        </p:nvSpPr>
        <p:spPr>
          <a:xfrm>
            <a:off x="10366657" y="2488582"/>
            <a:ext cx="1747907" cy="26161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Anterior cerebral artery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9F6C395-CAB8-0D4D-6C17-4801FD9740D0}"/>
              </a:ext>
            </a:extLst>
          </p:cNvPr>
          <p:cNvCxnSpPr>
            <a:cxnSpLocks/>
          </p:cNvCxnSpPr>
          <p:nvPr/>
        </p:nvCxnSpPr>
        <p:spPr>
          <a:xfrm flipH="1">
            <a:off x="9327730" y="3237338"/>
            <a:ext cx="1079920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8AB99BF1-44C5-E2CD-3D66-5CBFEE689C8C}"/>
              </a:ext>
            </a:extLst>
          </p:cNvPr>
          <p:cNvSpPr txBox="1"/>
          <p:nvPr/>
        </p:nvSpPr>
        <p:spPr>
          <a:xfrm>
            <a:off x="10348563" y="3096301"/>
            <a:ext cx="1739646" cy="26161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Middle cerebral artery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82DB44F-555E-D5C9-2AF4-9C9D36F1A859}"/>
              </a:ext>
            </a:extLst>
          </p:cNvPr>
          <p:cNvSpPr txBox="1"/>
          <p:nvPr/>
        </p:nvSpPr>
        <p:spPr>
          <a:xfrm>
            <a:off x="6253030" y="3125667"/>
            <a:ext cx="1129471" cy="43088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 algn="r"/>
            <a:r>
              <a:rPr lang="en-GB" sz="1100" dirty="0"/>
              <a:t>Internal carotid arteries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796D978-55A5-1DE3-836E-CB60E1232E9D}"/>
              </a:ext>
            </a:extLst>
          </p:cNvPr>
          <p:cNvCxnSpPr>
            <a:cxnSpLocks/>
          </p:cNvCxnSpPr>
          <p:nvPr/>
        </p:nvCxnSpPr>
        <p:spPr>
          <a:xfrm>
            <a:off x="7346950" y="3345747"/>
            <a:ext cx="1320800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CD7DD75-5349-F531-B479-B4A3240C68D4}"/>
              </a:ext>
            </a:extLst>
          </p:cNvPr>
          <p:cNvCxnSpPr>
            <a:cxnSpLocks/>
          </p:cNvCxnSpPr>
          <p:nvPr/>
        </p:nvCxnSpPr>
        <p:spPr>
          <a:xfrm>
            <a:off x="7340600" y="3345211"/>
            <a:ext cx="1739121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190B411-C329-AE02-34B3-EEC49BC62B39}"/>
              </a:ext>
            </a:extLst>
          </p:cNvPr>
          <p:cNvCxnSpPr>
            <a:cxnSpLocks/>
          </p:cNvCxnSpPr>
          <p:nvPr/>
        </p:nvCxnSpPr>
        <p:spPr>
          <a:xfrm flipH="1">
            <a:off x="9069991" y="3550462"/>
            <a:ext cx="899509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565A1B8C-F700-ED9C-1649-0AE90F06D054}"/>
              </a:ext>
            </a:extLst>
          </p:cNvPr>
          <p:cNvSpPr txBox="1"/>
          <p:nvPr/>
        </p:nvSpPr>
        <p:spPr>
          <a:xfrm>
            <a:off x="9954863" y="3409425"/>
            <a:ext cx="2159701" cy="261610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Posterior communicating artery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F4A10B0-3F3C-7343-9D64-70AFE7F8F9F4}"/>
              </a:ext>
            </a:extLst>
          </p:cNvPr>
          <p:cNvCxnSpPr>
            <a:cxnSpLocks/>
          </p:cNvCxnSpPr>
          <p:nvPr/>
        </p:nvCxnSpPr>
        <p:spPr>
          <a:xfrm flipH="1">
            <a:off x="9285213" y="3836168"/>
            <a:ext cx="677937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B3F5C05-009F-A966-A394-2ADAB11A04E9}"/>
              </a:ext>
            </a:extLst>
          </p:cNvPr>
          <p:cNvSpPr txBox="1"/>
          <p:nvPr/>
        </p:nvSpPr>
        <p:spPr>
          <a:xfrm>
            <a:off x="9954862" y="3695131"/>
            <a:ext cx="2078941" cy="261610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b="1" dirty="0"/>
              <a:t>Posterior cerebral artery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1241A05-A119-7331-23E3-7BA9CFF269C5}"/>
              </a:ext>
            </a:extLst>
          </p:cNvPr>
          <p:cNvCxnSpPr>
            <a:cxnSpLocks/>
          </p:cNvCxnSpPr>
          <p:nvPr/>
        </p:nvCxnSpPr>
        <p:spPr>
          <a:xfrm flipH="1">
            <a:off x="8923318" y="4465884"/>
            <a:ext cx="1649432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6510F669-8EFA-04F6-84C5-D22A178DD57D}"/>
              </a:ext>
            </a:extLst>
          </p:cNvPr>
          <p:cNvSpPr txBox="1"/>
          <p:nvPr/>
        </p:nvSpPr>
        <p:spPr>
          <a:xfrm>
            <a:off x="10570813" y="4324847"/>
            <a:ext cx="1009306" cy="26161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r>
              <a:rPr lang="en-GB" sz="1100" dirty="0"/>
              <a:t>Basilar artery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50480C4-1E3C-31CD-D0AF-4D4473E8AF11}"/>
              </a:ext>
            </a:extLst>
          </p:cNvPr>
          <p:cNvSpPr txBox="1"/>
          <p:nvPr/>
        </p:nvSpPr>
        <p:spPr>
          <a:xfrm>
            <a:off x="6230938" y="1416785"/>
            <a:ext cx="5419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The major arteries of the brain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3,4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FA6670F-D34F-4B0F-749C-502690DCA431}"/>
              </a:ext>
            </a:extLst>
          </p:cNvPr>
          <p:cNvSpPr txBox="1"/>
          <p:nvPr/>
        </p:nvSpPr>
        <p:spPr>
          <a:xfrm>
            <a:off x="627887" y="3376961"/>
            <a:ext cx="5485440" cy="2242799"/>
          </a:xfrm>
          <a:prstGeom prst="rect">
            <a:avLst/>
          </a:prstGeom>
          <a:noFill/>
        </p:spPr>
        <p:txBody>
          <a:bodyPr wrap="square" numCol="2" spcCol="180000">
            <a:no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Motor or sensory deficits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‘Crossed’ syndromes consisting of ipsilateral cranial nerve dysfunction and contralateral long motor or sensory tract dysfunction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Ataxia, imbalance, unsteadiness, or disequilibrium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Homonymous hemianopia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Vertigo, with or without nausea and vomiting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Diplopia (as a result of ophthalmoplegia)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Dysphagia or dysarthria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Confusion or delirium</a:t>
            </a:r>
          </a:p>
        </p:txBody>
      </p:sp>
    </p:spTree>
    <p:extLst>
      <p:ext uri="{BB962C8B-B14F-4D97-AF65-F5344CB8AC3E}">
        <p14:creationId xmlns:p14="http://schemas.microsoft.com/office/powerpoint/2010/main" val="2680653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19174</TotalTime>
  <Words>371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Posterior cerebral artery (PCA)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76</cp:revision>
  <cp:lastPrinted>2022-09-28T10:51:32Z</cp:lastPrinted>
  <dcterms:created xsi:type="dcterms:W3CDTF">2022-02-04T12:28:06Z</dcterms:created>
  <dcterms:modified xsi:type="dcterms:W3CDTF">2024-10-02T08:35:39Z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