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4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Taesell</a:t>
            </a:r>
            <a:r>
              <a:rPr lang="en-US" dirty="0"/>
              <a:t> R, Hussein N. Clinical consequences of stroke. Evidence-Based Review of Stroke Rehabilitation. 2018. Available at: http://www.ebrsr.com/.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Javed K, Reddy V, Das JM. Neuroanatomy, posterior cerebral arteries. [Updated 2023 Aug 1].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2024. Available at: https://www.ncbi.nlm.nih.gov/books/NBK538474/.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8549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2E62E8A-C14B-9871-DAE4-C82DC1327D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Anterior circulation syndrome – lateralising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The left hemisphere of the brain is specialized in learning and use of language</a:t>
            </a:r>
            <a:r>
              <a:rPr lang="en-GB" baseline="30000" dirty="0"/>
              <a:t>1</a:t>
            </a:r>
          </a:p>
          <a:p>
            <a:r>
              <a:rPr lang="en-GB" dirty="0"/>
              <a:t>Left hemisphere syndromes symptoms include: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dirty="0"/>
              <a:t>Right-side hemiparesis or hemiplegia</a:t>
            </a:r>
          </a:p>
          <a:p>
            <a:pPr lvl="1"/>
            <a:r>
              <a:rPr lang="en-GB" sz="1600" dirty="0"/>
              <a:t>Right-side sensory loss</a:t>
            </a:r>
          </a:p>
          <a:p>
            <a:pPr lvl="1"/>
            <a:r>
              <a:rPr lang="en-GB" sz="1600" dirty="0"/>
              <a:t>Aphasia, including global, mixed transcortical, Broca’s or Wernicke’s aphasia</a:t>
            </a:r>
          </a:p>
          <a:p>
            <a:pPr lvl="1"/>
            <a:r>
              <a:rPr lang="en-GB" sz="1600" dirty="0"/>
              <a:t>Apraxia, including motor, ideational, constructional, verbal, or gait apraxia </a:t>
            </a:r>
          </a:p>
          <a:p>
            <a:pPr lvl="1"/>
            <a:r>
              <a:rPr lang="en-GB" sz="1600" dirty="0" err="1"/>
              <a:t>Gerstmann</a:t>
            </a:r>
            <a:r>
              <a:rPr lang="en-GB" sz="1600" dirty="0"/>
              <a:t> syndrome: acalculia, agraphia, finger agnosia, and right–left disorientation</a:t>
            </a:r>
            <a:r>
              <a:rPr lang="en-GB" sz="1600" baseline="30000" dirty="0"/>
              <a:t>2</a:t>
            </a:r>
            <a:endParaRPr lang="en-GB" sz="16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540389E-FE2C-E8AC-7ACE-06EDDA52B7D5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/>
              <a:t>The right hemisphere of the brain is specialized in learned behaviours that require voluntary initiation or judgement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Right hemisphere syndromes symptoms include: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dirty="0"/>
              <a:t>Left-side hemiparesis or hemiplegia</a:t>
            </a:r>
          </a:p>
          <a:p>
            <a:pPr lvl="1"/>
            <a:r>
              <a:rPr lang="en-GB" sz="1600" dirty="0"/>
              <a:t>Left-side hemisensory loss</a:t>
            </a:r>
          </a:p>
          <a:p>
            <a:pPr lvl="1"/>
            <a:r>
              <a:rPr lang="en-GB" sz="1600" dirty="0"/>
              <a:t>Unilateral spatial neglect</a:t>
            </a:r>
          </a:p>
          <a:p>
            <a:pPr lvl="1"/>
            <a:r>
              <a:rPr lang="en-GB" sz="1600" dirty="0"/>
              <a:t>Anosognosia</a:t>
            </a:r>
          </a:p>
          <a:p>
            <a:pPr lvl="1"/>
            <a:r>
              <a:rPr lang="en-GB" sz="1600" dirty="0"/>
              <a:t>Communication problems – including problems with turn-taking in conversation, difficulty understanding jokes, and in some rare cases aphasia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C39EEAF-8AFE-F49D-7E81-D48FF1A1FE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GB" dirty="0" err="1"/>
              <a:t>Taesell</a:t>
            </a:r>
            <a:r>
              <a:rPr lang="en-GB" dirty="0"/>
              <a:t> &amp; Hussein. Clinical consequences of stroke. EBRSR, 2018; </a:t>
            </a:r>
          </a:p>
          <a:p>
            <a:r>
              <a:rPr lang="en-GB" dirty="0"/>
              <a:t>2. Javed et al. </a:t>
            </a:r>
            <a:r>
              <a:rPr lang="en-GB" dirty="0" err="1"/>
              <a:t>StatPearls</a:t>
            </a:r>
            <a:r>
              <a:rPr lang="en-GB" dirty="0"/>
              <a:t> Publishing; 2024. Available from: https://www.ncbi.nlm.nih.gov/books/NBK538474/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70EA46-A6F8-A7E1-945B-5374C7435CF5}"/>
              </a:ext>
            </a:extLst>
          </p:cNvPr>
          <p:cNvSpPr txBox="1"/>
          <p:nvPr/>
        </p:nvSpPr>
        <p:spPr>
          <a:xfrm>
            <a:off x="2378633" y="5261083"/>
            <a:ext cx="7422404" cy="64633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most common presentation of a stroke patient requiring rehabilitation is </a:t>
            </a:r>
            <a:r>
              <a:rPr lang="en-US" i="1" dirty="0">
                <a:solidFill>
                  <a:schemeClr val="bg1"/>
                </a:solidFill>
              </a:rPr>
              <a:t>contralateral</a:t>
            </a:r>
            <a:r>
              <a:rPr lang="en-US" b="1" dirty="0">
                <a:solidFill>
                  <a:schemeClr val="bg1"/>
                </a:solidFill>
              </a:rPr>
              <a:t> hemiparesis or hemiplegia</a:t>
            </a:r>
            <a:r>
              <a:rPr lang="en-US" b="1" baseline="300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8631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19174</TotalTime>
  <Words>286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Anterior circulation syndrome – lateralising signs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77</cp:revision>
  <cp:lastPrinted>2022-09-28T10:51:32Z</cp:lastPrinted>
  <dcterms:created xsi:type="dcterms:W3CDTF">2022-02-04T12:28:06Z</dcterms:created>
  <dcterms:modified xsi:type="dcterms:W3CDTF">2024-10-02T08:35:59Z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