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39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Kumar A, Wroten M. Agnosia. [Updated 2023 Jan 30]. In: </a:t>
            </a:r>
            <a:r>
              <a:rPr lang="en-US" dirty="0" err="1"/>
              <a:t>StatPearls</a:t>
            </a:r>
            <a:r>
              <a:rPr lang="en-US" dirty="0"/>
              <a:t> [Internet]. Treasure Island (FL): </a:t>
            </a:r>
            <a:r>
              <a:rPr lang="en-US" dirty="0" err="1"/>
              <a:t>StatPearls</a:t>
            </a:r>
            <a:r>
              <a:rPr lang="en-US" dirty="0"/>
              <a:t> Publishing; 2024. Available at: https://www.ncbi.nlm.nih.gov/books/NBK493156/.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Intercollegiate Stroke Working Party. National clinical guideline for stroke for the UK and Ireland. 2023. Available at: https://www.strokeguideline.org/contents/.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8222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87E3FE7-ED97-5BDF-975C-D55C41AA0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Agnosia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Agnosia is an inability to recognize objects, people, or sounds, shapes, or smells, despite having otherwise normal functioning senses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Types of agnosia: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sz="1600" b="1" dirty="0"/>
              <a:t>Visual</a:t>
            </a:r>
            <a:r>
              <a:rPr lang="en-GB" sz="1600" dirty="0"/>
              <a:t> </a:t>
            </a:r>
            <a:r>
              <a:rPr lang="en-GB" sz="1600" b="1" dirty="0"/>
              <a:t>agnosia</a:t>
            </a:r>
            <a:r>
              <a:rPr lang="en-GB" sz="1600" dirty="0"/>
              <a:t> – involving vision</a:t>
            </a:r>
          </a:p>
          <a:p>
            <a:pPr lvl="1"/>
            <a:r>
              <a:rPr lang="en-GB" sz="1600" b="1" dirty="0"/>
              <a:t>Auditory</a:t>
            </a:r>
            <a:r>
              <a:rPr lang="en-GB" sz="1600" dirty="0"/>
              <a:t> </a:t>
            </a:r>
            <a:r>
              <a:rPr lang="en-GB" sz="1600" b="1" dirty="0"/>
              <a:t>agnosia</a:t>
            </a:r>
            <a:r>
              <a:rPr lang="en-GB" sz="1600" dirty="0"/>
              <a:t> – involving sounds</a:t>
            </a:r>
          </a:p>
          <a:p>
            <a:pPr lvl="1"/>
            <a:r>
              <a:rPr lang="en-GB" sz="1600" b="1" dirty="0"/>
              <a:t>Tactile</a:t>
            </a:r>
            <a:r>
              <a:rPr lang="en-GB" sz="1600" dirty="0"/>
              <a:t> </a:t>
            </a:r>
            <a:r>
              <a:rPr lang="en-GB" sz="1600" b="1" dirty="0"/>
              <a:t>agnosia</a:t>
            </a:r>
            <a:r>
              <a:rPr lang="en-GB" sz="1600" dirty="0"/>
              <a:t> – involving touch</a:t>
            </a:r>
          </a:p>
          <a:p>
            <a:r>
              <a:rPr lang="en-GB" dirty="0"/>
              <a:t>Agnosia can be the result of a stroke, as well as a range of neurological insults e.g., </a:t>
            </a:r>
            <a:r>
              <a:rPr lang="en-US" dirty="0"/>
              <a:t>carbon monoxide poisoning, head injury, and developmental disorders</a:t>
            </a:r>
            <a:r>
              <a:rPr lang="en-US" baseline="30000" dirty="0"/>
              <a:t>1</a:t>
            </a:r>
            <a:endParaRPr lang="en-GB" dirty="0"/>
          </a:p>
          <a:p>
            <a:r>
              <a:rPr lang="en-GB" dirty="0"/>
              <a:t>Symptoms of agnosia can have an impact on patients with stroke, reducing everyday functioning, which is why they should </a:t>
            </a:r>
            <a:r>
              <a:rPr lang="en-US" dirty="0"/>
              <a:t>be offered a perceptual intervention, e.g., functional training or sensory stimulation</a:t>
            </a:r>
            <a:r>
              <a:rPr lang="en-US" baseline="30000" dirty="0"/>
              <a:t>1,2</a:t>
            </a:r>
            <a:endParaRPr lang="en-GB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C381674-719A-58B6-489D-35EFDF9F0FC0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r>
              <a:rPr lang="en-US" dirty="0"/>
              <a:t>Classically, agnosia can be either:</a:t>
            </a:r>
            <a:r>
              <a:rPr lang="en-US" baseline="30000" dirty="0"/>
              <a:t>1</a:t>
            </a:r>
          </a:p>
          <a:p>
            <a:pPr lvl="1"/>
            <a:r>
              <a:rPr lang="en-US" sz="1600" b="1" dirty="0"/>
              <a:t>Apperceptive agnosia</a:t>
            </a:r>
            <a:r>
              <a:rPr lang="en-US" sz="1600" dirty="0"/>
              <a:t> – a failure in recognition due to deficits in the early stages of perceptual processing</a:t>
            </a:r>
          </a:p>
          <a:p>
            <a:pPr lvl="1"/>
            <a:r>
              <a:rPr lang="en-US" sz="1600" b="1" dirty="0"/>
              <a:t>Associative agnosia</a:t>
            </a:r>
            <a:r>
              <a:rPr lang="en-US" sz="1600" dirty="0"/>
              <a:t> – a failure in recognition despite no deficit in perception</a:t>
            </a:r>
          </a:p>
          <a:p>
            <a:r>
              <a:rPr lang="en-US" dirty="0"/>
              <a:t>After stroke, patients with associative agnosia can typically draw, match or copy objects, whereas people with apperceptive agnosia patients cannot</a:t>
            </a:r>
            <a:r>
              <a:rPr lang="en-GB" baseline="30000" dirty="0"/>
              <a:t>1</a:t>
            </a:r>
            <a:endParaRPr lang="en-US" baseline="30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Kumar et al. </a:t>
            </a:r>
            <a:r>
              <a:rPr lang="en-US" dirty="0" err="1"/>
              <a:t>StatPearls</a:t>
            </a:r>
            <a:r>
              <a:rPr lang="en-US" dirty="0"/>
              <a:t> Publishing; 2024. Available at: https://www.ncbi.nlm.nih.gov/books/NBK493156/; </a:t>
            </a:r>
            <a:br>
              <a:rPr lang="en-US" dirty="0"/>
            </a:br>
            <a:r>
              <a:rPr lang="en-US" dirty="0"/>
              <a:t>2. </a:t>
            </a:r>
            <a:r>
              <a:rPr lang="en-GB" sz="900" dirty="0"/>
              <a:t>Intercollegiate Stroke Working Party. National clinical guideline for stroke for the UK and Ireland. 2023. </a:t>
            </a:r>
            <a:r>
              <a:rPr lang="en-US" dirty="0"/>
              <a:t>Available at: https://www.strokeguideline.org/contents/</a:t>
            </a:r>
          </a:p>
        </p:txBody>
      </p:sp>
      <p:pic>
        <p:nvPicPr>
          <p:cNvPr id="21" name="Graphic 20" descr="Scribble with solid fill">
            <a:extLst>
              <a:ext uri="{FF2B5EF4-FFF2-40B4-BE49-F238E27FC236}">
                <a16:creationId xmlns:a16="http://schemas.microsoft.com/office/drawing/2014/main" id="{89F48DEE-BC51-A7A6-421A-C61089A47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4244" y="4248887"/>
            <a:ext cx="1853113" cy="185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30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19176</TotalTime>
  <Words>327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Agnosia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78</cp:revision>
  <cp:lastPrinted>2022-09-28T10:51:32Z</cp:lastPrinted>
  <dcterms:created xsi:type="dcterms:W3CDTF">2022-02-04T12:28:06Z</dcterms:created>
  <dcterms:modified xsi:type="dcterms:W3CDTF">2024-10-02T08:37:10Z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